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jpg" ContentType="image/jpeg"/>
  <Default Extension="png" ContentType="image/png"/>
  <Default Extension="rels" ContentType="application/vnd.openxmlformats-package.relationships+xml"/>
  <Default Extension="tmp" ContentType="image/p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heme/theme2.xml" ContentType="application/vnd.openxmlformats-officedocument.theme+xml"/>
  <Override PartName="/ppt/tags/tag26.xml" ContentType="application/vnd.openxmlformats-officedocument.presentationml.tags+xml"/>
  <Override PartName="/ppt/tags/tag27.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7" r:id="rId4"/>
  </p:sldMasterIdLst>
  <p:notesMasterIdLst>
    <p:notesMasterId r:id="rId14"/>
  </p:notesMasterIdLst>
  <p:sldIdLst>
    <p:sldId id="1897" r:id="rId5"/>
    <p:sldId id="1911" r:id="rId6"/>
    <p:sldId id="1903" r:id="rId7"/>
    <p:sldId id="1898" r:id="rId8"/>
    <p:sldId id="1915" r:id="rId9"/>
    <p:sldId id="1914" r:id="rId10"/>
    <p:sldId id="283" r:id="rId11"/>
    <p:sldId id="1894" r:id="rId12"/>
    <p:sldId id="300" r:id="rId13"/>
  </p:sldIdLst>
  <p:sldSz cx="12192000" cy="6858000"/>
  <p:notesSz cx="6858000" cy="9144000"/>
  <p:custDataLst>
    <p:tags r:id="rId1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1F5DAA"/>
    <a:srgbClr val="4F3F7D"/>
    <a:srgbClr val="BC4800"/>
    <a:srgbClr val="99253F"/>
    <a:srgbClr val="032C5D"/>
    <a:srgbClr val="567086"/>
    <a:srgbClr val="642566"/>
    <a:srgbClr val="005ABB"/>
    <a:srgbClr val="809BB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0763" autoAdjust="0"/>
    <p:restoredTop sz="96283" autoAdjust="0"/>
  </p:normalViewPr>
  <p:slideViewPr>
    <p:cSldViewPr snapToGrid="0" showGuides="1">
      <p:cViewPr varScale="1">
        <p:scale>
          <a:sx n="104" d="100"/>
          <a:sy n="104" d="100"/>
        </p:scale>
        <p:origin x="222" y="126"/>
      </p:cViewPr>
      <p:guideLst>
        <p:guide orient="horz" pos="2160"/>
        <p:guide pos="3840"/>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 d="1"/>
        <a:sy n="1" d="1"/>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ags" Target="tags/tag1.xml"/><Relationship Id="rId10" Type="http://schemas.openxmlformats.org/officeDocument/2006/relationships/slide" Target="slides/slide6.xml"/><Relationship Id="rId19"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dirty="0"/>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EA05771-2B64-4F8C-BF3C-DB0AFA724B4E}" type="datetimeFigureOut">
              <a:rPr lang="en-US" smtClean="0"/>
              <a:t>5/9/2024</a:t>
            </a:fld>
            <a:endParaRPr lang="en-US" dirty="0"/>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dirty="0"/>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dirty="0"/>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360CA05-1D22-4DB6-A148-E1BB0411821A}" type="slidenum">
              <a:rPr lang="en-US" smtClean="0"/>
              <a:t>‹#›</a:t>
            </a:fld>
            <a:endParaRPr lang="en-US" dirty="0"/>
          </a:p>
        </p:txBody>
      </p:sp>
    </p:spTree>
    <p:extLst>
      <p:ext uri="{BB962C8B-B14F-4D97-AF65-F5344CB8AC3E}">
        <p14:creationId xmlns:p14="http://schemas.microsoft.com/office/powerpoint/2010/main" val="1109815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s://web.inpo.org/Guidelines/INPO-24-002.pdf?d=w53c4e17a858241468cf50bd40c6e1808"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Standards documents provide industrywide standards that WANO-AC members and participants are expected to meet. They are evaluated and measured and include: </a:t>
            </a:r>
          </a:p>
          <a:p>
            <a:r>
              <a:rPr lang="en-US" dirty="0"/>
              <a:t>- objectives and criteria</a:t>
            </a:r>
          </a:p>
          <a:p>
            <a:r>
              <a:rPr lang="en-US" dirty="0"/>
              <a:t>- Principles documents</a:t>
            </a:r>
          </a:p>
          <a:p>
            <a:r>
              <a:rPr lang="en-US" dirty="0"/>
              <a:t>- Level 1 and 2 IERs (INPO Event Reports)</a:t>
            </a:r>
          </a:p>
        </p:txBody>
      </p:sp>
      <p:sp>
        <p:nvSpPr>
          <p:cNvPr id="4" name="Slide Number Placeholder 3"/>
          <p:cNvSpPr>
            <a:spLocks noGrp="1"/>
          </p:cNvSpPr>
          <p:nvPr>
            <p:ph type="sldNum" sz="quarter" idx="5"/>
          </p:nvPr>
        </p:nvSpPr>
        <p:spPr/>
        <p:txBody>
          <a:bodyPr/>
          <a:lstStyle/>
          <a:p>
            <a:fld id="{9360CA05-1D22-4DB6-A148-E1BB0411821A}" type="slidenum">
              <a:rPr lang="en-US" smtClean="0"/>
              <a:t>2</a:t>
            </a:fld>
            <a:endParaRPr lang="en-US" dirty="0"/>
          </a:p>
        </p:txBody>
      </p:sp>
    </p:spTree>
    <p:extLst>
      <p:ext uri="{BB962C8B-B14F-4D97-AF65-F5344CB8AC3E}">
        <p14:creationId xmlns:p14="http://schemas.microsoft.com/office/powerpoint/2010/main" val="306043601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Here you can see that Tier 1 documents, including principles documents, are above the standards line. The new Resiliency document is a Tier 1 principles document so it includes resiliency standards that utilities are expected to meet.</a:t>
            </a:r>
          </a:p>
        </p:txBody>
      </p:sp>
      <p:sp>
        <p:nvSpPr>
          <p:cNvPr id="4" name="Slide Number Placeholder 3"/>
          <p:cNvSpPr>
            <a:spLocks noGrp="1"/>
          </p:cNvSpPr>
          <p:nvPr>
            <p:ph type="sldNum" sz="quarter" idx="5"/>
          </p:nvPr>
        </p:nvSpPr>
        <p:spPr/>
        <p:txBody>
          <a:bodyPr/>
          <a:lstStyle/>
          <a:p>
            <a:fld id="{9360CA05-1D22-4DB6-A148-E1BB0411821A}" type="slidenum">
              <a:rPr lang="en-US" smtClean="0"/>
              <a:t>3</a:t>
            </a:fld>
            <a:endParaRPr lang="en-US"/>
          </a:p>
        </p:txBody>
      </p:sp>
    </p:spTree>
    <p:extLst>
      <p:ext uri="{BB962C8B-B14F-4D97-AF65-F5344CB8AC3E}">
        <p14:creationId xmlns:p14="http://schemas.microsoft.com/office/powerpoint/2010/main" val="4213205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600"/>
              </a:spcAft>
            </a:pPr>
            <a:r>
              <a:rPr lang="en-US" sz="1800" dirty="0">
                <a:effectLst/>
                <a:latin typeface="Segoe UI" panose="020B0502040204020203" pitchFamily="34" charset="0"/>
                <a:ea typeface="Calibri" panose="020F0502020204030204" pitchFamily="34" charset="0"/>
                <a:cs typeface="Times New Roman" panose="02020603050405020304" pitchFamily="18" charset="0"/>
              </a:rPr>
              <a:t>The predicted increases in frequency, intensity and duration of natural, cyber and physical threats to critical infrastructure, as well as the introduction of new and indirect threats, require a forward-looking perspective and proactive approach. This is reflected in the increased research, investment and requirements to improve the resiliency of critical infrastructure. For example, winter events in 2021 and 2022 directly impacted nuclear stations and have prompted the Federal Energy Regulatory Commission (FERC) to establish new extreme cold weather preparation requirements. In addition, the Cybersecurity &amp; Infrastructure Security Agency (CISA) was created to improve critical infrastructure resiliency after a dramatic increase in cyber and physical attacks in the U.S.</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1200"/>
              </a:spcAft>
            </a:pPr>
            <a:r>
              <a:rPr lang="en-US" sz="1800" dirty="0">
                <a:effectLst/>
                <a:latin typeface="Segoe UI" panose="020B0502040204020203" pitchFamily="34" charset="0"/>
                <a:ea typeface="Calibri" panose="020F0502020204030204" pitchFamily="34" charset="0"/>
                <a:cs typeface="Times New Roman" panose="02020603050405020304" pitchFamily="18" charset="0"/>
              </a:rPr>
              <a:t>To date, the scope and comprehensiveness of industry actions to address external threats have been inconsistent. The principles in this document establish a more uniform approach for strengthening nuclear industry defenses and elevating preparedness against a range of threat categories.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endParaRPr lang="en-US" b="1" dirty="0"/>
          </a:p>
        </p:txBody>
      </p:sp>
      <p:sp>
        <p:nvSpPr>
          <p:cNvPr id="4" name="Slide Number Placeholder 3"/>
          <p:cNvSpPr>
            <a:spLocks noGrp="1"/>
          </p:cNvSpPr>
          <p:nvPr>
            <p:ph type="sldNum" sz="quarter" idx="5"/>
          </p:nvPr>
        </p:nvSpPr>
        <p:spPr/>
        <p:txBody>
          <a:bodyPr/>
          <a:lstStyle/>
          <a:p>
            <a:fld id="{9360CA05-1D22-4DB6-A148-E1BB0411821A}" type="slidenum">
              <a:rPr lang="en-US" smtClean="0"/>
              <a:t>4</a:t>
            </a:fld>
            <a:endParaRPr lang="en-US" dirty="0"/>
          </a:p>
        </p:txBody>
      </p:sp>
    </p:spTree>
    <p:extLst>
      <p:ext uri="{BB962C8B-B14F-4D97-AF65-F5344CB8AC3E}">
        <p14:creationId xmlns:p14="http://schemas.microsoft.com/office/powerpoint/2010/main" val="88310076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Segoe UI" panose="020B0502040204020203" pitchFamily="34" charset="0"/>
                <a:ea typeface="Calibri" panose="020F0502020204030204" pitchFamily="34" charset="0"/>
                <a:cs typeface="Times New Roman" panose="02020603050405020304" pitchFamily="18" charset="0"/>
              </a:rPr>
              <a:t>INPO’s resiliency strategy is focused on maintaining continuity of operations – maintaining power operations and all required support activities within the bounds of safety and design – by addressing the physical and organizational defenses against external threats.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Segoe UI" panose="020B0502040204020203"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Segoe UI" panose="020B0502040204020203" pitchFamily="34" charset="0"/>
                <a:ea typeface="Calibri" panose="020F0502020204030204" pitchFamily="34" charset="0"/>
                <a:cs typeface="Times New Roman" panose="02020603050405020304" pitchFamily="18" charset="0"/>
              </a:rPr>
              <a:t>INPO 24-003 identifies four main threat types — natural, physical, cyber and indirect threats — and includes a few important expectations for identifying credible threats and assessing vulnerabilities. In particular, Appendix B addresses natural threats and how climate vulnerability assessments (see </a:t>
            </a:r>
            <a:r>
              <a:rPr lang="en-US" sz="1800" u="sng" dirty="0">
                <a:solidFill>
                  <a:srgbClr val="0563C1"/>
                </a:solidFill>
                <a:effectLst/>
                <a:latin typeface="Segoe UI" panose="020B0502040204020203" pitchFamily="34" charset="0"/>
                <a:ea typeface="Calibri" panose="020F0502020204030204" pitchFamily="34" charset="0"/>
                <a:cs typeface="Times New Roman" panose="02020603050405020304" pitchFamily="18" charset="0"/>
                <a:hlinkClick r:id="rId3"/>
              </a:rPr>
              <a:t>INPO 24-002</a:t>
            </a:r>
            <a:r>
              <a:rPr lang="en-US" sz="1800" dirty="0">
                <a:effectLst/>
                <a:latin typeface="Segoe UI" panose="020B0502040204020203" pitchFamily="34" charset="0"/>
                <a:ea typeface="Calibri" panose="020F0502020204030204" pitchFamily="34" charset="0"/>
                <a:cs typeface="Times New Roman" panose="02020603050405020304" pitchFamily="18" charset="0"/>
              </a:rPr>
              <a:t>, </a:t>
            </a:r>
            <a:r>
              <a:rPr lang="en-US" sz="1800" i="1" dirty="0">
                <a:effectLst/>
                <a:latin typeface="Segoe UI" panose="020B0502040204020203" pitchFamily="34" charset="0"/>
                <a:ea typeface="Calibri" panose="020F0502020204030204" pitchFamily="34" charset="0"/>
                <a:cs typeface="Times New Roman" panose="02020603050405020304" pitchFamily="18" charset="0"/>
              </a:rPr>
              <a:t>Climate Vulnerability Assessment</a:t>
            </a:r>
            <a:r>
              <a:rPr lang="en-US" sz="1800" dirty="0">
                <a:effectLst/>
                <a:latin typeface="Segoe UI" panose="020B0502040204020203" pitchFamily="34" charset="0"/>
                <a:ea typeface="Calibri" panose="020F0502020204030204" pitchFamily="34" charset="0"/>
                <a:cs typeface="Times New Roman" panose="02020603050405020304" pitchFamily="18" charset="0"/>
              </a:rPr>
              <a:t>, for details on the assessments), climate projections, and seasonal readiness mitigating actions should be applied. Appendix B also offers guidance on application of the resiliency principles to cyber, physical and indirect threats. Once the threats are identified, organizations should apply the resiliency principles to each threat to inform how the risks will be eliminated, mitigated or accepted.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1" dirty="0">
              <a:highlight>
                <a:srgbClr val="FFFF00"/>
              </a:highlight>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60CA05-1D22-4DB6-A148-E1BB0411821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120547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00" dirty="0">
                <a:solidFill>
                  <a:srgbClr val="00438C"/>
                </a:solidFill>
                <a:latin typeface="Segoe UI" panose="020B0502040204020203" pitchFamily="34" charset="0"/>
                <a:ea typeface="+mn-ea"/>
                <a:cs typeface="Segoe UI" panose="020B0502040204020203" pitchFamily="34" charset="0"/>
              </a:rPr>
              <a:t>Resiliency is the ability to withstand and reduce the impact of disruptive external threats through </a:t>
            </a:r>
            <a:r>
              <a:rPr lang="en-US" sz="1200" b="1" kern="100" dirty="0">
                <a:solidFill>
                  <a:srgbClr val="00438C"/>
                </a:solidFill>
                <a:latin typeface="Segoe UI" panose="020B0502040204020203" pitchFamily="34" charset="0"/>
                <a:ea typeface="+mn-ea"/>
                <a:cs typeface="Segoe UI" panose="020B0502040204020203" pitchFamily="34" charset="0"/>
              </a:rPr>
              <a:t>planning</a:t>
            </a:r>
            <a:r>
              <a:rPr lang="en-US" sz="1200" kern="100" dirty="0">
                <a:solidFill>
                  <a:srgbClr val="00438C"/>
                </a:solidFill>
                <a:latin typeface="Segoe UI" panose="020B0502040204020203" pitchFamily="34" charset="0"/>
                <a:ea typeface="+mn-ea"/>
                <a:cs typeface="Segoe UI" panose="020B0502040204020203" pitchFamily="34" charset="0"/>
              </a:rPr>
              <a:t> and </a:t>
            </a:r>
            <a:r>
              <a:rPr lang="en-US" sz="1200" b="1" kern="100" dirty="0">
                <a:solidFill>
                  <a:srgbClr val="00438C"/>
                </a:solidFill>
                <a:latin typeface="Segoe UI" panose="020B0502040204020203" pitchFamily="34" charset="0"/>
                <a:ea typeface="+mn-ea"/>
                <a:cs typeface="Segoe UI" panose="020B0502040204020203" pitchFamily="34" charset="0"/>
              </a:rPr>
              <a:t>preparation</a:t>
            </a:r>
            <a:r>
              <a:rPr lang="en-US" sz="1200" kern="100" dirty="0">
                <a:solidFill>
                  <a:srgbClr val="00438C"/>
                </a:solidFill>
                <a:latin typeface="Segoe UI" panose="020B0502040204020203" pitchFamily="34" charset="0"/>
                <a:ea typeface="+mn-ea"/>
                <a:cs typeface="Segoe UI" panose="020B0502040204020203" pitchFamily="34" charset="0"/>
              </a:rPr>
              <a:t>, which enable the capability to </a:t>
            </a:r>
            <a:r>
              <a:rPr lang="en-US" sz="1200" b="1" kern="100" dirty="0">
                <a:solidFill>
                  <a:srgbClr val="00438C"/>
                </a:solidFill>
                <a:latin typeface="Segoe UI" panose="020B0502040204020203" pitchFamily="34" charset="0"/>
                <a:ea typeface="+mn-ea"/>
                <a:cs typeface="Segoe UI" panose="020B0502040204020203" pitchFamily="34" charset="0"/>
              </a:rPr>
              <a:t>anticipate</a:t>
            </a:r>
            <a:r>
              <a:rPr lang="en-US" sz="1200" kern="100" dirty="0">
                <a:solidFill>
                  <a:srgbClr val="00438C"/>
                </a:solidFill>
                <a:latin typeface="Segoe UI" panose="020B0502040204020203" pitchFamily="34" charset="0"/>
                <a:ea typeface="+mn-ea"/>
                <a:cs typeface="Segoe UI" panose="020B0502040204020203" pitchFamily="34" charset="0"/>
              </a:rPr>
              <a:t>, </a:t>
            </a:r>
            <a:r>
              <a:rPr lang="en-US" sz="1200" b="1" kern="100" dirty="0">
                <a:solidFill>
                  <a:srgbClr val="00438C"/>
                </a:solidFill>
                <a:latin typeface="Segoe UI" panose="020B0502040204020203" pitchFamily="34" charset="0"/>
                <a:ea typeface="+mn-ea"/>
                <a:cs typeface="Segoe UI" panose="020B0502040204020203" pitchFamily="34" charset="0"/>
              </a:rPr>
              <a:t>absorb</a:t>
            </a:r>
            <a:r>
              <a:rPr lang="en-US" sz="1200" kern="100" dirty="0">
                <a:solidFill>
                  <a:srgbClr val="00438C"/>
                </a:solidFill>
                <a:latin typeface="Segoe UI" panose="020B0502040204020203" pitchFamily="34" charset="0"/>
                <a:ea typeface="+mn-ea"/>
                <a:cs typeface="Segoe UI" panose="020B0502040204020203" pitchFamily="34" charset="0"/>
              </a:rPr>
              <a:t> and </a:t>
            </a:r>
            <a:r>
              <a:rPr lang="en-US" sz="1200" b="1" kern="100" dirty="0">
                <a:solidFill>
                  <a:srgbClr val="00438C"/>
                </a:solidFill>
                <a:latin typeface="Segoe UI" panose="020B0502040204020203" pitchFamily="34" charset="0"/>
                <a:ea typeface="+mn-ea"/>
                <a:cs typeface="Segoe UI" panose="020B0502040204020203" pitchFamily="34" charset="0"/>
              </a:rPr>
              <a:t>respond</a:t>
            </a:r>
            <a:r>
              <a:rPr lang="en-US" sz="1200" kern="100" dirty="0">
                <a:solidFill>
                  <a:srgbClr val="00438C"/>
                </a:solidFill>
                <a:latin typeface="Segoe UI" panose="020B0502040204020203" pitchFamily="34" charset="0"/>
                <a:ea typeface="+mn-ea"/>
                <a:cs typeface="Segoe UI" panose="020B0502040204020203" pitchFamily="34" charset="0"/>
              </a:rPr>
              <a:t>, rapidly </a:t>
            </a:r>
            <a:r>
              <a:rPr lang="en-US" sz="1200" b="1" kern="100" dirty="0">
                <a:solidFill>
                  <a:srgbClr val="00438C"/>
                </a:solidFill>
                <a:latin typeface="Segoe UI" panose="020B0502040204020203" pitchFamily="34" charset="0"/>
                <a:ea typeface="+mn-ea"/>
                <a:cs typeface="Segoe UI" panose="020B0502040204020203" pitchFamily="34" charset="0"/>
              </a:rPr>
              <a:t>recover</a:t>
            </a:r>
            <a:r>
              <a:rPr lang="en-US" sz="1200" kern="100" dirty="0">
                <a:solidFill>
                  <a:srgbClr val="00438C"/>
                </a:solidFill>
                <a:latin typeface="Segoe UI" panose="020B0502040204020203" pitchFamily="34" charset="0"/>
                <a:ea typeface="+mn-ea"/>
                <a:cs typeface="Segoe UI" panose="020B0502040204020203" pitchFamily="34" charset="0"/>
              </a:rPr>
              <a:t>, and </a:t>
            </a:r>
            <a:r>
              <a:rPr lang="en-US" sz="1200" b="1" kern="100" dirty="0">
                <a:solidFill>
                  <a:srgbClr val="00438C"/>
                </a:solidFill>
                <a:latin typeface="Segoe UI" panose="020B0502040204020203" pitchFamily="34" charset="0"/>
                <a:ea typeface="+mn-ea"/>
                <a:cs typeface="Segoe UI" panose="020B0502040204020203" pitchFamily="34" charset="0"/>
              </a:rPr>
              <a:t>adapt</a:t>
            </a:r>
            <a:r>
              <a:rPr lang="en-US" sz="1200" kern="100" dirty="0">
                <a:solidFill>
                  <a:srgbClr val="00438C"/>
                </a:solidFill>
                <a:latin typeface="Segoe UI" panose="020B0502040204020203" pitchFamily="34" charset="0"/>
                <a:ea typeface="+mn-ea"/>
                <a:cs typeface="Segoe UI" panose="020B0502040204020203" pitchFamily="34" charset="0"/>
              </a:rPr>
              <a:t> from such an event.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00" dirty="0">
              <a:solidFill>
                <a:srgbClr val="00438C"/>
              </a:solidFill>
              <a:effectLst/>
              <a:latin typeface="Segoe UI" panose="020B0502040204020203" pitchFamily="34" charset="0"/>
              <a:ea typeface="+mn-ea"/>
              <a:cs typeface="Segoe UI" panose="020B0502040204020203"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Segoe UI" panose="020B0502040204020203" pitchFamily="34" charset="0"/>
                <a:ea typeface="Calibri" panose="020F0502020204030204" pitchFamily="34" charset="0"/>
                <a:cs typeface="Times New Roman" panose="02020603050405020304" pitchFamily="18" charset="0"/>
              </a:rPr>
              <a:t>Principles were developed for each of these seven elements of the resiliency definition and model: Plan, Prepare, Situational Awareness, Anticipate, Absorb &amp; Respond, Recover, and Adapt. Then, for each of the principles, attributes are provided to describe both the physical and organizational aspects of resiliency to be considered. </a:t>
            </a:r>
            <a:endParaRPr lang="en-US" sz="1200" kern="100" dirty="0">
              <a:solidFill>
                <a:srgbClr val="00438C"/>
              </a:solidFill>
              <a:effectLst/>
              <a:latin typeface="Segoe UI" panose="020B0502040204020203" pitchFamily="34" charset="0"/>
              <a:ea typeface="Calibri" panose="020F0502020204030204" pitchFamily="34" charset="0"/>
              <a:cs typeface="Segoe UI" panose="020B0502040204020203" pitchFamily="34" charset="0"/>
            </a:endParaRP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Segoe UI" panose="020B0502040204020203" pitchFamily="34" charset="0"/>
                <a:ea typeface="Calibri" panose="020F0502020204030204" pitchFamily="34" charset="0"/>
              </a:rPr>
              <a:t>The first three principles — Plan, Prepare and Situational Awareness — represent a steady-state condition in which resiliency is continuously being strengthened. </a:t>
            </a:r>
            <a:endParaRPr lang="en-US" dirty="0"/>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effectLst/>
                <a:latin typeface="Segoe UI" panose="020B0502040204020203" pitchFamily="34" charset="0"/>
                <a:ea typeface="Calibri" panose="020F0502020204030204" pitchFamily="34" charset="0"/>
              </a:rPr>
              <a:t>The next three principles — Anticipate, Absorb &amp; Respond, and Recover — describe the sequential phases that occur during external events. The seventh principle, Adapt, is woven across all the principles. For each of these principles, attributes are divided into physical and organizational attributes.</a:t>
            </a:r>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924916" rtl="0" eaLnBrk="1" fontAlgn="auto" latinLnBrk="0" hangingPunct="1">
              <a:lnSpc>
                <a:spcPct val="100000"/>
              </a:lnSpc>
              <a:spcBef>
                <a:spcPts val="0"/>
              </a:spcBef>
              <a:spcAft>
                <a:spcPts val="0"/>
              </a:spcAft>
              <a:buClrTx/>
              <a:buSzTx/>
              <a:buFontTx/>
              <a:buNone/>
              <a:tabLst/>
              <a:defRPr/>
            </a:pPr>
            <a:fld id="{9360CA05-1D22-4DB6-A148-E1BB0411821A}" type="slidenum">
              <a:rPr kumimoji="0" lang="en-US" sz="1200" b="0" i="0" u="none" strike="noStrike" kern="1200" cap="none" spc="0" normalizeH="0" baseline="0" noProof="0">
                <a:ln>
                  <a:noFill/>
                </a:ln>
                <a:solidFill>
                  <a:prstClr val="black"/>
                </a:solidFill>
                <a:effectLst/>
                <a:uLnTx/>
                <a:uFillTx/>
                <a:latin typeface="Calibri" panose="020F0502020204030204"/>
                <a:ea typeface="+mn-ea"/>
                <a:cs typeface="+mn-cs"/>
              </a:rPr>
              <a:pPr marL="0" marR="0" lvl="0" indent="0" algn="r" defTabSz="924916"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616971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918845" lvl="1" indent="-457200">
              <a:lnSpc>
                <a:spcPct val="150000"/>
              </a:lnSpc>
              <a:spcBef>
                <a:spcPts val="0"/>
              </a:spcBef>
            </a:pPr>
            <a:r>
              <a:rPr lang="en-US" sz="2800" dirty="0">
                <a:solidFill>
                  <a:srgbClr val="00438C"/>
                </a:solidFill>
                <a:cs typeface="Segoe UI"/>
              </a:rPr>
              <a:t>In the first six months after the publication of 24-003, INPO will be focused on supporting industry teaching and learning of the new principles. </a:t>
            </a:r>
          </a:p>
          <a:p>
            <a:pPr marL="918845" lvl="1" indent="-457200">
              <a:lnSpc>
                <a:spcPct val="150000"/>
              </a:lnSpc>
              <a:spcBef>
                <a:spcPts val="0"/>
              </a:spcBef>
            </a:pPr>
            <a:r>
              <a:rPr lang="en-US" sz="2800" dirty="0">
                <a:solidFill>
                  <a:srgbClr val="00438C"/>
                </a:solidFill>
                <a:cs typeface="Segoe UI"/>
              </a:rPr>
              <a:t>Towards the end of 2024, industry efforts should shift toward ensuring the principles are embedded in station culture and processes, including verification of threat-specific strategies. </a:t>
            </a:r>
          </a:p>
          <a:p>
            <a:pPr marL="918845" lvl="1" indent="-457200">
              <a:lnSpc>
                <a:spcPct val="150000"/>
              </a:lnSpc>
              <a:spcBef>
                <a:spcPts val="0"/>
              </a:spcBef>
            </a:pPr>
            <a:r>
              <a:rPr lang="en-US" sz="2800" dirty="0">
                <a:solidFill>
                  <a:srgbClr val="00438C"/>
                </a:solidFill>
                <a:cs typeface="Segoe UI"/>
              </a:rPr>
              <a:t>As communicated with the release of </a:t>
            </a:r>
            <a:r>
              <a:rPr lang="en-US" sz="2800" i="1" dirty="0">
                <a:solidFill>
                  <a:srgbClr val="00438C"/>
                </a:solidFill>
                <a:cs typeface="Segoe UI"/>
              </a:rPr>
              <a:t>INPO 24-002, </a:t>
            </a:r>
            <a:r>
              <a:rPr lang="en-US" sz="2800" i="0" dirty="0">
                <a:solidFill>
                  <a:srgbClr val="00438C"/>
                </a:solidFill>
                <a:cs typeface="Segoe UI"/>
              </a:rPr>
              <a:t>there are specific actions required, namely to share with INPO the results of the Climate Vulnerability Assessment. </a:t>
            </a:r>
          </a:p>
          <a:p>
            <a:pPr marL="918845" lvl="1" indent="-457200">
              <a:lnSpc>
                <a:spcPct val="150000"/>
              </a:lnSpc>
              <a:spcBef>
                <a:spcPts val="0"/>
              </a:spcBef>
            </a:pPr>
            <a:r>
              <a:rPr lang="en-US" sz="2800" i="0" dirty="0">
                <a:solidFill>
                  <a:srgbClr val="00438C"/>
                </a:solidFill>
                <a:cs typeface="Segoe UI"/>
              </a:rPr>
              <a:t>INPO will pilot a method to evaluate implementation of the Resiliency principles in early 2025. Following the pilots, other stations will be evaluated throughout 2025. After this, evaluation of the principles implementation will be embedded in existing INPO processes. </a:t>
            </a:r>
          </a:p>
          <a:p>
            <a:pPr marL="918845" lvl="1" indent="-457200">
              <a:lnSpc>
                <a:spcPct val="150000"/>
              </a:lnSpc>
              <a:spcBef>
                <a:spcPts val="0"/>
              </a:spcBef>
            </a:pPr>
            <a:endParaRPr lang="en-US" sz="2800" dirty="0">
              <a:solidFill>
                <a:srgbClr val="00438C"/>
              </a:solidFill>
              <a:cs typeface="Segoe UI"/>
            </a:endParaRPr>
          </a:p>
          <a:p>
            <a:endParaRPr lang="en-US" dirty="0"/>
          </a:p>
        </p:txBody>
      </p:sp>
      <p:sp>
        <p:nvSpPr>
          <p:cNvPr id="4" name="Slide Number Placeholder 3"/>
          <p:cNvSpPr>
            <a:spLocks noGrp="1"/>
          </p:cNvSpPr>
          <p:nvPr>
            <p:ph type="sldNum" sz="quarter" idx="5"/>
          </p:nvPr>
        </p:nvSpPr>
        <p:spPr/>
        <p:txBody>
          <a:bodyPr/>
          <a:lstStyle/>
          <a:p>
            <a:fld id="{9360CA05-1D22-4DB6-A148-E1BB0411821A}" type="slidenum">
              <a:rPr lang="en-US" smtClean="0"/>
              <a:t>8</a:t>
            </a:fld>
            <a:endParaRPr lang="en-US"/>
          </a:p>
        </p:txBody>
      </p:sp>
    </p:spTree>
    <p:extLst>
      <p:ext uri="{BB962C8B-B14F-4D97-AF65-F5344CB8AC3E}">
        <p14:creationId xmlns:p14="http://schemas.microsoft.com/office/powerpoint/2010/main" val="4031311999"/>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1.emf"/></Relationships>
</file>

<file path=ppt/slideLayouts/_rels/slideLayout10.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1.xml"/><Relationship Id="rId1" Type="http://schemas.openxmlformats.org/officeDocument/2006/relationships/tags" Target="../tags/tag13.xml"/><Relationship Id="rId5" Type="http://schemas.openxmlformats.org/officeDocument/2006/relationships/image" Target="../media/image8.jpeg"/><Relationship Id="rId4" Type="http://schemas.openxmlformats.org/officeDocument/2006/relationships/image" Target="../media/image1.emf"/></Relationships>
</file>

<file path=ppt/slideLayouts/_rels/slideLayout11.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Master" Target="../slideMasters/slideMaster1.xml"/><Relationship Id="rId1" Type="http://schemas.openxmlformats.org/officeDocument/2006/relationships/tags" Target="../tags/tag14.xml"/><Relationship Id="rId5" Type="http://schemas.openxmlformats.org/officeDocument/2006/relationships/image" Target="../media/image8.jpeg"/><Relationship Id="rId4" Type="http://schemas.openxmlformats.org/officeDocument/2006/relationships/image" Target="../media/image1.emf"/></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1.emf"/></Relationships>
</file>

<file path=ppt/slideLayouts/_rels/slideLayout13.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Master" Target="../slideMasters/slideMaster1.xml"/><Relationship Id="rId1" Type="http://schemas.openxmlformats.org/officeDocument/2006/relationships/tags" Target="../tags/tag16.xml"/><Relationship Id="rId6" Type="http://schemas.openxmlformats.org/officeDocument/2006/relationships/image" Target="../media/image10.png"/><Relationship Id="rId5" Type="http://schemas.openxmlformats.org/officeDocument/2006/relationships/image" Target="../media/image11.jpeg"/><Relationship Id="rId4" Type="http://schemas.openxmlformats.org/officeDocument/2006/relationships/image" Target="../media/image1.emf"/></Relationships>
</file>

<file path=ppt/slideLayouts/_rels/slideLayout14.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Master" Target="../slideMasters/slideMaster1.xml"/><Relationship Id="rId1" Type="http://schemas.openxmlformats.org/officeDocument/2006/relationships/tags" Target="../tags/tag17.xml"/><Relationship Id="rId4" Type="http://schemas.openxmlformats.org/officeDocument/2006/relationships/image" Target="../media/image1.emf"/></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Master" Target="../slideMasters/slideMaster1.xml"/><Relationship Id="rId1" Type="http://schemas.openxmlformats.org/officeDocument/2006/relationships/tags" Target="../tags/tag18.xml"/><Relationship Id="rId4" Type="http://schemas.openxmlformats.org/officeDocument/2006/relationships/image" Target="../media/image1.emf"/></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Master" Target="../slideMasters/slideMaster1.xml"/><Relationship Id="rId1" Type="http://schemas.openxmlformats.org/officeDocument/2006/relationships/tags" Target="../tags/tag19.xml"/><Relationship Id="rId4" Type="http://schemas.openxmlformats.org/officeDocument/2006/relationships/image" Target="../media/image1.emf"/></Relationships>
</file>

<file path=ppt/slideLayouts/_rels/slideLayout17.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Master" Target="../slideMasters/slideMaster1.xml"/><Relationship Id="rId1" Type="http://schemas.openxmlformats.org/officeDocument/2006/relationships/tags" Target="../tags/tag20.xml"/><Relationship Id="rId5" Type="http://schemas.openxmlformats.org/officeDocument/2006/relationships/image" Target="../media/image6.jpg"/><Relationship Id="rId4" Type="http://schemas.openxmlformats.org/officeDocument/2006/relationships/image" Target="../media/image1.emf"/></Relationships>
</file>

<file path=ppt/slideLayouts/_rels/slideLayout18.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Master" Target="../slideMasters/slideMaster1.xml"/><Relationship Id="rId1" Type="http://schemas.openxmlformats.org/officeDocument/2006/relationships/tags" Target="../tags/tag21.xml"/><Relationship Id="rId5" Type="http://schemas.openxmlformats.org/officeDocument/2006/relationships/image" Target="../media/image12.jpg"/><Relationship Id="rId4" Type="http://schemas.openxmlformats.org/officeDocument/2006/relationships/image" Target="../media/image1.emf"/></Relationships>
</file>

<file path=ppt/slideLayouts/_rels/slideLayout19.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Master" Target="../slideMasters/slideMaster1.xml"/><Relationship Id="rId1" Type="http://schemas.openxmlformats.org/officeDocument/2006/relationships/tags" Target="../tags/tag22.xml"/><Relationship Id="rId4" Type="http://schemas.openxmlformats.org/officeDocument/2006/relationships/image" Target="../media/image1.emf"/></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1.emf"/></Relationships>
</file>

<file path=ppt/slideLayouts/_rels/slideLayout20.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Master" Target="../slideMasters/slideMaster1.xml"/><Relationship Id="rId1" Type="http://schemas.openxmlformats.org/officeDocument/2006/relationships/tags" Target="../tags/tag23.xml"/><Relationship Id="rId5" Type="http://schemas.openxmlformats.org/officeDocument/2006/relationships/image" Target="../media/image4.jpeg"/><Relationship Id="rId4" Type="http://schemas.openxmlformats.org/officeDocument/2006/relationships/image" Target="../media/image1.emf"/></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Master" Target="../slideMasters/slideMaster1.xml"/><Relationship Id="rId1" Type="http://schemas.openxmlformats.org/officeDocument/2006/relationships/tags" Target="../tags/tag24.xml"/><Relationship Id="rId5" Type="http://schemas.openxmlformats.org/officeDocument/2006/relationships/image" Target="../media/image1.emf"/><Relationship Id="rId4" Type="http://schemas.openxmlformats.org/officeDocument/2006/relationships/oleObject" Target="../embeddings/oleObject23.bin"/></Relationships>
</file>

<file path=ppt/slideLayouts/_rels/slideLayout22.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Master" Target="../slideMasters/slideMaster1.xml"/><Relationship Id="rId1" Type="http://schemas.openxmlformats.org/officeDocument/2006/relationships/tags" Target="../tags/tag25.xml"/><Relationship Id="rId4" Type="http://schemas.openxmlformats.org/officeDocument/2006/relationships/image" Target="../media/image1.emf"/></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6.jpg"/><Relationship Id="rId4" Type="http://schemas.openxmlformats.org/officeDocument/2006/relationships/image" Target="../media/image1.emf"/></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1.xml"/><Relationship Id="rId1" Type="http://schemas.openxmlformats.org/officeDocument/2006/relationships/tags" Target="../tags/tag7.xml"/><Relationship Id="rId5" Type="http://schemas.openxmlformats.org/officeDocument/2006/relationships/image" Target="../media/image7.jpg"/><Relationship Id="rId4" Type="http://schemas.openxmlformats.org/officeDocument/2006/relationships/image" Target="../media/image1.emf"/></Relationships>
</file>

<file path=ppt/slideLayouts/_rels/slideLayout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1.xml"/><Relationship Id="rId1" Type="http://schemas.openxmlformats.org/officeDocument/2006/relationships/tags" Target="../tags/tag8.xml"/><Relationship Id="rId4" Type="http://schemas.openxmlformats.org/officeDocument/2006/relationships/image" Target="../media/image1.emf"/></Relationships>
</file>

<file path=ppt/slideLayouts/_rels/slideLayout6.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1.xml"/><Relationship Id="rId1" Type="http://schemas.openxmlformats.org/officeDocument/2006/relationships/tags" Target="../tags/tag9.xml"/><Relationship Id="rId4" Type="http://schemas.openxmlformats.org/officeDocument/2006/relationships/image" Target="../media/image1.emf"/></Relationships>
</file>

<file path=ppt/slideLayouts/_rels/slideLayout7.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Master" Target="../slideMasters/slideMaster1.xml"/><Relationship Id="rId1" Type="http://schemas.openxmlformats.org/officeDocument/2006/relationships/tags" Target="../tags/tag10.xml"/><Relationship Id="rId4" Type="http://schemas.openxmlformats.org/officeDocument/2006/relationships/image" Target="../media/image1.emf"/></Relationships>
</file>

<file path=ppt/slideLayouts/_rels/slideLayout8.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1.xml"/><Relationship Id="rId1" Type="http://schemas.openxmlformats.org/officeDocument/2006/relationships/tags" Target="../tags/tag11.xml"/><Relationship Id="rId4" Type="http://schemas.openxmlformats.org/officeDocument/2006/relationships/image" Target="../media/image1.emf"/></Relationships>
</file>

<file path=ppt/slideLayouts/_rels/slideLayout9.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1.xml"/><Relationship Id="rId1" Type="http://schemas.openxmlformats.org/officeDocument/2006/relationships/tags" Target="../tags/tag12.xml"/><Relationship Id="rId5" Type="http://schemas.openxmlformats.org/officeDocument/2006/relationships/image" Target="../media/image8.jpeg"/><Relationship Id="rId4" Type="http://schemas.openxmlformats.org/officeDocument/2006/relationships/image" Target="../media/image1.emf"/></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over Slide">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4076C1B5-3705-F73E-5FF1-82B6C2CBA77D}"/>
              </a:ext>
            </a:extLst>
          </p:cNvPr>
          <p:cNvGraphicFramePr>
            <a:graphicFrameLocks noChangeAspect="1"/>
          </p:cNvGraphicFramePr>
          <p:nvPr>
            <p:custDataLst>
              <p:tags r:id="rId1"/>
            </p:custDataLst>
            <p:extLst>
              <p:ext uri="{D42A27DB-BD31-4B8C-83A1-F6EECF244321}">
                <p14:modId xmlns:p14="http://schemas.microsoft.com/office/powerpoint/2010/main" val="344927585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4" name="Object 3" hidden="1">
                        <a:extLst>
                          <a:ext uri="{FF2B5EF4-FFF2-40B4-BE49-F238E27FC236}">
                            <a16:creationId xmlns:a16="http://schemas.microsoft.com/office/drawing/2014/main" id="{4076C1B5-3705-F73E-5FF1-82B6C2CBA77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8" name="Picture 7" descr="A close-up of a white background&#10;&#10;Description automatically generated">
            <a:extLst>
              <a:ext uri="{FF2B5EF4-FFF2-40B4-BE49-F238E27FC236}">
                <a16:creationId xmlns:a16="http://schemas.microsoft.com/office/drawing/2014/main" id="{21F18B01-94B8-A4A0-650D-3B9BE267BC1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11" name="Subtitle 2">
            <a:extLst>
              <a:ext uri="{FF2B5EF4-FFF2-40B4-BE49-F238E27FC236}">
                <a16:creationId xmlns:a16="http://schemas.microsoft.com/office/drawing/2014/main" id="{970518C5-C832-21DA-0AC0-D28D83AD34C2}"/>
              </a:ext>
            </a:extLst>
          </p:cNvPr>
          <p:cNvSpPr>
            <a:spLocks noGrp="1"/>
          </p:cNvSpPr>
          <p:nvPr>
            <p:ph type="subTitle" idx="1"/>
          </p:nvPr>
        </p:nvSpPr>
        <p:spPr>
          <a:xfrm>
            <a:off x="2553418" y="5210973"/>
            <a:ext cx="5486483" cy="313932"/>
          </a:xfrm>
        </p:spPr>
        <p:txBody>
          <a:bodyPr wrap="square" anchor="ctr">
            <a:spAutoFit/>
          </a:bodyPr>
          <a:lstStyle>
            <a:lvl1pPr marL="0" indent="0" algn="r">
              <a:spcBef>
                <a:spcPts val="0"/>
              </a:spcBef>
              <a:buNone/>
              <a:defRPr sz="1600" b="1" i="1">
                <a:solidFill>
                  <a:srgbClr val="032C5D"/>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5" name="Picture 4" descr="A blue button with white text&#10;&#10;Description automatically generated">
            <a:extLst>
              <a:ext uri="{FF2B5EF4-FFF2-40B4-BE49-F238E27FC236}">
                <a16:creationId xmlns:a16="http://schemas.microsoft.com/office/drawing/2014/main" id="{9CEEDE38-DDDB-E4E4-621B-40000113817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72605" y="5048569"/>
            <a:ext cx="657058" cy="657058"/>
          </a:xfrm>
          <a:prstGeom prst="rect">
            <a:avLst/>
          </a:prstGeom>
        </p:spPr>
      </p:pic>
    </p:spTree>
    <p:extLst>
      <p:ext uri="{BB962C8B-B14F-4D97-AF65-F5344CB8AC3E}">
        <p14:creationId xmlns:p14="http://schemas.microsoft.com/office/powerpoint/2010/main" val="1205650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Header - 2 Line Title">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9B475659-A258-55F6-3EDB-17528467E9C7}"/>
              </a:ext>
            </a:extLst>
          </p:cNvPr>
          <p:cNvGraphicFramePr>
            <a:graphicFrameLocks noChangeAspect="1"/>
          </p:cNvGraphicFramePr>
          <p:nvPr>
            <p:custDataLst>
              <p:tags r:id="rId1"/>
            </p:custDataLst>
            <p:extLst>
              <p:ext uri="{D42A27DB-BD31-4B8C-83A1-F6EECF244321}">
                <p14:modId xmlns:p14="http://schemas.microsoft.com/office/powerpoint/2010/main" val="29030171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4" name="Object 3" hidden="1">
                        <a:extLst>
                          <a:ext uri="{FF2B5EF4-FFF2-40B4-BE49-F238E27FC236}">
                            <a16:creationId xmlns:a16="http://schemas.microsoft.com/office/drawing/2014/main" id="{9B475659-A258-55F6-3EDB-17528467E9C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6" name="Picture 5" descr="A white background with hexagons&#10;&#10;Description automatically generated">
            <a:extLst>
              <a:ext uri="{FF2B5EF4-FFF2-40B4-BE49-F238E27FC236}">
                <a16:creationId xmlns:a16="http://schemas.microsoft.com/office/drawing/2014/main" id="{168AB93C-ECD5-4944-61DB-5657E31BB3A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3" y="0"/>
            <a:ext cx="12188951" cy="6863433"/>
          </a:xfrm>
          <a:prstGeom prst="rect">
            <a:avLst/>
          </a:prstGeom>
        </p:spPr>
      </p:pic>
      <p:sp>
        <p:nvSpPr>
          <p:cNvPr id="12" name="Content Placeholder 11">
            <a:extLst>
              <a:ext uri="{FF2B5EF4-FFF2-40B4-BE49-F238E27FC236}">
                <a16:creationId xmlns:a16="http://schemas.microsoft.com/office/drawing/2014/main" id="{42CBDA3B-BBD2-D4DE-4268-53D5993D8395}"/>
              </a:ext>
            </a:extLst>
          </p:cNvPr>
          <p:cNvSpPr>
            <a:spLocks noGrp="1"/>
          </p:cNvSpPr>
          <p:nvPr>
            <p:ph sz="quarter" idx="14" hasCustomPrompt="1"/>
          </p:nvPr>
        </p:nvSpPr>
        <p:spPr>
          <a:xfrm>
            <a:off x="2931792" y="1875212"/>
            <a:ext cx="8783958" cy="2308324"/>
          </a:xfrm>
        </p:spPr>
        <p:txBody>
          <a:bodyPr wrap="square" anchor="ctr">
            <a:spAutoFit/>
          </a:bodyPr>
          <a:lstStyle>
            <a:lvl1pPr marL="0" indent="0">
              <a:lnSpc>
                <a:spcPct val="90000"/>
              </a:lnSpc>
              <a:spcBef>
                <a:spcPts val="0"/>
              </a:spcBef>
              <a:buNone/>
              <a:defRPr sz="8000" b="1" i="1" spc="-100" baseline="0">
                <a:gradFill flip="none" rotWithShape="1">
                  <a:gsLst>
                    <a:gs pos="0">
                      <a:schemeClr val="accent4"/>
                    </a:gs>
                    <a:gs pos="50000">
                      <a:srgbClr val="4F3F7D"/>
                    </a:gs>
                    <a:gs pos="100000">
                      <a:schemeClr val="accent1"/>
                    </a:gs>
                  </a:gsLst>
                  <a:lin ang="0" scaled="0"/>
                  <a:tileRect/>
                </a:gradFill>
              </a:defRPr>
            </a:lvl1pPr>
            <a:lvl2pPr marL="684212" indent="0">
              <a:buNone/>
              <a:defRPr b="1" i="1">
                <a:solidFill>
                  <a:schemeClr val="accent6"/>
                </a:solidFill>
              </a:defRPr>
            </a:lvl2pPr>
            <a:lvl3pPr marL="1377950" indent="0">
              <a:buNone/>
              <a:defRPr b="1" i="1">
                <a:solidFill>
                  <a:schemeClr val="accent6"/>
                </a:solidFill>
              </a:defRPr>
            </a:lvl3pPr>
            <a:lvl4pPr marL="2054225" indent="0">
              <a:buNone/>
              <a:defRPr b="1" i="1">
                <a:solidFill>
                  <a:schemeClr val="accent6"/>
                </a:solidFill>
              </a:defRPr>
            </a:lvl4pPr>
            <a:lvl5pPr marL="1828800" indent="0">
              <a:buNone/>
              <a:defRPr b="1" i="1">
                <a:solidFill>
                  <a:schemeClr val="accent6"/>
                </a:solidFill>
              </a:defRPr>
            </a:lvl5pPr>
          </a:lstStyle>
          <a:p>
            <a:pPr lvl="0"/>
            <a:r>
              <a:rPr lang="en-US" dirty="0"/>
              <a:t>Click to edit</a:t>
            </a:r>
            <a:br>
              <a:rPr lang="en-US" dirty="0"/>
            </a:br>
            <a:r>
              <a:rPr lang="en-US" dirty="0"/>
              <a:t>2-line title</a:t>
            </a:r>
          </a:p>
        </p:txBody>
      </p:sp>
      <p:sp>
        <p:nvSpPr>
          <p:cNvPr id="16" name="Text Placeholder 15">
            <a:extLst>
              <a:ext uri="{FF2B5EF4-FFF2-40B4-BE49-F238E27FC236}">
                <a16:creationId xmlns:a16="http://schemas.microsoft.com/office/drawing/2014/main" id="{B8CC2DE9-874E-AB80-7219-6626FF12C5F8}"/>
              </a:ext>
            </a:extLst>
          </p:cNvPr>
          <p:cNvSpPr>
            <a:spLocks noGrp="1"/>
          </p:cNvSpPr>
          <p:nvPr>
            <p:ph type="body" sz="quarter" idx="15"/>
          </p:nvPr>
        </p:nvSpPr>
        <p:spPr>
          <a:xfrm>
            <a:off x="2931792" y="4669664"/>
            <a:ext cx="6127024" cy="535531"/>
          </a:xfrm>
        </p:spPr>
        <p:txBody>
          <a:bodyPr>
            <a:spAutoFit/>
          </a:bodyPr>
          <a:lstStyle>
            <a:lvl1pPr marL="0" indent="0">
              <a:buNone/>
              <a:defRPr sz="3200" b="1" baseline="0">
                <a:solidFill>
                  <a:srgbClr val="032C5D"/>
                </a:solidFill>
              </a:defRPr>
            </a:lvl1pPr>
            <a:lvl2pPr marL="461963" indent="0">
              <a:buNone/>
              <a:defRPr sz="4800">
                <a:solidFill>
                  <a:schemeClr val="accent1">
                    <a:lumMod val="75000"/>
                  </a:schemeClr>
                </a:solidFill>
              </a:defRPr>
            </a:lvl2pPr>
            <a:lvl3pPr marL="914400" indent="0">
              <a:buNone/>
              <a:defRPr sz="4800">
                <a:solidFill>
                  <a:schemeClr val="accent1">
                    <a:lumMod val="75000"/>
                  </a:schemeClr>
                </a:solidFill>
              </a:defRPr>
            </a:lvl3pPr>
            <a:lvl4pPr marL="1376363" indent="0">
              <a:buNone/>
              <a:defRPr sz="4800">
                <a:solidFill>
                  <a:schemeClr val="accent1">
                    <a:lumMod val="75000"/>
                  </a:schemeClr>
                </a:solidFill>
              </a:defRPr>
            </a:lvl4pPr>
            <a:lvl5pPr marL="1828800" indent="0">
              <a:buNone/>
              <a:defRPr sz="4800">
                <a:solidFill>
                  <a:schemeClr val="accent1">
                    <a:lumMod val="75000"/>
                  </a:schemeClr>
                </a:solidFill>
              </a:defRPr>
            </a:lvl5pPr>
          </a:lstStyle>
          <a:p>
            <a:pPr lvl="0"/>
            <a:r>
              <a:rPr lang="en-US"/>
              <a:t>Click to edit Master text styles</a:t>
            </a:r>
          </a:p>
        </p:txBody>
      </p:sp>
    </p:spTree>
    <p:extLst>
      <p:ext uri="{BB962C8B-B14F-4D97-AF65-F5344CB8AC3E}">
        <p14:creationId xmlns:p14="http://schemas.microsoft.com/office/powerpoint/2010/main" val="2205830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3840">
          <p15:clr>
            <a:srgbClr val="FBAE40"/>
          </p15:clr>
        </p15:guide>
        <p15:guide id="3" pos="528">
          <p15:clr>
            <a:srgbClr val="FBAE40"/>
          </p15:clr>
        </p15:guide>
        <p15:guide id="4" orient="horz" pos="1248">
          <p15:clr>
            <a:srgbClr val="FBAE40"/>
          </p15:clr>
        </p15:guide>
        <p15:guide id="5" orient="horz" pos="3408">
          <p15:clr>
            <a:srgbClr val="FBAE40"/>
          </p15:clr>
        </p15:guide>
      </p15:sldGuideLst>
    </p:ext>
  </p:extLst>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ection Header">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9B475659-A258-55F6-3EDB-17528467E9C7}"/>
              </a:ext>
            </a:extLst>
          </p:cNvPr>
          <p:cNvGraphicFramePr>
            <a:graphicFrameLocks noChangeAspect="1"/>
          </p:cNvGraphicFramePr>
          <p:nvPr>
            <p:custDataLst>
              <p:tags r:id="rId1"/>
            </p:custDataLst>
            <p:extLst>
              <p:ext uri="{D42A27DB-BD31-4B8C-83A1-F6EECF244321}">
                <p14:modId xmlns:p14="http://schemas.microsoft.com/office/powerpoint/2010/main" val="29030171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4" name="Object 3" hidden="1">
                        <a:extLst>
                          <a:ext uri="{FF2B5EF4-FFF2-40B4-BE49-F238E27FC236}">
                            <a16:creationId xmlns:a16="http://schemas.microsoft.com/office/drawing/2014/main" id="{9B475659-A258-55F6-3EDB-17528467E9C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6" name="Picture 5" descr="A white background with hexagons&#10;&#10;Description automatically generated">
            <a:extLst>
              <a:ext uri="{FF2B5EF4-FFF2-40B4-BE49-F238E27FC236}">
                <a16:creationId xmlns:a16="http://schemas.microsoft.com/office/drawing/2014/main" id="{168AB93C-ECD5-4944-61DB-5657E31BB3A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3" y="0"/>
            <a:ext cx="12188951" cy="6863433"/>
          </a:xfrm>
          <a:prstGeom prst="rect">
            <a:avLst/>
          </a:prstGeom>
        </p:spPr>
      </p:pic>
      <p:sp>
        <p:nvSpPr>
          <p:cNvPr id="12" name="Content Placeholder 11">
            <a:extLst>
              <a:ext uri="{FF2B5EF4-FFF2-40B4-BE49-F238E27FC236}">
                <a16:creationId xmlns:a16="http://schemas.microsoft.com/office/drawing/2014/main" id="{42CBDA3B-BBD2-D4DE-4268-53D5993D8395}"/>
              </a:ext>
            </a:extLst>
          </p:cNvPr>
          <p:cNvSpPr>
            <a:spLocks noGrp="1"/>
          </p:cNvSpPr>
          <p:nvPr>
            <p:ph sz="quarter" idx="14"/>
          </p:nvPr>
        </p:nvSpPr>
        <p:spPr>
          <a:xfrm>
            <a:off x="2931792" y="2429208"/>
            <a:ext cx="8783958" cy="1200329"/>
          </a:xfrm>
        </p:spPr>
        <p:txBody>
          <a:bodyPr wrap="square">
            <a:spAutoFit/>
          </a:bodyPr>
          <a:lstStyle>
            <a:lvl1pPr marL="0" indent="0">
              <a:lnSpc>
                <a:spcPct val="90000"/>
              </a:lnSpc>
              <a:spcBef>
                <a:spcPts val="0"/>
              </a:spcBef>
              <a:buNone/>
              <a:defRPr sz="8000" b="1" i="1" spc="-100" baseline="0">
                <a:gradFill flip="none" rotWithShape="1">
                  <a:gsLst>
                    <a:gs pos="0">
                      <a:schemeClr val="accent4"/>
                    </a:gs>
                    <a:gs pos="50000">
                      <a:srgbClr val="4F3F7D"/>
                    </a:gs>
                    <a:gs pos="100000">
                      <a:schemeClr val="accent1"/>
                    </a:gs>
                  </a:gsLst>
                  <a:lin ang="0" scaled="0"/>
                  <a:tileRect/>
                </a:gradFill>
              </a:defRPr>
            </a:lvl1pPr>
            <a:lvl2pPr marL="684212" indent="0">
              <a:buNone/>
              <a:defRPr b="1" i="1">
                <a:solidFill>
                  <a:schemeClr val="accent6"/>
                </a:solidFill>
              </a:defRPr>
            </a:lvl2pPr>
            <a:lvl3pPr marL="1377950" indent="0">
              <a:buNone/>
              <a:defRPr b="1" i="1">
                <a:solidFill>
                  <a:schemeClr val="accent6"/>
                </a:solidFill>
              </a:defRPr>
            </a:lvl3pPr>
            <a:lvl4pPr marL="2054225" indent="0">
              <a:buNone/>
              <a:defRPr b="1" i="1">
                <a:solidFill>
                  <a:schemeClr val="accent6"/>
                </a:solidFill>
              </a:defRPr>
            </a:lvl4pPr>
            <a:lvl5pPr marL="1828800" indent="0">
              <a:buNone/>
              <a:defRPr b="1" i="1">
                <a:solidFill>
                  <a:schemeClr val="accent6"/>
                </a:solidFill>
              </a:defRPr>
            </a:lvl5pPr>
          </a:lstStyle>
          <a:p>
            <a:pPr lvl="0"/>
            <a:r>
              <a:rPr lang="en-US"/>
              <a:t>Click to edit Master text styles</a:t>
            </a:r>
          </a:p>
        </p:txBody>
      </p:sp>
    </p:spTree>
    <p:extLst>
      <p:ext uri="{BB962C8B-B14F-4D97-AF65-F5344CB8AC3E}">
        <p14:creationId xmlns:p14="http://schemas.microsoft.com/office/powerpoint/2010/main" val="1621814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3840">
          <p15:clr>
            <a:srgbClr val="FBAE40"/>
          </p15:clr>
        </p15:guide>
        <p15:guide id="3" pos="528">
          <p15:clr>
            <a:srgbClr val="FBAE40"/>
          </p15:clr>
        </p15:guide>
        <p15:guide id="4" orient="horz" pos="1248">
          <p15:clr>
            <a:srgbClr val="FBAE40"/>
          </p15:clr>
        </p15:guide>
        <p15:guide id="5" orient="horz" pos="3408">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Page Divider 1">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4076C1B5-3705-F73E-5FF1-82B6C2CBA77D}"/>
              </a:ext>
            </a:extLst>
          </p:cNvPr>
          <p:cNvGraphicFramePr>
            <a:graphicFrameLocks noChangeAspect="1"/>
          </p:cNvGraphicFramePr>
          <p:nvPr>
            <p:custDataLst>
              <p:tags r:id="rId1"/>
            </p:custDataLst>
            <p:extLst>
              <p:ext uri="{D42A27DB-BD31-4B8C-83A1-F6EECF244321}">
                <p14:modId xmlns:p14="http://schemas.microsoft.com/office/powerpoint/2010/main" val="302927663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4" name="Object 3" hidden="1">
                        <a:extLst>
                          <a:ext uri="{FF2B5EF4-FFF2-40B4-BE49-F238E27FC236}">
                            <a16:creationId xmlns:a16="http://schemas.microsoft.com/office/drawing/2014/main" id="{4076C1B5-3705-F73E-5FF1-82B6C2CBA77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2" name="Picture 1" descr="A person wearing hard hat and working on a machine&#10;&#10;Description automatically generated">
            <a:extLst>
              <a:ext uri="{FF2B5EF4-FFF2-40B4-BE49-F238E27FC236}">
                <a16:creationId xmlns:a16="http://schemas.microsoft.com/office/drawing/2014/main" id="{18525948-CDD0-21D5-E55B-24F14640F8CA}"/>
              </a:ext>
            </a:extLst>
          </p:cNvPr>
          <p:cNvPicPr>
            <a:picLocks noChangeAspect="1"/>
          </p:cNvPicPr>
          <p:nvPr/>
        </p:nvPicPr>
        <p:blipFill rotWithShape="1">
          <a:blip r:embed="rId5">
            <a:extLst>
              <a:ext uri="{28A0092B-C50C-407E-A947-70E740481C1C}">
                <a14:useLocalDpi xmlns:a14="http://schemas.microsoft.com/office/drawing/2010/main" val="0"/>
              </a:ext>
            </a:extLst>
          </a:blip>
          <a:srcRect t="11405" b="4411"/>
          <a:stretch/>
        </p:blipFill>
        <p:spPr>
          <a:xfrm>
            <a:off x="0" y="0"/>
            <a:ext cx="12192000" cy="6858000"/>
          </a:xfrm>
          <a:prstGeom prst="rect">
            <a:avLst/>
          </a:prstGeom>
        </p:spPr>
      </p:pic>
      <p:pic>
        <p:nvPicPr>
          <p:cNvPr id="23" name="Picture 22" descr="A black background with hexagons&#10;&#10;Description automatically generated">
            <a:extLst>
              <a:ext uri="{FF2B5EF4-FFF2-40B4-BE49-F238E27FC236}">
                <a16:creationId xmlns:a16="http://schemas.microsoft.com/office/drawing/2014/main" id="{1947783E-1EAB-26F4-125E-A2C1EBB114F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50" y="0"/>
            <a:ext cx="12198350" cy="6861574"/>
          </a:xfrm>
          <a:prstGeom prst="rect">
            <a:avLst/>
          </a:prstGeom>
        </p:spPr>
      </p:pic>
      <p:sp>
        <p:nvSpPr>
          <p:cNvPr id="8" name="Title 1">
            <a:extLst>
              <a:ext uri="{FF2B5EF4-FFF2-40B4-BE49-F238E27FC236}">
                <a16:creationId xmlns:a16="http://schemas.microsoft.com/office/drawing/2014/main" id="{C2ACF5B6-C6CB-2D3C-1AFE-73EABFD3264D}"/>
              </a:ext>
            </a:extLst>
          </p:cNvPr>
          <p:cNvSpPr>
            <a:spLocks noGrp="1"/>
          </p:cNvSpPr>
          <p:nvPr>
            <p:ph type="title"/>
          </p:nvPr>
        </p:nvSpPr>
        <p:spPr>
          <a:xfrm>
            <a:off x="1097541" y="4679416"/>
            <a:ext cx="10003268" cy="701731"/>
          </a:xfrm>
          <a:effectLst/>
        </p:spPr>
        <p:txBody>
          <a:bodyPr vert="horz" anchor="ctr"/>
          <a:lstStyle>
            <a:lvl1pPr>
              <a:defRPr sz="4400" spc="-100" baseline="0">
                <a:solidFill>
                  <a:schemeClr val="bg1"/>
                </a:solidFill>
                <a:effectLst/>
              </a:defRPr>
            </a:lvl1pPr>
          </a:lstStyle>
          <a:p>
            <a:r>
              <a:rPr lang="en-US"/>
              <a:t>Click to edit Master title style</a:t>
            </a:r>
            <a:endParaRPr lang="en-US" dirty="0"/>
          </a:p>
        </p:txBody>
      </p:sp>
    </p:spTree>
    <p:extLst>
      <p:ext uri="{BB962C8B-B14F-4D97-AF65-F5344CB8AC3E}">
        <p14:creationId xmlns:p14="http://schemas.microsoft.com/office/powerpoint/2010/main" val="491919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Page Divider 2">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4076C1B5-3705-F73E-5FF1-82B6C2CBA77D}"/>
              </a:ext>
            </a:extLst>
          </p:cNvPr>
          <p:cNvGraphicFramePr>
            <a:graphicFrameLocks noChangeAspect="1"/>
          </p:cNvGraphicFramePr>
          <p:nvPr>
            <p:custDataLst>
              <p:tags r:id="rId1"/>
            </p:custDataLst>
            <p:extLst>
              <p:ext uri="{D42A27DB-BD31-4B8C-83A1-F6EECF244321}">
                <p14:modId xmlns:p14="http://schemas.microsoft.com/office/powerpoint/2010/main" val="13761796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4" name="Object 3" hidden="1">
                        <a:extLst>
                          <a:ext uri="{FF2B5EF4-FFF2-40B4-BE49-F238E27FC236}">
                            <a16:creationId xmlns:a16="http://schemas.microsoft.com/office/drawing/2014/main" id="{4076C1B5-3705-F73E-5FF1-82B6C2CBA77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5" name="Picture 4" descr="A nuclear power plant with smoke coming out of it&#10;&#10;Description automatically generated">
            <a:extLst>
              <a:ext uri="{FF2B5EF4-FFF2-40B4-BE49-F238E27FC236}">
                <a16:creationId xmlns:a16="http://schemas.microsoft.com/office/drawing/2014/main" id="{31E35B46-C0DB-7C81-2A4E-196021307914}"/>
              </a:ext>
            </a:extLst>
          </p:cNvPr>
          <p:cNvPicPr>
            <a:picLocks noChangeAspect="1"/>
          </p:cNvPicPr>
          <p:nvPr/>
        </p:nvPicPr>
        <p:blipFill rotWithShape="1">
          <a:blip r:embed="rId5">
            <a:extLst>
              <a:ext uri="{28A0092B-C50C-407E-A947-70E740481C1C}">
                <a14:useLocalDpi xmlns:a14="http://schemas.microsoft.com/office/drawing/2010/main" val="0"/>
              </a:ext>
            </a:extLst>
          </a:blip>
          <a:srcRect t="7812" b="7812"/>
          <a:stretch/>
        </p:blipFill>
        <p:spPr>
          <a:xfrm>
            <a:off x="0" y="0"/>
            <a:ext cx="12192000" cy="6858000"/>
          </a:xfrm>
          <a:prstGeom prst="rect">
            <a:avLst/>
          </a:prstGeom>
        </p:spPr>
      </p:pic>
      <p:pic>
        <p:nvPicPr>
          <p:cNvPr id="10" name="Picture 9" descr="A black background with hexagons&#10;&#10;Description automatically generated">
            <a:extLst>
              <a:ext uri="{FF2B5EF4-FFF2-40B4-BE49-F238E27FC236}">
                <a16:creationId xmlns:a16="http://schemas.microsoft.com/office/drawing/2014/main" id="{58EEA853-DFB2-54F7-8A22-8770A055EDF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50" y="0"/>
            <a:ext cx="12198350" cy="6861574"/>
          </a:xfrm>
          <a:prstGeom prst="rect">
            <a:avLst/>
          </a:prstGeom>
        </p:spPr>
      </p:pic>
      <p:sp>
        <p:nvSpPr>
          <p:cNvPr id="8" name="Title 1">
            <a:extLst>
              <a:ext uri="{FF2B5EF4-FFF2-40B4-BE49-F238E27FC236}">
                <a16:creationId xmlns:a16="http://schemas.microsoft.com/office/drawing/2014/main" id="{C2ACF5B6-C6CB-2D3C-1AFE-73EABFD3264D}"/>
              </a:ext>
            </a:extLst>
          </p:cNvPr>
          <p:cNvSpPr>
            <a:spLocks noGrp="1"/>
          </p:cNvSpPr>
          <p:nvPr>
            <p:ph type="title"/>
          </p:nvPr>
        </p:nvSpPr>
        <p:spPr>
          <a:xfrm>
            <a:off x="1097541" y="1237477"/>
            <a:ext cx="10003268" cy="701731"/>
          </a:xfrm>
          <a:effectLst/>
        </p:spPr>
        <p:txBody>
          <a:bodyPr vert="horz" anchor="ctr"/>
          <a:lstStyle>
            <a:lvl1pPr algn="r">
              <a:defRPr sz="4400" spc="-100" baseline="0">
                <a:solidFill>
                  <a:schemeClr val="bg1"/>
                </a:solidFill>
                <a:effectLst/>
              </a:defRPr>
            </a:lvl1pPr>
          </a:lstStyle>
          <a:p>
            <a:r>
              <a:rPr lang="en-US"/>
              <a:t>Click to edit Master title style</a:t>
            </a:r>
          </a:p>
        </p:txBody>
      </p:sp>
      <p:sp>
        <p:nvSpPr>
          <p:cNvPr id="2" name="Text Placeholder 15">
            <a:extLst>
              <a:ext uri="{FF2B5EF4-FFF2-40B4-BE49-F238E27FC236}">
                <a16:creationId xmlns:a16="http://schemas.microsoft.com/office/drawing/2014/main" id="{DFEA0756-48D2-1826-337E-F6CCB2449253}"/>
              </a:ext>
            </a:extLst>
          </p:cNvPr>
          <p:cNvSpPr>
            <a:spLocks noGrp="1"/>
          </p:cNvSpPr>
          <p:nvPr>
            <p:ph type="body" sz="quarter" idx="15"/>
          </p:nvPr>
        </p:nvSpPr>
        <p:spPr>
          <a:xfrm>
            <a:off x="2240541" y="2250314"/>
            <a:ext cx="8860268" cy="535531"/>
          </a:xfrm>
        </p:spPr>
        <p:txBody>
          <a:bodyPr wrap="square">
            <a:spAutoFit/>
          </a:bodyPr>
          <a:lstStyle>
            <a:lvl1pPr marL="0" indent="0" algn="r">
              <a:buNone/>
              <a:defRPr sz="3200" b="0" baseline="0">
                <a:solidFill>
                  <a:schemeClr val="bg1"/>
                </a:solidFill>
              </a:defRPr>
            </a:lvl1pPr>
            <a:lvl2pPr marL="461963" indent="0">
              <a:buNone/>
              <a:defRPr sz="4800">
                <a:solidFill>
                  <a:schemeClr val="accent1">
                    <a:lumMod val="75000"/>
                  </a:schemeClr>
                </a:solidFill>
              </a:defRPr>
            </a:lvl2pPr>
            <a:lvl3pPr marL="914400" indent="0">
              <a:buNone/>
              <a:defRPr sz="4800">
                <a:solidFill>
                  <a:schemeClr val="accent1">
                    <a:lumMod val="75000"/>
                  </a:schemeClr>
                </a:solidFill>
              </a:defRPr>
            </a:lvl3pPr>
            <a:lvl4pPr marL="1376363" indent="0">
              <a:buNone/>
              <a:defRPr sz="4800">
                <a:solidFill>
                  <a:schemeClr val="accent1">
                    <a:lumMod val="75000"/>
                  </a:schemeClr>
                </a:solidFill>
              </a:defRPr>
            </a:lvl4pPr>
            <a:lvl5pPr marL="1828800" indent="0">
              <a:buNone/>
              <a:defRPr sz="4800">
                <a:solidFill>
                  <a:schemeClr val="accent1">
                    <a:lumMod val="75000"/>
                  </a:schemeClr>
                </a:solidFill>
              </a:defRPr>
            </a:lvl5pPr>
          </a:lstStyle>
          <a:p>
            <a:pPr lvl="0"/>
            <a:r>
              <a:rPr lang="en-US"/>
              <a:t>Click to edit Master text styles</a:t>
            </a:r>
          </a:p>
        </p:txBody>
      </p:sp>
    </p:spTree>
    <p:extLst>
      <p:ext uri="{BB962C8B-B14F-4D97-AF65-F5344CB8AC3E}">
        <p14:creationId xmlns:p14="http://schemas.microsoft.com/office/powerpoint/2010/main" val="2960829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Page Divider 3">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69661831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4">
            <a:extLst>
              <a:ext uri="{FF2B5EF4-FFF2-40B4-BE49-F238E27FC236}">
                <a16:creationId xmlns:a16="http://schemas.microsoft.com/office/drawing/2014/main" id="{D734440E-BD37-AB45-A60C-9506095372F9}"/>
              </a:ext>
            </a:extLst>
          </p:cNvPr>
          <p:cNvSpPr>
            <a:spLocks noGrp="1"/>
          </p:cNvSpPr>
          <p:nvPr>
            <p:ph type="title" hasCustomPrompt="1"/>
          </p:nvPr>
        </p:nvSpPr>
        <p:spPr>
          <a:xfrm>
            <a:off x="1097541" y="2827277"/>
            <a:ext cx="10003268" cy="701731"/>
          </a:xfrm>
        </p:spPr>
        <p:txBody>
          <a:bodyPr vert="horz" anchor="b"/>
          <a:lstStyle/>
          <a:p>
            <a:r>
              <a:rPr lang="en-US" dirty="0"/>
              <a:t>Divider Page</a:t>
            </a:r>
          </a:p>
        </p:txBody>
      </p:sp>
      <p:sp>
        <p:nvSpPr>
          <p:cNvPr id="3" name="Text Placeholder 8">
            <a:extLst>
              <a:ext uri="{FF2B5EF4-FFF2-40B4-BE49-F238E27FC236}">
                <a16:creationId xmlns:a16="http://schemas.microsoft.com/office/drawing/2014/main" id="{A00D85F9-BA81-623B-F86E-052D51C39F1D}"/>
              </a:ext>
            </a:extLst>
          </p:cNvPr>
          <p:cNvSpPr>
            <a:spLocks noGrp="1"/>
          </p:cNvSpPr>
          <p:nvPr>
            <p:ph type="body" sz="quarter" idx="15"/>
          </p:nvPr>
        </p:nvSpPr>
        <p:spPr>
          <a:xfrm>
            <a:off x="1097540" y="3774314"/>
            <a:ext cx="10003267" cy="535531"/>
          </a:xfrm>
        </p:spPr>
        <p:txBody>
          <a:bodyPr/>
          <a:lstStyle>
            <a:lvl1pPr marL="0" indent="0">
              <a:buNone/>
              <a:defRPr sz="3200"/>
            </a:lvl1pPr>
          </a:lstStyle>
          <a:p>
            <a:pPr lvl="0"/>
            <a:r>
              <a:rPr lang="en-US"/>
              <a:t>Click to edit Master text styles</a:t>
            </a:r>
          </a:p>
        </p:txBody>
      </p:sp>
    </p:spTree>
    <p:extLst>
      <p:ext uri="{BB962C8B-B14F-4D97-AF65-F5344CB8AC3E}">
        <p14:creationId xmlns:p14="http://schemas.microsoft.com/office/powerpoint/2010/main" val="649510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Page Divider 4">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83654118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4">
            <a:extLst>
              <a:ext uri="{FF2B5EF4-FFF2-40B4-BE49-F238E27FC236}">
                <a16:creationId xmlns:a16="http://schemas.microsoft.com/office/drawing/2014/main" id="{D734440E-BD37-AB45-A60C-9506095372F9}"/>
              </a:ext>
            </a:extLst>
          </p:cNvPr>
          <p:cNvSpPr>
            <a:spLocks noGrp="1"/>
          </p:cNvSpPr>
          <p:nvPr>
            <p:ph type="title" hasCustomPrompt="1"/>
          </p:nvPr>
        </p:nvSpPr>
        <p:spPr>
          <a:xfrm>
            <a:off x="1097541" y="3078134"/>
            <a:ext cx="10003268" cy="701731"/>
          </a:xfrm>
        </p:spPr>
        <p:txBody>
          <a:bodyPr vert="horz" anchor="ctr"/>
          <a:lstStyle>
            <a:lvl1pPr algn="ctr">
              <a:defRPr/>
            </a:lvl1pPr>
          </a:lstStyle>
          <a:p>
            <a:r>
              <a:rPr lang="en-US" dirty="0"/>
              <a:t>Divider Page</a:t>
            </a:r>
          </a:p>
        </p:txBody>
      </p:sp>
    </p:spTree>
    <p:extLst>
      <p:ext uri="{BB962C8B-B14F-4D97-AF65-F5344CB8AC3E}">
        <p14:creationId xmlns:p14="http://schemas.microsoft.com/office/powerpoint/2010/main" val="632779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Blank - No Text-CornersOnly">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164620580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4089449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Blank - No Text-BottomCornerOnly">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339239438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3" name="Picture 2" descr="A white surface with hexagons&#10;&#10;Description automatically generated">
            <a:extLst>
              <a:ext uri="{FF2B5EF4-FFF2-40B4-BE49-F238E27FC236}">
                <a16:creationId xmlns:a16="http://schemas.microsoft.com/office/drawing/2014/main" id="{013D32BC-257A-AEE2-7A0F-46750A9D3E7E}"/>
              </a:ext>
            </a:extLst>
          </p:cNvPr>
          <p:cNvPicPr>
            <a:picLocks noChangeAspect="1"/>
          </p:cNvPicPr>
          <p:nvPr/>
        </p:nvPicPr>
        <p:blipFill>
          <a:blip r:embed="rId5"/>
          <a:stretch>
            <a:fillRect/>
          </a:stretch>
        </p:blipFill>
        <p:spPr>
          <a:xfrm>
            <a:off x="1524" y="0"/>
            <a:ext cx="12188952" cy="6858000"/>
          </a:xfrm>
          <a:prstGeom prst="rect">
            <a:avLst/>
          </a:prstGeom>
        </p:spPr>
      </p:pic>
      <p:sp>
        <p:nvSpPr>
          <p:cNvPr id="4" name="Date Placeholder 3">
            <a:extLst>
              <a:ext uri="{FF2B5EF4-FFF2-40B4-BE49-F238E27FC236}">
                <a16:creationId xmlns:a16="http://schemas.microsoft.com/office/drawing/2014/main" id="{6FA4A4A6-FE0A-1F1C-2EE8-380C5E7BC46A}"/>
              </a:ext>
            </a:extLst>
          </p:cNvPr>
          <p:cNvSpPr txBox="1">
            <a:spLocks/>
          </p:cNvSpPr>
          <p:nvPr/>
        </p:nvSpPr>
        <p:spPr>
          <a:xfrm>
            <a:off x="11410431" y="6332761"/>
            <a:ext cx="476770" cy="365125"/>
          </a:xfrm>
          <a:prstGeom prst="rect">
            <a:avLst/>
          </a:prstGeom>
        </p:spPr>
        <p:txBody>
          <a:bodyPr vert="horz" wrap="none" lIns="91440" tIns="45720" rIns="91440" bIns="45720" rtlCol="0" anchor="ctr"/>
          <a:lstStyle>
            <a:defPPr>
              <a:defRPr lang="id-ID"/>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02E61F0C-A79F-4D00-B70E-1C93C9F667BE}" type="slidenum">
              <a:rPr lang="id-ID" b="1" smtClean="0">
                <a:solidFill>
                  <a:schemeClr val="bg1"/>
                </a:solidFill>
                <a:latin typeface="Segoe UI" panose="020B0502040204020203" pitchFamily="34" charset="0"/>
                <a:ea typeface="Lato" panose="020F0502020204030203" pitchFamily="34" charset="0"/>
                <a:cs typeface="Segoe UI" panose="020B0502040204020203" pitchFamily="34" charset="0"/>
              </a:rPr>
              <a:pPr algn="ctr"/>
              <a:t>‹#›</a:t>
            </a:fld>
            <a:endParaRPr lang="id-ID" b="1" dirty="0">
              <a:solidFill>
                <a:schemeClr val="bg1"/>
              </a:solidFill>
              <a:latin typeface="Segoe UI" panose="020B0502040204020203" pitchFamily="34" charset="0"/>
              <a:ea typeface="Lato" panose="020F0502020204030203" pitchFamily="34" charset="0"/>
              <a:cs typeface="Segoe UI" panose="020B0502040204020203" pitchFamily="34" charset="0"/>
            </a:endParaRPr>
          </a:p>
        </p:txBody>
      </p:sp>
    </p:spTree>
    <p:extLst>
      <p:ext uri="{BB962C8B-B14F-4D97-AF65-F5344CB8AC3E}">
        <p14:creationId xmlns:p14="http://schemas.microsoft.com/office/powerpoint/2010/main" val="3998409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nk - No Text-NoCorners">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164620580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3" name="Picture 2">
            <a:extLst>
              <a:ext uri="{FF2B5EF4-FFF2-40B4-BE49-F238E27FC236}">
                <a16:creationId xmlns:a16="http://schemas.microsoft.com/office/drawing/2014/main" id="{1BB237FB-5AAF-634F-4298-5F445A8386FC}"/>
              </a:ext>
            </a:extLst>
          </p:cNvPr>
          <p:cNvPicPr>
            <a:picLocks noChangeAspect="1"/>
          </p:cNvPicPr>
          <p:nvPr/>
        </p:nvPicPr>
        <p:blipFill>
          <a:blip r:embed="rId5"/>
          <a:srcRect/>
          <a:stretch/>
        </p:blipFill>
        <p:spPr>
          <a:xfrm>
            <a:off x="1524" y="0"/>
            <a:ext cx="12188952" cy="6857999"/>
          </a:xfrm>
          <a:prstGeom prst="rect">
            <a:avLst/>
          </a:prstGeom>
        </p:spPr>
      </p:pic>
    </p:spTree>
    <p:extLst>
      <p:ext uri="{BB962C8B-B14F-4D97-AF65-F5344CB8AC3E}">
        <p14:creationId xmlns:p14="http://schemas.microsoft.com/office/powerpoint/2010/main" val="4244673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Page Divider 3 (Empty)">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4076C1B5-3705-F73E-5FF1-82B6C2CBA77D}"/>
              </a:ext>
            </a:extLst>
          </p:cNvPr>
          <p:cNvGraphicFramePr>
            <a:graphicFrameLocks noChangeAspect="1"/>
          </p:cNvGraphicFramePr>
          <p:nvPr>
            <p:custDataLst>
              <p:tags r:id="rId1"/>
            </p:custDataLst>
            <p:extLst>
              <p:ext uri="{D42A27DB-BD31-4B8C-83A1-F6EECF244321}">
                <p14:modId xmlns:p14="http://schemas.microsoft.com/office/powerpoint/2010/main" val="38810880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4" name="Object 3" hidden="1">
                        <a:extLst>
                          <a:ext uri="{FF2B5EF4-FFF2-40B4-BE49-F238E27FC236}">
                            <a16:creationId xmlns:a16="http://schemas.microsoft.com/office/drawing/2014/main" id="{4076C1B5-3705-F73E-5FF1-82B6C2CBA77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384354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17172286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title"/>
          </p:nvPr>
        </p:nvSpPr>
        <p:spPr>
          <a:xfrm>
            <a:off x="1097541" y="713085"/>
            <a:ext cx="10703934" cy="701731"/>
          </a:xfrm>
          <a:effectLst/>
        </p:spPr>
        <p:txBody>
          <a:bodyPr vert="horz" anchor="t"/>
          <a:lstStyle>
            <a:lvl1pPr>
              <a:defRPr spc="-100" baseline="0">
                <a:gradFill flip="none" rotWithShape="1">
                  <a:gsLst>
                    <a:gs pos="0">
                      <a:schemeClr val="accent4"/>
                    </a:gs>
                    <a:gs pos="50000">
                      <a:srgbClr val="4F3F7D"/>
                    </a:gs>
                    <a:gs pos="100000">
                      <a:schemeClr val="accent1"/>
                    </a:gs>
                  </a:gsLst>
                  <a:lin ang="0" scaled="1"/>
                  <a:tileRect/>
                </a:gradFill>
                <a:effectLst/>
              </a:defRPr>
            </a:lvl1pPr>
          </a:lstStyle>
          <a:p>
            <a:r>
              <a:rPr lang="en-US"/>
              <a:t>Click to edit Master title style</a:t>
            </a:r>
          </a:p>
        </p:txBody>
      </p:sp>
      <p:sp>
        <p:nvSpPr>
          <p:cNvPr id="3" name="Content Placeholder 2"/>
          <p:cNvSpPr>
            <a:spLocks noGrp="1"/>
          </p:cNvSpPr>
          <p:nvPr>
            <p:ph idx="1"/>
          </p:nvPr>
        </p:nvSpPr>
        <p:spPr>
          <a:xfrm>
            <a:off x="1097542" y="1991171"/>
            <a:ext cx="10703934" cy="3877921"/>
          </a:xfrm>
        </p:spPr>
        <p:txBody>
          <a:bodyPr/>
          <a:lstStyle>
            <a:lvl1pPr marL="230188" indent="-230188">
              <a:buClr>
                <a:srgbClr val="032C5D"/>
              </a:buClr>
              <a:defRPr i="1">
                <a:solidFill>
                  <a:srgbClr val="032C5D"/>
                </a:solidFill>
              </a:defRPr>
            </a:lvl1pPr>
            <a:lvl2pPr marL="684213" indent="-222250">
              <a:buClr>
                <a:srgbClr val="032C5D"/>
              </a:buClr>
              <a:defRPr i="1">
                <a:solidFill>
                  <a:srgbClr val="032C5D"/>
                </a:solidFill>
              </a:defRPr>
            </a:lvl2pPr>
            <a:lvl3pPr marL="1144588" indent="-230188">
              <a:buClr>
                <a:srgbClr val="032C5D"/>
              </a:buClr>
              <a:defRPr i="1">
                <a:solidFill>
                  <a:srgbClr val="032C5D"/>
                </a:solidFill>
              </a:defRPr>
            </a:lvl3pPr>
            <a:lvl4pPr marL="1598613" indent="-222250">
              <a:buClr>
                <a:srgbClr val="032C5D"/>
              </a:buClr>
              <a:defRPr i="1">
                <a:solidFill>
                  <a:srgbClr val="032C5D"/>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927112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2_FINAL Slide">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4076C1B5-3705-F73E-5FF1-82B6C2CBA77D}"/>
              </a:ext>
            </a:extLst>
          </p:cNvPr>
          <p:cNvGraphicFramePr>
            <a:graphicFrameLocks noChangeAspect="1"/>
          </p:cNvGraphicFramePr>
          <p:nvPr>
            <p:custDataLst>
              <p:tags r:id="rId1"/>
            </p:custDataLst>
            <p:extLst>
              <p:ext uri="{D42A27DB-BD31-4B8C-83A1-F6EECF244321}">
                <p14:modId xmlns:p14="http://schemas.microsoft.com/office/powerpoint/2010/main" val="344927585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4" name="Object 3" hidden="1">
                        <a:extLst>
                          <a:ext uri="{FF2B5EF4-FFF2-40B4-BE49-F238E27FC236}">
                            <a16:creationId xmlns:a16="http://schemas.microsoft.com/office/drawing/2014/main" id="{4076C1B5-3705-F73E-5FF1-82B6C2CBA77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8" name="Picture 7" descr="A close-up of a white background&#10;&#10;Description automatically generated">
            <a:extLst>
              <a:ext uri="{FF2B5EF4-FFF2-40B4-BE49-F238E27FC236}">
                <a16:creationId xmlns:a16="http://schemas.microsoft.com/office/drawing/2014/main" id="{21F18B01-94B8-A4A0-650D-3B9BE267BC1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Tree>
    <p:extLst>
      <p:ext uri="{BB962C8B-B14F-4D97-AF65-F5344CB8AC3E}">
        <p14:creationId xmlns:p14="http://schemas.microsoft.com/office/powerpoint/2010/main" val="733893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Slide">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9B475659-A258-55F6-3EDB-17528467E9C7}"/>
              </a:ext>
            </a:extLst>
          </p:cNvPr>
          <p:cNvGraphicFramePr>
            <a:graphicFrameLocks noChangeAspect="1"/>
          </p:cNvGraphicFramePr>
          <p:nvPr userDrawn="1">
            <p:custDataLst>
              <p:tags r:id="rId1"/>
            </p:custDataLst>
            <p:extLst>
              <p:ext uri="{D42A27DB-BD31-4B8C-83A1-F6EECF244321}">
                <p14:modId xmlns:p14="http://schemas.microsoft.com/office/powerpoint/2010/main" val="87436916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06" imgH="308" progId="TCLayout.ActiveDocument.1">
                  <p:embed/>
                </p:oleObj>
              </mc:Choice>
              <mc:Fallback>
                <p:oleObj name="think-cell Slide" r:id="rId4" imgW="306" imgH="308" progId="TCLayout.ActiveDocument.1">
                  <p:embed/>
                  <p:pic>
                    <p:nvPicPr>
                      <p:cNvPr id="4" name="Object 3" hidden="1">
                        <a:extLst>
                          <a:ext uri="{FF2B5EF4-FFF2-40B4-BE49-F238E27FC236}">
                            <a16:creationId xmlns:a16="http://schemas.microsoft.com/office/drawing/2014/main" id="{9B475659-A258-55F6-3EDB-17528467E9C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4" name="Text Placeholder 13"/>
          <p:cNvSpPr>
            <a:spLocks noGrp="1"/>
          </p:cNvSpPr>
          <p:nvPr>
            <p:ph type="body" sz="quarter" idx="13"/>
          </p:nvPr>
        </p:nvSpPr>
        <p:spPr>
          <a:xfrm>
            <a:off x="3840163" y="4521457"/>
            <a:ext cx="6658670" cy="1061316"/>
          </a:xfrm>
        </p:spPr>
        <p:txBody>
          <a:bodyPr wrap="square">
            <a:spAutoFit/>
          </a:bodyPr>
          <a:lstStyle>
            <a:lvl1pPr marL="0" indent="0">
              <a:lnSpc>
                <a:spcPct val="100000"/>
              </a:lnSpc>
              <a:spcBef>
                <a:spcPts val="0"/>
              </a:spcBef>
              <a:buFontTx/>
              <a:buNone/>
              <a:defRPr sz="2800" i="0" baseline="0">
                <a:solidFill>
                  <a:srgbClr val="BC4800"/>
                </a:solidFill>
              </a:defRPr>
            </a:lvl1pPr>
            <a:lvl2pPr marL="0" indent="0">
              <a:lnSpc>
                <a:spcPct val="80000"/>
              </a:lnSpc>
              <a:spcBef>
                <a:spcPts val="0"/>
              </a:spcBef>
              <a:buFontTx/>
              <a:buNone/>
              <a:defRPr sz="1600" i="0" baseline="0">
                <a:solidFill>
                  <a:srgbClr val="032C5D"/>
                </a:solidFill>
              </a:defRPr>
            </a:lvl2pPr>
            <a:lvl3pPr>
              <a:defRPr>
                <a:solidFill>
                  <a:srgbClr val="BC4800"/>
                </a:solidFill>
              </a:defRPr>
            </a:lvl3pPr>
          </a:lstStyle>
          <a:p>
            <a:pPr lvl="0"/>
            <a:r>
              <a:rPr lang="en-US"/>
              <a:t>Click to edit Master text styles</a:t>
            </a:r>
          </a:p>
          <a:p>
            <a:pPr lvl="1"/>
            <a:r>
              <a:rPr lang="en-US"/>
              <a:t>Second level</a:t>
            </a:r>
          </a:p>
          <a:p>
            <a:pPr lvl="2"/>
            <a:r>
              <a:rPr lang="en-US"/>
              <a:t>Third level</a:t>
            </a:r>
          </a:p>
        </p:txBody>
      </p:sp>
      <p:sp>
        <p:nvSpPr>
          <p:cNvPr id="12" name="Content Placeholder 11">
            <a:extLst>
              <a:ext uri="{FF2B5EF4-FFF2-40B4-BE49-F238E27FC236}">
                <a16:creationId xmlns:a16="http://schemas.microsoft.com/office/drawing/2014/main" id="{42CBDA3B-BBD2-D4DE-4268-53D5993D8395}"/>
              </a:ext>
            </a:extLst>
          </p:cNvPr>
          <p:cNvSpPr>
            <a:spLocks noGrp="1"/>
          </p:cNvSpPr>
          <p:nvPr>
            <p:ph sz="quarter" idx="14"/>
          </p:nvPr>
        </p:nvSpPr>
        <p:spPr>
          <a:xfrm>
            <a:off x="900063" y="1734661"/>
            <a:ext cx="8738208" cy="2086725"/>
          </a:xfrm>
        </p:spPr>
        <p:txBody>
          <a:bodyPr wrap="square">
            <a:spAutoFit/>
          </a:bodyPr>
          <a:lstStyle>
            <a:lvl1pPr marL="0" indent="0">
              <a:buNone/>
              <a:defRPr sz="7200" b="1" i="1">
                <a:gradFill flip="none" rotWithShape="1">
                  <a:gsLst>
                    <a:gs pos="0">
                      <a:schemeClr val="accent4"/>
                    </a:gs>
                    <a:gs pos="50000">
                      <a:srgbClr val="4F3F7D"/>
                    </a:gs>
                    <a:gs pos="100000">
                      <a:schemeClr val="accent1"/>
                    </a:gs>
                  </a:gsLst>
                  <a:lin ang="0" scaled="0"/>
                  <a:tileRect/>
                </a:gradFill>
              </a:defRPr>
            </a:lvl1pPr>
            <a:lvl2pPr marL="684212" indent="0">
              <a:buNone/>
              <a:defRPr b="1" i="1">
                <a:solidFill>
                  <a:schemeClr val="accent6"/>
                </a:solidFill>
              </a:defRPr>
            </a:lvl2pPr>
            <a:lvl3pPr marL="1377950" indent="0">
              <a:buNone/>
              <a:defRPr b="1" i="1">
                <a:solidFill>
                  <a:schemeClr val="accent6"/>
                </a:solidFill>
              </a:defRPr>
            </a:lvl3pPr>
            <a:lvl4pPr marL="2054225" indent="0">
              <a:buNone/>
              <a:defRPr b="1" i="1">
                <a:solidFill>
                  <a:schemeClr val="accent6"/>
                </a:solidFill>
              </a:defRPr>
            </a:lvl4pPr>
            <a:lvl5pPr marL="1828800" indent="0">
              <a:buNone/>
              <a:defRPr b="1" i="1">
                <a:solidFill>
                  <a:schemeClr val="accent6"/>
                </a:solidFill>
              </a:defRPr>
            </a:lvl5pPr>
          </a:lstStyle>
          <a:p>
            <a:pPr lvl="0"/>
            <a:r>
              <a:rPr lang="en-US"/>
              <a:t>Click to edit Master text styles</a:t>
            </a:r>
          </a:p>
        </p:txBody>
      </p:sp>
    </p:spTree>
    <p:extLst>
      <p:ext uri="{BB962C8B-B14F-4D97-AF65-F5344CB8AC3E}">
        <p14:creationId xmlns:p14="http://schemas.microsoft.com/office/powerpoint/2010/main" val="677007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pos="528">
          <p15:clr>
            <a:srgbClr val="FBAE40"/>
          </p15:clr>
        </p15:guide>
        <p15:guide id="4" orient="horz" pos="1248">
          <p15:clr>
            <a:srgbClr val="FBAE40"/>
          </p15:clr>
        </p15:guide>
        <p15:guide id="5" orient="horz" pos="3408">
          <p15:clr>
            <a:srgbClr val="FBAE40"/>
          </p15:clr>
        </p15:guide>
      </p15:sldGuideLst>
    </p:ext>
  </p:extLst>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Bullet Slide">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userDrawn="1">
            <p:custDataLst>
              <p:tags r:id="rId1"/>
            </p:custDataLst>
            <p:extLst>
              <p:ext uri="{D42A27DB-BD31-4B8C-83A1-F6EECF244321}">
                <p14:modId xmlns:p14="http://schemas.microsoft.com/office/powerpoint/2010/main" val="279816232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title"/>
          </p:nvPr>
        </p:nvSpPr>
        <p:spPr>
          <a:xfrm>
            <a:off x="1097541" y="807090"/>
            <a:ext cx="10703934" cy="634020"/>
          </a:xfrm>
          <a:effectLst/>
        </p:spPr>
        <p:txBody>
          <a:bodyPr vert="horz" anchor="ctr">
            <a:spAutoFit/>
          </a:bodyPr>
          <a:lstStyle>
            <a:lvl1pPr>
              <a:defRPr sz="4400">
                <a:gradFill flip="none" rotWithShape="1">
                  <a:gsLst>
                    <a:gs pos="0">
                      <a:schemeClr val="accent4"/>
                    </a:gs>
                    <a:gs pos="50000">
                      <a:srgbClr val="4F3F7D"/>
                    </a:gs>
                    <a:gs pos="100000">
                      <a:schemeClr val="accent1"/>
                    </a:gs>
                  </a:gsLst>
                  <a:lin ang="0" scaled="1"/>
                  <a:tileRect/>
                </a:gradFill>
                <a:effectLst/>
              </a:defRPr>
            </a:lvl1pPr>
          </a:lstStyle>
          <a:p>
            <a:r>
              <a:rPr lang="en-US"/>
              <a:t>Click to edit Master title style</a:t>
            </a:r>
            <a:endParaRPr lang="en-US" dirty="0"/>
          </a:p>
        </p:txBody>
      </p:sp>
      <p:sp>
        <p:nvSpPr>
          <p:cNvPr id="3" name="Content Placeholder 2"/>
          <p:cNvSpPr>
            <a:spLocks noGrp="1"/>
          </p:cNvSpPr>
          <p:nvPr>
            <p:ph idx="1"/>
          </p:nvPr>
        </p:nvSpPr>
        <p:spPr>
          <a:xfrm>
            <a:off x="1097542" y="1991171"/>
            <a:ext cx="10703934" cy="3877921"/>
          </a:xfrm>
        </p:spPr>
        <p:txBody>
          <a:bodyPr/>
          <a:lstStyle>
            <a:lvl1pPr marL="230188" indent="-230188">
              <a:defRPr i="0">
                <a:solidFill>
                  <a:srgbClr val="BC4800"/>
                </a:solidFill>
              </a:defRPr>
            </a:lvl1pPr>
            <a:lvl2pPr marL="684213" indent="-222250">
              <a:defRPr i="0">
                <a:solidFill>
                  <a:srgbClr val="BC4800"/>
                </a:solidFill>
              </a:defRPr>
            </a:lvl2pPr>
            <a:lvl3pPr marL="1144588" indent="-230188">
              <a:defRPr i="0">
                <a:solidFill>
                  <a:srgbClr val="BC4800"/>
                </a:solidFill>
              </a:defRPr>
            </a:lvl3pPr>
            <a:lvl4pPr marL="1598613" indent="-222250">
              <a:defRPr i="0">
                <a:solidFill>
                  <a:srgbClr val="BC4800"/>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697008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129589" y="6349859"/>
            <a:ext cx="2844800" cy="365125"/>
          </a:xfrm>
          <a:prstGeom prst="rect">
            <a:avLst/>
          </a:prstGeom>
        </p:spPr>
        <p:txBody>
          <a:bodyPr/>
          <a:lstStyle>
            <a:lvl1pPr>
              <a:defRPr>
                <a:solidFill>
                  <a:schemeClr val="bg1"/>
                </a:solidFill>
              </a:defRPr>
            </a:lvl1pPr>
          </a:lstStyle>
          <a:p>
            <a:fld id="{953989FF-9763-4C25-98BB-0D5AFC50A802}" type="slidenum">
              <a:rPr lang="en-US" smtClean="0"/>
              <a:pPr/>
              <a:t>‹#›</a:t>
            </a:fld>
            <a:endParaRPr lang="en-US"/>
          </a:p>
        </p:txBody>
      </p:sp>
      <p:sp>
        <p:nvSpPr>
          <p:cNvPr id="7" name="Title Placeholder 1"/>
          <p:cNvSpPr>
            <a:spLocks noGrp="1"/>
          </p:cNvSpPr>
          <p:nvPr>
            <p:ph type="title"/>
          </p:nvPr>
        </p:nvSpPr>
        <p:spPr>
          <a:xfrm>
            <a:off x="622300" y="449944"/>
            <a:ext cx="10854267" cy="682171"/>
          </a:xfrm>
          <a:prstGeom prst="rect">
            <a:avLst/>
          </a:prstGeom>
        </p:spPr>
        <p:txBody>
          <a:bodyPr vert="horz" lIns="91440" tIns="45720" rIns="91440" bIns="45720" rtlCol="0" anchor="b">
            <a:normAutofit/>
          </a:bodyPr>
          <a:lstStyle/>
          <a:p>
            <a:r>
              <a:rPr lang="en-US"/>
              <a:t>Click to edit Master title style</a:t>
            </a:r>
          </a:p>
        </p:txBody>
      </p:sp>
      <p:sp>
        <p:nvSpPr>
          <p:cNvPr id="9" name="Text Placeholder 2"/>
          <p:cNvSpPr>
            <a:spLocks noGrp="1"/>
          </p:cNvSpPr>
          <p:nvPr>
            <p:ph idx="1"/>
          </p:nvPr>
        </p:nvSpPr>
        <p:spPr>
          <a:xfrm>
            <a:off x="622302" y="1238251"/>
            <a:ext cx="10854268" cy="501015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3860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and Content-No top left corner">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301172778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5" name="Picture 4">
            <a:extLst>
              <a:ext uri="{FF2B5EF4-FFF2-40B4-BE49-F238E27FC236}">
                <a16:creationId xmlns:a16="http://schemas.microsoft.com/office/drawing/2014/main" id="{F2BE35FF-0CF9-4951-6E0B-319CEB26E27E}"/>
              </a:ext>
            </a:extLst>
          </p:cNvPr>
          <p:cNvPicPr>
            <a:picLocks noChangeAspect="1"/>
          </p:cNvPicPr>
          <p:nvPr/>
        </p:nvPicPr>
        <p:blipFill>
          <a:blip r:embed="rId5"/>
          <a:srcRect/>
          <a:stretch/>
        </p:blipFill>
        <p:spPr>
          <a:xfrm>
            <a:off x="1524" y="0"/>
            <a:ext cx="12188952" cy="6857999"/>
          </a:xfrm>
          <a:prstGeom prst="rect">
            <a:avLst/>
          </a:prstGeom>
        </p:spPr>
      </p:pic>
      <p:sp>
        <p:nvSpPr>
          <p:cNvPr id="2" name="Title 1"/>
          <p:cNvSpPr>
            <a:spLocks noGrp="1"/>
          </p:cNvSpPr>
          <p:nvPr>
            <p:ph type="title"/>
          </p:nvPr>
        </p:nvSpPr>
        <p:spPr>
          <a:xfrm>
            <a:off x="1097541" y="713085"/>
            <a:ext cx="10703934" cy="701731"/>
          </a:xfrm>
          <a:effectLst/>
        </p:spPr>
        <p:txBody>
          <a:bodyPr vert="horz" anchor="t"/>
          <a:lstStyle>
            <a:lvl1pPr>
              <a:defRPr spc="-100" baseline="0">
                <a:gradFill flip="none" rotWithShape="1">
                  <a:gsLst>
                    <a:gs pos="0">
                      <a:schemeClr val="accent4"/>
                    </a:gs>
                    <a:gs pos="50000">
                      <a:srgbClr val="4F3F7D"/>
                    </a:gs>
                    <a:gs pos="100000">
                      <a:schemeClr val="accent1"/>
                    </a:gs>
                  </a:gsLst>
                  <a:lin ang="0" scaled="1"/>
                  <a:tileRect/>
                </a:gradFill>
                <a:effectLst/>
              </a:defRPr>
            </a:lvl1pPr>
          </a:lstStyle>
          <a:p>
            <a:r>
              <a:rPr lang="en-US"/>
              <a:t>Click to edit Master title style</a:t>
            </a:r>
          </a:p>
        </p:txBody>
      </p:sp>
      <p:sp>
        <p:nvSpPr>
          <p:cNvPr id="3" name="Content Placeholder 2"/>
          <p:cNvSpPr>
            <a:spLocks noGrp="1"/>
          </p:cNvSpPr>
          <p:nvPr>
            <p:ph idx="1"/>
          </p:nvPr>
        </p:nvSpPr>
        <p:spPr>
          <a:xfrm>
            <a:off x="1097542" y="1991171"/>
            <a:ext cx="10703934" cy="3877921"/>
          </a:xfrm>
        </p:spPr>
        <p:txBody>
          <a:bodyPr/>
          <a:lstStyle>
            <a:lvl1pPr marL="230188" indent="-230188">
              <a:buClr>
                <a:srgbClr val="032C5D"/>
              </a:buClr>
              <a:defRPr i="1">
                <a:solidFill>
                  <a:srgbClr val="032C5D"/>
                </a:solidFill>
              </a:defRPr>
            </a:lvl1pPr>
            <a:lvl2pPr marL="684213" indent="-222250">
              <a:buClr>
                <a:srgbClr val="032C5D"/>
              </a:buClr>
              <a:defRPr i="1">
                <a:solidFill>
                  <a:srgbClr val="032C5D"/>
                </a:solidFill>
              </a:defRPr>
            </a:lvl2pPr>
            <a:lvl3pPr marL="1144588" indent="-230188">
              <a:buClr>
                <a:srgbClr val="032C5D"/>
              </a:buClr>
              <a:defRPr i="1">
                <a:solidFill>
                  <a:srgbClr val="032C5D"/>
                </a:solidFill>
              </a:defRPr>
            </a:lvl3pPr>
            <a:lvl4pPr marL="1598613" indent="-222250">
              <a:buClr>
                <a:srgbClr val="032C5D"/>
              </a:buClr>
              <a:defRPr i="1">
                <a:solidFill>
                  <a:srgbClr val="032C5D"/>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Date Placeholder 3">
            <a:extLst>
              <a:ext uri="{FF2B5EF4-FFF2-40B4-BE49-F238E27FC236}">
                <a16:creationId xmlns:a16="http://schemas.microsoft.com/office/drawing/2014/main" id="{48BAA5A4-EA23-0604-89BC-CBABEBFC35DB}"/>
              </a:ext>
            </a:extLst>
          </p:cNvPr>
          <p:cNvSpPr txBox="1">
            <a:spLocks/>
          </p:cNvSpPr>
          <p:nvPr/>
        </p:nvSpPr>
        <p:spPr>
          <a:xfrm>
            <a:off x="11410431" y="6332761"/>
            <a:ext cx="476770" cy="365125"/>
          </a:xfrm>
          <a:prstGeom prst="rect">
            <a:avLst/>
          </a:prstGeom>
        </p:spPr>
        <p:txBody>
          <a:bodyPr vert="horz" wrap="none" lIns="91440" tIns="45720" rIns="91440" bIns="45720" rtlCol="0" anchor="ctr"/>
          <a:lstStyle>
            <a:defPPr>
              <a:defRPr lang="id-ID"/>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02E61F0C-A79F-4D00-B70E-1C93C9F667BE}" type="slidenum">
              <a:rPr lang="id-ID" b="1" smtClean="0">
                <a:solidFill>
                  <a:schemeClr val="bg1"/>
                </a:solidFill>
                <a:latin typeface="Segoe UI" panose="020B0502040204020203" pitchFamily="34" charset="0"/>
                <a:ea typeface="Lato" panose="020F0502020204030203" pitchFamily="34" charset="0"/>
                <a:cs typeface="Segoe UI" panose="020B0502040204020203" pitchFamily="34" charset="0"/>
              </a:rPr>
              <a:pPr algn="ctr"/>
              <a:t>‹#›</a:t>
            </a:fld>
            <a:endParaRPr lang="id-ID" b="1" dirty="0">
              <a:solidFill>
                <a:schemeClr val="bg1"/>
              </a:solidFill>
              <a:latin typeface="Segoe UI" panose="020B0502040204020203" pitchFamily="34" charset="0"/>
              <a:ea typeface="Lato" panose="020F0502020204030203" pitchFamily="34" charset="0"/>
              <a:cs typeface="Segoe UI" panose="020B0502040204020203" pitchFamily="34" charset="0"/>
            </a:endParaRPr>
          </a:p>
        </p:txBody>
      </p:sp>
    </p:spTree>
    <p:extLst>
      <p:ext uri="{BB962C8B-B14F-4D97-AF65-F5344CB8AC3E}">
        <p14:creationId xmlns:p14="http://schemas.microsoft.com/office/powerpoint/2010/main" val="3301746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_Title and Content-No corners">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301172778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5" name="Picture 4" descr="A white surface with hexagons&#10;&#10;Description automatically generated">
            <a:extLst>
              <a:ext uri="{FF2B5EF4-FFF2-40B4-BE49-F238E27FC236}">
                <a16:creationId xmlns:a16="http://schemas.microsoft.com/office/drawing/2014/main" id="{F2BE35FF-0CF9-4951-6E0B-319CEB26E27E}"/>
              </a:ext>
            </a:extLst>
          </p:cNvPr>
          <p:cNvPicPr>
            <a:picLocks noChangeAspect="1"/>
          </p:cNvPicPr>
          <p:nvPr/>
        </p:nvPicPr>
        <p:blipFill>
          <a:blip r:embed="rId5"/>
          <a:stretch>
            <a:fillRect/>
          </a:stretch>
        </p:blipFill>
        <p:spPr>
          <a:xfrm>
            <a:off x="1524" y="0"/>
            <a:ext cx="12188952" cy="6858000"/>
          </a:xfrm>
          <a:prstGeom prst="rect">
            <a:avLst/>
          </a:prstGeom>
        </p:spPr>
      </p:pic>
      <p:sp>
        <p:nvSpPr>
          <p:cNvPr id="2" name="Title 1"/>
          <p:cNvSpPr>
            <a:spLocks noGrp="1"/>
          </p:cNvSpPr>
          <p:nvPr>
            <p:ph type="title"/>
          </p:nvPr>
        </p:nvSpPr>
        <p:spPr>
          <a:xfrm>
            <a:off x="1097541" y="713085"/>
            <a:ext cx="10703934" cy="701731"/>
          </a:xfrm>
          <a:effectLst/>
        </p:spPr>
        <p:txBody>
          <a:bodyPr vert="horz" anchor="t"/>
          <a:lstStyle>
            <a:lvl1pPr>
              <a:defRPr spc="-100" baseline="0">
                <a:gradFill flip="none" rotWithShape="1">
                  <a:gsLst>
                    <a:gs pos="0">
                      <a:schemeClr val="accent4"/>
                    </a:gs>
                    <a:gs pos="50000">
                      <a:srgbClr val="4F3F7D"/>
                    </a:gs>
                    <a:gs pos="100000">
                      <a:schemeClr val="accent1"/>
                    </a:gs>
                  </a:gsLst>
                  <a:lin ang="0" scaled="1"/>
                  <a:tileRect/>
                </a:gradFill>
                <a:effectLst/>
              </a:defRPr>
            </a:lvl1pPr>
          </a:lstStyle>
          <a:p>
            <a:r>
              <a:rPr lang="en-US"/>
              <a:t>Click to edit Master title style</a:t>
            </a:r>
          </a:p>
        </p:txBody>
      </p:sp>
      <p:sp>
        <p:nvSpPr>
          <p:cNvPr id="3" name="Content Placeholder 2"/>
          <p:cNvSpPr>
            <a:spLocks noGrp="1"/>
          </p:cNvSpPr>
          <p:nvPr>
            <p:ph idx="1"/>
          </p:nvPr>
        </p:nvSpPr>
        <p:spPr>
          <a:xfrm>
            <a:off x="1097542" y="1991171"/>
            <a:ext cx="10703934" cy="3877921"/>
          </a:xfrm>
        </p:spPr>
        <p:txBody>
          <a:bodyPr/>
          <a:lstStyle>
            <a:lvl1pPr marL="230188" indent="-230188">
              <a:buClr>
                <a:srgbClr val="032C5D"/>
              </a:buClr>
              <a:defRPr i="1">
                <a:solidFill>
                  <a:srgbClr val="032C5D"/>
                </a:solidFill>
              </a:defRPr>
            </a:lvl1pPr>
            <a:lvl2pPr marL="684213" indent="-222250">
              <a:buClr>
                <a:srgbClr val="032C5D"/>
              </a:buClr>
              <a:defRPr i="1">
                <a:solidFill>
                  <a:srgbClr val="032C5D"/>
                </a:solidFill>
              </a:defRPr>
            </a:lvl2pPr>
            <a:lvl3pPr marL="1144588" indent="-230188">
              <a:buClr>
                <a:srgbClr val="032C5D"/>
              </a:buClr>
              <a:defRPr i="1">
                <a:solidFill>
                  <a:srgbClr val="032C5D"/>
                </a:solidFill>
              </a:defRPr>
            </a:lvl3pPr>
            <a:lvl4pPr marL="1598613" indent="-222250">
              <a:buClr>
                <a:srgbClr val="032C5D"/>
              </a:buClr>
              <a:defRPr i="1">
                <a:solidFill>
                  <a:srgbClr val="032C5D"/>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941494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le and Content-Side by Side">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27118198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title"/>
          </p:nvPr>
        </p:nvSpPr>
        <p:spPr>
          <a:xfrm>
            <a:off x="1097541" y="713085"/>
            <a:ext cx="10703934" cy="701731"/>
          </a:xfrm>
          <a:effectLst/>
        </p:spPr>
        <p:txBody>
          <a:bodyPr vert="horz" anchor="t"/>
          <a:lstStyle>
            <a:lvl1pPr>
              <a:defRPr spc="-100" baseline="0">
                <a:gradFill flip="none" rotWithShape="1">
                  <a:gsLst>
                    <a:gs pos="0">
                      <a:schemeClr val="accent4"/>
                    </a:gs>
                    <a:gs pos="50000">
                      <a:srgbClr val="4F3F7D"/>
                    </a:gs>
                    <a:gs pos="100000">
                      <a:schemeClr val="accent1"/>
                    </a:gs>
                  </a:gsLst>
                  <a:lin ang="0" scaled="1"/>
                  <a:tileRect/>
                </a:gradFill>
                <a:effectLst/>
              </a:defRPr>
            </a:lvl1pPr>
          </a:lstStyle>
          <a:p>
            <a:r>
              <a:rPr lang="en-US"/>
              <a:t>Click to edit Master title style</a:t>
            </a:r>
          </a:p>
        </p:txBody>
      </p:sp>
      <p:sp>
        <p:nvSpPr>
          <p:cNvPr id="3" name="Content Placeholder 2"/>
          <p:cNvSpPr>
            <a:spLocks noGrp="1"/>
          </p:cNvSpPr>
          <p:nvPr>
            <p:ph idx="1"/>
          </p:nvPr>
        </p:nvSpPr>
        <p:spPr>
          <a:xfrm>
            <a:off x="1097541" y="1991171"/>
            <a:ext cx="5141333" cy="3877921"/>
          </a:xfrm>
        </p:spPr>
        <p:txBody>
          <a:bodyPr/>
          <a:lstStyle>
            <a:lvl1pPr marL="230188" indent="-230188">
              <a:buClr>
                <a:srgbClr val="032C5D"/>
              </a:buClr>
              <a:defRPr i="1">
                <a:solidFill>
                  <a:srgbClr val="032C5D"/>
                </a:solidFill>
              </a:defRPr>
            </a:lvl1pPr>
            <a:lvl2pPr marL="684213" indent="-222250">
              <a:buClr>
                <a:srgbClr val="032C5D"/>
              </a:buClr>
              <a:defRPr i="1">
                <a:solidFill>
                  <a:srgbClr val="032C5D"/>
                </a:solidFill>
              </a:defRPr>
            </a:lvl2pPr>
            <a:lvl3pPr marL="1144588" indent="-230188">
              <a:buClr>
                <a:srgbClr val="032C5D"/>
              </a:buClr>
              <a:defRPr i="1">
                <a:solidFill>
                  <a:srgbClr val="032C5D"/>
                </a:solidFill>
              </a:defRPr>
            </a:lvl3pPr>
            <a:lvl4pPr marL="1598613" indent="-222250">
              <a:buClr>
                <a:srgbClr val="032C5D"/>
              </a:buClr>
              <a:defRPr i="1">
                <a:solidFill>
                  <a:srgbClr val="032C5D"/>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2">
            <a:extLst>
              <a:ext uri="{FF2B5EF4-FFF2-40B4-BE49-F238E27FC236}">
                <a16:creationId xmlns:a16="http://schemas.microsoft.com/office/drawing/2014/main" id="{00425F56-B4C9-686C-A527-4383C6B46195}"/>
              </a:ext>
            </a:extLst>
          </p:cNvPr>
          <p:cNvSpPr>
            <a:spLocks noGrp="1"/>
          </p:cNvSpPr>
          <p:nvPr>
            <p:ph idx="10"/>
          </p:nvPr>
        </p:nvSpPr>
        <p:spPr>
          <a:xfrm>
            <a:off x="6660142" y="1991171"/>
            <a:ext cx="5141333" cy="3877921"/>
          </a:xfrm>
        </p:spPr>
        <p:txBody>
          <a:bodyPr/>
          <a:lstStyle>
            <a:lvl1pPr marL="230188" indent="-230188">
              <a:buClr>
                <a:srgbClr val="032C5D"/>
              </a:buClr>
              <a:defRPr i="1">
                <a:solidFill>
                  <a:srgbClr val="032C5D"/>
                </a:solidFill>
              </a:defRPr>
            </a:lvl1pPr>
            <a:lvl2pPr marL="684213" indent="-222250">
              <a:buClr>
                <a:srgbClr val="032C5D"/>
              </a:buClr>
              <a:defRPr i="1">
                <a:solidFill>
                  <a:srgbClr val="032C5D"/>
                </a:solidFill>
              </a:defRPr>
            </a:lvl2pPr>
            <a:lvl3pPr marL="1144588" indent="-230188">
              <a:buClr>
                <a:srgbClr val="032C5D"/>
              </a:buClr>
              <a:defRPr i="1">
                <a:solidFill>
                  <a:srgbClr val="032C5D"/>
                </a:solidFill>
              </a:defRPr>
            </a:lvl3pPr>
            <a:lvl4pPr marL="1598613" indent="-222250">
              <a:buClr>
                <a:srgbClr val="032C5D"/>
              </a:buClr>
              <a:defRPr i="1">
                <a:solidFill>
                  <a:srgbClr val="032C5D"/>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644972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and Content-Side by Side Subheaders">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27118198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title"/>
          </p:nvPr>
        </p:nvSpPr>
        <p:spPr>
          <a:xfrm>
            <a:off x="1097541" y="713085"/>
            <a:ext cx="10703934" cy="701731"/>
          </a:xfrm>
          <a:effectLst/>
        </p:spPr>
        <p:txBody>
          <a:bodyPr vert="horz" anchor="t"/>
          <a:lstStyle>
            <a:lvl1pPr>
              <a:defRPr spc="-100" baseline="0">
                <a:gradFill flip="none" rotWithShape="1">
                  <a:gsLst>
                    <a:gs pos="0">
                      <a:schemeClr val="accent4"/>
                    </a:gs>
                    <a:gs pos="50000">
                      <a:srgbClr val="4F3F7D"/>
                    </a:gs>
                    <a:gs pos="100000">
                      <a:schemeClr val="accent1"/>
                    </a:gs>
                  </a:gsLst>
                  <a:lin ang="0" scaled="1"/>
                  <a:tileRect/>
                </a:gradFill>
                <a:effectLst/>
              </a:defRPr>
            </a:lvl1pPr>
          </a:lstStyle>
          <a:p>
            <a:r>
              <a:rPr lang="en-US"/>
              <a:t>Click to edit Master title style</a:t>
            </a:r>
          </a:p>
        </p:txBody>
      </p:sp>
      <p:sp>
        <p:nvSpPr>
          <p:cNvPr id="3" name="Content Placeholder 2"/>
          <p:cNvSpPr>
            <a:spLocks noGrp="1"/>
          </p:cNvSpPr>
          <p:nvPr>
            <p:ph idx="1"/>
          </p:nvPr>
        </p:nvSpPr>
        <p:spPr>
          <a:xfrm>
            <a:off x="1097541" y="2495550"/>
            <a:ext cx="5141333" cy="3373542"/>
          </a:xfrm>
        </p:spPr>
        <p:txBody>
          <a:bodyPr/>
          <a:lstStyle>
            <a:lvl1pPr marL="230188" indent="-230188">
              <a:buClr>
                <a:srgbClr val="032C5D"/>
              </a:buClr>
              <a:defRPr i="1">
                <a:solidFill>
                  <a:srgbClr val="032C5D"/>
                </a:solidFill>
              </a:defRPr>
            </a:lvl1pPr>
            <a:lvl2pPr marL="684213" indent="-222250">
              <a:buClr>
                <a:srgbClr val="032C5D"/>
              </a:buClr>
              <a:defRPr i="1">
                <a:solidFill>
                  <a:srgbClr val="032C5D"/>
                </a:solidFill>
              </a:defRPr>
            </a:lvl2pPr>
            <a:lvl3pPr marL="1144588" indent="-230188">
              <a:buClr>
                <a:srgbClr val="032C5D"/>
              </a:buClr>
              <a:defRPr i="1">
                <a:solidFill>
                  <a:srgbClr val="032C5D"/>
                </a:solidFill>
              </a:defRPr>
            </a:lvl3pPr>
            <a:lvl4pPr marL="1598613" indent="-222250">
              <a:buClr>
                <a:srgbClr val="032C5D"/>
              </a:buClr>
              <a:defRPr i="1">
                <a:solidFill>
                  <a:srgbClr val="032C5D"/>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2">
            <a:extLst>
              <a:ext uri="{FF2B5EF4-FFF2-40B4-BE49-F238E27FC236}">
                <a16:creationId xmlns:a16="http://schemas.microsoft.com/office/drawing/2014/main" id="{00425F56-B4C9-686C-A527-4383C6B46195}"/>
              </a:ext>
            </a:extLst>
          </p:cNvPr>
          <p:cNvSpPr>
            <a:spLocks noGrp="1"/>
          </p:cNvSpPr>
          <p:nvPr>
            <p:ph idx="10"/>
          </p:nvPr>
        </p:nvSpPr>
        <p:spPr>
          <a:xfrm>
            <a:off x="6660142" y="2495550"/>
            <a:ext cx="5141333" cy="3373542"/>
          </a:xfrm>
        </p:spPr>
        <p:txBody>
          <a:bodyPr/>
          <a:lstStyle>
            <a:lvl1pPr marL="230188" indent="-230188">
              <a:buClr>
                <a:srgbClr val="032C5D"/>
              </a:buClr>
              <a:defRPr i="1">
                <a:solidFill>
                  <a:srgbClr val="032C5D"/>
                </a:solidFill>
              </a:defRPr>
            </a:lvl1pPr>
            <a:lvl2pPr marL="684213" indent="-222250">
              <a:buClr>
                <a:srgbClr val="032C5D"/>
              </a:buClr>
              <a:defRPr i="1">
                <a:solidFill>
                  <a:srgbClr val="032C5D"/>
                </a:solidFill>
              </a:defRPr>
            </a:lvl2pPr>
            <a:lvl3pPr marL="1144588" indent="-230188">
              <a:buClr>
                <a:srgbClr val="032C5D"/>
              </a:buClr>
              <a:defRPr i="1">
                <a:solidFill>
                  <a:srgbClr val="032C5D"/>
                </a:solidFill>
              </a:defRPr>
            </a:lvl3pPr>
            <a:lvl4pPr marL="1598613" indent="-222250">
              <a:buClr>
                <a:srgbClr val="032C5D"/>
              </a:buClr>
              <a:defRPr i="1">
                <a:solidFill>
                  <a:srgbClr val="032C5D"/>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Content Placeholder 2">
            <a:extLst>
              <a:ext uri="{FF2B5EF4-FFF2-40B4-BE49-F238E27FC236}">
                <a16:creationId xmlns:a16="http://schemas.microsoft.com/office/drawing/2014/main" id="{DC953EA1-CFE5-AEB0-92BE-6249D0DB17B8}"/>
              </a:ext>
            </a:extLst>
          </p:cNvPr>
          <p:cNvSpPr>
            <a:spLocks noGrp="1"/>
          </p:cNvSpPr>
          <p:nvPr>
            <p:ph idx="11"/>
          </p:nvPr>
        </p:nvSpPr>
        <p:spPr>
          <a:xfrm>
            <a:off x="1097541" y="1962150"/>
            <a:ext cx="5141333" cy="424732"/>
          </a:xfrm>
        </p:spPr>
        <p:txBody>
          <a:bodyPr>
            <a:spAutoFit/>
          </a:bodyPr>
          <a:lstStyle>
            <a:lvl1pPr marL="0" indent="0">
              <a:buClr>
                <a:srgbClr val="032C5D"/>
              </a:buClr>
              <a:buNone/>
              <a:defRPr sz="2400" b="1" i="1">
                <a:solidFill>
                  <a:srgbClr val="032C5D"/>
                </a:solidFill>
              </a:defRPr>
            </a:lvl1pPr>
            <a:lvl2pPr marL="461963" indent="0">
              <a:buClr>
                <a:srgbClr val="032C5D"/>
              </a:buClr>
              <a:buNone/>
              <a:defRPr sz="2400" b="1" i="0">
                <a:solidFill>
                  <a:srgbClr val="032C5D"/>
                </a:solidFill>
              </a:defRPr>
            </a:lvl2pPr>
            <a:lvl3pPr marL="914400" indent="0">
              <a:buClr>
                <a:srgbClr val="032C5D"/>
              </a:buClr>
              <a:buNone/>
              <a:defRPr sz="2400" b="1" i="0">
                <a:solidFill>
                  <a:srgbClr val="032C5D"/>
                </a:solidFill>
              </a:defRPr>
            </a:lvl3pPr>
            <a:lvl4pPr marL="1376363" indent="0">
              <a:buClr>
                <a:srgbClr val="032C5D"/>
              </a:buClr>
              <a:buNone/>
              <a:defRPr sz="2400" b="1" i="0">
                <a:solidFill>
                  <a:srgbClr val="032C5D"/>
                </a:solidFill>
              </a:defRPr>
            </a:lvl4pPr>
          </a:lstStyle>
          <a:p>
            <a:pPr lvl="0"/>
            <a:r>
              <a:rPr lang="en-US"/>
              <a:t>Click to edit Master text styles</a:t>
            </a:r>
          </a:p>
        </p:txBody>
      </p:sp>
      <p:sp>
        <p:nvSpPr>
          <p:cNvPr id="12" name="Content Placeholder 2">
            <a:extLst>
              <a:ext uri="{FF2B5EF4-FFF2-40B4-BE49-F238E27FC236}">
                <a16:creationId xmlns:a16="http://schemas.microsoft.com/office/drawing/2014/main" id="{D72FC45A-CB12-6F3D-C6F1-6074E9C6251E}"/>
              </a:ext>
            </a:extLst>
          </p:cNvPr>
          <p:cNvSpPr>
            <a:spLocks noGrp="1"/>
          </p:cNvSpPr>
          <p:nvPr>
            <p:ph idx="12"/>
          </p:nvPr>
        </p:nvSpPr>
        <p:spPr>
          <a:xfrm>
            <a:off x="6660142" y="1962150"/>
            <a:ext cx="5141333" cy="424732"/>
          </a:xfrm>
        </p:spPr>
        <p:txBody>
          <a:bodyPr>
            <a:spAutoFit/>
          </a:bodyPr>
          <a:lstStyle>
            <a:lvl1pPr marL="0" indent="0">
              <a:buClr>
                <a:srgbClr val="032C5D"/>
              </a:buClr>
              <a:buNone/>
              <a:defRPr sz="2400" b="1" i="1">
                <a:solidFill>
                  <a:srgbClr val="032C5D"/>
                </a:solidFill>
              </a:defRPr>
            </a:lvl1pPr>
            <a:lvl2pPr marL="461963" indent="0">
              <a:buClr>
                <a:srgbClr val="032C5D"/>
              </a:buClr>
              <a:buNone/>
              <a:defRPr sz="2400" b="1" i="0">
                <a:solidFill>
                  <a:srgbClr val="032C5D"/>
                </a:solidFill>
              </a:defRPr>
            </a:lvl2pPr>
            <a:lvl3pPr marL="914400" indent="0">
              <a:buClr>
                <a:srgbClr val="032C5D"/>
              </a:buClr>
              <a:buNone/>
              <a:defRPr sz="2400" b="1" i="0">
                <a:solidFill>
                  <a:srgbClr val="032C5D"/>
                </a:solidFill>
              </a:defRPr>
            </a:lvl3pPr>
            <a:lvl4pPr marL="1376363" indent="0">
              <a:buClr>
                <a:srgbClr val="032C5D"/>
              </a:buClr>
              <a:buNone/>
              <a:defRPr sz="2400" b="1" i="0">
                <a:solidFill>
                  <a:srgbClr val="032C5D"/>
                </a:solidFill>
              </a:defRPr>
            </a:lvl4pPr>
          </a:lstStyle>
          <a:p>
            <a:pPr lvl="0"/>
            <a:r>
              <a:rPr lang="en-US"/>
              <a:t>Click to edit Master text styles</a:t>
            </a:r>
          </a:p>
        </p:txBody>
      </p:sp>
    </p:spTree>
    <p:extLst>
      <p:ext uri="{BB962C8B-B14F-4D97-AF65-F5344CB8AC3E}">
        <p14:creationId xmlns:p14="http://schemas.microsoft.com/office/powerpoint/2010/main" val="2656861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and Hexagon Image">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17172286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title"/>
          </p:nvPr>
        </p:nvSpPr>
        <p:spPr>
          <a:xfrm>
            <a:off x="1097541" y="713085"/>
            <a:ext cx="10703934" cy="701731"/>
          </a:xfrm>
          <a:effectLst/>
        </p:spPr>
        <p:txBody>
          <a:bodyPr vert="horz" anchor="t"/>
          <a:lstStyle>
            <a:lvl1pPr>
              <a:defRPr spc="-100" baseline="0">
                <a:gradFill flip="none" rotWithShape="1">
                  <a:gsLst>
                    <a:gs pos="0">
                      <a:schemeClr val="accent4"/>
                    </a:gs>
                    <a:gs pos="50000">
                      <a:srgbClr val="4F3F7D"/>
                    </a:gs>
                    <a:gs pos="100000">
                      <a:schemeClr val="accent1"/>
                    </a:gs>
                  </a:gsLst>
                  <a:lin ang="0" scaled="1"/>
                  <a:tileRect/>
                </a:gradFill>
                <a:effectLst/>
              </a:defRPr>
            </a:lvl1pPr>
          </a:lstStyle>
          <a:p>
            <a:r>
              <a:rPr lang="en-US"/>
              <a:t>Click to edit Master title style</a:t>
            </a:r>
          </a:p>
        </p:txBody>
      </p:sp>
      <p:sp>
        <p:nvSpPr>
          <p:cNvPr id="4" name="Picture Placeholder 3">
            <a:extLst>
              <a:ext uri="{FF2B5EF4-FFF2-40B4-BE49-F238E27FC236}">
                <a16:creationId xmlns:a16="http://schemas.microsoft.com/office/drawing/2014/main" id="{6DF3A5E1-DCF4-ACA1-0960-C0BDE8EAC7CA}"/>
              </a:ext>
            </a:extLst>
          </p:cNvPr>
          <p:cNvSpPr>
            <a:spLocks noGrp="1"/>
          </p:cNvSpPr>
          <p:nvPr>
            <p:ph type="pic" sz="quarter" idx="10"/>
          </p:nvPr>
        </p:nvSpPr>
        <p:spPr>
          <a:xfrm>
            <a:off x="5669887" y="781970"/>
            <a:ext cx="6141112" cy="5285455"/>
          </a:xfrm>
          <a:prstGeom prst="hexagon">
            <a:avLst/>
          </a:prstGeom>
        </p:spPr>
        <p:txBody>
          <a:bodyPr/>
          <a:lstStyle/>
          <a:p>
            <a:r>
              <a:rPr lang="en-US"/>
              <a:t>Click icon to add picture</a:t>
            </a:r>
            <a:endParaRPr lang="en-US" dirty="0"/>
          </a:p>
        </p:txBody>
      </p:sp>
    </p:spTree>
    <p:extLst>
      <p:ext uri="{BB962C8B-B14F-4D97-AF65-F5344CB8AC3E}">
        <p14:creationId xmlns:p14="http://schemas.microsoft.com/office/powerpoint/2010/main" val="60190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 and Hexagon Image">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17172286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title"/>
          </p:nvPr>
        </p:nvSpPr>
        <p:spPr>
          <a:xfrm>
            <a:off x="1097541" y="713085"/>
            <a:ext cx="10703934" cy="701731"/>
          </a:xfrm>
          <a:effectLst/>
        </p:spPr>
        <p:txBody>
          <a:bodyPr vert="horz" anchor="t"/>
          <a:lstStyle>
            <a:lvl1pPr>
              <a:defRPr spc="-100" baseline="0">
                <a:gradFill flip="none" rotWithShape="1">
                  <a:gsLst>
                    <a:gs pos="0">
                      <a:schemeClr val="accent4"/>
                    </a:gs>
                    <a:gs pos="50000">
                      <a:srgbClr val="4F3F7D"/>
                    </a:gs>
                    <a:gs pos="100000">
                      <a:schemeClr val="accent1"/>
                    </a:gs>
                  </a:gsLst>
                  <a:lin ang="0" scaled="1"/>
                  <a:tileRect/>
                </a:gradFill>
                <a:effectLst/>
              </a:defRPr>
            </a:lvl1pPr>
          </a:lstStyle>
          <a:p>
            <a:r>
              <a:rPr lang="en-US"/>
              <a:t>Click to edit Master title style</a:t>
            </a:r>
          </a:p>
        </p:txBody>
      </p:sp>
      <p:sp>
        <p:nvSpPr>
          <p:cNvPr id="4" name="Picture Placeholder 3">
            <a:extLst>
              <a:ext uri="{FF2B5EF4-FFF2-40B4-BE49-F238E27FC236}">
                <a16:creationId xmlns:a16="http://schemas.microsoft.com/office/drawing/2014/main" id="{6DF3A5E1-DCF4-ACA1-0960-C0BDE8EAC7CA}"/>
              </a:ext>
            </a:extLst>
          </p:cNvPr>
          <p:cNvSpPr>
            <a:spLocks noGrp="1"/>
          </p:cNvSpPr>
          <p:nvPr>
            <p:ph type="pic" sz="quarter" idx="10"/>
          </p:nvPr>
        </p:nvSpPr>
        <p:spPr>
          <a:xfrm>
            <a:off x="5669887" y="781970"/>
            <a:ext cx="6141112" cy="5285455"/>
          </a:xfrm>
          <a:prstGeom prst="hexagon">
            <a:avLst/>
          </a:prstGeom>
        </p:spPr>
        <p:txBody>
          <a:bodyPr/>
          <a:lstStyle/>
          <a:p>
            <a:r>
              <a:rPr lang="en-US"/>
              <a:t>Click icon to add picture</a:t>
            </a:r>
            <a:endParaRPr lang="en-US" dirty="0"/>
          </a:p>
        </p:txBody>
      </p:sp>
      <p:sp>
        <p:nvSpPr>
          <p:cNvPr id="3" name="Content Placeholder 2">
            <a:extLst>
              <a:ext uri="{FF2B5EF4-FFF2-40B4-BE49-F238E27FC236}">
                <a16:creationId xmlns:a16="http://schemas.microsoft.com/office/drawing/2014/main" id="{30920039-9E5B-ABAA-DBE1-183FE7CACF87}"/>
              </a:ext>
            </a:extLst>
          </p:cNvPr>
          <p:cNvSpPr>
            <a:spLocks noGrp="1"/>
          </p:cNvSpPr>
          <p:nvPr>
            <p:ph idx="1"/>
          </p:nvPr>
        </p:nvSpPr>
        <p:spPr>
          <a:xfrm>
            <a:off x="1097541" y="2495550"/>
            <a:ext cx="4388859" cy="3373542"/>
          </a:xfrm>
        </p:spPr>
        <p:txBody>
          <a:bodyPr/>
          <a:lstStyle>
            <a:lvl1pPr marL="230188" indent="-230188">
              <a:buClr>
                <a:srgbClr val="032C5D"/>
              </a:buClr>
              <a:defRPr i="1">
                <a:solidFill>
                  <a:srgbClr val="032C5D"/>
                </a:solidFill>
              </a:defRPr>
            </a:lvl1pPr>
            <a:lvl2pPr marL="684213" indent="-222250">
              <a:buClr>
                <a:srgbClr val="032C5D"/>
              </a:buClr>
              <a:defRPr i="1">
                <a:solidFill>
                  <a:srgbClr val="032C5D"/>
                </a:solidFill>
              </a:defRPr>
            </a:lvl2pPr>
            <a:lvl3pPr marL="1144588" indent="-230188">
              <a:buClr>
                <a:srgbClr val="032C5D"/>
              </a:buClr>
              <a:defRPr i="1">
                <a:solidFill>
                  <a:srgbClr val="032C5D"/>
                </a:solidFill>
              </a:defRPr>
            </a:lvl3pPr>
            <a:lvl4pPr marL="1598613" indent="-222250">
              <a:buClr>
                <a:srgbClr val="032C5D"/>
              </a:buClr>
              <a:defRPr i="1">
                <a:solidFill>
                  <a:srgbClr val="032C5D"/>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Content Placeholder 2">
            <a:extLst>
              <a:ext uri="{FF2B5EF4-FFF2-40B4-BE49-F238E27FC236}">
                <a16:creationId xmlns:a16="http://schemas.microsoft.com/office/drawing/2014/main" id="{D1EAC0FE-CC87-3066-DDC9-DB680D60F2FF}"/>
              </a:ext>
            </a:extLst>
          </p:cNvPr>
          <p:cNvSpPr>
            <a:spLocks noGrp="1"/>
          </p:cNvSpPr>
          <p:nvPr>
            <p:ph idx="11"/>
          </p:nvPr>
        </p:nvSpPr>
        <p:spPr>
          <a:xfrm>
            <a:off x="1097541" y="1962150"/>
            <a:ext cx="4388859" cy="757130"/>
          </a:xfrm>
        </p:spPr>
        <p:txBody>
          <a:bodyPr wrap="square">
            <a:spAutoFit/>
          </a:bodyPr>
          <a:lstStyle>
            <a:lvl1pPr marL="0" indent="0">
              <a:buClr>
                <a:srgbClr val="032C5D"/>
              </a:buClr>
              <a:buNone/>
              <a:defRPr sz="2400" b="1" i="1">
                <a:solidFill>
                  <a:srgbClr val="032C5D"/>
                </a:solidFill>
              </a:defRPr>
            </a:lvl1pPr>
            <a:lvl2pPr marL="461963" indent="0">
              <a:buClr>
                <a:srgbClr val="032C5D"/>
              </a:buClr>
              <a:buNone/>
              <a:defRPr sz="2400" b="1" i="0">
                <a:solidFill>
                  <a:srgbClr val="032C5D"/>
                </a:solidFill>
              </a:defRPr>
            </a:lvl2pPr>
            <a:lvl3pPr marL="914400" indent="0">
              <a:buClr>
                <a:srgbClr val="032C5D"/>
              </a:buClr>
              <a:buNone/>
              <a:defRPr sz="2400" b="1" i="0">
                <a:solidFill>
                  <a:srgbClr val="032C5D"/>
                </a:solidFill>
              </a:defRPr>
            </a:lvl3pPr>
            <a:lvl4pPr marL="1376363" indent="0">
              <a:buClr>
                <a:srgbClr val="032C5D"/>
              </a:buClr>
              <a:buNone/>
              <a:defRPr sz="2400" b="1" i="0">
                <a:solidFill>
                  <a:srgbClr val="032C5D"/>
                </a:solidFill>
              </a:defRPr>
            </a:lvl4pPr>
          </a:lstStyle>
          <a:p>
            <a:pPr lvl="0"/>
            <a:r>
              <a:rPr lang="en-US"/>
              <a:t>Click to edit Master text styles</a:t>
            </a:r>
          </a:p>
        </p:txBody>
      </p:sp>
    </p:spTree>
    <p:extLst>
      <p:ext uri="{BB962C8B-B14F-4D97-AF65-F5344CB8AC3E}">
        <p14:creationId xmlns:p14="http://schemas.microsoft.com/office/powerpoint/2010/main" val="3004248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 1 Line Title">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9B475659-A258-55F6-3EDB-17528467E9C7}"/>
              </a:ext>
            </a:extLst>
          </p:cNvPr>
          <p:cNvGraphicFramePr>
            <a:graphicFrameLocks noChangeAspect="1"/>
          </p:cNvGraphicFramePr>
          <p:nvPr>
            <p:custDataLst>
              <p:tags r:id="rId1"/>
            </p:custDataLst>
            <p:extLst>
              <p:ext uri="{D42A27DB-BD31-4B8C-83A1-F6EECF244321}">
                <p14:modId xmlns:p14="http://schemas.microsoft.com/office/powerpoint/2010/main" val="29030171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4" name="Object 3" hidden="1">
                        <a:extLst>
                          <a:ext uri="{FF2B5EF4-FFF2-40B4-BE49-F238E27FC236}">
                            <a16:creationId xmlns:a16="http://schemas.microsoft.com/office/drawing/2014/main" id="{9B475659-A258-55F6-3EDB-17528467E9C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6" name="Picture 5" descr="A white background with hexagons&#10;&#10;Description automatically generated">
            <a:extLst>
              <a:ext uri="{FF2B5EF4-FFF2-40B4-BE49-F238E27FC236}">
                <a16:creationId xmlns:a16="http://schemas.microsoft.com/office/drawing/2014/main" id="{168AB93C-ECD5-4944-61DB-5657E31BB3A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3" y="0"/>
            <a:ext cx="12188951" cy="6863433"/>
          </a:xfrm>
          <a:prstGeom prst="rect">
            <a:avLst/>
          </a:prstGeom>
        </p:spPr>
      </p:pic>
      <p:sp>
        <p:nvSpPr>
          <p:cNvPr id="12" name="Content Placeholder 11">
            <a:extLst>
              <a:ext uri="{FF2B5EF4-FFF2-40B4-BE49-F238E27FC236}">
                <a16:creationId xmlns:a16="http://schemas.microsoft.com/office/drawing/2014/main" id="{42CBDA3B-BBD2-D4DE-4268-53D5993D8395}"/>
              </a:ext>
            </a:extLst>
          </p:cNvPr>
          <p:cNvSpPr>
            <a:spLocks noGrp="1"/>
          </p:cNvSpPr>
          <p:nvPr>
            <p:ph sz="quarter" idx="14" hasCustomPrompt="1"/>
          </p:nvPr>
        </p:nvSpPr>
        <p:spPr>
          <a:xfrm>
            <a:off x="2931792" y="2429209"/>
            <a:ext cx="8783958" cy="1200329"/>
          </a:xfrm>
        </p:spPr>
        <p:txBody>
          <a:bodyPr wrap="square" anchor="ctr">
            <a:spAutoFit/>
          </a:bodyPr>
          <a:lstStyle>
            <a:lvl1pPr marL="0" indent="0">
              <a:lnSpc>
                <a:spcPct val="90000"/>
              </a:lnSpc>
              <a:spcBef>
                <a:spcPts val="0"/>
              </a:spcBef>
              <a:buNone/>
              <a:defRPr sz="8000" b="1" i="1" spc="-100" baseline="0">
                <a:gradFill flip="none" rotWithShape="1">
                  <a:gsLst>
                    <a:gs pos="0">
                      <a:schemeClr val="accent4"/>
                    </a:gs>
                    <a:gs pos="50000">
                      <a:srgbClr val="4F3F7D"/>
                    </a:gs>
                    <a:gs pos="100000">
                      <a:schemeClr val="accent1"/>
                    </a:gs>
                  </a:gsLst>
                  <a:lin ang="0" scaled="0"/>
                  <a:tileRect/>
                </a:gradFill>
              </a:defRPr>
            </a:lvl1pPr>
            <a:lvl2pPr marL="684212" indent="0">
              <a:buNone/>
              <a:defRPr b="1" i="1">
                <a:solidFill>
                  <a:schemeClr val="accent6"/>
                </a:solidFill>
              </a:defRPr>
            </a:lvl2pPr>
            <a:lvl3pPr marL="1377950" indent="0">
              <a:buNone/>
              <a:defRPr b="1" i="1">
                <a:solidFill>
                  <a:schemeClr val="accent6"/>
                </a:solidFill>
              </a:defRPr>
            </a:lvl3pPr>
            <a:lvl4pPr marL="2054225" indent="0">
              <a:buNone/>
              <a:defRPr b="1" i="1">
                <a:solidFill>
                  <a:schemeClr val="accent6"/>
                </a:solidFill>
              </a:defRPr>
            </a:lvl4pPr>
            <a:lvl5pPr marL="1828800" indent="0">
              <a:buNone/>
              <a:defRPr b="1" i="1">
                <a:solidFill>
                  <a:schemeClr val="accent6"/>
                </a:solidFill>
              </a:defRPr>
            </a:lvl5pPr>
          </a:lstStyle>
          <a:p>
            <a:pPr lvl="0"/>
            <a:r>
              <a:rPr lang="en-US" dirty="0"/>
              <a:t>Click to edit 1 line</a:t>
            </a:r>
          </a:p>
        </p:txBody>
      </p:sp>
      <p:sp>
        <p:nvSpPr>
          <p:cNvPr id="16" name="Text Placeholder 15">
            <a:extLst>
              <a:ext uri="{FF2B5EF4-FFF2-40B4-BE49-F238E27FC236}">
                <a16:creationId xmlns:a16="http://schemas.microsoft.com/office/drawing/2014/main" id="{B8CC2DE9-874E-AB80-7219-6626FF12C5F8}"/>
              </a:ext>
            </a:extLst>
          </p:cNvPr>
          <p:cNvSpPr>
            <a:spLocks noGrp="1"/>
          </p:cNvSpPr>
          <p:nvPr>
            <p:ph type="body" sz="quarter" idx="15"/>
          </p:nvPr>
        </p:nvSpPr>
        <p:spPr>
          <a:xfrm>
            <a:off x="2931792" y="4126739"/>
            <a:ext cx="6127024" cy="535531"/>
          </a:xfrm>
        </p:spPr>
        <p:txBody>
          <a:bodyPr>
            <a:spAutoFit/>
          </a:bodyPr>
          <a:lstStyle>
            <a:lvl1pPr marL="0" indent="0">
              <a:buNone/>
              <a:defRPr sz="3200" b="1" baseline="0">
                <a:solidFill>
                  <a:srgbClr val="032C5D"/>
                </a:solidFill>
              </a:defRPr>
            </a:lvl1pPr>
            <a:lvl2pPr marL="461963" indent="0">
              <a:buNone/>
              <a:defRPr sz="4800">
                <a:solidFill>
                  <a:schemeClr val="accent1">
                    <a:lumMod val="75000"/>
                  </a:schemeClr>
                </a:solidFill>
              </a:defRPr>
            </a:lvl2pPr>
            <a:lvl3pPr marL="914400" indent="0">
              <a:buNone/>
              <a:defRPr sz="4800">
                <a:solidFill>
                  <a:schemeClr val="accent1">
                    <a:lumMod val="75000"/>
                  </a:schemeClr>
                </a:solidFill>
              </a:defRPr>
            </a:lvl3pPr>
            <a:lvl4pPr marL="1376363" indent="0">
              <a:buNone/>
              <a:defRPr sz="4800">
                <a:solidFill>
                  <a:schemeClr val="accent1">
                    <a:lumMod val="75000"/>
                  </a:schemeClr>
                </a:solidFill>
              </a:defRPr>
            </a:lvl4pPr>
            <a:lvl5pPr marL="1828800" indent="0">
              <a:buNone/>
              <a:defRPr sz="4800">
                <a:solidFill>
                  <a:schemeClr val="accent1">
                    <a:lumMod val="75000"/>
                  </a:schemeClr>
                </a:solidFill>
              </a:defRPr>
            </a:lvl5pPr>
          </a:lstStyle>
          <a:p>
            <a:pPr lvl="0"/>
            <a:r>
              <a:rPr lang="en-US"/>
              <a:t>Click to edit Master text styles</a:t>
            </a:r>
          </a:p>
        </p:txBody>
      </p:sp>
    </p:spTree>
    <p:extLst>
      <p:ext uri="{BB962C8B-B14F-4D97-AF65-F5344CB8AC3E}">
        <p14:creationId xmlns:p14="http://schemas.microsoft.com/office/powerpoint/2010/main" val="2444061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3840">
          <p15:clr>
            <a:srgbClr val="FBAE40"/>
          </p15:clr>
        </p15:guide>
        <p15:guide id="3" pos="528">
          <p15:clr>
            <a:srgbClr val="FBAE40"/>
          </p15:clr>
        </p15:guide>
        <p15:guide id="4" orient="horz" pos="1248">
          <p15:clr>
            <a:srgbClr val="FBAE40"/>
          </p15:clr>
        </p15:guide>
        <p15:guide id="5" orient="horz" pos="3408">
          <p15:clr>
            <a:srgbClr val="FBAE40"/>
          </p15:clr>
        </p15:guide>
      </p15:sldGuideLst>
    </p:ext>
  </p:extLs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ags" Target="../tags/tag3.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ags" Target="../tags/tag2.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2.jpe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image" Target="../media/image1.emf"/><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oleObject" Target="../embeddings/oleObject2.bin"/><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oleObject" Target="../embeddings/oleObject1.bin"/><Relationship Id="rId30" Type="http://schemas.openxmlformats.org/officeDocument/2006/relationships/image" Target="../media/image3.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723E9281-6C2D-2DEB-F121-6210A11840E0}"/>
              </a:ext>
            </a:extLst>
          </p:cNvPr>
          <p:cNvGraphicFramePr>
            <a:graphicFrameLocks noChangeAspect="1"/>
          </p:cNvGraphicFramePr>
          <p:nvPr>
            <p:custDataLst>
              <p:tags r:id="rId25"/>
            </p:custDataLst>
            <p:extLst>
              <p:ext uri="{D42A27DB-BD31-4B8C-83A1-F6EECF244321}">
                <p14:modId xmlns:p14="http://schemas.microsoft.com/office/powerpoint/2010/main" val="32890642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27" imgW="306" imgH="308" progId="TCLayout.ActiveDocument.1">
                  <p:embed/>
                </p:oleObj>
              </mc:Choice>
              <mc:Fallback>
                <p:oleObj name="think-cell Slide" r:id="rId27" imgW="306" imgH="308" progId="TCLayout.ActiveDocument.1">
                  <p:embed/>
                  <p:pic>
                    <p:nvPicPr>
                      <p:cNvPr id="5" name="Object 4" hidden="1">
                        <a:extLst>
                          <a:ext uri="{FF2B5EF4-FFF2-40B4-BE49-F238E27FC236}">
                            <a16:creationId xmlns:a16="http://schemas.microsoft.com/office/drawing/2014/main" id="{723E9281-6C2D-2DEB-F121-6210A11840E0}"/>
                          </a:ext>
                        </a:extLst>
                      </p:cNvPr>
                      <p:cNvPicPr/>
                      <p:nvPr/>
                    </p:nvPicPr>
                    <p:blipFill>
                      <a:blip r:embed="rId28"/>
                      <a:stretch>
                        <a:fillRect/>
                      </a:stretch>
                    </p:blipFill>
                    <p:spPr>
                      <a:xfrm>
                        <a:off x="1588" y="1588"/>
                        <a:ext cx="1588" cy="1588"/>
                      </a:xfrm>
                      <a:prstGeom prst="rect">
                        <a:avLst/>
                      </a:prstGeom>
                    </p:spPr>
                  </p:pic>
                </p:oleObj>
              </mc:Fallback>
            </mc:AlternateContent>
          </a:graphicData>
        </a:graphic>
      </p:graphicFrame>
      <p:pic>
        <p:nvPicPr>
          <p:cNvPr id="6" name="Picture 5" descr="A white background with hexagons&#10;&#10;Description automatically generated">
            <a:extLst>
              <a:ext uri="{FF2B5EF4-FFF2-40B4-BE49-F238E27FC236}">
                <a16:creationId xmlns:a16="http://schemas.microsoft.com/office/drawing/2014/main" id="{E6D7C124-C87A-80DA-E7D0-01DCD662AA12}"/>
              </a:ext>
            </a:extLst>
          </p:cNvPr>
          <p:cNvPicPr>
            <a:picLocks noChangeAspect="1"/>
          </p:cNvPicPr>
          <p:nvPr/>
        </p:nvPicPr>
        <p:blipFill>
          <a:blip r:embed="rId29"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1097541" y="708103"/>
            <a:ext cx="10703934" cy="701731"/>
          </a:xfrm>
          <a:prstGeom prst="rect">
            <a:avLst/>
          </a:prstGeom>
        </p:spPr>
        <p:txBody>
          <a:bodyPr vert="horz" wrap="square" lIns="91440" tIns="45720" rIns="91440" bIns="45720" rtlCol="0" anchor="t">
            <a:spAutoFit/>
          </a:bodyPr>
          <a:lstStyle/>
          <a:p>
            <a:r>
              <a:rPr lang="en-US"/>
              <a:t>Click to edit Master title style</a:t>
            </a:r>
          </a:p>
        </p:txBody>
      </p:sp>
      <p:sp>
        <p:nvSpPr>
          <p:cNvPr id="3" name="Text Placeholder 2"/>
          <p:cNvSpPr>
            <a:spLocks noGrp="1"/>
          </p:cNvSpPr>
          <p:nvPr>
            <p:ph type="body" idx="1"/>
          </p:nvPr>
        </p:nvSpPr>
        <p:spPr>
          <a:xfrm>
            <a:off x="1097541" y="1991171"/>
            <a:ext cx="10703934" cy="4200525"/>
          </a:xfrm>
          <a:prstGeom prst="rect">
            <a:avLst/>
          </a:prstGeom>
        </p:spPr>
        <p:txBody>
          <a:bodyPr vert="horz" lIns="91440" tIns="45720" rIns="91440" bIns="45720" rtlCol="0">
            <a:noAutofit/>
          </a:bodyPr>
          <a:lstStyle/>
          <a:p>
            <a:pPr lvl="0"/>
            <a:r>
              <a:rPr lang="en-US" dirty="0"/>
              <a:t>Edit Master text styles</a:t>
            </a:r>
          </a:p>
          <a:p>
            <a:pPr lvl="1"/>
            <a:r>
              <a:rPr lang="en-US" dirty="0"/>
              <a:t>Second level</a:t>
            </a:r>
          </a:p>
          <a:p>
            <a:pPr lvl="2"/>
            <a:r>
              <a:rPr lang="en-US" dirty="0"/>
              <a:t>Third level</a:t>
            </a:r>
          </a:p>
          <a:p>
            <a:pPr lvl="3"/>
            <a:r>
              <a:rPr lang="en-US" dirty="0"/>
              <a:t>Fourth level</a:t>
            </a:r>
          </a:p>
        </p:txBody>
      </p:sp>
      <p:sp>
        <p:nvSpPr>
          <p:cNvPr id="4" name="Date Placeholder 3">
            <a:extLst>
              <a:ext uri="{FF2B5EF4-FFF2-40B4-BE49-F238E27FC236}">
                <a16:creationId xmlns:a16="http://schemas.microsoft.com/office/drawing/2014/main" id="{BB7C6181-45A7-56E1-D659-5C2A7632C127}"/>
              </a:ext>
            </a:extLst>
          </p:cNvPr>
          <p:cNvSpPr txBox="1">
            <a:spLocks/>
          </p:cNvSpPr>
          <p:nvPr/>
        </p:nvSpPr>
        <p:spPr>
          <a:xfrm>
            <a:off x="11410431" y="6332761"/>
            <a:ext cx="476770" cy="365125"/>
          </a:xfrm>
          <a:prstGeom prst="rect">
            <a:avLst/>
          </a:prstGeom>
        </p:spPr>
        <p:txBody>
          <a:bodyPr vert="horz" wrap="none" lIns="91440" tIns="45720" rIns="91440" bIns="45720" rtlCol="0" anchor="ctr"/>
          <a:lstStyle>
            <a:defPPr>
              <a:defRPr lang="id-ID"/>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02E61F0C-A79F-4D00-B70E-1C93C9F667BE}" type="slidenum">
              <a:rPr lang="id-ID" b="1" smtClean="0">
                <a:solidFill>
                  <a:schemeClr val="bg1"/>
                </a:solidFill>
                <a:latin typeface="Segoe UI" panose="020B0502040204020203" pitchFamily="34" charset="0"/>
                <a:ea typeface="Lato" panose="020F0502020204030203" pitchFamily="34" charset="0"/>
                <a:cs typeface="Segoe UI" panose="020B0502040204020203" pitchFamily="34" charset="0"/>
              </a:rPr>
              <a:pPr algn="ctr"/>
              <a:t>‹#›</a:t>
            </a:fld>
            <a:endParaRPr lang="id-ID" b="1" dirty="0">
              <a:solidFill>
                <a:schemeClr val="bg1"/>
              </a:solidFill>
              <a:latin typeface="Segoe UI" panose="020B0502040204020203" pitchFamily="34" charset="0"/>
              <a:ea typeface="Lato" panose="020F0502020204030203" pitchFamily="34" charset="0"/>
              <a:cs typeface="Segoe UI" panose="020B0502040204020203" pitchFamily="34" charset="0"/>
            </a:endParaRPr>
          </a:p>
        </p:txBody>
      </p:sp>
      <p:sp>
        <p:nvSpPr>
          <p:cNvPr id="7" name="TextBox 6">
            <a:extLst>
              <a:ext uri="{FF2B5EF4-FFF2-40B4-BE49-F238E27FC236}">
                <a16:creationId xmlns:a16="http://schemas.microsoft.com/office/drawing/2014/main" id="{5929FF94-DED9-555D-7C0B-4F6B3B7D7AA0}"/>
              </a:ext>
            </a:extLst>
          </p:cNvPr>
          <p:cNvSpPr txBox="1"/>
          <p:nvPr/>
        </p:nvSpPr>
        <p:spPr>
          <a:xfrm>
            <a:off x="569420" y="6409674"/>
            <a:ext cx="3519716" cy="261610"/>
          </a:xfrm>
          <a:prstGeom prst="rect">
            <a:avLst/>
          </a:prstGeom>
          <a:noFill/>
        </p:spPr>
        <p:txBody>
          <a:bodyPr wrap="square" rtlCol="0" anchor="ctr">
            <a:spAutoFit/>
          </a:bodyPr>
          <a:lstStyle/>
          <a:p>
            <a:r>
              <a:rPr lang="en-US" sz="1100" b="0" dirty="0">
                <a:solidFill>
                  <a:prstClr val="black"/>
                </a:solidFill>
                <a:latin typeface="Calibri" panose="020F0502020204030204"/>
              </a:rPr>
              <a:t>© Copyright 2024 Institute of Nuclear Power Operations</a:t>
            </a:r>
          </a:p>
        </p:txBody>
      </p:sp>
      <p:pic>
        <p:nvPicPr>
          <p:cNvPr id="8" name="Picture 7" descr="Logo, icon&#10;&#10;Description automatically generated">
            <a:extLst>
              <a:ext uri="{FF2B5EF4-FFF2-40B4-BE49-F238E27FC236}">
                <a16:creationId xmlns:a16="http://schemas.microsoft.com/office/drawing/2014/main" id="{98AA0B1F-38E0-DAA2-AD14-692090713A11}"/>
              </a:ext>
            </a:extLst>
          </p:cNvPr>
          <p:cNvPicPr>
            <a:picLocks noChangeAspect="1"/>
          </p:cNvPicPr>
          <p:nvPr/>
        </p:nvPicPr>
        <p:blipFill>
          <a:blip r:embed="rId30" cstate="print">
            <a:extLst>
              <a:ext uri="{28A0092B-C50C-407E-A947-70E740481C1C}">
                <a14:useLocalDpi xmlns:a14="http://schemas.microsoft.com/office/drawing/2010/main" val="0"/>
              </a:ext>
            </a:extLst>
          </a:blip>
          <a:stretch>
            <a:fillRect/>
          </a:stretch>
        </p:blipFill>
        <p:spPr>
          <a:xfrm>
            <a:off x="112776" y="6312366"/>
            <a:ext cx="456644" cy="433812"/>
          </a:xfrm>
          <a:prstGeom prst="rect">
            <a:avLst/>
          </a:prstGeom>
        </p:spPr>
      </p:pic>
      <p:graphicFrame>
        <p:nvGraphicFramePr>
          <p:cNvPr id="9" name="Object 8" hidden="1">
            <a:extLst>
              <a:ext uri="{FF2B5EF4-FFF2-40B4-BE49-F238E27FC236}">
                <a16:creationId xmlns:a16="http://schemas.microsoft.com/office/drawing/2014/main" id="{AB11E087-68F8-101A-0E10-923484F93AEA}"/>
              </a:ext>
            </a:extLst>
          </p:cNvPr>
          <p:cNvGraphicFramePr>
            <a:graphicFrameLocks noChangeAspect="1"/>
          </p:cNvGraphicFramePr>
          <p:nvPr userDrawn="1">
            <p:custDataLst>
              <p:tags r:id="rId26"/>
            </p:custDataLst>
            <p:extLst>
              <p:ext uri="{D42A27DB-BD31-4B8C-83A1-F6EECF244321}">
                <p14:modId xmlns:p14="http://schemas.microsoft.com/office/powerpoint/2010/main" val="25173824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1" imgW="306" imgH="308" progId="TCLayout.ActiveDocument.1">
                  <p:embed/>
                </p:oleObj>
              </mc:Choice>
              <mc:Fallback>
                <p:oleObj name="think-cell Slide" r:id="rId31" imgW="306" imgH="308" progId="TCLayout.ActiveDocument.1">
                  <p:embed/>
                  <p:pic>
                    <p:nvPicPr>
                      <p:cNvPr id="9" name="Object 8" hidden="1">
                        <a:extLst>
                          <a:ext uri="{FF2B5EF4-FFF2-40B4-BE49-F238E27FC236}">
                            <a16:creationId xmlns:a16="http://schemas.microsoft.com/office/drawing/2014/main" id="{A4A002BD-07FC-DF1E-101D-6CE0BD094D9D}"/>
                          </a:ext>
                        </a:extLst>
                      </p:cNvPr>
                      <p:cNvPicPr/>
                      <p:nvPr/>
                    </p:nvPicPr>
                    <p:blipFill>
                      <a:blip r:embed="rId28"/>
                      <a:stretch>
                        <a:fillRect/>
                      </a:stretch>
                    </p:blipFill>
                    <p:spPr>
                      <a:xfrm>
                        <a:off x="1588" y="1588"/>
                        <a:ext cx="1588" cy="1588"/>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F5B80291-DB5F-9D43-51B0-8263170A6919}"/>
              </a:ext>
            </a:extLst>
          </p:cNvPr>
          <p:cNvSpPr txBox="1"/>
          <p:nvPr userDrawn="1"/>
        </p:nvSpPr>
        <p:spPr>
          <a:xfrm>
            <a:off x="569420" y="6409674"/>
            <a:ext cx="3519716" cy="261610"/>
          </a:xfrm>
          <a:prstGeom prst="rect">
            <a:avLst/>
          </a:prstGeom>
          <a:noFill/>
        </p:spPr>
        <p:txBody>
          <a:bodyPr wrap="square" rtlCol="0" anchor="ctr">
            <a:spAutoFit/>
          </a:bodyPr>
          <a:lstStyle/>
          <a:p>
            <a:r>
              <a:rPr lang="en-US" sz="1100" b="0" dirty="0">
                <a:solidFill>
                  <a:prstClr val="black"/>
                </a:solidFill>
                <a:latin typeface="Calibri" panose="020F0502020204030204"/>
              </a:rPr>
              <a:t>© Copyright 2024 Institute of Nuclear Power Operations</a:t>
            </a:r>
          </a:p>
        </p:txBody>
      </p:sp>
      <p:pic>
        <p:nvPicPr>
          <p:cNvPr id="11" name="Picture 10" descr="Logo, icon&#10;&#10;Description automatically generated">
            <a:extLst>
              <a:ext uri="{FF2B5EF4-FFF2-40B4-BE49-F238E27FC236}">
                <a16:creationId xmlns:a16="http://schemas.microsoft.com/office/drawing/2014/main" id="{E7EBBFC0-FE7B-1F55-EB90-7A73043631D0}"/>
              </a:ext>
            </a:extLst>
          </p:cNvPr>
          <p:cNvPicPr>
            <a:picLocks noChangeAspect="1"/>
          </p:cNvPicPr>
          <p:nvPr userDrawn="1"/>
        </p:nvPicPr>
        <p:blipFill>
          <a:blip r:embed="rId30" cstate="print">
            <a:extLst>
              <a:ext uri="{28A0092B-C50C-407E-A947-70E740481C1C}">
                <a14:useLocalDpi xmlns:a14="http://schemas.microsoft.com/office/drawing/2010/main" val="0"/>
              </a:ext>
            </a:extLst>
          </a:blip>
          <a:stretch>
            <a:fillRect/>
          </a:stretch>
        </p:blipFill>
        <p:spPr>
          <a:xfrm>
            <a:off x="112776" y="6312366"/>
            <a:ext cx="456644" cy="433812"/>
          </a:xfrm>
          <a:prstGeom prst="rect">
            <a:avLst/>
          </a:prstGeom>
        </p:spPr>
      </p:pic>
    </p:spTree>
    <p:extLst>
      <p:ext uri="{BB962C8B-B14F-4D97-AF65-F5344CB8AC3E}">
        <p14:creationId xmlns:p14="http://schemas.microsoft.com/office/powerpoint/2010/main" val="4005124990"/>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69" r:id="rId12"/>
    <p:sldLayoutId id="2147483770" r:id="rId13"/>
    <p:sldLayoutId id="2147483771" r:id="rId14"/>
    <p:sldLayoutId id="2147483772" r:id="rId15"/>
    <p:sldLayoutId id="2147483773" r:id="rId16"/>
    <p:sldLayoutId id="2147483774" r:id="rId17"/>
    <p:sldLayoutId id="2147483775" r:id="rId18"/>
    <p:sldLayoutId id="2147483776" r:id="rId19"/>
    <p:sldLayoutId id="2147483777" r:id="rId20"/>
    <p:sldLayoutId id="2147483778" r:id="rId21"/>
    <p:sldLayoutId id="2147483779" r:id="rId22"/>
    <p:sldLayoutId id="2147483780" r:id="rId2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400" b="1" i="1" kern="1200" spc="-100" baseline="0">
          <a:gradFill flip="none" rotWithShape="1">
            <a:gsLst>
              <a:gs pos="0">
                <a:schemeClr val="accent4"/>
              </a:gs>
              <a:gs pos="50000">
                <a:srgbClr val="4F3F7D"/>
              </a:gs>
              <a:gs pos="100000">
                <a:schemeClr val="accent1"/>
              </a:gs>
            </a:gsLst>
            <a:lin ang="0" scaled="1"/>
            <a:tileRect/>
          </a:gradFill>
          <a:latin typeface="+mj-lt"/>
          <a:ea typeface="+mj-ea"/>
          <a:cs typeface="+mj-cs"/>
        </a:defRPr>
      </a:lvl1pPr>
    </p:titleStyle>
    <p:bodyStyle>
      <a:lvl1pPr marL="230188" indent="-230188" algn="l" defTabSz="914400" rtl="0" eaLnBrk="1" latinLnBrk="0" hangingPunct="1">
        <a:lnSpc>
          <a:spcPct val="90000"/>
        </a:lnSpc>
        <a:spcBef>
          <a:spcPts val="1000"/>
        </a:spcBef>
        <a:buClr>
          <a:srgbClr val="032C5D"/>
        </a:buClr>
        <a:buFont typeface="Arial" panose="020B0604020202020204" pitchFamily="34" charset="0"/>
        <a:buChar char="•"/>
        <a:defRPr sz="2000" i="1" kern="1200">
          <a:solidFill>
            <a:srgbClr val="032C5D"/>
          </a:solidFill>
          <a:latin typeface="+mn-lt"/>
          <a:ea typeface="+mn-ea"/>
          <a:cs typeface="+mn-cs"/>
        </a:defRPr>
      </a:lvl1pPr>
      <a:lvl2pPr marL="684213" indent="-222250" algn="l" defTabSz="914400" rtl="0" eaLnBrk="1" latinLnBrk="0" hangingPunct="1">
        <a:lnSpc>
          <a:spcPct val="90000"/>
        </a:lnSpc>
        <a:spcBef>
          <a:spcPts val="500"/>
        </a:spcBef>
        <a:buClr>
          <a:srgbClr val="032C5D"/>
        </a:buClr>
        <a:buFont typeface="Calibri" panose="020F0502020204030204" pitchFamily="34" charset="0"/>
        <a:buChar char="−"/>
        <a:defRPr sz="2000" i="1" kern="1200">
          <a:solidFill>
            <a:srgbClr val="032C5D"/>
          </a:solidFill>
          <a:latin typeface="+mn-lt"/>
          <a:ea typeface="+mn-ea"/>
          <a:cs typeface="+mn-cs"/>
        </a:defRPr>
      </a:lvl2pPr>
      <a:lvl3pPr marL="1144588" indent="-230188" algn="l" defTabSz="914400" rtl="0" eaLnBrk="1" latinLnBrk="0" hangingPunct="1">
        <a:lnSpc>
          <a:spcPct val="90000"/>
        </a:lnSpc>
        <a:spcBef>
          <a:spcPts val="500"/>
        </a:spcBef>
        <a:buClr>
          <a:srgbClr val="032C5D"/>
        </a:buClr>
        <a:buFont typeface="Arial" panose="020B0604020202020204" pitchFamily="34" charset="0"/>
        <a:buChar char="•"/>
        <a:defRPr sz="2000" i="1" kern="1200">
          <a:solidFill>
            <a:srgbClr val="032C5D"/>
          </a:solidFill>
          <a:latin typeface="+mn-lt"/>
          <a:ea typeface="+mn-ea"/>
          <a:cs typeface="+mn-cs"/>
        </a:defRPr>
      </a:lvl3pPr>
      <a:lvl4pPr marL="1598613" indent="-222250" algn="l" defTabSz="914400" rtl="0" eaLnBrk="1" latinLnBrk="0" hangingPunct="1">
        <a:lnSpc>
          <a:spcPct val="90000"/>
        </a:lnSpc>
        <a:spcBef>
          <a:spcPts val="500"/>
        </a:spcBef>
        <a:buClr>
          <a:srgbClr val="032C5D"/>
        </a:buClr>
        <a:buFont typeface="Calibri" panose="020F0502020204030204" pitchFamily="34" charset="0"/>
        <a:buChar char="−"/>
        <a:defRPr sz="2000" i="1" kern="1200">
          <a:solidFill>
            <a:srgbClr val="032C5D"/>
          </a:solidFill>
          <a:latin typeface="+mn-lt"/>
          <a:ea typeface="+mn-ea"/>
          <a:cs typeface="+mn-cs"/>
        </a:defRPr>
      </a:lvl4pPr>
      <a:lvl5pPr marL="2057400" indent="-228600" algn="l" defTabSz="914400" rtl="0" eaLnBrk="1" latinLnBrk="0" hangingPunct="1">
        <a:lnSpc>
          <a:spcPct val="90000"/>
        </a:lnSpc>
        <a:spcBef>
          <a:spcPts val="500"/>
        </a:spcBef>
        <a:buClr>
          <a:srgbClr val="032C5D"/>
        </a:buClr>
        <a:buFont typeface="Arial" panose="020B0604020202020204" pitchFamily="34" charset="0"/>
        <a:buChar char="•"/>
        <a:defRPr sz="2400" kern="1200">
          <a:solidFill>
            <a:srgbClr val="56708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oleObject" Target="../embeddings/oleObject25.bin"/><Relationship Id="rId2" Type="http://schemas.openxmlformats.org/officeDocument/2006/relationships/slideLayout" Target="../slideLayouts/slideLayout9.xml"/><Relationship Id="rId1" Type="http://schemas.openxmlformats.org/officeDocument/2006/relationships/tags" Target="../tags/tag26.xml"/><Relationship Id="rId4" Type="http://schemas.openxmlformats.org/officeDocument/2006/relationships/image" Target="../media/image1.emf"/></Relationships>
</file>

<file path=ppt/slides/_rels/slide2.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0.xml"/><Relationship Id="rId1" Type="http://schemas.openxmlformats.org/officeDocument/2006/relationships/tags" Target="../tags/tag27.xml"/><Relationship Id="rId5" Type="http://schemas.openxmlformats.org/officeDocument/2006/relationships/image" Target="../media/image1.emf"/><Relationship Id="rId4" Type="http://schemas.openxmlformats.org/officeDocument/2006/relationships/oleObject" Target="../embeddings/oleObject26.bin"/></Relationships>
</file>

<file path=ppt/slides/_rels/slide3.xml.rels><?xml version="1.0" encoding="UTF-8" standalone="yes"?>
<Relationships xmlns="http://schemas.openxmlformats.org/package/2006/relationships"><Relationship Id="rId3" Type="http://schemas.openxmlformats.org/officeDocument/2006/relationships/image" Target="../media/image14.tmp"/><Relationship Id="rId2" Type="http://schemas.openxmlformats.org/officeDocument/2006/relationships/notesSlide" Target="../notesSlides/notesSlide2.xml"/><Relationship Id="rId1" Type="http://schemas.openxmlformats.org/officeDocument/2006/relationships/slideLayout" Target="../slideLayouts/slideLayout2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6.xml.rels><?xml version="1.0" encoding="UTF-8" standalone="yes"?>
<Relationships xmlns="http://schemas.openxmlformats.org/package/2006/relationships"><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4.xml"/><Relationship Id="rId1" Type="http://schemas.openxmlformats.org/officeDocument/2006/relationships/slideLayout" Target="../slideLayouts/slideLayout23.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_rels/slide7.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23.xml"/><Relationship Id="rId4" Type="http://schemas.openxmlformats.org/officeDocument/2006/relationships/image" Target="../media/image21.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3.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0.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9DE2237B-C5E4-F27B-1361-995AC4C9B9D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2" name="Object 1" hidden="1">
                        <a:extLst>
                          <a:ext uri="{FF2B5EF4-FFF2-40B4-BE49-F238E27FC236}">
                            <a16:creationId xmlns:a16="http://schemas.microsoft.com/office/drawing/2014/main" id="{9DE2237B-C5E4-F27B-1361-995AC4C9B9DF}"/>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7" name="Content Placeholder 6">
            <a:extLst>
              <a:ext uri="{FF2B5EF4-FFF2-40B4-BE49-F238E27FC236}">
                <a16:creationId xmlns:a16="http://schemas.microsoft.com/office/drawing/2014/main" id="{76040552-15D3-6026-E00B-734FA0330D69}"/>
              </a:ext>
            </a:extLst>
          </p:cNvPr>
          <p:cNvSpPr>
            <a:spLocks noGrp="1"/>
          </p:cNvSpPr>
          <p:nvPr>
            <p:ph sz="quarter" idx="14"/>
          </p:nvPr>
        </p:nvSpPr>
        <p:spPr>
          <a:xfrm>
            <a:off x="1564167" y="1955502"/>
            <a:ext cx="9527902" cy="2640723"/>
          </a:xfrm>
        </p:spPr>
        <p:txBody>
          <a:bodyPr/>
          <a:lstStyle/>
          <a:p>
            <a:r>
              <a:rPr lang="en-US" sz="7000" dirty="0"/>
              <a:t>Introducing Resiliency </a:t>
            </a:r>
          </a:p>
          <a:p>
            <a:endParaRPr lang="en-US" sz="44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6448716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9DE2237B-C5E4-F27B-1361-995AC4C9B9DF}"/>
              </a:ext>
            </a:extLst>
          </p:cNvPr>
          <p:cNvGraphicFramePr>
            <a:graphicFrameLocks noChangeAspect="1"/>
          </p:cNvGraphicFramePr>
          <p:nvPr>
            <p:custDataLst>
              <p:tags r:id="rId1"/>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06" imgH="308" progId="TCLayout.ActiveDocument.1">
                  <p:embed/>
                </p:oleObj>
              </mc:Choice>
              <mc:Fallback>
                <p:oleObj name="think-cell Slide" r:id="rId4" imgW="306" imgH="308" progId="TCLayout.ActiveDocument.1">
                  <p:embed/>
                  <p:pic>
                    <p:nvPicPr>
                      <p:cNvPr id="2" name="Object 1" hidden="1">
                        <a:extLst>
                          <a:ext uri="{FF2B5EF4-FFF2-40B4-BE49-F238E27FC236}">
                            <a16:creationId xmlns:a16="http://schemas.microsoft.com/office/drawing/2014/main" id="{9DE2237B-C5E4-F27B-1361-995AC4C9B9D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7" name="Content Placeholder 6">
            <a:extLst>
              <a:ext uri="{FF2B5EF4-FFF2-40B4-BE49-F238E27FC236}">
                <a16:creationId xmlns:a16="http://schemas.microsoft.com/office/drawing/2014/main" id="{76040552-15D3-6026-E00B-734FA0330D69}"/>
              </a:ext>
            </a:extLst>
          </p:cNvPr>
          <p:cNvSpPr>
            <a:spLocks noGrp="1"/>
          </p:cNvSpPr>
          <p:nvPr>
            <p:ph sz="quarter" idx="14"/>
          </p:nvPr>
        </p:nvSpPr>
        <p:spPr>
          <a:xfrm>
            <a:off x="4323270" y="2566975"/>
            <a:ext cx="6220159" cy="2308324"/>
          </a:xfrm>
        </p:spPr>
        <p:txBody>
          <a:bodyPr/>
          <a:lstStyle/>
          <a:p>
            <a:pPr algn="ctr"/>
            <a:r>
              <a:rPr lang="en-US" sz="6500" dirty="0"/>
              <a:t>What are Industry Standards?</a:t>
            </a:r>
          </a:p>
          <a:p>
            <a:endParaRPr lang="en-US" sz="4400" dirty="0">
              <a:effectLst/>
              <a:latin typeface="Calibri" panose="020F0502020204030204" pitchFamily="34" charset="0"/>
              <a:ea typeface="Calibri" panose="020F0502020204030204" pitchFamily="34" charset="0"/>
            </a:endParaRPr>
          </a:p>
        </p:txBody>
      </p:sp>
    </p:spTree>
    <p:extLst>
      <p:ext uri="{BB962C8B-B14F-4D97-AF65-F5344CB8AC3E}">
        <p14:creationId xmlns:p14="http://schemas.microsoft.com/office/powerpoint/2010/main" val="349229709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screenshot of a computer&#10;&#10;Description automatically generated">
            <a:extLst>
              <a:ext uri="{FF2B5EF4-FFF2-40B4-BE49-F238E27FC236}">
                <a16:creationId xmlns:a16="http://schemas.microsoft.com/office/drawing/2014/main" id="{012011D1-0656-7B9B-F2DC-52927057321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20649" y="412683"/>
            <a:ext cx="11983780" cy="5847348"/>
          </a:xfrm>
          <a:prstGeom prst="rect">
            <a:avLst/>
          </a:prstGeom>
          <a:noFill/>
        </p:spPr>
      </p:pic>
      <p:sp>
        <p:nvSpPr>
          <p:cNvPr id="2" name="Oval 1">
            <a:extLst>
              <a:ext uri="{FF2B5EF4-FFF2-40B4-BE49-F238E27FC236}">
                <a16:creationId xmlns:a16="http://schemas.microsoft.com/office/drawing/2014/main" id="{DE7165DF-3D4D-D411-E395-E8C583560BE6}"/>
              </a:ext>
            </a:extLst>
          </p:cNvPr>
          <p:cNvSpPr/>
          <p:nvPr/>
        </p:nvSpPr>
        <p:spPr>
          <a:xfrm>
            <a:off x="120649" y="597969"/>
            <a:ext cx="2040487" cy="1163781"/>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Oval 2">
            <a:extLst>
              <a:ext uri="{FF2B5EF4-FFF2-40B4-BE49-F238E27FC236}">
                <a16:creationId xmlns:a16="http://schemas.microsoft.com/office/drawing/2014/main" id="{8C3036CA-C497-41CB-4827-CB6DED62D8CF}"/>
              </a:ext>
            </a:extLst>
          </p:cNvPr>
          <p:cNvSpPr/>
          <p:nvPr/>
        </p:nvSpPr>
        <p:spPr>
          <a:xfrm>
            <a:off x="6954635" y="955963"/>
            <a:ext cx="1421477" cy="407323"/>
          </a:xfrm>
          <a:prstGeom prst="ellipse">
            <a:avLst/>
          </a:prstGeom>
          <a:noFill/>
          <a:ln w="38100">
            <a:solidFill>
              <a:schemeClr val="accent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75193023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EB434-945D-78D0-67D7-866B9ED40136}"/>
              </a:ext>
            </a:extLst>
          </p:cNvPr>
          <p:cNvSpPr>
            <a:spLocks noGrp="1"/>
          </p:cNvSpPr>
          <p:nvPr>
            <p:ph type="title"/>
          </p:nvPr>
        </p:nvSpPr>
        <p:spPr>
          <a:xfrm>
            <a:off x="1163320" y="1336673"/>
            <a:ext cx="10854267" cy="682171"/>
          </a:xfrm>
        </p:spPr>
        <p:txBody>
          <a:bodyPr>
            <a:noAutofit/>
          </a:bodyPr>
          <a:lstStyle/>
          <a:p>
            <a:r>
              <a:rPr lang="en-US" sz="6500" dirty="0"/>
              <a:t>Why Resiliency?</a:t>
            </a:r>
          </a:p>
        </p:txBody>
      </p:sp>
      <p:sp>
        <p:nvSpPr>
          <p:cNvPr id="3" name="Content Placeholder 2">
            <a:extLst>
              <a:ext uri="{FF2B5EF4-FFF2-40B4-BE49-F238E27FC236}">
                <a16:creationId xmlns:a16="http://schemas.microsoft.com/office/drawing/2014/main" id="{FB8EA357-9936-20A0-CFBB-DA1C5949129B}"/>
              </a:ext>
            </a:extLst>
          </p:cNvPr>
          <p:cNvSpPr>
            <a:spLocks noGrp="1"/>
          </p:cNvSpPr>
          <p:nvPr>
            <p:ph idx="1"/>
          </p:nvPr>
        </p:nvSpPr>
        <p:spPr>
          <a:xfrm>
            <a:off x="1881928" y="1930310"/>
            <a:ext cx="8633672" cy="2781301"/>
          </a:xfrm>
        </p:spPr>
        <p:txBody>
          <a:bodyPr>
            <a:normAutofit fontScale="92500" lnSpcReduction="20000"/>
          </a:bodyPr>
          <a:lstStyle/>
          <a:p>
            <a:pPr marL="230188" lvl="1" indent="-230188">
              <a:spcBef>
                <a:spcPts val="1000"/>
              </a:spcBef>
              <a:spcAft>
                <a:spcPts val="1200"/>
              </a:spcAft>
              <a:buFont typeface="Arial" panose="020B0604020202020204" pitchFamily="34" charset="0"/>
              <a:buChar char="•"/>
            </a:pPr>
            <a:endParaRPr lang="en-US" sz="3200" dirty="0">
              <a:solidFill>
                <a:srgbClr val="00438C"/>
              </a:solidFill>
              <a:latin typeface="Segoe UI" panose="020B0502040204020203" pitchFamily="34" charset="0"/>
              <a:cs typeface="Times New Roman" panose="02020603050405020304" pitchFamily="18" charset="0"/>
            </a:endParaRPr>
          </a:p>
          <a:p>
            <a:pPr marL="230188" lvl="1" indent="-230188">
              <a:spcBef>
                <a:spcPts val="1000"/>
              </a:spcBef>
              <a:spcAft>
                <a:spcPts val="1200"/>
              </a:spcAft>
              <a:buFont typeface="Arial" panose="020B0604020202020204" pitchFamily="34" charset="0"/>
              <a:buChar char="•"/>
            </a:pPr>
            <a:r>
              <a:rPr lang="en-US" sz="3200" i="0" dirty="0">
                <a:solidFill>
                  <a:srgbClr val="1F5DAA"/>
                </a:solidFill>
                <a:latin typeface="Segoe UI" panose="020B0502040204020203" pitchFamily="34" charset="0"/>
                <a:cs typeface="Times New Roman" panose="02020603050405020304" pitchFamily="18" charset="0"/>
              </a:rPr>
              <a:t>Predicted increases in the frequency, intensity and duration of natural, cyber and physical threats</a:t>
            </a:r>
          </a:p>
          <a:p>
            <a:pPr marL="230188" lvl="1" indent="-230188">
              <a:spcBef>
                <a:spcPts val="1000"/>
              </a:spcBef>
              <a:spcAft>
                <a:spcPts val="1200"/>
              </a:spcAft>
              <a:buFont typeface="Arial" panose="020B0604020202020204" pitchFamily="34" charset="0"/>
              <a:buChar char="•"/>
            </a:pPr>
            <a:r>
              <a:rPr lang="en-US" sz="3200" i="0" dirty="0">
                <a:solidFill>
                  <a:srgbClr val="1F5DAA"/>
                </a:solidFill>
                <a:latin typeface="Segoe UI" panose="020B0502040204020203" pitchFamily="34" charset="0"/>
                <a:cs typeface="Times New Roman" panose="02020603050405020304" pitchFamily="18" charset="0"/>
              </a:rPr>
              <a:t>Scope and comprehensiveness of industry actions to date have been inconsistent</a:t>
            </a:r>
          </a:p>
          <a:p>
            <a:pPr marL="230188" lvl="1" indent="-230188">
              <a:spcBef>
                <a:spcPts val="1000"/>
              </a:spcBef>
              <a:spcAft>
                <a:spcPts val="1200"/>
              </a:spcAft>
              <a:buFont typeface="Arial" panose="020B0604020202020204" pitchFamily="34" charset="0"/>
              <a:buChar char="•"/>
            </a:pPr>
            <a:endParaRPr lang="en-US" sz="3200" dirty="0">
              <a:solidFill>
                <a:srgbClr val="00438C"/>
              </a:solidFill>
              <a:latin typeface="Segoe UI" panose="020B0502040204020203" pitchFamily="34" charset="0"/>
              <a:cs typeface="Times New Roman" panose="02020603050405020304" pitchFamily="18" charset="0"/>
            </a:endParaRPr>
          </a:p>
          <a:p>
            <a:pPr marL="0" indent="0">
              <a:buNone/>
            </a:pPr>
            <a:endParaRPr lang="en-US" dirty="0"/>
          </a:p>
          <a:p>
            <a:endParaRPr lang="en-US" dirty="0"/>
          </a:p>
        </p:txBody>
      </p:sp>
    </p:spTree>
    <p:extLst>
      <p:ext uri="{BB962C8B-B14F-4D97-AF65-F5344CB8AC3E}">
        <p14:creationId xmlns:p14="http://schemas.microsoft.com/office/powerpoint/2010/main" val="25747075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B2310B6-78B6-2102-7E4E-56E364C2900F}"/>
              </a:ext>
            </a:extLst>
          </p:cNvPr>
          <p:cNvSpPr>
            <a:spLocks noGrp="1"/>
          </p:cNvSpPr>
          <p:nvPr>
            <p:ph type="sldNum" sz="quarter" idx="12"/>
          </p:nvPr>
        </p:nvSpPr>
        <p:spPr/>
        <p:txBody>
          <a:bodyPr/>
          <a:lstStyle/>
          <a:p>
            <a:fld id="{953989FF-9763-4C25-98BB-0D5AFC50A802}" type="slidenum">
              <a:rPr lang="en-US" smtClean="0"/>
              <a:pPr/>
              <a:t>5</a:t>
            </a:fld>
            <a:endParaRPr lang="en-US"/>
          </a:p>
        </p:txBody>
      </p:sp>
      <p:sp>
        <p:nvSpPr>
          <p:cNvPr id="3" name="Title 2">
            <a:extLst>
              <a:ext uri="{FF2B5EF4-FFF2-40B4-BE49-F238E27FC236}">
                <a16:creationId xmlns:a16="http://schemas.microsoft.com/office/drawing/2014/main" id="{37D7AE00-4F89-0228-B55E-3A8A307201CE}"/>
              </a:ext>
            </a:extLst>
          </p:cNvPr>
          <p:cNvSpPr>
            <a:spLocks noGrp="1"/>
          </p:cNvSpPr>
          <p:nvPr>
            <p:ph type="title"/>
          </p:nvPr>
        </p:nvSpPr>
        <p:spPr>
          <a:xfrm>
            <a:off x="1003300" y="1278619"/>
            <a:ext cx="10854267" cy="682171"/>
          </a:xfrm>
        </p:spPr>
        <p:txBody>
          <a:bodyPr>
            <a:noAutofit/>
          </a:bodyPr>
          <a:lstStyle/>
          <a:p>
            <a:r>
              <a:rPr lang="en-US" sz="6500" dirty="0"/>
              <a:t>Definition of Resiliency</a:t>
            </a:r>
          </a:p>
        </p:txBody>
      </p:sp>
      <p:sp>
        <p:nvSpPr>
          <p:cNvPr id="4" name="Content Placeholder 3">
            <a:extLst>
              <a:ext uri="{FF2B5EF4-FFF2-40B4-BE49-F238E27FC236}">
                <a16:creationId xmlns:a16="http://schemas.microsoft.com/office/drawing/2014/main" id="{8C603A4C-AA0B-30D1-241A-6D4B23461C6C}"/>
              </a:ext>
            </a:extLst>
          </p:cNvPr>
          <p:cNvSpPr>
            <a:spLocks noGrp="1"/>
          </p:cNvSpPr>
          <p:nvPr>
            <p:ph idx="1"/>
          </p:nvPr>
        </p:nvSpPr>
        <p:spPr>
          <a:xfrm>
            <a:off x="1903288" y="2152651"/>
            <a:ext cx="8715376" cy="2724149"/>
          </a:xfrm>
        </p:spPr>
        <p:txBody>
          <a:bodyPr/>
          <a:lstStyle/>
          <a:p>
            <a:pPr marL="0" indent="0">
              <a:buNone/>
            </a:pPr>
            <a:r>
              <a:rPr lang="en-US" sz="3000" i="0" dirty="0">
                <a:solidFill>
                  <a:srgbClr val="1F5DAA"/>
                </a:solidFill>
                <a:effectLst/>
                <a:ea typeface="Calibri" panose="020F0502020204030204" pitchFamily="34" charset="0"/>
                <a:cs typeface="Times New Roman" panose="02020603050405020304" pitchFamily="18" charset="0"/>
              </a:rPr>
              <a:t>Resiliency </a:t>
            </a:r>
            <a:r>
              <a:rPr lang="en-US" sz="3000" i="0" dirty="0">
                <a:solidFill>
                  <a:srgbClr val="1F5DAA"/>
                </a:solidFill>
                <a:ea typeface="Calibri" panose="020F0502020204030204" pitchFamily="34" charset="0"/>
                <a:cs typeface="Times New Roman" panose="02020603050405020304" pitchFamily="18" charset="0"/>
              </a:rPr>
              <a:t>i</a:t>
            </a:r>
            <a:r>
              <a:rPr lang="en-US" sz="3000" i="0" dirty="0">
                <a:solidFill>
                  <a:srgbClr val="1F5DAA"/>
                </a:solidFill>
                <a:effectLst/>
                <a:ea typeface="Calibri" panose="020F0502020204030204" pitchFamily="34" charset="0"/>
                <a:cs typeface="Times New Roman" panose="02020603050405020304" pitchFamily="18" charset="0"/>
              </a:rPr>
              <a:t>s “the ability to withstand and reduce the impact of disruptive external threats through planning and preparation, which enable the capability to anticipate, absorb and respond, rapidly recover, and adapt from such an event.”</a:t>
            </a:r>
          </a:p>
          <a:p>
            <a:endParaRPr lang="en-US" dirty="0"/>
          </a:p>
        </p:txBody>
      </p:sp>
    </p:spTree>
    <p:extLst>
      <p:ext uri="{BB962C8B-B14F-4D97-AF65-F5344CB8AC3E}">
        <p14:creationId xmlns:p14="http://schemas.microsoft.com/office/powerpoint/2010/main" val="155379341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white cover with black text&#10;&#10;Description automatically generated">
            <a:extLst>
              <a:ext uri="{FF2B5EF4-FFF2-40B4-BE49-F238E27FC236}">
                <a16:creationId xmlns:a16="http://schemas.microsoft.com/office/drawing/2014/main" id="{ADA8C425-3805-5020-94D7-2CEAD9245B98}"/>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rot="774751">
            <a:off x="8582267" y="1789268"/>
            <a:ext cx="2113285" cy="2826122"/>
          </a:xfrm>
          <a:prstGeom prst="rect">
            <a:avLst/>
          </a:prstGeom>
        </p:spPr>
      </p:pic>
      <p:sp>
        <p:nvSpPr>
          <p:cNvPr id="18" name="Title 1">
            <a:extLst>
              <a:ext uri="{FF2B5EF4-FFF2-40B4-BE49-F238E27FC236}">
                <a16:creationId xmlns:a16="http://schemas.microsoft.com/office/drawing/2014/main" id="{396EE858-0BA9-C52E-7613-C265ED75B656}"/>
              </a:ext>
            </a:extLst>
          </p:cNvPr>
          <p:cNvSpPr>
            <a:spLocks noGrp="1"/>
          </p:cNvSpPr>
          <p:nvPr>
            <p:ph type="title"/>
          </p:nvPr>
        </p:nvSpPr>
        <p:spPr>
          <a:xfrm>
            <a:off x="1033272" y="1144596"/>
            <a:ext cx="10854267" cy="682171"/>
          </a:xfrm>
        </p:spPr>
        <p:txBody>
          <a:bodyPr>
            <a:noAutofit/>
          </a:bodyPr>
          <a:lstStyle/>
          <a:p>
            <a:r>
              <a:rPr lang="en-US" sz="6500" dirty="0"/>
              <a:t>4 Threat Categories</a:t>
            </a:r>
          </a:p>
        </p:txBody>
      </p:sp>
      <p:sp>
        <p:nvSpPr>
          <p:cNvPr id="3" name="Content Placeholder 2">
            <a:extLst>
              <a:ext uri="{FF2B5EF4-FFF2-40B4-BE49-F238E27FC236}">
                <a16:creationId xmlns:a16="http://schemas.microsoft.com/office/drawing/2014/main" id="{FB8EA357-9936-20A0-CFBB-DA1C5949129B}"/>
              </a:ext>
            </a:extLst>
          </p:cNvPr>
          <p:cNvSpPr>
            <a:spLocks noGrp="1"/>
          </p:cNvSpPr>
          <p:nvPr>
            <p:ph idx="1"/>
          </p:nvPr>
        </p:nvSpPr>
        <p:spPr>
          <a:xfrm>
            <a:off x="622302" y="1898469"/>
            <a:ext cx="10854268" cy="4349933"/>
          </a:xfrm>
        </p:spPr>
        <p:txBody>
          <a:bodyPr vert="horz" lIns="91440" tIns="45720" rIns="91440" bIns="45720" rtlCol="0" anchor="t">
            <a:normAutofit/>
          </a:bodyPr>
          <a:lstStyle/>
          <a:p>
            <a:pPr marL="461645" lvl="1" indent="0">
              <a:lnSpc>
                <a:spcPct val="150000"/>
              </a:lnSpc>
              <a:spcBef>
                <a:spcPts val="0"/>
              </a:spcBef>
              <a:buNone/>
            </a:pPr>
            <a:endParaRPr lang="en-US" sz="2800" dirty="0">
              <a:solidFill>
                <a:srgbClr val="00438C"/>
              </a:solidFill>
              <a:cs typeface="Segoe UI"/>
            </a:endParaRPr>
          </a:p>
          <a:p>
            <a:pPr marL="922020" lvl="2" indent="0">
              <a:lnSpc>
                <a:spcPct val="150000"/>
              </a:lnSpc>
              <a:spcBef>
                <a:spcPts val="0"/>
              </a:spcBef>
              <a:buNone/>
            </a:pPr>
            <a:endParaRPr lang="en-US" sz="2800" dirty="0">
              <a:solidFill>
                <a:srgbClr val="00438C"/>
              </a:solidFill>
              <a:cs typeface="Segoe UI"/>
            </a:endParaRPr>
          </a:p>
          <a:p>
            <a:pPr marL="7620" indent="0">
              <a:lnSpc>
                <a:spcPct val="150000"/>
              </a:lnSpc>
              <a:spcBef>
                <a:spcPts val="0"/>
              </a:spcBef>
              <a:buNone/>
            </a:pPr>
            <a:endParaRPr lang="en-US" sz="2800" b="1" dirty="0">
              <a:solidFill>
                <a:srgbClr val="00438C"/>
              </a:solidFill>
              <a:cs typeface="Segoe UI"/>
            </a:endParaRPr>
          </a:p>
          <a:p>
            <a:pPr marL="7620" indent="0">
              <a:lnSpc>
                <a:spcPct val="150000"/>
              </a:lnSpc>
              <a:spcBef>
                <a:spcPts val="0"/>
              </a:spcBef>
              <a:buNone/>
            </a:pPr>
            <a:endParaRPr lang="en-US" sz="2800" b="1" dirty="0">
              <a:solidFill>
                <a:srgbClr val="00438C"/>
              </a:solidFill>
              <a:cs typeface="Segoe UI"/>
            </a:endParaRPr>
          </a:p>
          <a:p>
            <a:pPr marL="7620" indent="0">
              <a:lnSpc>
                <a:spcPct val="150000"/>
              </a:lnSpc>
              <a:spcBef>
                <a:spcPts val="0"/>
              </a:spcBef>
              <a:buNone/>
            </a:pPr>
            <a:endParaRPr lang="en-US" sz="2800" dirty="0">
              <a:solidFill>
                <a:srgbClr val="00438C"/>
              </a:solidFill>
            </a:endParaRPr>
          </a:p>
          <a:p>
            <a:pPr marL="7620" indent="0">
              <a:lnSpc>
                <a:spcPct val="150000"/>
              </a:lnSpc>
              <a:spcBef>
                <a:spcPts val="0"/>
              </a:spcBef>
              <a:buNone/>
            </a:pPr>
            <a:endParaRPr lang="en-US" sz="2800" b="1" dirty="0">
              <a:solidFill>
                <a:srgbClr val="00438C"/>
              </a:solidFill>
              <a:cs typeface="Segoe UI"/>
            </a:endParaRPr>
          </a:p>
          <a:p>
            <a:pPr marL="7620" indent="0">
              <a:lnSpc>
                <a:spcPct val="150000"/>
              </a:lnSpc>
              <a:buNone/>
            </a:pPr>
            <a:endParaRPr lang="en-US" sz="2800" dirty="0">
              <a:solidFill>
                <a:srgbClr val="00438C"/>
              </a:solidFill>
              <a:cs typeface="Segoe UI"/>
            </a:endParaRPr>
          </a:p>
          <a:p>
            <a:pPr marL="683895" lvl="1"/>
            <a:endParaRPr lang="en-US" dirty="0">
              <a:solidFill>
                <a:schemeClr val="accent1">
                  <a:lumMod val="75000"/>
                </a:schemeClr>
              </a:solidFill>
              <a:cs typeface="Segoe UI"/>
            </a:endParaRPr>
          </a:p>
          <a:p>
            <a:pPr marL="0" indent="0">
              <a:buNone/>
            </a:pPr>
            <a:endParaRPr lang="en-US" sz="1400" dirty="0"/>
          </a:p>
          <a:p>
            <a:pPr marL="229870" indent="-229870"/>
            <a:endParaRPr lang="en-US" sz="1400" dirty="0">
              <a:cs typeface="Segoe UI"/>
            </a:endParaRPr>
          </a:p>
        </p:txBody>
      </p:sp>
      <p:pic>
        <p:nvPicPr>
          <p:cNvPr id="1026" name="Picture 2">
            <a:extLst>
              <a:ext uri="{FF2B5EF4-FFF2-40B4-BE49-F238E27FC236}">
                <a16:creationId xmlns:a16="http://schemas.microsoft.com/office/drawing/2014/main" id="{1A7D0C63-4181-8D3F-56CF-155C3B8E7C8D}"/>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36359" t="28435" r="25072"/>
          <a:stretch/>
        </p:blipFill>
        <p:spPr bwMode="auto">
          <a:xfrm>
            <a:off x="7008025" y="2088132"/>
            <a:ext cx="1635351" cy="201330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27" name="Picture 3">
            <a:extLst>
              <a:ext uri="{FF2B5EF4-FFF2-40B4-BE49-F238E27FC236}">
                <a16:creationId xmlns:a16="http://schemas.microsoft.com/office/drawing/2014/main" id="{18EFD094-F36E-3B61-E38A-54330E99969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29907" r="29286" b="13276"/>
          <a:stretch/>
        </p:blipFill>
        <p:spPr bwMode="auto">
          <a:xfrm>
            <a:off x="5178121" y="2088133"/>
            <a:ext cx="1686813" cy="201330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28" name="Picture 4">
            <a:extLst>
              <a:ext uri="{FF2B5EF4-FFF2-40B4-BE49-F238E27FC236}">
                <a16:creationId xmlns:a16="http://schemas.microsoft.com/office/drawing/2014/main" id="{4A94DC7F-17D7-501F-432B-461E5D574752}"/>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41282" t="367" r="12715" b="14816"/>
          <a:stretch/>
        </p:blipFill>
        <p:spPr bwMode="auto">
          <a:xfrm>
            <a:off x="7008025" y="4281319"/>
            <a:ext cx="1635351" cy="201330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29" name="Picture 5">
            <a:extLst>
              <a:ext uri="{FF2B5EF4-FFF2-40B4-BE49-F238E27FC236}">
                <a16:creationId xmlns:a16="http://schemas.microsoft.com/office/drawing/2014/main" id="{8B26B210-AAA2-EC40-D44D-8140F7F65614}"/>
              </a:ext>
            </a:extLst>
          </p:cNvPr>
          <p:cNvPicPr>
            <a:picLocks noChangeAspect="1" noChangeArrowheads="1"/>
          </p:cNvPicPr>
          <p:nvPr/>
        </p:nvPicPr>
        <p:blipFill rotWithShape="1">
          <a:blip r:embed="rId7">
            <a:extLst>
              <a:ext uri="{28A0092B-C50C-407E-A947-70E740481C1C}">
                <a14:useLocalDpi xmlns:a14="http://schemas.microsoft.com/office/drawing/2010/main" val="0"/>
              </a:ext>
            </a:extLst>
          </a:blip>
          <a:srcRect l="9544" t="13489" r="47835"/>
          <a:stretch/>
        </p:blipFill>
        <p:spPr bwMode="auto">
          <a:xfrm>
            <a:off x="5179549" y="4281319"/>
            <a:ext cx="1683955" cy="201330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3" name="Text Box 6">
            <a:extLst>
              <a:ext uri="{FF2B5EF4-FFF2-40B4-BE49-F238E27FC236}">
                <a16:creationId xmlns:a16="http://schemas.microsoft.com/office/drawing/2014/main" id="{807AF15F-0B31-D7CE-4830-B384EE8B54F3}"/>
              </a:ext>
            </a:extLst>
          </p:cNvPr>
          <p:cNvSpPr txBox="1">
            <a:spLocks noChangeArrowheads="1"/>
          </p:cNvSpPr>
          <p:nvPr/>
        </p:nvSpPr>
        <p:spPr bwMode="auto">
          <a:xfrm>
            <a:off x="5474884" y="5974029"/>
            <a:ext cx="1003300" cy="34607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500" b="1" i="0" u="none" strike="noStrike" kern="1200" cap="none" spc="0" normalizeH="0" baseline="0" noProof="0" dirty="0">
                <a:ln>
                  <a:noFill/>
                </a:ln>
                <a:solidFill>
                  <a:srgbClr val="FFFFFF"/>
                </a:solidFill>
                <a:effectLst/>
                <a:uLnTx/>
                <a:uFillTx/>
                <a:latin typeface="Segoe UI" panose="020B0502040204020203" pitchFamily="34" charset="0"/>
                <a:ea typeface="+mn-ea"/>
                <a:cs typeface="+mn-cs"/>
              </a:rPr>
              <a:t>   </a:t>
            </a:r>
            <a:r>
              <a:rPr kumimoji="0" lang="en-US" altLang="en-US" sz="15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Segoe UI" panose="020B0502040204020203" pitchFamily="34" charset="0"/>
                <a:ea typeface="+mn-ea"/>
                <a:cs typeface="+mn-cs"/>
              </a:rPr>
              <a:t>Physical</a:t>
            </a:r>
            <a:endParaRPr kumimoji="0" lang="en-US" alt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mn-cs"/>
            </a:endParaRPr>
          </a:p>
        </p:txBody>
      </p:sp>
      <p:sp>
        <p:nvSpPr>
          <p:cNvPr id="14" name="Text Box 7">
            <a:extLst>
              <a:ext uri="{FF2B5EF4-FFF2-40B4-BE49-F238E27FC236}">
                <a16:creationId xmlns:a16="http://schemas.microsoft.com/office/drawing/2014/main" id="{C664BC3D-EDCF-DBB4-AC3E-C5E578010142}"/>
              </a:ext>
            </a:extLst>
          </p:cNvPr>
          <p:cNvSpPr txBox="1">
            <a:spLocks noChangeArrowheads="1"/>
          </p:cNvSpPr>
          <p:nvPr/>
        </p:nvSpPr>
        <p:spPr bwMode="auto">
          <a:xfrm>
            <a:off x="5508222" y="2088132"/>
            <a:ext cx="936625" cy="34766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5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Segoe UI" panose="020B0502040204020203" pitchFamily="34" charset="0"/>
                <a:ea typeface="+mn-ea"/>
                <a:cs typeface="+mn-cs"/>
              </a:rPr>
              <a:t>Cyber</a:t>
            </a:r>
            <a:endParaRPr kumimoji="0" lang="en-US" alt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mn-cs"/>
            </a:endParaRPr>
          </a:p>
        </p:txBody>
      </p:sp>
      <p:sp>
        <p:nvSpPr>
          <p:cNvPr id="15" name="Text Box 8">
            <a:extLst>
              <a:ext uri="{FF2B5EF4-FFF2-40B4-BE49-F238E27FC236}">
                <a16:creationId xmlns:a16="http://schemas.microsoft.com/office/drawing/2014/main" id="{5F4C6440-FD53-EF02-BC4A-1F26A29CCE2D}"/>
              </a:ext>
            </a:extLst>
          </p:cNvPr>
          <p:cNvSpPr txBox="1">
            <a:spLocks noChangeArrowheads="1"/>
          </p:cNvSpPr>
          <p:nvPr/>
        </p:nvSpPr>
        <p:spPr bwMode="auto">
          <a:xfrm>
            <a:off x="7358181" y="6002408"/>
            <a:ext cx="935038" cy="34766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5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Segoe UI" panose="020B0502040204020203" pitchFamily="34" charset="0"/>
                <a:ea typeface="+mn-ea"/>
                <a:cs typeface="+mn-cs"/>
              </a:rPr>
              <a:t>Indirect</a:t>
            </a:r>
            <a:endParaRPr kumimoji="0" lang="en-US" altLang="en-US" sz="1800" b="0" i="0" u="none" strike="noStrike" kern="1200" cap="none" spc="0" normalizeH="0" baseline="0" noProof="0" dirty="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mn-cs"/>
            </a:endParaRPr>
          </a:p>
        </p:txBody>
      </p:sp>
      <p:sp>
        <p:nvSpPr>
          <p:cNvPr id="17" name="Text Box 10">
            <a:extLst>
              <a:ext uri="{FF2B5EF4-FFF2-40B4-BE49-F238E27FC236}">
                <a16:creationId xmlns:a16="http://schemas.microsoft.com/office/drawing/2014/main" id="{86990F7F-AF38-41FB-EB13-BD7C55DAA65B}"/>
              </a:ext>
            </a:extLst>
          </p:cNvPr>
          <p:cNvSpPr txBox="1">
            <a:spLocks noChangeArrowheads="1"/>
          </p:cNvSpPr>
          <p:nvPr/>
        </p:nvSpPr>
        <p:spPr bwMode="auto">
          <a:xfrm>
            <a:off x="7358182" y="2088132"/>
            <a:ext cx="935037" cy="34766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500" b="1" i="0" u="none" strike="noStrike" kern="1200" cap="none" spc="0" normalizeH="0" baseline="0" noProof="0" dirty="0">
                <a:ln>
                  <a:noFill/>
                </a:ln>
                <a:solidFill>
                  <a:srgbClr val="FFFFFF"/>
                </a:solidFill>
                <a:effectLst>
                  <a:outerShdw blurRad="38100" dist="38100" dir="2700000" algn="tl">
                    <a:srgbClr val="000000">
                      <a:alpha val="43137"/>
                    </a:srgbClr>
                  </a:outerShdw>
                </a:effectLst>
                <a:uLnTx/>
                <a:uFillTx/>
                <a:latin typeface="Segoe UI" panose="020B0502040204020203" pitchFamily="34" charset="0"/>
                <a:ea typeface="+mn-ea"/>
                <a:cs typeface="+mn-cs"/>
              </a:rPr>
              <a:t>Natural</a:t>
            </a:r>
            <a:r>
              <a:rPr kumimoji="0" lang="en-US" altLang="en-US" sz="1500" b="1" i="0" u="none" strike="noStrike" kern="1200" cap="none" spc="0" normalizeH="0" baseline="0" noProof="0" dirty="0">
                <a:ln>
                  <a:noFill/>
                </a:ln>
                <a:solidFill>
                  <a:srgbClr val="FFFFFF"/>
                </a:solidFill>
                <a:effectLst/>
                <a:uLnTx/>
                <a:uFillTx/>
                <a:latin typeface="Segoe UI" panose="020B0502040204020203" pitchFamily="34" charset="0"/>
                <a:ea typeface="+mn-ea"/>
                <a:cs typeface="+mn-cs"/>
              </a:rPr>
              <a:t>    </a:t>
            </a:r>
            <a:endParaRPr kumimoji="0" lang="en-US" altLang="en-US" sz="1800" b="0" i="0" u="none" strike="noStrike" kern="1200" cap="none" spc="0" normalizeH="0" baseline="0" noProof="0" dirty="0">
              <a:ln>
                <a:noFill/>
              </a:ln>
              <a:solidFill>
                <a:prstClr val="black"/>
              </a:solidFill>
              <a:effectLst/>
              <a:uLnTx/>
              <a:uFillTx/>
              <a:latin typeface="Arial" panose="020B0604020202020204" pitchFamily="34" charset="0"/>
              <a:ea typeface="+mn-ea"/>
              <a:cs typeface="+mn-cs"/>
            </a:endParaRPr>
          </a:p>
        </p:txBody>
      </p:sp>
      <p:sp>
        <p:nvSpPr>
          <p:cNvPr id="22" name="Arrow: Pentagon 21">
            <a:extLst>
              <a:ext uri="{FF2B5EF4-FFF2-40B4-BE49-F238E27FC236}">
                <a16:creationId xmlns:a16="http://schemas.microsoft.com/office/drawing/2014/main" id="{D63640D5-2EF0-47FE-E6BA-C45A45BFE689}"/>
              </a:ext>
            </a:extLst>
          </p:cNvPr>
          <p:cNvSpPr/>
          <p:nvPr/>
        </p:nvSpPr>
        <p:spPr>
          <a:xfrm>
            <a:off x="1093958" y="3261004"/>
            <a:ext cx="3739058" cy="1554774"/>
          </a:xfrm>
          <a:prstGeom prst="homePlate">
            <a:avLst>
              <a:gd name="adj" fmla="val 28569"/>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50" normalizeH="0" baseline="0" noProof="0">
              <a:ln w="0"/>
              <a:solidFill>
                <a:srgbClr val="E7E6E6"/>
              </a:solidFill>
              <a:effectLst>
                <a:innerShdw blurRad="63500" dist="50800" dir="13500000">
                  <a:srgbClr val="000000">
                    <a:alpha val="50000"/>
                  </a:srgbClr>
                </a:innerShdw>
              </a:effectLst>
              <a:uLnTx/>
              <a:uFillTx/>
              <a:latin typeface="Segoe UI"/>
              <a:ea typeface="+mn-ea"/>
              <a:cs typeface="+mn-cs"/>
            </a:endParaRPr>
          </a:p>
        </p:txBody>
      </p:sp>
      <p:sp>
        <p:nvSpPr>
          <p:cNvPr id="7" name="Title 1">
            <a:extLst>
              <a:ext uri="{FF2B5EF4-FFF2-40B4-BE49-F238E27FC236}">
                <a16:creationId xmlns:a16="http://schemas.microsoft.com/office/drawing/2014/main" id="{2592A984-0825-3FDA-0867-97603D5D5508}"/>
              </a:ext>
            </a:extLst>
          </p:cNvPr>
          <p:cNvSpPr txBox="1">
            <a:spLocks/>
          </p:cNvSpPr>
          <p:nvPr/>
        </p:nvSpPr>
        <p:spPr>
          <a:xfrm>
            <a:off x="714620" y="3939341"/>
            <a:ext cx="4340454" cy="682171"/>
          </a:xfrm>
          <a:prstGeom prst="rect">
            <a:avLst/>
          </a:prstGeom>
        </p:spPr>
        <p:txBody>
          <a:bodyPr vert="horz" wrap="square" lIns="91440" tIns="45720" rIns="91440" bIns="45720" rtlCol="0" anchor="b">
            <a:noAutofit/>
          </a:bodyPr>
          <a:lstStyle>
            <a:lvl1pPr algn="l" defTabSz="914400" rtl="0" eaLnBrk="1" latinLnBrk="0" hangingPunct="1">
              <a:lnSpc>
                <a:spcPct val="80000"/>
              </a:lnSpc>
              <a:spcBef>
                <a:spcPct val="0"/>
              </a:spcBef>
              <a:buNone/>
              <a:defRPr sz="4400" b="1" i="1" kern="1200">
                <a:gradFill flip="none" rotWithShape="1">
                  <a:gsLst>
                    <a:gs pos="0">
                      <a:schemeClr val="accent4"/>
                    </a:gs>
                    <a:gs pos="50000">
                      <a:srgbClr val="4F3F7D"/>
                    </a:gs>
                    <a:gs pos="100000">
                      <a:schemeClr val="accent1"/>
                    </a:gs>
                  </a:gsLst>
                  <a:lin ang="0" scaled="0"/>
                  <a:tileRect/>
                </a:gradFill>
                <a:latin typeface="+mj-lt"/>
                <a:ea typeface="+mj-ea"/>
                <a:cs typeface="+mj-cs"/>
              </a:defRPr>
            </a:lvl1pPr>
          </a:lstStyle>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2800" b="1" i="1" u="none" strike="noStrike" kern="1200" cap="none" spc="50" normalizeH="0" baseline="0" noProof="0" dirty="0">
                <a:ln w="0"/>
                <a:solidFill>
                  <a:prstClr val="white"/>
                </a:solidFill>
                <a:effectLst>
                  <a:outerShdw blurRad="38100" dist="38100" dir="2700000" algn="tl">
                    <a:srgbClr val="000000">
                      <a:alpha val="43137"/>
                    </a:srgbClr>
                  </a:outerShdw>
                </a:effectLst>
                <a:uLnTx/>
                <a:uFillTx/>
                <a:latin typeface="Segoe UI"/>
                <a:ea typeface="+mj-ea"/>
                <a:cs typeface="+mj-cs"/>
              </a:rPr>
              <a:t>Organizational </a:t>
            </a:r>
          </a:p>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2800" b="1" i="1" u="none" strike="noStrike" kern="1200" cap="none" spc="50" normalizeH="0" baseline="0" noProof="0" dirty="0">
                <a:ln w="0"/>
                <a:solidFill>
                  <a:prstClr val="white"/>
                </a:solidFill>
                <a:effectLst>
                  <a:outerShdw blurRad="38100" dist="38100" dir="2700000" algn="tl">
                    <a:srgbClr val="000000">
                      <a:alpha val="43137"/>
                    </a:srgbClr>
                  </a:outerShdw>
                </a:effectLst>
                <a:uLnTx/>
                <a:uFillTx/>
                <a:latin typeface="Segoe UI"/>
                <a:ea typeface="+mj-ea"/>
                <a:cs typeface="+mj-cs"/>
              </a:rPr>
              <a:t>+</a:t>
            </a:r>
          </a:p>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2800" b="1" i="1" u="none" strike="noStrike" kern="1200" cap="none" spc="50" normalizeH="0" baseline="0" noProof="0" dirty="0">
                <a:ln w="0"/>
                <a:solidFill>
                  <a:prstClr val="white"/>
                </a:solidFill>
                <a:effectLst>
                  <a:outerShdw blurRad="38100" dist="38100" dir="2700000" algn="tl">
                    <a:srgbClr val="000000">
                      <a:alpha val="43137"/>
                    </a:srgbClr>
                  </a:outerShdw>
                </a:effectLst>
                <a:uLnTx/>
                <a:uFillTx/>
                <a:latin typeface="Segoe UI"/>
                <a:ea typeface="+mj-ea"/>
                <a:cs typeface="+mj-cs"/>
              </a:rPr>
              <a:t>Physical Resiliency</a:t>
            </a:r>
          </a:p>
        </p:txBody>
      </p:sp>
    </p:spTree>
    <p:extLst>
      <p:ext uri="{BB962C8B-B14F-4D97-AF65-F5344CB8AC3E}">
        <p14:creationId xmlns:p14="http://schemas.microsoft.com/office/powerpoint/2010/main" val="914536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2" name="Slide Number Placeholder 1">
            <a:extLst>
              <a:ext uri="{FF2B5EF4-FFF2-40B4-BE49-F238E27FC236}">
                <a16:creationId xmlns:a16="http://schemas.microsoft.com/office/drawing/2014/main" id="{8ADDF6BC-B738-73C6-4B59-9FC48707AC52}"/>
              </a:ext>
            </a:extLst>
          </p:cNvPr>
          <p:cNvSpPr>
            <a:spLocks noGrp="1"/>
          </p:cNvSpPr>
          <p:nvPr>
            <p:ph type="sldNum" sz="quarter" idx="12"/>
          </p:nvPr>
        </p:nvSpPr>
        <p:spPr/>
        <p:txBody>
          <a:bodyPr/>
          <a:lstStyle/>
          <a:p>
            <a:pPr>
              <a:spcAft>
                <a:spcPts val="600"/>
              </a:spcAft>
            </a:pPr>
            <a:fld id="{953989FF-9763-4C25-98BB-0D5AFC50A802}" type="slidenum">
              <a:rPr lang="en-US" smtClean="0"/>
              <a:pPr>
                <a:spcAft>
                  <a:spcPts val="600"/>
                </a:spcAft>
              </a:pPr>
              <a:t>7</a:t>
            </a:fld>
            <a:endParaRPr lang="en-US"/>
          </a:p>
        </p:txBody>
      </p:sp>
      <p:sp>
        <p:nvSpPr>
          <p:cNvPr id="2" name="Title 1">
            <a:extLst>
              <a:ext uri="{FF2B5EF4-FFF2-40B4-BE49-F238E27FC236}">
                <a16:creationId xmlns:a16="http://schemas.microsoft.com/office/drawing/2014/main" id="{07A380D8-F757-3149-96FA-331CB4E6ACDA}"/>
              </a:ext>
            </a:extLst>
          </p:cNvPr>
          <p:cNvSpPr>
            <a:spLocks noGrp="1"/>
          </p:cNvSpPr>
          <p:nvPr>
            <p:ph type="title"/>
          </p:nvPr>
        </p:nvSpPr>
        <p:spPr>
          <a:xfrm>
            <a:off x="1400818" y="4612561"/>
            <a:ext cx="4695182" cy="682171"/>
          </a:xfrm>
        </p:spPr>
        <p:txBody>
          <a:bodyPr wrap="square" anchor="b">
            <a:noAutofit/>
          </a:bodyPr>
          <a:lstStyle/>
          <a:p>
            <a:r>
              <a:rPr lang="en-US" sz="6500" dirty="0"/>
              <a:t>The Resiliency Model</a:t>
            </a:r>
          </a:p>
        </p:txBody>
      </p:sp>
      <p:pic>
        <p:nvPicPr>
          <p:cNvPr id="1027" name="Picture 3" descr="Text Box">
            <a:extLst>
              <a:ext uri="{FF2B5EF4-FFF2-40B4-BE49-F238E27FC236}">
                <a16:creationId xmlns:a16="http://schemas.microsoft.com/office/drawing/2014/main" id="{D549AD06-604C-A56A-21BE-1354EE0D63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18863" y="-4465012"/>
            <a:ext cx="3695511" cy="67406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diagram of a plan&#10;&#10;Description automatically generated">
            <a:extLst>
              <a:ext uri="{FF2B5EF4-FFF2-40B4-BE49-F238E27FC236}">
                <a16:creationId xmlns:a16="http://schemas.microsoft.com/office/drawing/2014/main" id="{DCA2AAD3-877C-52FB-E5C7-DB22BAC5D8A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808657" y="666377"/>
            <a:ext cx="5231527" cy="5525246"/>
          </a:xfrm>
          <a:prstGeom prst="rect">
            <a:avLst/>
          </a:prstGeom>
        </p:spPr>
      </p:pic>
    </p:spTree>
    <p:extLst>
      <p:ext uri="{BB962C8B-B14F-4D97-AF65-F5344CB8AC3E}">
        <p14:creationId xmlns:p14="http://schemas.microsoft.com/office/powerpoint/2010/main" val="4016162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DEB434-945D-78D0-67D7-866B9ED40136}"/>
              </a:ext>
            </a:extLst>
          </p:cNvPr>
          <p:cNvSpPr>
            <a:spLocks noGrp="1"/>
          </p:cNvSpPr>
          <p:nvPr>
            <p:ph type="title"/>
          </p:nvPr>
        </p:nvSpPr>
        <p:spPr>
          <a:xfrm>
            <a:off x="693421" y="1278281"/>
            <a:ext cx="11554672" cy="682171"/>
          </a:xfrm>
        </p:spPr>
        <p:txBody>
          <a:bodyPr>
            <a:noAutofit/>
          </a:bodyPr>
          <a:lstStyle/>
          <a:p>
            <a:r>
              <a:rPr lang="en-US" sz="6500" dirty="0"/>
              <a:t>Expectations for the Industry</a:t>
            </a:r>
          </a:p>
        </p:txBody>
      </p:sp>
      <p:sp>
        <p:nvSpPr>
          <p:cNvPr id="3" name="Content Placeholder 2">
            <a:extLst>
              <a:ext uri="{FF2B5EF4-FFF2-40B4-BE49-F238E27FC236}">
                <a16:creationId xmlns:a16="http://schemas.microsoft.com/office/drawing/2014/main" id="{FB8EA357-9936-20A0-CFBB-DA1C5949129B}"/>
              </a:ext>
            </a:extLst>
          </p:cNvPr>
          <p:cNvSpPr>
            <a:spLocks noGrp="1"/>
          </p:cNvSpPr>
          <p:nvPr>
            <p:ph idx="1"/>
          </p:nvPr>
        </p:nvSpPr>
        <p:spPr>
          <a:xfrm>
            <a:off x="1080495" y="2087856"/>
            <a:ext cx="10578254" cy="3672838"/>
          </a:xfrm>
        </p:spPr>
        <p:txBody>
          <a:bodyPr vert="horz" lIns="91440" tIns="45720" rIns="91440" bIns="45720" rtlCol="0" anchor="t">
            <a:normAutofit lnSpcReduction="10000"/>
          </a:bodyPr>
          <a:lstStyle/>
          <a:p>
            <a:pPr marL="521970" indent="-514350">
              <a:lnSpc>
                <a:spcPct val="100000"/>
              </a:lnSpc>
              <a:spcBef>
                <a:spcPts val="0"/>
              </a:spcBef>
              <a:spcAft>
                <a:spcPts val="600"/>
              </a:spcAft>
            </a:pPr>
            <a:r>
              <a:rPr lang="en-US" sz="2800" i="0" dirty="0">
                <a:solidFill>
                  <a:srgbClr val="1F5DAA"/>
                </a:solidFill>
                <a:cs typeface="Segoe UI"/>
              </a:rPr>
              <a:t>Embed an understanding of resiliency principles within the workforce (April – September 2024)</a:t>
            </a:r>
          </a:p>
          <a:p>
            <a:pPr marL="521970" indent="-514350">
              <a:lnSpc>
                <a:spcPct val="100000"/>
              </a:lnSpc>
              <a:spcBef>
                <a:spcPts val="0"/>
              </a:spcBef>
              <a:spcAft>
                <a:spcPts val="600"/>
              </a:spcAft>
            </a:pPr>
            <a:r>
              <a:rPr lang="en-US" sz="2800" i="0" dirty="0">
                <a:solidFill>
                  <a:srgbClr val="1F5DAA"/>
                </a:solidFill>
                <a:cs typeface="Segoe UI"/>
              </a:rPr>
              <a:t>Implement the principles &amp; assess/develop threat-specific strategies (October 2024 – March 2025)</a:t>
            </a:r>
          </a:p>
          <a:p>
            <a:pPr marL="521970" indent="-514350">
              <a:lnSpc>
                <a:spcPct val="100000"/>
              </a:lnSpc>
              <a:spcBef>
                <a:spcPts val="0"/>
              </a:spcBef>
              <a:spcAft>
                <a:spcPts val="600"/>
              </a:spcAft>
            </a:pPr>
            <a:r>
              <a:rPr lang="en-US" sz="2800" i="0" dirty="0">
                <a:solidFill>
                  <a:srgbClr val="1F5DAA"/>
                </a:solidFill>
                <a:cs typeface="Segoe UI"/>
              </a:rPr>
              <a:t>INPO 24-002: Provide climate vulnerability assessments to INPO (March 31, 2025)</a:t>
            </a:r>
          </a:p>
          <a:p>
            <a:pPr marL="521970" indent="-514350">
              <a:lnSpc>
                <a:spcPct val="100000"/>
              </a:lnSpc>
              <a:spcBef>
                <a:spcPts val="0"/>
              </a:spcBef>
              <a:spcAft>
                <a:spcPts val="600"/>
              </a:spcAft>
            </a:pPr>
            <a:r>
              <a:rPr lang="en-US" sz="2800" i="0" dirty="0">
                <a:solidFill>
                  <a:srgbClr val="1F5DAA"/>
                </a:solidFill>
                <a:cs typeface="Segoe UI"/>
              </a:rPr>
              <a:t>Prepare for INPO review of implementation (April – December 2025)</a:t>
            </a:r>
          </a:p>
          <a:p>
            <a:pPr marL="7620" indent="0">
              <a:lnSpc>
                <a:spcPct val="150000"/>
              </a:lnSpc>
              <a:spcBef>
                <a:spcPts val="0"/>
              </a:spcBef>
              <a:buNone/>
            </a:pPr>
            <a:endParaRPr lang="en-US" sz="2800" dirty="0">
              <a:solidFill>
                <a:srgbClr val="00438C"/>
              </a:solidFill>
            </a:endParaRPr>
          </a:p>
          <a:p>
            <a:pPr marL="7620" indent="0">
              <a:lnSpc>
                <a:spcPct val="150000"/>
              </a:lnSpc>
              <a:spcBef>
                <a:spcPts val="0"/>
              </a:spcBef>
              <a:buNone/>
            </a:pPr>
            <a:endParaRPr lang="en-US" sz="2800" b="1" dirty="0">
              <a:solidFill>
                <a:srgbClr val="00438C"/>
              </a:solidFill>
              <a:cs typeface="Segoe UI"/>
            </a:endParaRPr>
          </a:p>
          <a:p>
            <a:pPr marL="7620" indent="0">
              <a:lnSpc>
                <a:spcPct val="150000"/>
              </a:lnSpc>
              <a:buNone/>
            </a:pPr>
            <a:endParaRPr lang="en-US" sz="2800" dirty="0">
              <a:solidFill>
                <a:srgbClr val="00438C"/>
              </a:solidFill>
              <a:cs typeface="Segoe UI"/>
            </a:endParaRPr>
          </a:p>
          <a:p>
            <a:pPr marL="683895" lvl="1"/>
            <a:endParaRPr lang="en-US" dirty="0">
              <a:solidFill>
                <a:schemeClr val="accent1">
                  <a:lumMod val="75000"/>
                </a:schemeClr>
              </a:solidFill>
              <a:cs typeface="Segoe UI"/>
            </a:endParaRPr>
          </a:p>
          <a:p>
            <a:pPr marL="0" indent="0">
              <a:buNone/>
            </a:pPr>
            <a:endParaRPr lang="en-US" sz="1400" dirty="0"/>
          </a:p>
          <a:p>
            <a:pPr marL="229870" indent="-229870"/>
            <a:endParaRPr lang="en-US" sz="1400" dirty="0">
              <a:cs typeface="Segoe UI"/>
            </a:endParaRPr>
          </a:p>
        </p:txBody>
      </p:sp>
    </p:spTree>
    <p:extLst>
      <p:ext uri="{BB962C8B-B14F-4D97-AF65-F5344CB8AC3E}">
        <p14:creationId xmlns:p14="http://schemas.microsoft.com/office/powerpoint/2010/main" val="21723340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CE86A1D6-9911-E52B-764B-467788F47923}"/>
              </a:ext>
            </a:extLst>
          </p:cNvPr>
          <p:cNvSpPr>
            <a:spLocks noGrp="1"/>
          </p:cNvSpPr>
          <p:nvPr>
            <p:ph type="title" idx="4294967295"/>
          </p:nvPr>
        </p:nvSpPr>
        <p:spPr>
          <a:xfrm>
            <a:off x="3086997" y="2550451"/>
            <a:ext cx="5222875" cy="1131079"/>
          </a:xfrm>
        </p:spPr>
        <p:txBody>
          <a:bodyPr/>
          <a:lstStyle/>
          <a:p>
            <a:r>
              <a:rPr lang="en-US" sz="7500" dirty="0"/>
              <a:t>Questions?</a:t>
            </a:r>
          </a:p>
        </p:txBody>
      </p:sp>
    </p:spTree>
    <p:extLst>
      <p:ext uri="{BB962C8B-B14F-4D97-AF65-F5344CB8AC3E}">
        <p14:creationId xmlns:p14="http://schemas.microsoft.com/office/powerpoint/2010/main" val="32275833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olor Slide Titles (Maroon-Blue)">
  <a:themeElements>
    <a:clrScheme name="Custom 51">
      <a:dk1>
        <a:sysClr val="windowText" lastClr="000000"/>
      </a:dk1>
      <a:lt1>
        <a:sysClr val="window" lastClr="FFFFFF"/>
      </a:lt1>
      <a:dk2>
        <a:srgbClr val="44546A"/>
      </a:dk2>
      <a:lt2>
        <a:srgbClr val="E7E6E6"/>
      </a:lt2>
      <a:accent1>
        <a:srgbClr val="005ABB"/>
      </a:accent1>
      <a:accent2>
        <a:srgbClr val="C94D00"/>
      </a:accent2>
      <a:accent3>
        <a:srgbClr val="642566"/>
      </a:accent3>
      <a:accent4>
        <a:srgbClr val="9B243E"/>
      </a:accent4>
      <a:accent5>
        <a:srgbClr val="006544"/>
      </a:accent5>
      <a:accent6>
        <a:srgbClr val="003479"/>
      </a:accent6>
      <a:hlink>
        <a:srgbClr val="0563C1"/>
      </a:hlink>
      <a:folHlink>
        <a:srgbClr val="954F72"/>
      </a:folHlink>
    </a:clrScheme>
    <a:fontScheme name="Custom 14">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dirty="0" err="1" smtClean="0"/>
        </a:defPPr>
      </a:lstStyle>
      <a:style>
        <a:lnRef idx="2">
          <a:schemeClr val="accent1">
            <a:shade val="15000"/>
          </a:schemeClr>
        </a:lnRef>
        <a:fillRef idx="1">
          <a:schemeClr val="accent1"/>
        </a:fillRef>
        <a:effectRef idx="0">
          <a:schemeClr val="accent1"/>
        </a:effectRef>
        <a:fontRef idx="minor">
          <a:schemeClr val="lt1"/>
        </a:fontRef>
      </a:style>
    </a:spDef>
    <a:txDef>
      <a:spPr>
        <a:noFill/>
      </a:spPr>
      <a:bodyPr wrap="none" rtlCol="0">
        <a:spAutoFit/>
      </a:bodyPr>
      <a:lstStyle>
        <a:defPPr algn="l">
          <a:defRPr dirty="0" err="1" smtClean="0">
            <a:solidFill>
              <a:srgbClr val="1F5DAA"/>
            </a:solidFill>
          </a:defRPr>
        </a:defPPr>
      </a:lstStyle>
    </a:txDef>
  </a:objectDefaults>
  <a:extraClrSchemeLst/>
  <a:extLst>
    <a:ext uri="{05A4C25C-085E-4340-85A3-A5531E510DB2}">
      <thm15:themeFamily xmlns:thm15="http://schemas.microsoft.com/office/thememl/2012/main" name="2024 Hex Widescreen" id="{FE0889F8-45BA-4B81-A4D9-6EC0F1E37C55}" vid="{730B1817-4DCA-442F-89B8-B8BACA4F421F}"/>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TaxCatchAll xmlns="3e6885f0-c486-4794-8242-f23ede21f946"/>
    <lcf76f155ced4ddcb4097134ff3c332f xmlns="c9fa1438-e419-4d7b-a6f0-942407426a11">
      <Terms xmlns="http://schemas.microsoft.com/office/infopath/2007/PartnerControls"/>
    </lcf76f155ced4ddcb4097134ff3c332f>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6713104A15823C4EA3E74A2481123CCB" ma:contentTypeVersion="12" ma:contentTypeDescription="Create a new document." ma:contentTypeScope="" ma:versionID="0e75745d4982b0d1cfde7b3584a1d6df">
  <xsd:schema xmlns:xsd="http://www.w3.org/2001/XMLSchema" xmlns:xs="http://www.w3.org/2001/XMLSchema" xmlns:p="http://schemas.microsoft.com/office/2006/metadata/properties" xmlns:ns2="c9fa1438-e419-4d7b-a6f0-942407426a11" xmlns:ns3="3e6885f0-c486-4794-8242-f23ede21f946" targetNamespace="http://schemas.microsoft.com/office/2006/metadata/properties" ma:root="true" ma:fieldsID="8c9a3aed58b6fd70381295535328479c" ns2:_="" ns3:_="">
    <xsd:import namespace="c9fa1438-e419-4d7b-a6f0-942407426a11"/>
    <xsd:import namespace="3e6885f0-c486-4794-8242-f23ede21f94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fa1438-e419-4d7b-a6f0-942407426a1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b77d9993-8d6a-4396-b022-3319d692643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3e6885f0-c486-4794-8242-f23ede21f94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de5b0284-7e20-4091-92a2-4f789639c1e1}" ma:internalName="TaxCatchAll" ma:showField="CatchAllData" ma:web="3e6885f0-c486-4794-8242-f23ede21f94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7ED68E3C-B668-4CAD-B8BC-FBF8A46677C8}">
  <ds:schemaRefs>
    <ds:schemaRef ds:uri="http://schemas.microsoft.com/sharepoint/v3/contenttype/forms"/>
  </ds:schemaRefs>
</ds:datastoreItem>
</file>

<file path=customXml/itemProps2.xml><?xml version="1.0" encoding="utf-8"?>
<ds:datastoreItem xmlns:ds="http://schemas.openxmlformats.org/officeDocument/2006/customXml" ds:itemID="{5147A652-7E50-4F12-876F-7738C3C952AF}">
  <ds:schemaRefs>
    <ds:schemaRef ds:uri="http://purl.org/dc/dcmitype/"/>
    <ds:schemaRef ds:uri="http://purl.org/dc/elements/1.1/"/>
    <ds:schemaRef ds:uri="http://schemas.microsoft.com/office/2006/metadata/properties"/>
    <ds:schemaRef ds:uri="c9fa1438-e419-4d7b-a6f0-942407426a11"/>
    <ds:schemaRef ds:uri="3e6885f0-c486-4794-8242-f23ede21f946"/>
    <ds:schemaRef ds:uri="http://purl.org/dc/terms/"/>
    <ds:schemaRef ds:uri="http://schemas.microsoft.com/office/2006/documentManagement/typ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2504B3EB-21B7-4F31-A340-9273285071AA}">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9fa1438-e419-4d7b-a6f0-942407426a11"/>
    <ds:schemaRef ds:uri="3e6885f0-c486-4794-8242-f23ede21f94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2024 Hex Widescreen</Template>
  <TotalTime>624</TotalTime>
  <Words>875</Words>
  <Application>Microsoft Office PowerPoint</Application>
  <PresentationFormat>Widescreen</PresentationFormat>
  <Paragraphs>65</Paragraphs>
  <Slides>9</Slides>
  <Notes>6</Notes>
  <HiddenSlides>0</HiddenSlides>
  <MMClips>0</MMClips>
  <ScaleCrop>false</ScaleCrop>
  <HeadingPairs>
    <vt:vector size="8" baseType="variant">
      <vt:variant>
        <vt:lpstr>Fonts Used</vt:lpstr>
      </vt:variant>
      <vt:variant>
        <vt:i4>3</vt:i4>
      </vt:variant>
      <vt:variant>
        <vt:lpstr>Theme</vt:lpstr>
      </vt:variant>
      <vt:variant>
        <vt:i4>1</vt:i4>
      </vt:variant>
      <vt:variant>
        <vt:lpstr>Embedded OLE Servers</vt:lpstr>
      </vt:variant>
      <vt:variant>
        <vt:i4>1</vt:i4>
      </vt:variant>
      <vt:variant>
        <vt:lpstr>Slide Titles</vt:lpstr>
      </vt:variant>
      <vt:variant>
        <vt:i4>9</vt:i4>
      </vt:variant>
    </vt:vector>
  </HeadingPairs>
  <TitlesOfParts>
    <vt:vector size="14" baseType="lpstr">
      <vt:lpstr>Arial</vt:lpstr>
      <vt:lpstr>Calibri</vt:lpstr>
      <vt:lpstr>Segoe UI</vt:lpstr>
      <vt:lpstr>Color Slide Titles (Maroon-Blue)</vt:lpstr>
      <vt:lpstr>think-cell Slide</vt:lpstr>
      <vt:lpstr>PowerPoint Presentation</vt:lpstr>
      <vt:lpstr>PowerPoint Presentation</vt:lpstr>
      <vt:lpstr>PowerPoint Presentation</vt:lpstr>
      <vt:lpstr>Why Resiliency?</vt:lpstr>
      <vt:lpstr>Definition of Resiliency</vt:lpstr>
      <vt:lpstr>4 Threat Categories</vt:lpstr>
      <vt:lpstr>The Resiliency Model</vt:lpstr>
      <vt:lpstr>Expectations for the Industry</vt:lpstr>
      <vt:lpstr>Questions?</vt:lpstr>
    </vt:vector>
  </TitlesOfParts>
  <Company>INPO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Antony Nganga</dc:creator>
  <cp:lastModifiedBy>Freeman, Kenzie R. (INPO)</cp:lastModifiedBy>
  <cp:revision>24</cp:revision>
  <dcterms:created xsi:type="dcterms:W3CDTF">2024-03-13T16:56:49Z</dcterms:created>
  <dcterms:modified xsi:type="dcterms:W3CDTF">2024-05-09T13:25:17Z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0x0101006713104A15823C4EA3E74A2481123CCB</vt:lpwstr>
  </property>
  <property fmtid="{D5CDD505-2E9C-101B-9397-08002B2CF9AE}" pid="3" name="MediaServiceImageTags">
    <vt:lpwstr/>
  </property>
  <property fmtid="{D5CDD505-2E9C-101B-9397-08002B2CF9AE}" pid="4" name="DepartmentManaged">
    <vt:lpwstr>307;#Communications|e3d9190b-f40d-41d8-a058-782afce85753</vt:lpwstr>
  </property>
  <property fmtid="{D5CDD505-2E9C-101B-9397-08002B2CF9AE}" pid="5" name="GenDoctype">
    <vt:lpwstr>70;#Template|ab6bd55e-f53e-4893-896c-b81dffe35e4e</vt:lpwstr>
  </property>
  <property fmtid="{D5CDD505-2E9C-101B-9397-08002B2CF9AE}" pid="6" name="_dlc_DocIdItemGuid">
    <vt:lpwstr>b55bef11-a77f-415b-9c32-dd07f8d00b87</vt:lpwstr>
  </property>
</Properties>
</file>