
<file path=[Content_Types].xml><?xml version="1.0" encoding="utf-8"?>
<Types xmlns="http://schemas.openxmlformats.org/package/2006/content-types">
  <Default Extension="bin" ContentType="application/vnd.openxmlformats-officedocument.oleObject"/>
  <Default Extension="emf" ContentType="image/x-emf"/>
  <Default Extension="gif" ContentType="image/gif"/>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theme/theme2.xml" ContentType="application/vnd.openxmlformats-officedocument.theme+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theme/theme3.xml" ContentType="application/vnd.openxmlformats-officedocument.theme+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theme/theme4.xml" ContentType="application/vnd.openxmlformats-officedocument.theme+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theme/theme5.xml" ContentType="application/vnd.openxmlformats-officedocument.theme+xml"/>
  <Override PartName="/ppt/slideLayouts/slideLayout146.xml" ContentType="application/vnd.openxmlformats-officedocument.presentationml.slideLayout+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theme/theme6.xml" ContentType="application/vnd.openxmlformats-officedocument.theme+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theme/theme7.xml" ContentType="application/vnd.openxmlformats-officedocument.theme+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theme/theme8.xml" ContentType="application/vnd.openxmlformats-officedocument.theme+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theme/theme9.xml" ContentType="application/vnd.openxmlformats-officedocument.theme+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theme/theme10.xml" ContentType="application/vnd.openxmlformats-officedocument.theme+xml"/>
  <Override PartName="/ppt/slideLayouts/slideLayout257.xml" ContentType="application/vnd.openxmlformats-officedocument.presentationml.slideLayout+xml"/>
  <Override PartName="/ppt/theme/theme11.xml" ContentType="application/vnd.openxmlformats-officedocument.theme+xml"/>
  <Override PartName="/ppt/theme/theme12.xml" ContentType="application/vnd.openxmlformats-officedocument.theme+xml"/>
  <Override PartName="/ppt/tags/tag28.xml" ContentType="application/vnd.openxmlformats-officedocument.presentationml.tags+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tags/tag29.xml" ContentType="application/vnd.openxmlformats-officedocument.presentationml.tags+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57" r:id="rId4"/>
    <p:sldMasterId id="2147483787" r:id="rId5"/>
    <p:sldMasterId id="2147483801" r:id="rId6"/>
    <p:sldMasterId id="2147483825" r:id="rId7"/>
    <p:sldMasterId id="2147483855" r:id="rId8"/>
    <p:sldMasterId id="2147483907" r:id="rId9"/>
    <p:sldMasterId id="2147483911" r:id="rId10"/>
    <p:sldMasterId id="2147483942" r:id="rId11"/>
    <p:sldMasterId id="2147483959" r:id="rId12"/>
    <p:sldMasterId id="2147483991" r:id="rId13"/>
    <p:sldMasterId id="2147484023" r:id="rId14"/>
  </p:sldMasterIdLst>
  <p:notesMasterIdLst>
    <p:notesMasterId r:id="rId94"/>
  </p:notesMasterIdLst>
  <p:sldIdLst>
    <p:sldId id="284" r:id="rId15"/>
    <p:sldId id="2570" r:id="rId16"/>
    <p:sldId id="2562" r:id="rId17"/>
    <p:sldId id="2571" r:id="rId18"/>
    <p:sldId id="256" r:id="rId19"/>
    <p:sldId id="5231" r:id="rId20"/>
    <p:sldId id="5227" r:id="rId21"/>
    <p:sldId id="5229" r:id="rId22"/>
    <p:sldId id="5232" r:id="rId23"/>
    <p:sldId id="5230" r:id="rId24"/>
    <p:sldId id="5222" r:id="rId25"/>
    <p:sldId id="5223" r:id="rId26"/>
    <p:sldId id="2107" r:id="rId27"/>
    <p:sldId id="16972" r:id="rId28"/>
    <p:sldId id="2147468564" r:id="rId29"/>
    <p:sldId id="2147468594" r:id="rId30"/>
    <p:sldId id="16982" r:id="rId31"/>
    <p:sldId id="2147468593" r:id="rId32"/>
    <p:sldId id="2134807093" r:id="rId33"/>
    <p:sldId id="2147468595" r:id="rId34"/>
    <p:sldId id="2147476476" r:id="rId35"/>
    <p:sldId id="2106" r:id="rId36"/>
    <p:sldId id="5927" r:id="rId37"/>
    <p:sldId id="2147483391" r:id="rId38"/>
    <p:sldId id="2147483392" r:id="rId39"/>
    <p:sldId id="2147483393" r:id="rId40"/>
    <p:sldId id="2147483388" r:id="rId41"/>
    <p:sldId id="2147469174" r:id="rId42"/>
    <p:sldId id="258" r:id="rId43"/>
    <p:sldId id="298" r:id="rId44"/>
    <p:sldId id="572" r:id="rId45"/>
    <p:sldId id="562" r:id="rId46"/>
    <p:sldId id="450" r:id="rId47"/>
    <p:sldId id="567" r:id="rId48"/>
    <p:sldId id="568" r:id="rId49"/>
    <p:sldId id="569" r:id="rId50"/>
    <p:sldId id="573" r:id="rId51"/>
    <p:sldId id="570" r:id="rId52"/>
    <p:sldId id="2147483398" r:id="rId53"/>
    <p:sldId id="2147483397" r:id="rId54"/>
    <p:sldId id="2565" r:id="rId55"/>
    <p:sldId id="283" r:id="rId56"/>
    <p:sldId id="1913" r:id="rId57"/>
    <p:sldId id="1912" r:id="rId58"/>
    <p:sldId id="1914" r:id="rId59"/>
    <p:sldId id="2558" r:id="rId60"/>
    <p:sldId id="773" r:id="rId61"/>
    <p:sldId id="2559" r:id="rId62"/>
    <p:sldId id="2572" r:id="rId63"/>
    <p:sldId id="2573" r:id="rId64"/>
    <p:sldId id="2578" r:id="rId65"/>
    <p:sldId id="308" r:id="rId66"/>
    <p:sldId id="2147482215" r:id="rId67"/>
    <p:sldId id="2147482216" r:id="rId68"/>
    <p:sldId id="2147482221" r:id="rId69"/>
    <p:sldId id="2147482227" r:id="rId70"/>
    <p:sldId id="2147482223" r:id="rId71"/>
    <p:sldId id="2147482225" r:id="rId72"/>
    <p:sldId id="2147482217" r:id="rId73"/>
    <p:sldId id="2147482226" r:id="rId74"/>
    <p:sldId id="2147482222" r:id="rId75"/>
    <p:sldId id="2147482218" r:id="rId76"/>
    <p:sldId id="2147483396" r:id="rId77"/>
    <p:sldId id="2579" r:id="rId78"/>
    <p:sldId id="2566" r:id="rId79"/>
    <p:sldId id="2590" r:id="rId80"/>
    <p:sldId id="2147483399" r:id="rId81"/>
    <p:sldId id="2582" r:id="rId82"/>
    <p:sldId id="2584" r:id="rId83"/>
    <p:sldId id="2585" r:id="rId84"/>
    <p:sldId id="2581" r:id="rId85"/>
    <p:sldId id="2147483400" r:id="rId86"/>
    <p:sldId id="2587" r:id="rId87"/>
    <p:sldId id="2586" r:id="rId88"/>
    <p:sldId id="2601" r:id="rId89"/>
    <p:sldId id="2589" r:id="rId90"/>
    <p:sldId id="2147483394" r:id="rId91"/>
    <p:sldId id="2557" r:id="rId92"/>
    <p:sldId id="2592" r:id="rId93"/>
  </p:sldIdLst>
  <p:sldSz cx="12192000" cy="6858000"/>
  <p:notesSz cx="6950075" cy="9236075"/>
  <p:custDataLst>
    <p:tags r:id="rId95"/>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0" userDrawn="1">
          <p15:clr>
            <a:srgbClr val="A4A3A4"/>
          </p15:clr>
        </p15:guide>
      </p15:sld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7810E6C-9975-158F-4C4F-8ADFAA6692F8}" name="Dukette, Genevieve V. (INPO)" initials="DGV(" userId="S::DuketteGV@inpo.org::29493240-e339-48e2-b751-f3d40a4cad86" providerId="AD"/>
  <p188:author id="{55A25BAD-3FC5-3D3A-1B83-4772EF2CA192}" name="Hawn, Randall S. (INPO)" initials="H(" userId="S::hawnrs@inpo.org::7649eeba-cd4a-4772-a6e7-14e3c1c47dcb" providerId="AD"/>
  <p188:author id="{FBCCC0D3-0454-ED71-8D58-6BE750C33612}" name="Dukette, Genevieve V. (INPO)" initials="D(" userId="S::dukettegv@inpo.org::29493240-e339-48e2-b751-f3d40a4cad86"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4089"/>
    <a:srgbClr val="7379AB"/>
    <a:srgbClr val="E6AA84"/>
    <a:srgbClr val="4D8D82"/>
    <a:srgbClr val="3D7168"/>
    <a:srgbClr val="DA814A"/>
    <a:srgbClr val="373D79"/>
    <a:srgbClr val="3E458A"/>
    <a:srgbClr val="1F5DAA"/>
    <a:srgbClr val="4F3F7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B97A41A-5396-4143-B087-C31D31FC62A6}" v="6" dt="2024-07-15T16:12:27.36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49575" autoAdjust="0"/>
  </p:normalViewPr>
  <p:slideViewPr>
    <p:cSldViewPr snapToGrid="0">
      <p:cViewPr varScale="1">
        <p:scale>
          <a:sx n="54" d="100"/>
          <a:sy n="54" d="100"/>
        </p:scale>
        <p:origin x="966" y="78"/>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12.xml"/><Relationship Id="rId21" Type="http://schemas.openxmlformats.org/officeDocument/2006/relationships/slide" Target="slides/slide7.xml"/><Relationship Id="rId42" Type="http://schemas.openxmlformats.org/officeDocument/2006/relationships/slide" Target="slides/slide28.xml"/><Relationship Id="rId47" Type="http://schemas.openxmlformats.org/officeDocument/2006/relationships/slide" Target="slides/slide33.xml"/><Relationship Id="rId63" Type="http://schemas.openxmlformats.org/officeDocument/2006/relationships/slide" Target="slides/slide49.xml"/><Relationship Id="rId68" Type="http://schemas.openxmlformats.org/officeDocument/2006/relationships/slide" Target="slides/slide54.xml"/><Relationship Id="rId84" Type="http://schemas.openxmlformats.org/officeDocument/2006/relationships/slide" Target="slides/slide70.xml"/><Relationship Id="rId89" Type="http://schemas.openxmlformats.org/officeDocument/2006/relationships/slide" Target="slides/slide75.xml"/><Relationship Id="rId16" Type="http://schemas.openxmlformats.org/officeDocument/2006/relationships/slide" Target="slides/slide2.xml"/><Relationship Id="rId11" Type="http://schemas.openxmlformats.org/officeDocument/2006/relationships/slideMaster" Target="slideMasters/slideMaster8.xml"/><Relationship Id="rId32" Type="http://schemas.openxmlformats.org/officeDocument/2006/relationships/slide" Target="slides/slide18.xml"/><Relationship Id="rId37" Type="http://schemas.openxmlformats.org/officeDocument/2006/relationships/slide" Target="slides/slide23.xml"/><Relationship Id="rId53" Type="http://schemas.openxmlformats.org/officeDocument/2006/relationships/slide" Target="slides/slide39.xml"/><Relationship Id="rId58" Type="http://schemas.openxmlformats.org/officeDocument/2006/relationships/slide" Target="slides/slide44.xml"/><Relationship Id="rId74" Type="http://schemas.openxmlformats.org/officeDocument/2006/relationships/slide" Target="slides/slide60.xml"/><Relationship Id="rId79" Type="http://schemas.openxmlformats.org/officeDocument/2006/relationships/slide" Target="slides/slide65.xml"/><Relationship Id="rId102" Type="http://schemas.microsoft.com/office/2018/10/relationships/authors" Target="authors.xml"/><Relationship Id="rId5" Type="http://schemas.openxmlformats.org/officeDocument/2006/relationships/slideMaster" Target="slideMasters/slideMaster2.xml"/><Relationship Id="rId90" Type="http://schemas.openxmlformats.org/officeDocument/2006/relationships/slide" Target="slides/slide76.xml"/><Relationship Id="rId95" Type="http://schemas.openxmlformats.org/officeDocument/2006/relationships/tags" Target="tags/tag1.xml"/><Relationship Id="rId22" Type="http://schemas.openxmlformats.org/officeDocument/2006/relationships/slide" Target="slides/slide8.xml"/><Relationship Id="rId27" Type="http://schemas.openxmlformats.org/officeDocument/2006/relationships/slide" Target="slides/slide13.xml"/><Relationship Id="rId43" Type="http://schemas.openxmlformats.org/officeDocument/2006/relationships/slide" Target="slides/slide29.xml"/><Relationship Id="rId48" Type="http://schemas.openxmlformats.org/officeDocument/2006/relationships/slide" Target="slides/slide34.xml"/><Relationship Id="rId64" Type="http://schemas.openxmlformats.org/officeDocument/2006/relationships/slide" Target="slides/slide50.xml"/><Relationship Id="rId69" Type="http://schemas.openxmlformats.org/officeDocument/2006/relationships/slide" Target="slides/slide55.xml"/><Relationship Id="rId80" Type="http://schemas.openxmlformats.org/officeDocument/2006/relationships/slide" Target="slides/slide66.xml"/><Relationship Id="rId85" Type="http://schemas.openxmlformats.org/officeDocument/2006/relationships/slide" Target="slides/slide71.xml"/><Relationship Id="rId12" Type="http://schemas.openxmlformats.org/officeDocument/2006/relationships/slideMaster" Target="slideMasters/slideMaster9.xml"/><Relationship Id="rId17" Type="http://schemas.openxmlformats.org/officeDocument/2006/relationships/slide" Target="slides/slide3.xml"/><Relationship Id="rId25" Type="http://schemas.openxmlformats.org/officeDocument/2006/relationships/slide" Target="slides/slide11.xml"/><Relationship Id="rId33" Type="http://schemas.openxmlformats.org/officeDocument/2006/relationships/slide" Target="slides/slide19.xml"/><Relationship Id="rId38" Type="http://schemas.openxmlformats.org/officeDocument/2006/relationships/slide" Target="slides/slide24.xml"/><Relationship Id="rId46" Type="http://schemas.openxmlformats.org/officeDocument/2006/relationships/slide" Target="slides/slide32.xml"/><Relationship Id="rId59" Type="http://schemas.openxmlformats.org/officeDocument/2006/relationships/slide" Target="slides/slide45.xml"/><Relationship Id="rId67" Type="http://schemas.openxmlformats.org/officeDocument/2006/relationships/slide" Target="slides/slide53.xml"/><Relationship Id="rId20" Type="http://schemas.openxmlformats.org/officeDocument/2006/relationships/slide" Target="slides/slide6.xml"/><Relationship Id="rId41" Type="http://schemas.openxmlformats.org/officeDocument/2006/relationships/slide" Target="slides/slide27.xml"/><Relationship Id="rId54" Type="http://schemas.openxmlformats.org/officeDocument/2006/relationships/slide" Target="slides/slide40.xml"/><Relationship Id="rId62" Type="http://schemas.openxmlformats.org/officeDocument/2006/relationships/slide" Target="slides/slide48.xml"/><Relationship Id="rId70" Type="http://schemas.openxmlformats.org/officeDocument/2006/relationships/slide" Target="slides/slide56.xml"/><Relationship Id="rId75" Type="http://schemas.openxmlformats.org/officeDocument/2006/relationships/slide" Target="slides/slide61.xml"/><Relationship Id="rId83" Type="http://schemas.openxmlformats.org/officeDocument/2006/relationships/slide" Target="slides/slide69.xml"/><Relationship Id="rId88" Type="http://schemas.openxmlformats.org/officeDocument/2006/relationships/slide" Target="slides/slide74.xml"/><Relationship Id="rId91" Type="http://schemas.openxmlformats.org/officeDocument/2006/relationships/slide" Target="slides/slide77.xml"/><Relationship Id="rId96"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Master" Target="slideMasters/slideMaster3.xml"/><Relationship Id="rId15" Type="http://schemas.openxmlformats.org/officeDocument/2006/relationships/slide" Target="slides/slide1.xml"/><Relationship Id="rId23" Type="http://schemas.openxmlformats.org/officeDocument/2006/relationships/slide" Target="slides/slide9.xml"/><Relationship Id="rId28" Type="http://schemas.openxmlformats.org/officeDocument/2006/relationships/slide" Target="slides/slide14.xml"/><Relationship Id="rId36" Type="http://schemas.openxmlformats.org/officeDocument/2006/relationships/slide" Target="slides/slide22.xml"/><Relationship Id="rId49" Type="http://schemas.openxmlformats.org/officeDocument/2006/relationships/slide" Target="slides/slide35.xml"/><Relationship Id="rId57" Type="http://schemas.openxmlformats.org/officeDocument/2006/relationships/slide" Target="slides/slide43.xml"/><Relationship Id="rId10" Type="http://schemas.openxmlformats.org/officeDocument/2006/relationships/slideMaster" Target="slideMasters/slideMaster7.xml"/><Relationship Id="rId31" Type="http://schemas.openxmlformats.org/officeDocument/2006/relationships/slide" Target="slides/slide17.xml"/><Relationship Id="rId44" Type="http://schemas.openxmlformats.org/officeDocument/2006/relationships/slide" Target="slides/slide30.xml"/><Relationship Id="rId52" Type="http://schemas.openxmlformats.org/officeDocument/2006/relationships/slide" Target="slides/slide38.xml"/><Relationship Id="rId60" Type="http://schemas.openxmlformats.org/officeDocument/2006/relationships/slide" Target="slides/slide46.xml"/><Relationship Id="rId65" Type="http://schemas.openxmlformats.org/officeDocument/2006/relationships/slide" Target="slides/slide51.xml"/><Relationship Id="rId73" Type="http://schemas.openxmlformats.org/officeDocument/2006/relationships/slide" Target="slides/slide59.xml"/><Relationship Id="rId78" Type="http://schemas.openxmlformats.org/officeDocument/2006/relationships/slide" Target="slides/slide64.xml"/><Relationship Id="rId81" Type="http://schemas.openxmlformats.org/officeDocument/2006/relationships/slide" Target="slides/slide67.xml"/><Relationship Id="rId86" Type="http://schemas.openxmlformats.org/officeDocument/2006/relationships/slide" Target="slides/slide72.xml"/><Relationship Id="rId94" Type="http://schemas.openxmlformats.org/officeDocument/2006/relationships/notesMaster" Target="notesMasters/notesMaster1.xml"/><Relationship Id="rId99" Type="http://schemas.openxmlformats.org/officeDocument/2006/relationships/tableStyles" Target="tableStyles.xml"/><Relationship Id="rId101" Type="http://schemas.microsoft.com/office/2015/10/relationships/revisionInfo" Target="revisionInfo.xml"/><Relationship Id="rId4" Type="http://schemas.openxmlformats.org/officeDocument/2006/relationships/slideMaster" Target="slideMasters/slideMaster1.xml"/><Relationship Id="rId9" Type="http://schemas.openxmlformats.org/officeDocument/2006/relationships/slideMaster" Target="slideMasters/slideMaster6.xml"/><Relationship Id="rId13" Type="http://schemas.openxmlformats.org/officeDocument/2006/relationships/slideMaster" Target="slideMasters/slideMaster10.xml"/><Relationship Id="rId18" Type="http://schemas.openxmlformats.org/officeDocument/2006/relationships/slide" Target="slides/slide4.xml"/><Relationship Id="rId39" Type="http://schemas.openxmlformats.org/officeDocument/2006/relationships/slide" Target="slides/slide25.xml"/><Relationship Id="rId34" Type="http://schemas.openxmlformats.org/officeDocument/2006/relationships/slide" Target="slides/slide20.xml"/><Relationship Id="rId50" Type="http://schemas.openxmlformats.org/officeDocument/2006/relationships/slide" Target="slides/slide36.xml"/><Relationship Id="rId55" Type="http://schemas.openxmlformats.org/officeDocument/2006/relationships/slide" Target="slides/slide41.xml"/><Relationship Id="rId76" Type="http://schemas.openxmlformats.org/officeDocument/2006/relationships/slide" Target="slides/slide62.xml"/><Relationship Id="rId97" Type="http://schemas.openxmlformats.org/officeDocument/2006/relationships/viewProps" Target="viewProps.xml"/><Relationship Id="rId7" Type="http://schemas.openxmlformats.org/officeDocument/2006/relationships/slideMaster" Target="slideMasters/slideMaster4.xml"/><Relationship Id="rId71" Type="http://schemas.openxmlformats.org/officeDocument/2006/relationships/slide" Target="slides/slide57.xml"/><Relationship Id="rId92" Type="http://schemas.openxmlformats.org/officeDocument/2006/relationships/slide" Target="slides/slide78.xml"/><Relationship Id="rId2" Type="http://schemas.openxmlformats.org/officeDocument/2006/relationships/customXml" Target="../customXml/item2.xml"/><Relationship Id="rId29" Type="http://schemas.openxmlformats.org/officeDocument/2006/relationships/slide" Target="slides/slide15.xml"/><Relationship Id="rId24" Type="http://schemas.openxmlformats.org/officeDocument/2006/relationships/slide" Target="slides/slide10.xml"/><Relationship Id="rId40" Type="http://schemas.openxmlformats.org/officeDocument/2006/relationships/slide" Target="slides/slide26.xml"/><Relationship Id="rId45" Type="http://schemas.openxmlformats.org/officeDocument/2006/relationships/slide" Target="slides/slide31.xml"/><Relationship Id="rId66" Type="http://schemas.openxmlformats.org/officeDocument/2006/relationships/slide" Target="slides/slide52.xml"/><Relationship Id="rId87" Type="http://schemas.openxmlformats.org/officeDocument/2006/relationships/slide" Target="slides/slide73.xml"/><Relationship Id="rId61" Type="http://schemas.openxmlformats.org/officeDocument/2006/relationships/slide" Target="slides/slide47.xml"/><Relationship Id="rId82" Type="http://schemas.openxmlformats.org/officeDocument/2006/relationships/slide" Target="slides/slide68.xml"/><Relationship Id="rId19" Type="http://schemas.openxmlformats.org/officeDocument/2006/relationships/slide" Target="slides/slide5.xml"/><Relationship Id="rId14" Type="http://schemas.openxmlformats.org/officeDocument/2006/relationships/slideMaster" Target="slideMasters/slideMaster11.xml"/><Relationship Id="rId30" Type="http://schemas.openxmlformats.org/officeDocument/2006/relationships/slide" Target="slides/slide16.xml"/><Relationship Id="rId35" Type="http://schemas.openxmlformats.org/officeDocument/2006/relationships/slide" Target="slides/slide21.xml"/><Relationship Id="rId56" Type="http://schemas.openxmlformats.org/officeDocument/2006/relationships/slide" Target="slides/slide42.xml"/><Relationship Id="rId77" Type="http://schemas.openxmlformats.org/officeDocument/2006/relationships/slide" Target="slides/slide63.xml"/><Relationship Id="rId100" Type="http://schemas.microsoft.com/office/2016/11/relationships/changesInfo" Target="changesInfos/changesInfo1.xml"/><Relationship Id="rId8" Type="http://schemas.openxmlformats.org/officeDocument/2006/relationships/slideMaster" Target="slideMasters/slideMaster5.xml"/><Relationship Id="rId51" Type="http://schemas.openxmlformats.org/officeDocument/2006/relationships/slide" Target="slides/slide37.xml"/><Relationship Id="rId72" Type="http://schemas.openxmlformats.org/officeDocument/2006/relationships/slide" Target="slides/slide58.xml"/><Relationship Id="rId93" Type="http://schemas.openxmlformats.org/officeDocument/2006/relationships/slide" Target="slides/slide79.xml"/><Relationship Id="rId98" Type="http://schemas.openxmlformats.org/officeDocument/2006/relationships/theme" Target="theme/theme1.xml"/><Relationship Id="rId3" Type="http://schemas.openxmlformats.org/officeDocument/2006/relationships/customXml" Target="../customXml/item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Dukette, Genevieve V. (INPO)" userId="29493240-e339-48e2-b751-f3d40a4cad86" providerId="ADAL" clId="{0B97A41A-5396-4143-B087-C31D31FC62A6}"/>
    <pc:docChg chg="undo custSel modSld">
      <pc:chgData name="Dukette, Genevieve V. (INPO)" userId="29493240-e339-48e2-b751-f3d40a4cad86" providerId="ADAL" clId="{0B97A41A-5396-4143-B087-C31D31FC62A6}" dt="2024-07-15T16:28:23.023" v="4993" actId="20577"/>
      <pc:docMkLst>
        <pc:docMk/>
      </pc:docMkLst>
      <pc:sldChg chg="modNotesTx">
        <pc:chgData name="Dukette, Genevieve V. (INPO)" userId="29493240-e339-48e2-b751-f3d40a4cad86" providerId="ADAL" clId="{0B97A41A-5396-4143-B087-C31D31FC62A6}" dt="2024-07-15T15:40:43.112" v="2084" actId="20577"/>
        <pc:sldMkLst>
          <pc:docMk/>
          <pc:sldMk cId="4008249002" sldId="2559"/>
        </pc:sldMkLst>
      </pc:sldChg>
      <pc:sldChg chg="modNotesTx">
        <pc:chgData name="Dukette, Genevieve V. (INPO)" userId="29493240-e339-48e2-b751-f3d40a4cad86" providerId="ADAL" clId="{0B97A41A-5396-4143-B087-C31D31FC62A6}" dt="2024-07-15T16:26:22.371" v="4980" actId="20577"/>
        <pc:sldMkLst>
          <pc:docMk/>
          <pc:sldMk cId="2900877250" sldId="2562"/>
        </pc:sldMkLst>
      </pc:sldChg>
      <pc:sldChg chg="modNotesTx">
        <pc:chgData name="Dukette, Genevieve V. (INPO)" userId="29493240-e339-48e2-b751-f3d40a4cad86" providerId="ADAL" clId="{0B97A41A-5396-4143-B087-C31D31FC62A6}" dt="2024-07-15T15:56:57.975" v="3004" actId="14"/>
        <pc:sldMkLst>
          <pc:docMk/>
          <pc:sldMk cId="3073362405" sldId="2566"/>
        </pc:sldMkLst>
      </pc:sldChg>
      <pc:sldChg chg="modNotesTx">
        <pc:chgData name="Dukette, Genevieve V. (INPO)" userId="29493240-e339-48e2-b751-f3d40a4cad86" providerId="ADAL" clId="{0B97A41A-5396-4143-B087-C31D31FC62A6}" dt="2024-07-15T16:26:31.689" v="4981" actId="20577"/>
        <pc:sldMkLst>
          <pc:docMk/>
          <pc:sldMk cId="4019192189" sldId="2571"/>
        </pc:sldMkLst>
      </pc:sldChg>
      <pc:sldChg chg="modNotesTx">
        <pc:chgData name="Dukette, Genevieve V. (INPO)" userId="29493240-e339-48e2-b751-f3d40a4cad86" providerId="ADAL" clId="{0B97A41A-5396-4143-B087-C31D31FC62A6}" dt="2024-07-15T15:40:59.280" v="2085" actId="20577"/>
        <pc:sldMkLst>
          <pc:docMk/>
          <pc:sldMk cId="4013152126" sldId="2572"/>
        </pc:sldMkLst>
      </pc:sldChg>
      <pc:sldChg chg="modNotesTx">
        <pc:chgData name="Dukette, Genevieve V. (INPO)" userId="29493240-e339-48e2-b751-f3d40a4cad86" providerId="ADAL" clId="{0B97A41A-5396-4143-B087-C31D31FC62A6}" dt="2024-07-15T15:41:08.273" v="2086" actId="20577"/>
        <pc:sldMkLst>
          <pc:docMk/>
          <pc:sldMk cId="3117204457" sldId="2573"/>
        </pc:sldMkLst>
      </pc:sldChg>
      <pc:sldChg chg="modNotesTx">
        <pc:chgData name="Dukette, Genevieve V. (INPO)" userId="29493240-e339-48e2-b751-f3d40a4cad86" providerId="ADAL" clId="{0B97A41A-5396-4143-B087-C31D31FC62A6}" dt="2024-07-15T16:25:53.937" v="4979" actId="20577"/>
        <pc:sldMkLst>
          <pc:docMk/>
          <pc:sldMk cId="3724266139" sldId="2581"/>
        </pc:sldMkLst>
      </pc:sldChg>
      <pc:sldChg chg="modNotesTx">
        <pc:chgData name="Dukette, Genevieve V. (INPO)" userId="29493240-e339-48e2-b751-f3d40a4cad86" providerId="ADAL" clId="{0B97A41A-5396-4143-B087-C31D31FC62A6}" dt="2024-07-15T16:27:58.325" v="4990" actId="20577"/>
        <pc:sldMkLst>
          <pc:docMk/>
          <pc:sldMk cId="491908460" sldId="2582"/>
        </pc:sldMkLst>
      </pc:sldChg>
      <pc:sldChg chg="modNotesTx">
        <pc:chgData name="Dukette, Genevieve V. (INPO)" userId="29493240-e339-48e2-b751-f3d40a4cad86" providerId="ADAL" clId="{0B97A41A-5396-4143-B087-C31D31FC62A6}" dt="2024-07-15T16:28:14.108" v="4992" actId="20577"/>
        <pc:sldMkLst>
          <pc:docMk/>
          <pc:sldMk cId="2974907881" sldId="2587"/>
        </pc:sldMkLst>
      </pc:sldChg>
      <pc:sldChg chg="modNotesTx">
        <pc:chgData name="Dukette, Genevieve V. (INPO)" userId="29493240-e339-48e2-b751-f3d40a4cad86" providerId="ADAL" clId="{0B97A41A-5396-4143-B087-C31D31FC62A6}" dt="2024-07-15T15:57:06.281" v="3005" actId="20577"/>
        <pc:sldMkLst>
          <pc:docMk/>
          <pc:sldMk cId="3851076267" sldId="2590"/>
        </pc:sldMkLst>
      </pc:sldChg>
      <pc:sldChg chg="modNotesTx">
        <pc:chgData name="Dukette, Genevieve V. (INPO)" userId="29493240-e339-48e2-b751-f3d40a4cad86" providerId="ADAL" clId="{0B97A41A-5396-4143-B087-C31D31FC62A6}" dt="2024-07-15T16:28:23.023" v="4993" actId="20577"/>
        <pc:sldMkLst>
          <pc:docMk/>
          <pc:sldMk cId="960594814" sldId="2601"/>
        </pc:sldMkLst>
      </pc:sldChg>
      <pc:sldChg chg="modNotesTx">
        <pc:chgData name="Dukette, Genevieve V. (INPO)" userId="29493240-e339-48e2-b751-f3d40a4cad86" providerId="ADAL" clId="{0B97A41A-5396-4143-B087-C31D31FC62A6}" dt="2024-07-15T16:27:14.332" v="4983" actId="20577"/>
        <pc:sldMkLst>
          <pc:docMk/>
          <pc:sldMk cId="1788598034" sldId="2147482216"/>
        </pc:sldMkLst>
      </pc:sldChg>
      <pc:sldChg chg="modNotesTx">
        <pc:chgData name="Dukette, Genevieve V. (INPO)" userId="29493240-e339-48e2-b751-f3d40a4cad86" providerId="ADAL" clId="{0B97A41A-5396-4143-B087-C31D31FC62A6}" dt="2024-07-15T16:27:30.966" v="4986" actId="20577"/>
        <pc:sldMkLst>
          <pc:docMk/>
          <pc:sldMk cId="2508174240" sldId="2147482217"/>
        </pc:sldMkLst>
      </pc:sldChg>
      <pc:sldChg chg="modNotesTx">
        <pc:chgData name="Dukette, Genevieve V. (INPO)" userId="29493240-e339-48e2-b751-f3d40a4cad86" providerId="ADAL" clId="{0B97A41A-5396-4143-B087-C31D31FC62A6}" dt="2024-07-15T16:27:43.301" v="4988" actId="20577"/>
        <pc:sldMkLst>
          <pc:docMk/>
          <pc:sldMk cId="145563640" sldId="2147482218"/>
        </pc:sldMkLst>
      </pc:sldChg>
      <pc:sldChg chg="modNotesTx">
        <pc:chgData name="Dukette, Genevieve V. (INPO)" userId="29493240-e339-48e2-b751-f3d40a4cad86" providerId="ADAL" clId="{0B97A41A-5396-4143-B087-C31D31FC62A6}" dt="2024-07-15T16:27:37.366" v="4987" actId="20577"/>
        <pc:sldMkLst>
          <pc:docMk/>
          <pc:sldMk cId="3570404228" sldId="2147482222"/>
        </pc:sldMkLst>
      </pc:sldChg>
      <pc:sldChg chg="modNotesTx">
        <pc:chgData name="Dukette, Genevieve V. (INPO)" userId="29493240-e339-48e2-b751-f3d40a4cad86" providerId="ADAL" clId="{0B97A41A-5396-4143-B087-C31D31FC62A6}" dt="2024-07-15T16:27:26.280" v="4985" actId="20577"/>
        <pc:sldMkLst>
          <pc:docMk/>
          <pc:sldMk cId="652520945" sldId="2147482225"/>
        </pc:sldMkLst>
      </pc:sldChg>
      <pc:sldChg chg="modNotesTx">
        <pc:chgData name="Dukette, Genevieve V. (INPO)" userId="29493240-e339-48e2-b751-f3d40a4cad86" providerId="ADAL" clId="{0B97A41A-5396-4143-B087-C31D31FC62A6}" dt="2024-07-15T16:27:20.634" v="4984" actId="20577"/>
        <pc:sldMkLst>
          <pc:docMk/>
          <pc:sldMk cId="1427753069" sldId="2147482227"/>
        </pc:sldMkLst>
      </pc:sldChg>
      <pc:sldChg chg="modNotesTx">
        <pc:chgData name="Dukette, Genevieve V. (INPO)" userId="29493240-e339-48e2-b751-f3d40a4cad86" providerId="ADAL" clId="{0B97A41A-5396-4143-B087-C31D31FC62A6}" dt="2024-07-15T16:26:55.134" v="4982" actId="20577"/>
        <pc:sldMkLst>
          <pc:docMk/>
          <pc:sldMk cId="2784977107" sldId="2147483398"/>
        </pc:sldMkLst>
      </pc:sldChg>
      <pc:sldChg chg="modNotesTx">
        <pc:chgData name="Dukette, Genevieve V. (INPO)" userId="29493240-e339-48e2-b751-f3d40a4cad86" providerId="ADAL" clId="{0B97A41A-5396-4143-B087-C31D31FC62A6}" dt="2024-07-15T16:27:52.681" v="4989" actId="20577"/>
        <pc:sldMkLst>
          <pc:docMk/>
          <pc:sldMk cId="2518685429" sldId="2147483399"/>
        </pc:sldMkLst>
      </pc:sldChg>
      <pc:sldChg chg="modNotesTx">
        <pc:chgData name="Dukette, Genevieve V. (INPO)" userId="29493240-e339-48e2-b751-f3d40a4cad86" providerId="ADAL" clId="{0B97A41A-5396-4143-B087-C31D31FC62A6}" dt="2024-07-15T16:28:06.621" v="4991" actId="20577"/>
        <pc:sldMkLst>
          <pc:docMk/>
          <pc:sldMk cId="3399138813" sldId="2147483400"/>
        </pc:sldMkLst>
      </pc:sldChg>
    </pc:docChg>
  </pc:docChgLst>
  <pc:docChgLst>
    <pc:chgData name="Dukette, Genevieve V. (INPO)" userId="S::dukettegv@inpo.org::29493240-e339-48e2-b751-f3d40a4cad86" providerId="AD" clId="Web-{02EBC1DF-E1CF-4434-A2B4-7A6140CCFD2F}"/>
    <pc:docChg chg="modSld">
      <pc:chgData name="Dukette, Genevieve V. (INPO)" userId="S::dukettegv@inpo.org::29493240-e339-48e2-b751-f3d40a4cad86" providerId="AD" clId="Web-{02EBC1DF-E1CF-4434-A2B4-7A6140CCFD2F}" dt="2024-07-15T16:58:46.729" v="27"/>
      <pc:docMkLst>
        <pc:docMk/>
      </pc:docMkLst>
      <pc:sldChg chg="modNotes">
        <pc:chgData name="Dukette, Genevieve V. (INPO)" userId="S::dukettegv@inpo.org::29493240-e339-48e2-b751-f3d40a4cad86" providerId="AD" clId="Web-{02EBC1DF-E1CF-4434-A2B4-7A6140CCFD2F}" dt="2024-07-15T16:58:33.245" v="24"/>
        <pc:sldMkLst>
          <pc:docMk/>
          <pc:sldMk cId="4008249002" sldId="2559"/>
        </pc:sldMkLst>
      </pc:sldChg>
      <pc:sldChg chg="modNotes">
        <pc:chgData name="Dukette, Genevieve V. (INPO)" userId="S::dukettegv@inpo.org::29493240-e339-48e2-b751-f3d40a4cad86" providerId="AD" clId="Web-{02EBC1DF-E1CF-4434-A2B4-7A6140CCFD2F}" dt="2024-07-15T16:58:46.729" v="27"/>
        <pc:sldMkLst>
          <pc:docMk/>
          <pc:sldMk cId="3073362405" sldId="2566"/>
        </pc:sldMkLst>
      </pc:sldChg>
    </pc:docChg>
  </pc:docChgLst>
</pc:chgInfo>
</file>

<file path=ppt/diagrams/colors1.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accent1_4">
  <dgm:title val=""/>
  <dgm:desc val=""/>
  <dgm:catLst>
    <dgm:cat type="accent1" pri="11400"/>
  </dgm:catLst>
  <dgm:styleLbl name="node0">
    <dgm:fillClrLst meth="cycle">
      <a:schemeClr val="accent1">
        <a:shade val="60000"/>
      </a:schemeClr>
    </dgm:fillClrLst>
    <dgm:linClrLst meth="repeat">
      <a:schemeClr val="lt1"/>
    </dgm:linClrLst>
    <dgm:effectClrLst/>
    <dgm:txLinClrLst/>
    <dgm:txFillClrLst/>
    <dgm:txEffectClrLst/>
  </dgm:styleLbl>
  <dgm:styleLbl name="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alignNode1">
    <dgm:fillClrLst meth="cycle">
      <a:schemeClr val="accent1">
        <a:shade val="50000"/>
      </a:schemeClr>
      <a:schemeClr val="accent1">
        <a:tint val="55000"/>
      </a:schemeClr>
    </dgm:fillClrLst>
    <dgm:linClrLst meth="cycle">
      <a:schemeClr val="accent1">
        <a:shade val="50000"/>
      </a:schemeClr>
      <a:schemeClr val="accent1">
        <a:tint val="55000"/>
      </a:schemeClr>
    </dgm:linClrLst>
    <dgm:effectClrLst/>
    <dgm:txLinClrLst/>
    <dgm:txFillClrLst/>
    <dgm:txEffectClrLst/>
  </dgm:styleLbl>
  <dgm:styleLbl name="lnNode1">
    <dgm:fillClrLst meth="cycle">
      <a:schemeClr val="accent1">
        <a:shade val="50000"/>
      </a:schemeClr>
      <a:schemeClr val="accent1">
        <a:tint val="55000"/>
      </a:schemeClr>
    </dgm:fillClrLst>
    <dgm:linClrLst meth="repeat">
      <a:schemeClr val="lt1"/>
    </dgm:linClrLst>
    <dgm:effectClrLst/>
    <dgm:txLinClrLst/>
    <dgm:txFillClrLst/>
    <dgm:txEffectClrLst/>
  </dgm:styleLbl>
  <dgm:styleLbl name="vennNode1">
    <dgm:fillClrLst meth="cycle">
      <a:schemeClr val="accent1">
        <a:shade val="80000"/>
        <a:alpha val="50000"/>
      </a:schemeClr>
      <a:schemeClr val="accent1">
        <a:tint val="50000"/>
        <a:alpha val="50000"/>
      </a:schemeClr>
    </dgm:fillClrLst>
    <dgm:linClrLst meth="repeat">
      <a:schemeClr val="lt1"/>
    </dgm:linClrLst>
    <dgm:effectClrLst/>
    <dgm:txLinClrLst/>
    <dgm:txFillClrLst/>
    <dgm:txEffectClrLst/>
  </dgm:styleLbl>
  <dgm:styleLbl name="node2">
    <dgm:fillClrLst>
      <a:schemeClr val="accent1">
        <a:shade val="80000"/>
      </a:schemeClr>
    </dgm:fillClrLst>
    <dgm:linClrLst meth="repeat">
      <a:schemeClr val="lt1"/>
    </dgm:linClrLst>
    <dgm:effectClrLst/>
    <dgm:txLinClrLst/>
    <dgm:txFillClrLst/>
    <dgm:txEffectClrLst/>
  </dgm:styleLbl>
  <dgm:styleLbl name="node3">
    <dgm:fillClrLst>
      <a:schemeClr val="accent1">
        <a:tint val="99000"/>
      </a:schemeClr>
    </dgm:fillClrLst>
    <dgm:linClrLst meth="repeat">
      <a:schemeClr val="lt1"/>
    </dgm:linClrLst>
    <dgm:effectClrLst/>
    <dgm:txLinClrLst/>
    <dgm:txFillClrLst/>
    <dgm:txEffectClrLst/>
  </dgm:styleLbl>
  <dgm:styleLbl name="node4">
    <dgm:fillClrLst>
      <a:schemeClr val="accent1">
        <a:tint val="70000"/>
      </a:schemeClr>
    </dgm:fillClrLst>
    <dgm:linClrLst meth="repeat">
      <a:schemeClr val="lt1"/>
    </dgm:linClrLst>
    <dgm:effectClrLst/>
    <dgm:txLinClrLst/>
    <dgm:txFillClrLst/>
    <dgm:txEffectClrLst/>
  </dgm:styleLbl>
  <dgm:styleLbl name="f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1">
        <a:tint val="55000"/>
      </a:schemeClr>
    </dgm:fillClrLst>
    <dgm:linClrLst meth="repeat">
      <a:schemeClr val="lt1"/>
    </dgm:linClrLst>
    <dgm:effectClrLst/>
    <dgm:txLinClrLst/>
    <dgm:txFillClrLst meth="repeat">
      <a:schemeClr val="lt1"/>
    </dgm:txFillClrLst>
    <dgm:txEffectClrLst/>
  </dgm:styleLbl>
  <dgm:styleLbl name="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f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bgSibTrans2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dgm:txEffectClrLst/>
  </dgm:styleLbl>
  <dgm:styleLbl name="sibTrans1D1">
    <dgm:fillClrLst meth="cycle">
      <a:schemeClr val="accent1">
        <a:shade val="90000"/>
      </a:schemeClr>
      <a:schemeClr val="accent1">
        <a:tint val="50000"/>
      </a:schemeClr>
    </dgm:fillClrLst>
    <dgm:linClrLst meth="cycle">
      <a:schemeClr val="accent1">
        <a:shade val="90000"/>
      </a:schemeClr>
      <a:schemeClr val="accent1">
        <a:tint val="50000"/>
      </a:schemeClr>
    </dgm:linClrLst>
    <dgm:effectClrLst/>
    <dgm:txLinClrLst/>
    <dgm:txFillClrLst meth="repeat">
      <a:schemeClr val="tx1"/>
    </dgm:txFillClrLst>
    <dgm:txEffectClrLst/>
  </dgm:styleLbl>
  <dgm:styleLbl name="callout">
    <dgm:fillClrLst meth="repeat">
      <a:schemeClr val="accent1"/>
    </dgm:fillClrLst>
    <dgm:linClrLst meth="repeat">
      <a:schemeClr val="accent1"/>
    </dgm:linClrLst>
    <dgm:effectClrLst/>
    <dgm:txLinClrLst/>
    <dgm:txFillClrLst meth="repeat">
      <a:schemeClr val="tx1"/>
    </dgm:txFillClrLst>
    <dgm:txEffectClrLst/>
  </dgm:styleLbl>
  <dgm:styleLbl name="asst0">
    <dgm:fillClrLst meth="repeat">
      <a:schemeClr val="accent1">
        <a:shade val="80000"/>
      </a:schemeClr>
    </dgm:fillClrLst>
    <dgm:linClrLst meth="repeat">
      <a:schemeClr val="lt1"/>
    </dgm:linClrLst>
    <dgm:effectClrLst/>
    <dgm:txLinClrLst/>
    <dgm:txFillClrLst/>
    <dgm:txEffectClrLst/>
  </dgm:styleLbl>
  <dgm:styleLbl name="asst1">
    <dgm:fillClrLst meth="repeat">
      <a:schemeClr val="accent1">
        <a:shade val="80000"/>
      </a:schemeClr>
    </dgm:fillClrLst>
    <dgm:linClrLst meth="repeat">
      <a:schemeClr val="lt1"/>
    </dgm:linClrLst>
    <dgm:effectClrLst/>
    <dgm:txLinClrLst/>
    <dgm:txFillClrLst/>
    <dgm:txEffectClrLst/>
  </dgm:styleLbl>
  <dgm:styleLbl name="asst2">
    <dgm:fillClrLst>
      <a:schemeClr val="accent1">
        <a:tint val="90000"/>
      </a:schemeClr>
    </dgm:fillClrLst>
    <dgm:linClrLst meth="repeat">
      <a:schemeClr val="lt1"/>
    </dgm:linClrLst>
    <dgm:effectClrLst/>
    <dgm:txLinClrLst/>
    <dgm:txFillClrLst/>
    <dgm:txEffectClrLst/>
  </dgm:styleLbl>
  <dgm:styleLbl name="asst3">
    <dgm:fillClrLst>
      <a:schemeClr val="accent1">
        <a:tint val="70000"/>
      </a:schemeClr>
    </dgm:fillClrLst>
    <dgm:linClrLst meth="repeat">
      <a:schemeClr val="lt1"/>
    </dgm:linClrLst>
    <dgm:effectClrLst/>
    <dgm:txLinClrLst/>
    <dgm:txFillClrLst/>
    <dgm:txEffectClrLst/>
  </dgm:styleLbl>
  <dgm:styleLbl name="asst4">
    <dgm:fillClrLst>
      <a:schemeClr val="accent1">
        <a:tint val="50000"/>
      </a:schemeClr>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shade val="80000"/>
      </a:schemeClr>
    </dgm:linClrLst>
    <dgm:effectClrLst/>
    <dgm:txLinClrLst/>
    <dgm:txFillClrLst/>
    <dgm:txEffectClrLst/>
  </dgm:styleLbl>
  <dgm:styleLbl name="parChTrans2D2">
    <dgm:fillClrLst meth="repeat">
      <a:schemeClr val="accent1">
        <a:tint val="90000"/>
      </a:schemeClr>
    </dgm:fillClrLst>
    <dgm:linClrLst meth="repeat">
      <a:schemeClr val="accent1">
        <a:tint val="90000"/>
      </a:schemeClr>
    </dgm:linClrLst>
    <dgm:effectClrLst/>
    <dgm:txLinClrLst/>
    <dgm:txFillClrLst/>
    <dgm:txEffectClrLst/>
  </dgm:styleLbl>
  <dgm:styleLbl name="parChTrans2D3">
    <dgm:fillClrLst meth="repeat">
      <a:schemeClr val="accent1">
        <a:tint val="70000"/>
      </a:schemeClr>
    </dgm:fillClrLst>
    <dgm:linClrLst meth="repeat">
      <a:schemeClr val="accent1">
        <a:tint val="70000"/>
      </a:schemeClr>
    </dgm:linClrLst>
    <dgm:effectClrLst/>
    <dgm:txLinClrLst/>
    <dgm:txFillClrLst/>
    <dgm:txEffectClrLst/>
  </dgm:styleLbl>
  <dgm:styleLbl name="parChTrans2D4">
    <dgm:fillClrLst meth="repeat">
      <a:schemeClr val="accent1">
        <a:tint val="50000"/>
      </a:schemeClr>
    </dgm:fillClrLst>
    <dgm:linClrLst meth="repeat">
      <a:schemeClr val="accent1">
        <a:tint val="50000"/>
      </a:schemeClr>
    </dgm:linClrLst>
    <dgm:effectClrLst/>
    <dgm:txLinClrLst/>
    <dgm:txFillClrLst meth="repeat">
      <a:schemeClr val="dk1"/>
    </dgm:txFillClrLst>
    <dgm:txEffectClrLst/>
  </dgm:styleLbl>
  <dgm:styleLbl name="parChTrans1D1">
    <dgm:fillClrLst meth="repeat">
      <a:schemeClr val="accent1">
        <a:shade val="80000"/>
      </a:schemeClr>
    </dgm:fillClrLst>
    <dgm:linClrLst meth="repeat">
      <a:schemeClr val="accent1">
        <a:shade val="80000"/>
      </a:schemeClr>
    </dgm:linClrLst>
    <dgm:effectClrLst/>
    <dgm:txLinClrLst/>
    <dgm:txFillClrLst meth="repeat">
      <a:schemeClr val="tx1"/>
    </dgm:txFillClrLst>
    <dgm:txEffectClrLst/>
  </dgm:styleLbl>
  <dgm:styleLbl name="parChTrans1D2">
    <dgm:fillClrLst meth="repeat">
      <a:schemeClr val="accent1">
        <a:tint val="90000"/>
      </a:schemeClr>
    </dgm:fillClrLst>
    <dgm:linClrLst meth="repeat">
      <a:schemeClr val="accent1">
        <a:tint val="90000"/>
      </a:schemeClr>
    </dgm:linClrLst>
    <dgm:effectClrLst/>
    <dgm:txLinClrLst/>
    <dgm:txFillClrLst meth="repeat">
      <a:schemeClr val="tx1"/>
    </dgm:txFillClrLst>
    <dgm:txEffectClrLst/>
  </dgm:styleLbl>
  <dgm:styleLbl name="parChTrans1D3">
    <dgm:fillClrLst meth="repeat">
      <a:schemeClr val="accent1">
        <a:tint val="70000"/>
      </a:schemeClr>
    </dgm:fillClrLst>
    <dgm:linClrLst meth="repeat">
      <a:schemeClr val="accent1">
        <a:tint val="70000"/>
      </a:schemeClr>
    </dgm:linClrLst>
    <dgm:effectClrLst/>
    <dgm:txLinClrLst/>
    <dgm:txFillClrLst meth="repeat">
      <a:schemeClr val="tx1"/>
    </dgm:txFillClrLst>
    <dgm:txEffectClrLst/>
  </dgm:styleLbl>
  <dgm:styleLbl name="parChTrans1D4">
    <dgm:fillClrLst meth="repeat">
      <a:schemeClr val="accent1">
        <a:tint val="50000"/>
      </a:schemeClr>
    </dgm:fillClrLst>
    <dgm:linClrLst meth="repeat">
      <a:schemeClr val="accent1">
        <a:tint val="50000"/>
      </a:schemeClr>
    </dgm:linClrLst>
    <dgm:effectClrLst/>
    <dgm:txLinClrLst/>
    <dgm:txFillClrLst meth="repeat">
      <a:schemeClr val="tx1"/>
    </dgm:txFillClrLst>
    <dgm:txEffectClrLst/>
  </dgm:styleLbl>
  <dgm:styleLbl name="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conF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align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trAlignAcc1">
    <dgm:fillClrLst meth="repeat">
      <a:schemeClr val="lt1">
        <a:alpha val="55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FgAcc1">
    <dgm:fillClrLst meth="repeat">
      <a:schemeClr val="lt1"/>
    </dgm:fillClrLst>
    <dgm:linClrLst meth="cycle">
      <a:schemeClr val="accent1">
        <a:shade val="50000"/>
      </a:schemeClr>
      <a:schemeClr val="accent1">
        <a:tint val="55000"/>
      </a:schemeClr>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alignAccFollowNode1">
    <dgm:fillClrLst meth="repeat">
      <a:schemeClr val="accent1">
        <a:alpha val="90000"/>
        <a:tint val="55000"/>
      </a:schemeClr>
    </dgm:fillClrLst>
    <dgm:linClrLst meth="repeat">
      <a:schemeClr val="accent1">
        <a:alpha val="90000"/>
        <a:tint val="55000"/>
      </a:schemeClr>
    </dgm:linClrLst>
    <dgm:effectClrLst/>
    <dgm:txLinClrLst/>
    <dgm:txFillClrLst meth="repeat">
      <a:schemeClr val="dk1"/>
    </dgm:txFillClrLst>
    <dgm:txEffectClrLst/>
  </dgm:styleLbl>
  <dgm:styleLbl name="bgAccFollowNode1">
    <dgm:fillClrLst meth="repeat">
      <a:schemeClr val="accent1">
        <a:alpha val="90000"/>
        <a:tint val="55000"/>
      </a:schemeClr>
    </dgm:fillClrLst>
    <dgm:linClrLst meth="repeat">
      <a:schemeClr val="lt1"/>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a:shade val="80000"/>
      </a:schemeClr>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a:tint val="90000"/>
      </a:schemeClr>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a:tint val="70000"/>
      </a:schemeClr>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a:tint val="50000"/>
      </a:schemeClr>
    </dgm:linClrLst>
    <dgm:effectClrLst/>
    <dgm:txLinClrLst/>
    <dgm:txFillClrLst meth="repeat">
      <a:schemeClr val="dk1"/>
    </dgm:txFillClrLst>
    <dgm:txEffectClrLst/>
  </dgm:styleLbl>
  <dgm:styleLbl name="bgShp">
    <dgm:fillClrLst meth="repeat">
      <a:schemeClr val="accent1">
        <a:tint val="55000"/>
      </a:schemeClr>
    </dgm:fillClrLst>
    <dgm:linClrLst meth="repeat">
      <a:schemeClr val="dk1"/>
    </dgm:linClrLst>
    <dgm:effectClrLst/>
    <dgm:txLinClrLst/>
    <dgm:txFillClrLst meth="repeat">
      <a:schemeClr val="dk1"/>
    </dgm:txFillClrLst>
    <dgm:txEffectClrLst/>
  </dgm:styleLbl>
  <dgm:styleLbl name="dkBgShp">
    <dgm:fillClrLst meth="repeat">
      <a:schemeClr val="accent1">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55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55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52D520D-0381-4229-984B-6F2AD5E8CC65}" type="doc">
      <dgm:prSet loTypeId="urn:microsoft.com/office/officeart/2005/8/layout/chevron1" loCatId="process" qsTypeId="urn:microsoft.com/office/officeart/2005/8/quickstyle/simple1" qsCatId="simple" csTypeId="urn:microsoft.com/office/officeart/2005/8/colors/accent1_4" csCatId="accent1" phldr="1"/>
      <dgm:spPr/>
      <dgm:t>
        <a:bodyPr/>
        <a:lstStyle/>
        <a:p>
          <a:endParaRPr lang="en-US"/>
        </a:p>
      </dgm:t>
    </dgm:pt>
    <dgm:pt modelId="{42DB50ED-16F8-4DDE-A1DF-E407354C1828}">
      <dgm:prSet custT="1"/>
      <dgm:spPr>
        <a:solidFill>
          <a:srgbClr val="4D8D82"/>
        </a:solidFill>
        <a:ln>
          <a:solidFill>
            <a:schemeClr val="bg1"/>
          </a:solidFill>
        </a:ln>
        <a:effectLst>
          <a:outerShdw blurRad="50800" dist="38100" algn="l" rotWithShape="0">
            <a:prstClr val="black">
              <a:alpha val="40000"/>
            </a:prstClr>
          </a:outerShdw>
        </a:effectLst>
      </dgm:spPr>
      <dgm:t>
        <a:bodyPr/>
        <a:lstStyle/>
        <a:p>
          <a:pPr rtl="0"/>
          <a:endParaRPr lang="en-US" sz="2500" b="1" baseline="0">
            <a:latin typeface="Segoe UI"/>
          </a:endParaRPr>
        </a:p>
      </dgm:t>
    </dgm:pt>
    <dgm:pt modelId="{8BBE4CC0-C24D-47DD-AF87-FF2BB7C73315}" type="parTrans" cxnId="{7199D5E1-CBBF-467A-A41E-B96B67D222D0}">
      <dgm:prSet/>
      <dgm:spPr/>
      <dgm:t>
        <a:bodyPr/>
        <a:lstStyle/>
        <a:p>
          <a:endParaRPr lang="en-US"/>
        </a:p>
      </dgm:t>
    </dgm:pt>
    <dgm:pt modelId="{6418D653-D29A-4FE2-B8A0-94A3DAF1AA94}" type="sibTrans" cxnId="{7199D5E1-CBBF-467A-A41E-B96B67D222D0}">
      <dgm:prSet/>
      <dgm:spPr/>
      <dgm:t>
        <a:bodyPr/>
        <a:lstStyle/>
        <a:p>
          <a:endParaRPr lang="en-US"/>
        </a:p>
      </dgm:t>
    </dgm:pt>
    <dgm:pt modelId="{BE0E7DA0-2F1F-46F5-A2B7-5ADE21999A5C}" type="pres">
      <dgm:prSet presAssocID="{552D520D-0381-4229-984B-6F2AD5E8CC65}" presName="Name0" presStyleCnt="0">
        <dgm:presLayoutVars>
          <dgm:dir/>
          <dgm:animLvl val="lvl"/>
          <dgm:resizeHandles val="exact"/>
        </dgm:presLayoutVars>
      </dgm:prSet>
      <dgm:spPr/>
    </dgm:pt>
    <dgm:pt modelId="{26750907-73EF-4945-8366-35EF0386E057}" type="pres">
      <dgm:prSet presAssocID="{42DB50ED-16F8-4DDE-A1DF-E407354C1828}" presName="parTxOnly" presStyleLbl="node1" presStyleIdx="0" presStyleCnt="1">
        <dgm:presLayoutVars>
          <dgm:chMax val="0"/>
          <dgm:chPref val="0"/>
          <dgm:bulletEnabled val="1"/>
        </dgm:presLayoutVars>
      </dgm:prSet>
      <dgm:spPr/>
    </dgm:pt>
  </dgm:ptLst>
  <dgm:cxnLst>
    <dgm:cxn modelId="{05C24C8A-893E-46D0-935E-5869778453CA}" type="presOf" srcId="{552D520D-0381-4229-984B-6F2AD5E8CC65}" destId="{BE0E7DA0-2F1F-46F5-A2B7-5ADE21999A5C}" srcOrd="0" destOrd="0" presId="urn:microsoft.com/office/officeart/2005/8/layout/chevron1"/>
    <dgm:cxn modelId="{DEF298AD-7D7B-4914-9A4F-187ADAC41517}" type="presOf" srcId="{42DB50ED-16F8-4DDE-A1DF-E407354C1828}" destId="{26750907-73EF-4945-8366-35EF0386E057}" srcOrd="0" destOrd="0" presId="urn:microsoft.com/office/officeart/2005/8/layout/chevron1"/>
    <dgm:cxn modelId="{7199D5E1-CBBF-467A-A41E-B96B67D222D0}" srcId="{552D520D-0381-4229-984B-6F2AD5E8CC65}" destId="{42DB50ED-16F8-4DDE-A1DF-E407354C1828}" srcOrd="0" destOrd="0" parTransId="{8BBE4CC0-C24D-47DD-AF87-FF2BB7C73315}" sibTransId="{6418D653-D29A-4FE2-B8A0-94A3DAF1AA94}"/>
    <dgm:cxn modelId="{9A370435-D39E-4D1F-A754-CB2E81F23827}" type="presParOf" srcId="{BE0E7DA0-2F1F-46F5-A2B7-5ADE21999A5C}" destId="{26750907-73EF-4945-8366-35EF0386E057}" srcOrd="0" destOrd="0" presId="urn:microsoft.com/office/officeart/2005/8/layout/chevron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552D520D-0381-4229-984B-6F2AD5E8CC65}" type="doc">
      <dgm:prSet loTypeId="urn:microsoft.com/office/officeart/2005/8/layout/chevron1" loCatId="process" qsTypeId="urn:microsoft.com/office/officeart/2005/8/quickstyle/simple1" qsCatId="simple" csTypeId="urn:microsoft.com/office/officeart/2005/8/colors/accent1_4" csCatId="accent1" phldr="1"/>
      <dgm:spPr/>
      <dgm:t>
        <a:bodyPr/>
        <a:lstStyle/>
        <a:p>
          <a:endParaRPr lang="en-US"/>
        </a:p>
      </dgm:t>
    </dgm:pt>
    <dgm:pt modelId="{42DB50ED-16F8-4DDE-A1DF-E407354C1828}">
      <dgm:prSet custT="1"/>
      <dgm:spPr>
        <a:solidFill>
          <a:srgbClr val="004089">
            <a:alpha val="52941"/>
          </a:srgbClr>
        </a:solidFill>
        <a:ln>
          <a:solidFill>
            <a:schemeClr val="bg1"/>
          </a:solidFill>
        </a:ln>
        <a:effectLst>
          <a:outerShdw blurRad="50800" dist="38100" algn="l" rotWithShape="0">
            <a:prstClr val="black">
              <a:alpha val="40000"/>
            </a:prstClr>
          </a:outerShdw>
        </a:effectLst>
      </dgm:spPr>
      <dgm:t>
        <a:bodyPr/>
        <a:lstStyle/>
        <a:p>
          <a:pPr rtl="0"/>
          <a:endParaRPr lang="en-US" sz="2500" b="1" baseline="0">
            <a:latin typeface="Segoe UI"/>
          </a:endParaRPr>
        </a:p>
      </dgm:t>
    </dgm:pt>
    <dgm:pt modelId="{8BBE4CC0-C24D-47DD-AF87-FF2BB7C73315}" type="parTrans" cxnId="{7199D5E1-CBBF-467A-A41E-B96B67D222D0}">
      <dgm:prSet/>
      <dgm:spPr/>
      <dgm:t>
        <a:bodyPr/>
        <a:lstStyle/>
        <a:p>
          <a:endParaRPr lang="en-US"/>
        </a:p>
      </dgm:t>
    </dgm:pt>
    <dgm:pt modelId="{6418D653-D29A-4FE2-B8A0-94A3DAF1AA94}" type="sibTrans" cxnId="{7199D5E1-CBBF-467A-A41E-B96B67D222D0}">
      <dgm:prSet/>
      <dgm:spPr/>
      <dgm:t>
        <a:bodyPr/>
        <a:lstStyle/>
        <a:p>
          <a:endParaRPr lang="en-US"/>
        </a:p>
      </dgm:t>
    </dgm:pt>
    <dgm:pt modelId="{BE0E7DA0-2F1F-46F5-A2B7-5ADE21999A5C}" type="pres">
      <dgm:prSet presAssocID="{552D520D-0381-4229-984B-6F2AD5E8CC65}" presName="Name0" presStyleCnt="0">
        <dgm:presLayoutVars>
          <dgm:dir/>
          <dgm:animLvl val="lvl"/>
          <dgm:resizeHandles val="exact"/>
        </dgm:presLayoutVars>
      </dgm:prSet>
      <dgm:spPr/>
    </dgm:pt>
    <dgm:pt modelId="{26750907-73EF-4945-8366-35EF0386E057}" type="pres">
      <dgm:prSet presAssocID="{42DB50ED-16F8-4DDE-A1DF-E407354C1828}" presName="parTxOnly" presStyleLbl="node1" presStyleIdx="0" presStyleCnt="1">
        <dgm:presLayoutVars>
          <dgm:chMax val="0"/>
          <dgm:chPref val="0"/>
          <dgm:bulletEnabled val="1"/>
        </dgm:presLayoutVars>
      </dgm:prSet>
      <dgm:spPr/>
    </dgm:pt>
  </dgm:ptLst>
  <dgm:cxnLst>
    <dgm:cxn modelId="{05C24C8A-893E-46D0-935E-5869778453CA}" type="presOf" srcId="{552D520D-0381-4229-984B-6F2AD5E8CC65}" destId="{BE0E7DA0-2F1F-46F5-A2B7-5ADE21999A5C}" srcOrd="0" destOrd="0" presId="urn:microsoft.com/office/officeart/2005/8/layout/chevron1"/>
    <dgm:cxn modelId="{DEF298AD-7D7B-4914-9A4F-187ADAC41517}" type="presOf" srcId="{42DB50ED-16F8-4DDE-A1DF-E407354C1828}" destId="{26750907-73EF-4945-8366-35EF0386E057}" srcOrd="0" destOrd="0" presId="urn:microsoft.com/office/officeart/2005/8/layout/chevron1"/>
    <dgm:cxn modelId="{7199D5E1-CBBF-467A-A41E-B96B67D222D0}" srcId="{552D520D-0381-4229-984B-6F2AD5E8CC65}" destId="{42DB50ED-16F8-4DDE-A1DF-E407354C1828}" srcOrd="0" destOrd="0" parTransId="{8BBE4CC0-C24D-47DD-AF87-FF2BB7C73315}" sibTransId="{6418D653-D29A-4FE2-B8A0-94A3DAF1AA94}"/>
    <dgm:cxn modelId="{9A370435-D39E-4D1F-A754-CB2E81F23827}" type="presParOf" srcId="{BE0E7DA0-2F1F-46F5-A2B7-5ADE21999A5C}" destId="{26750907-73EF-4945-8366-35EF0386E057}" srcOrd="0" destOrd="0" presId="urn:microsoft.com/office/officeart/2005/8/layout/chevron1"/>
  </dgm:cxnLst>
  <dgm:bg/>
  <dgm:whole/>
  <dgm:extLst>
    <a:ext uri="http://schemas.microsoft.com/office/drawing/2008/diagram">
      <dsp:dataModelExt xmlns:dsp="http://schemas.microsoft.com/office/drawing/2008/diagram" relId="rId12"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552D520D-0381-4229-984B-6F2AD5E8CC65}" type="doc">
      <dgm:prSet loTypeId="urn:microsoft.com/office/officeart/2005/8/layout/chevron1" loCatId="process" qsTypeId="urn:microsoft.com/office/officeart/2005/8/quickstyle/simple1" qsCatId="simple" csTypeId="urn:microsoft.com/office/officeart/2005/8/colors/accent1_4" csCatId="accent1" phldr="1"/>
      <dgm:spPr/>
      <dgm:t>
        <a:bodyPr/>
        <a:lstStyle/>
        <a:p>
          <a:endParaRPr lang="en-US"/>
        </a:p>
      </dgm:t>
    </dgm:pt>
    <dgm:pt modelId="{42DB50ED-16F8-4DDE-A1DF-E407354C1828}">
      <dgm:prSet custT="1"/>
      <dgm:spPr>
        <a:solidFill>
          <a:srgbClr val="7379AB">
            <a:alpha val="52941"/>
          </a:srgbClr>
        </a:solidFill>
        <a:ln>
          <a:solidFill>
            <a:schemeClr val="bg1"/>
          </a:solidFill>
        </a:ln>
        <a:effectLst>
          <a:outerShdw blurRad="50800" dist="38100" algn="l" rotWithShape="0">
            <a:prstClr val="black">
              <a:alpha val="40000"/>
            </a:prstClr>
          </a:outerShdw>
        </a:effectLst>
      </dgm:spPr>
      <dgm:t>
        <a:bodyPr/>
        <a:lstStyle/>
        <a:p>
          <a:pPr rtl="0"/>
          <a:endParaRPr lang="en-US" sz="2500" b="1" baseline="0">
            <a:latin typeface="Segoe UI"/>
          </a:endParaRPr>
        </a:p>
      </dgm:t>
    </dgm:pt>
    <dgm:pt modelId="{8BBE4CC0-C24D-47DD-AF87-FF2BB7C73315}" type="parTrans" cxnId="{7199D5E1-CBBF-467A-A41E-B96B67D222D0}">
      <dgm:prSet/>
      <dgm:spPr/>
      <dgm:t>
        <a:bodyPr/>
        <a:lstStyle/>
        <a:p>
          <a:endParaRPr lang="en-US"/>
        </a:p>
      </dgm:t>
    </dgm:pt>
    <dgm:pt modelId="{6418D653-D29A-4FE2-B8A0-94A3DAF1AA94}" type="sibTrans" cxnId="{7199D5E1-CBBF-467A-A41E-B96B67D222D0}">
      <dgm:prSet/>
      <dgm:spPr/>
      <dgm:t>
        <a:bodyPr/>
        <a:lstStyle/>
        <a:p>
          <a:endParaRPr lang="en-US"/>
        </a:p>
      </dgm:t>
    </dgm:pt>
    <dgm:pt modelId="{BE0E7DA0-2F1F-46F5-A2B7-5ADE21999A5C}" type="pres">
      <dgm:prSet presAssocID="{552D520D-0381-4229-984B-6F2AD5E8CC65}" presName="Name0" presStyleCnt="0">
        <dgm:presLayoutVars>
          <dgm:dir/>
          <dgm:animLvl val="lvl"/>
          <dgm:resizeHandles val="exact"/>
        </dgm:presLayoutVars>
      </dgm:prSet>
      <dgm:spPr/>
    </dgm:pt>
    <dgm:pt modelId="{26750907-73EF-4945-8366-35EF0386E057}" type="pres">
      <dgm:prSet presAssocID="{42DB50ED-16F8-4DDE-A1DF-E407354C1828}" presName="parTxOnly" presStyleLbl="node1" presStyleIdx="0" presStyleCnt="1" custLinFactNeighborX="49" custLinFactNeighborY="1045">
        <dgm:presLayoutVars>
          <dgm:chMax val="0"/>
          <dgm:chPref val="0"/>
          <dgm:bulletEnabled val="1"/>
        </dgm:presLayoutVars>
      </dgm:prSet>
      <dgm:spPr/>
    </dgm:pt>
  </dgm:ptLst>
  <dgm:cxnLst>
    <dgm:cxn modelId="{05C24C8A-893E-46D0-935E-5869778453CA}" type="presOf" srcId="{552D520D-0381-4229-984B-6F2AD5E8CC65}" destId="{BE0E7DA0-2F1F-46F5-A2B7-5ADE21999A5C}" srcOrd="0" destOrd="0" presId="urn:microsoft.com/office/officeart/2005/8/layout/chevron1"/>
    <dgm:cxn modelId="{DEF298AD-7D7B-4914-9A4F-187ADAC41517}" type="presOf" srcId="{42DB50ED-16F8-4DDE-A1DF-E407354C1828}" destId="{26750907-73EF-4945-8366-35EF0386E057}" srcOrd="0" destOrd="0" presId="urn:microsoft.com/office/officeart/2005/8/layout/chevron1"/>
    <dgm:cxn modelId="{7199D5E1-CBBF-467A-A41E-B96B67D222D0}" srcId="{552D520D-0381-4229-984B-6F2AD5E8CC65}" destId="{42DB50ED-16F8-4DDE-A1DF-E407354C1828}" srcOrd="0" destOrd="0" parTransId="{8BBE4CC0-C24D-47DD-AF87-FF2BB7C73315}" sibTransId="{6418D653-D29A-4FE2-B8A0-94A3DAF1AA94}"/>
    <dgm:cxn modelId="{9A370435-D39E-4D1F-A754-CB2E81F23827}" type="presParOf" srcId="{BE0E7DA0-2F1F-46F5-A2B7-5ADE21999A5C}" destId="{26750907-73EF-4945-8366-35EF0386E057}" srcOrd="0" destOrd="0" presId="urn:microsoft.com/office/officeart/2005/8/layout/chevron1"/>
  </dgm:cxnLst>
  <dgm:bg/>
  <dgm:whole/>
  <dgm:extLst>
    <a:ext uri="http://schemas.microsoft.com/office/drawing/2008/diagram">
      <dsp:dataModelExt xmlns:dsp="http://schemas.microsoft.com/office/drawing/2008/diagram" relId="rId17"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552D520D-0381-4229-984B-6F2AD5E8CC65}" type="doc">
      <dgm:prSet loTypeId="urn:microsoft.com/office/officeart/2005/8/layout/chevron1" loCatId="process" qsTypeId="urn:microsoft.com/office/officeart/2005/8/quickstyle/simple1" qsCatId="simple" csTypeId="urn:microsoft.com/office/officeart/2005/8/colors/accent1_4" csCatId="accent1" phldr="1"/>
      <dgm:spPr/>
      <dgm:t>
        <a:bodyPr/>
        <a:lstStyle/>
        <a:p>
          <a:endParaRPr lang="en-US"/>
        </a:p>
      </dgm:t>
    </dgm:pt>
    <dgm:pt modelId="{42DB50ED-16F8-4DDE-A1DF-E407354C1828}">
      <dgm:prSet custT="1"/>
      <dgm:spPr>
        <a:solidFill>
          <a:srgbClr val="7379AB"/>
        </a:solidFill>
        <a:ln>
          <a:solidFill>
            <a:schemeClr val="bg1"/>
          </a:solidFill>
        </a:ln>
        <a:effectLst>
          <a:outerShdw blurRad="50800" dist="38100" algn="l" rotWithShape="0">
            <a:prstClr val="black">
              <a:alpha val="40000"/>
            </a:prstClr>
          </a:outerShdw>
        </a:effectLst>
      </dgm:spPr>
      <dgm:t>
        <a:bodyPr/>
        <a:lstStyle/>
        <a:p>
          <a:pPr rtl="0"/>
          <a:endParaRPr lang="en-US" sz="2500" b="1" baseline="0">
            <a:latin typeface="Segoe UI"/>
          </a:endParaRPr>
        </a:p>
      </dgm:t>
    </dgm:pt>
    <dgm:pt modelId="{8BBE4CC0-C24D-47DD-AF87-FF2BB7C73315}" type="parTrans" cxnId="{7199D5E1-CBBF-467A-A41E-B96B67D222D0}">
      <dgm:prSet/>
      <dgm:spPr/>
      <dgm:t>
        <a:bodyPr/>
        <a:lstStyle/>
        <a:p>
          <a:endParaRPr lang="en-US"/>
        </a:p>
      </dgm:t>
    </dgm:pt>
    <dgm:pt modelId="{6418D653-D29A-4FE2-B8A0-94A3DAF1AA94}" type="sibTrans" cxnId="{7199D5E1-CBBF-467A-A41E-B96B67D222D0}">
      <dgm:prSet/>
      <dgm:spPr/>
      <dgm:t>
        <a:bodyPr/>
        <a:lstStyle/>
        <a:p>
          <a:endParaRPr lang="en-US"/>
        </a:p>
      </dgm:t>
    </dgm:pt>
    <dgm:pt modelId="{BE0E7DA0-2F1F-46F5-A2B7-5ADE21999A5C}" type="pres">
      <dgm:prSet presAssocID="{552D520D-0381-4229-984B-6F2AD5E8CC65}" presName="Name0" presStyleCnt="0">
        <dgm:presLayoutVars>
          <dgm:dir/>
          <dgm:animLvl val="lvl"/>
          <dgm:resizeHandles val="exact"/>
        </dgm:presLayoutVars>
      </dgm:prSet>
      <dgm:spPr/>
    </dgm:pt>
    <dgm:pt modelId="{26750907-73EF-4945-8366-35EF0386E057}" type="pres">
      <dgm:prSet presAssocID="{42DB50ED-16F8-4DDE-A1DF-E407354C1828}" presName="parTxOnly" presStyleLbl="node1" presStyleIdx="0" presStyleCnt="1" custLinFactNeighborX="-253">
        <dgm:presLayoutVars>
          <dgm:chMax val="0"/>
          <dgm:chPref val="0"/>
          <dgm:bulletEnabled val="1"/>
        </dgm:presLayoutVars>
      </dgm:prSet>
      <dgm:spPr/>
    </dgm:pt>
  </dgm:ptLst>
  <dgm:cxnLst>
    <dgm:cxn modelId="{05C24C8A-893E-46D0-935E-5869778453CA}" type="presOf" srcId="{552D520D-0381-4229-984B-6F2AD5E8CC65}" destId="{BE0E7DA0-2F1F-46F5-A2B7-5ADE21999A5C}" srcOrd="0" destOrd="0" presId="urn:microsoft.com/office/officeart/2005/8/layout/chevron1"/>
    <dgm:cxn modelId="{DEF298AD-7D7B-4914-9A4F-187ADAC41517}" type="presOf" srcId="{42DB50ED-16F8-4DDE-A1DF-E407354C1828}" destId="{26750907-73EF-4945-8366-35EF0386E057}" srcOrd="0" destOrd="0" presId="urn:microsoft.com/office/officeart/2005/8/layout/chevron1"/>
    <dgm:cxn modelId="{7199D5E1-CBBF-467A-A41E-B96B67D222D0}" srcId="{552D520D-0381-4229-984B-6F2AD5E8CC65}" destId="{42DB50ED-16F8-4DDE-A1DF-E407354C1828}" srcOrd="0" destOrd="0" parTransId="{8BBE4CC0-C24D-47DD-AF87-FF2BB7C73315}" sibTransId="{6418D653-D29A-4FE2-B8A0-94A3DAF1AA94}"/>
    <dgm:cxn modelId="{9A370435-D39E-4D1F-A754-CB2E81F23827}" type="presParOf" srcId="{BE0E7DA0-2F1F-46F5-A2B7-5ADE21999A5C}" destId="{26750907-73EF-4945-8366-35EF0386E057}" srcOrd="0" destOrd="0" presId="urn:microsoft.com/office/officeart/2005/8/layout/chevron1"/>
  </dgm:cxnLst>
  <dgm:bg/>
  <dgm:whole/>
  <dgm:extLst>
    <a:ext uri="http://schemas.microsoft.com/office/drawing/2008/diagram">
      <dsp:dataModelExt xmlns:dsp="http://schemas.microsoft.com/office/drawing/2008/diagram" relId="rId22"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552D520D-0381-4229-984B-6F2AD5E8CC65}" type="doc">
      <dgm:prSet loTypeId="urn:microsoft.com/office/officeart/2005/8/layout/chevron1" loCatId="process" qsTypeId="urn:microsoft.com/office/officeart/2005/8/quickstyle/simple1" qsCatId="simple" csTypeId="urn:microsoft.com/office/officeart/2005/8/colors/accent1_4" csCatId="accent1" phldr="1"/>
      <dgm:spPr/>
      <dgm:t>
        <a:bodyPr/>
        <a:lstStyle/>
        <a:p>
          <a:endParaRPr lang="en-US"/>
        </a:p>
      </dgm:t>
    </dgm:pt>
    <dgm:pt modelId="{42DB50ED-16F8-4DDE-A1DF-E407354C1828}">
      <dgm:prSet custT="1"/>
      <dgm:spPr>
        <a:solidFill>
          <a:srgbClr val="DA814A"/>
        </a:solidFill>
        <a:ln>
          <a:solidFill>
            <a:schemeClr val="bg1"/>
          </a:solidFill>
        </a:ln>
        <a:effectLst>
          <a:outerShdw blurRad="50800" dist="38100" algn="l" rotWithShape="0">
            <a:prstClr val="black">
              <a:alpha val="40000"/>
            </a:prstClr>
          </a:outerShdw>
        </a:effectLst>
      </dgm:spPr>
      <dgm:t>
        <a:bodyPr/>
        <a:lstStyle/>
        <a:p>
          <a:pPr rtl="0"/>
          <a:endParaRPr lang="en-US" sz="2500" b="1" baseline="0">
            <a:latin typeface="Segoe UI"/>
          </a:endParaRPr>
        </a:p>
      </dgm:t>
    </dgm:pt>
    <dgm:pt modelId="{8BBE4CC0-C24D-47DD-AF87-FF2BB7C73315}" type="parTrans" cxnId="{7199D5E1-CBBF-467A-A41E-B96B67D222D0}">
      <dgm:prSet/>
      <dgm:spPr/>
      <dgm:t>
        <a:bodyPr/>
        <a:lstStyle/>
        <a:p>
          <a:endParaRPr lang="en-US"/>
        </a:p>
      </dgm:t>
    </dgm:pt>
    <dgm:pt modelId="{6418D653-D29A-4FE2-B8A0-94A3DAF1AA94}" type="sibTrans" cxnId="{7199D5E1-CBBF-467A-A41E-B96B67D222D0}">
      <dgm:prSet/>
      <dgm:spPr/>
      <dgm:t>
        <a:bodyPr/>
        <a:lstStyle/>
        <a:p>
          <a:endParaRPr lang="en-US"/>
        </a:p>
      </dgm:t>
    </dgm:pt>
    <dgm:pt modelId="{BE0E7DA0-2F1F-46F5-A2B7-5ADE21999A5C}" type="pres">
      <dgm:prSet presAssocID="{552D520D-0381-4229-984B-6F2AD5E8CC65}" presName="Name0" presStyleCnt="0">
        <dgm:presLayoutVars>
          <dgm:dir/>
          <dgm:animLvl val="lvl"/>
          <dgm:resizeHandles val="exact"/>
        </dgm:presLayoutVars>
      </dgm:prSet>
      <dgm:spPr/>
    </dgm:pt>
    <dgm:pt modelId="{26750907-73EF-4945-8366-35EF0386E057}" type="pres">
      <dgm:prSet presAssocID="{42DB50ED-16F8-4DDE-A1DF-E407354C1828}" presName="parTxOnly" presStyleLbl="node1" presStyleIdx="0" presStyleCnt="1" custLinFactNeighborX="318">
        <dgm:presLayoutVars>
          <dgm:chMax val="0"/>
          <dgm:chPref val="0"/>
          <dgm:bulletEnabled val="1"/>
        </dgm:presLayoutVars>
      </dgm:prSet>
      <dgm:spPr/>
    </dgm:pt>
  </dgm:ptLst>
  <dgm:cxnLst>
    <dgm:cxn modelId="{05C24C8A-893E-46D0-935E-5869778453CA}" type="presOf" srcId="{552D520D-0381-4229-984B-6F2AD5E8CC65}" destId="{BE0E7DA0-2F1F-46F5-A2B7-5ADE21999A5C}" srcOrd="0" destOrd="0" presId="urn:microsoft.com/office/officeart/2005/8/layout/chevron1"/>
    <dgm:cxn modelId="{DEF298AD-7D7B-4914-9A4F-187ADAC41517}" type="presOf" srcId="{42DB50ED-16F8-4DDE-A1DF-E407354C1828}" destId="{26750907-73EF-4945-8366-35EF0386E057}" srcOrd="0" destOrd="0" presId="urn:microsoft.com/office/officeart/2005/8/layout/chevron1"/>
    <dgm:cxn modelId="{7199D5E1-CBBF-467A-A41E-B96B67D222D0}" srcId="{552D520D-0381-4229-984B-6F2AD5E8CC65}" destId="{42DB50ED-16F8-4DDE-A1DF-E407354C1828}" srcOrd="0" destOrd="0" parTransId="{8BBE4CC0-C24D-47DD-AF87-FF2BB7C73315}" sibTransId="{6418D653-D29A-4FE2-B8A0-94A3DAF1AA94}"/>
    <dgm:cxn modelId="{9A370435-D39E-4D1F-A754-CB2E81F23827}" type="presParOf" srcId="{BE0E7DA0-2F1F-46F5-A2B7-5ADE21999A5C}" destId="{26750907-73EF-4945-8366-35EF0386E057}" srcOrd="0" destOrd="0" presId="urn:microsoft.com/office/officeart/2005/8/layout/chevron1"/>
  </dgm:cxnLst>
  <dgm:bg/>
  <dgm:whole/>
  <dgm:extLst>
    <a:ext uri="http://schemas.microsoft.com/office/drawing/2008/diagram">
      <dsp:dataModelExt xmlns:dsp="http://schemas.microsoft.com/office/drawing/2008/diagram" relId="rId27"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552D520D-0381-4229-984B-6F2AD5E8CC65}" type="doc">
      <dgm:prSet loTypeId="urn:microsoft.com/office/officeart/2005/8/layout/chevron1" loCatId="process" qsTypeId="urn:microsoft.com/office/officeart/2005/8/quickstyle/simple1" qsCatId="simple" csTypeId="urn:microsoft.com/office/officeart/2005/8/colors/accent1_4" csCatId="accent1" phldr="1"/>
      <dgm:spPr/>
      <dgm:t>
        <a:bodyPr/>
        <a:lstStyle/>
        <a:p>
          <a:endParaRPr lang="en-US"/>
        </a:p>
      </dgm:t>
    </dgm:pt>
    <dgm:pt modelId="{42DB50ED-16F8-4DDE-A1DF-E407354C1828}">
      <dgm:prSet custT="1"/>
      <dgm:spPr>
        <a:solidFill>
          <a:schemeClr val="accent2">
            <a:lumMod val="60000"/>
            <a:lumOff val="40000"/>
            <a:alpha val="52941"/>
          </a:schemeClr>
        </a:solidFill>
        <a:ln>
          <a:solidFill>
            <a:schemeClr val="bg1"/>
          </a:solidFill>
        </a:ln>
        <a:effectLst>
          <a:outerShdw blurRad="50800" dist="38100" algn="l" rotWithShape="0">
            <a:prstClr val="black">
              <a:alpha val="40000"/>
            </a:prstClr>
          </a:outerShdw>
        </a:effectLst>
      </dgm:spPr>
      <dgm:t>
        <a:bodyPr/>
        <a:lstStyle/>
        <a:p>
          <a:pPr rtl="0"/>
          <a:endParaRPr lang="en-US" sz="2500" b="1" baseline="0">
            <a:latin typeface="Segoe UI"/>
          </a:endParaRPr>
        </a:p>
      </dgm:t>
    </dgm:pt>
    <dgm:pt modelId="{8BBE4CC0-C24D-47DD-AF87-FF2BB7C73315}" type="parTrans" cxnId="{7199D5E1-CBBF-467A-A41E-B96B67D222D0}">
      <dgm:prSet/>
      <dgm:spPr/>
      <dgm:t>
        <a:bodyPr/>
        <a:lstStyle/>
        <a:p>
          <a:endParaRPr lang="en-US"/>
        </a:p>
      </dgm:t>
    </dgm:pt>
    <dgm:pt modelId="{6418D653-D29A-4FE2-B8A0-94A3DAF1AA94}" type="sibTrans" cxnId="{7199D5E1-CBBF-467A-A41E-B96B67D222D0}">
      <dgm:prSet/>
      <dgm:spPr/>
      <dgm:t>
        <a:bodyPr/>
        <a:lstStyle/>
        <a:p>
          <a:endParaRPr lang="en-US"/>
        </a:p>
      </dgm:t>
    </dgm:pt>
    <dgm:pt modelId="{BE0E7DA0-2F1F-46F5-A2B7-5ADE21999A5C}" type="pres">
      <dgm:prSet presAssocID="{552D520D-0381-4229-984B-6F2AD5E8CC65}" presName="Name0" presStyleCnt="0">
        <dgm:presLayoutVars>
          <dgm:dir/>
          <dgm:animLvl val="lvl"/>
          <dgm:resizeHandles val="exact"/>
        </dgm:presLayoutVars>
      </dgm:prSet>
      <dgm:spPr/>
    </dgm:pt>
    <dgm:pt modelId="{26750907-73EF-4945-8366-35EF0386E057}" type="pres">
      <dgm:prSet presAssocID="{42DB50ED-16F8-4DDE-A1DF-E407354C1828}" presName="parTxOnly" presStyleLbl="node1" presStyleIdx="0" presStyleCnt="1" custScaleY="132890" custLinFactNeighborX="-596">
        <dgm:presLayoutVars>
          <dgm:chMax val="0"/>
          <dgm:chPref val="0"/>
          <dgm:bulletEnabled val="1"/>
        </dgm:presLayoutVars>
      </dgm:prSet>
      <dgm:spPr>
        <a:prstGeom prst="rect">
          <a:avLst/>
        </a:prstGeom>
      </dgm:spPr>
    </dgm:pt>
  </dgm:ptLst>
  <dgm:cxnLst>
    <dgm:cxn modelId="{05C24C8A-893E-46D0-935E-5869778453CA}" type="presOf" srcId="{552D520D-0381-4229-984B-6F2AD5E8CC65}" destId="{BE0E7DA0-2F1F-46F5-A2B7-5ADE21999A5C}" srcOrd="0" destOrd="0" presId="urn:microsoft.com/office/officeart/2005/8/layout/chevron1"/>
    <dgm:cxn modelId="{DEF298AD-7D7B-4914-9A4F-187ADAC41517}" type="presOf" srcId="{42DB50ED-16F8-4DDE-A1DF-E407354C1828}" destId="{26750907-73EF-4945-8366-35EF0386E057}" srcOrd="0" destOrd="0" presId="urn:microsoft.com/office/officeart/2005/8/layout/chevron1"/>
    <dgm:cxn modelId="{7199D5E1-CBBF-467A-A41E-B96B67D222D0}" srcId="{552D520D-0381-4229-984B-6F2AD5E8CC65}" destId="{42DB50ED-16F8-4DDE-A1DF-E407354C1828}" srcOrd="0" destOrd="0" parTransId="{8BBE4CC0-C24D-47DD-AF87-FF2BB7C73315}" sibTransId="{6418D653-D29A-4FE2-B8A0-94A3DAF1AA94}"/>
    <dgm:cxn modelId="{9A370435-D39E-4D1F-A754-CB2E81F23827}" type="presParOf" srcId="{BE0E7DA0-2F1F-46F5-A2B7-5ADE21999A5C}" destId="{26750907-73EF-4945-8366-35EF0386E057}" srcOrd="0" destOrd="0" presId="urn:microsoft.com/office/officeart/2005/8/layout/chevron1"/>
  </dgm:cxnLst>
  <dgm:bg/>
  <dgm:whole/>
  <dgm:extLst>
    <a:ext uri="http://schemas.microsoft.com/office/drawing/2008/diagram">
      <dsp:dataModelExt xmlns:dsp="http://schemas.microsoft.com/office/drawing/2008/diagram" relId="rId32"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6750907-73EF-4945-8366-35EF0386E057}">
      <dsp:nvSpPr>
        <dsp:cNvPr id="0" name=""/>
        <dsp:cNvSpPr/>
      </dsp:nvSpPr>
      <dsp:spPr>
        <a:xfrm>
          <a:off x="3926" y="0"/>
          <a:ext cx="8033216" cy="902429"/>
        </a:xfrm>
        <a:prstGeom prst="chevron">
          <a:avLst/>
        </a:prstGeom>
        <a:solidFill>
          <a:srgbClr val="4D8D82"/>
        </a:solidFill>
        <a:ln w="12700" cap="flat" cmpd="sng" algn="ctr">
          <a:solidFill>
            <a:schemeClr val="bg1"/>
          </a:solidFill>
          <a:prstDash val="solid"/>
          <a:miter lim="800000"/>
        </a:ln>
        <a:effectLst>
          <a:outerShdw blurRad="50800" dist="38100" algn="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100013" tIns="33338" rIns="33338" bIns="33338" numCol="1" spcCol="1270" anchor="ctr" anchorCtr="0">
          <a:noAutofit/>
        </a:bodyPr>
        <a:lstStyle/>
        <a:p>
          <a:pPr marL="0" lvl="0" indent="0" algn="ctr" defTabSz="1111250" rtl="0">
            <a:lnSpc>
              <a:spcPct val="90000"/>
            </a:lnSpc>
            <a:spcBef>
              <a:spcPct val="0"/>
            </a:spcBef>
            <a:spcAft>
              <a:spcPct val="35000"/>
            </a:spcAft>
            <a:buNone/>
          </a:pPr>
          <a:endParaRPr lang="en-US" sz="2500" b="1" kern="1200" baseline="0">
            <a:latin typeface="Segoe UI"/>
          </a:endParaRPr>
        </a:p>
      </dsp:txBody>
      <dsp:txXfrm>
        <a:off x="455141" y="0"/>
        <a:ext cx="7130787" cy="90242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6750907-73EF-4945-8366-35EF0386E057}">
      <dsp:nvSpPr>
        <dsp:cNvPr id="0" name=""/>
        <dsp:cNvSpPr/>
      </dsp:nvSpPr>
      <dsp:spPr>
        <a:xfrm>
          <a:off x="4824" y="0"/>
          <a:ext cx="9871164" cy="1126703"/>
        </a:xfrm>
        <a:prstGeom prst="chevron">
          <a:avLst/>
        </a:prstGeom>
        <a:solidFill>
          <a:srgbClr val="004089">
            <a:alpha val="52941"/>
          </a:srgbClr>
        </a:solidFill>
        <a:ln w="12700" cap="flat" cmpd="sng" algn="ctr">
          <a:solidFill>
            <a:schemeClr val="bg1"/>
          </a:solidFill>
          <a:prstDash val="solid"/>
          <a:miter lim="800000"/>
        </a:ln>
        <a:effectLst>
          <a:outerShdw blurRad="50800" dist="38100" algn="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100013" tIns="33338" rIns="33338" bIns="33338" numCol="1" spcCol="1270" anchor="ctr" anchorCtr="0">
          <a:noAutofit/>
        </a:bodyPr>
        <a:lstStyle/>
        <a:p>
          <a:pPr marL="0" lvl="0" indent="0" algn="ctr" defTabSz="1111250" rtl="0">
            <a:lnSpc>
              <a:spcPct val="90000"/>
            </a:lnSpc>
            <a:spcBef>
              <a:spcPct val="0"/>
            </a:spcBef>
            <a:spcAft>
              <a:spcPct val="35000"/>
            </a:spcAft>
            <a:buNone/>
          </a:pPr>
          <a:endParaRPr lang="en-US" sz="2500" b="1" kern="1200" baseline="0">
            <a:latin typeface="Segoe UI"/>
          </a:endParaRPr>
        </a:p>
      </dsp:txBody>
      <dsp:txXfrm>
        <a:off x="568176" y="0"/>
        <a:ext cx="8744461" cy="1126703"/>
      </dsp:txXfrm>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6750907-73EF-4945-8366-35EF0386E057}">
      <dsp:nvSpPr>
        <dsp:cNvPr id="0" name=""/>
        <dsp:cNvSpPr/>
      </dsp:nvSpPr>
      <dsp:spPr>
        <a:xfrm>
          <a:off x="3429" y="0"/>
          <a:ext cx="3508868" cy="902429"/>
        </a:xfrm>
        <a:prstGeom prst="chevron">
          <a:avLst/>
        </a:prstGeom>
        <a:solidFill>
          <a:srgbClr val="7379AB">
            <a:alpha val="52941"/>
          </a:srgbClr>
        </a:solidFill>
        <a:ln w="12700" cap="flat" cmpd="sng" algn="ctr">
          <a:solidFill>
            <a:schemeClr val="bg1"/>
          </a:solidFill>
          <a:prstDash val="solid"/>
          <a:miter lim="800000"/>
        </a:ln>
        <a:effectLst>
          <a:outerShdw blurRad="50800" dist="38100" algn="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100013" tIns="33338" rIns="33338" bIns="33338" numCol="1" spcCol="1270" anchor="ctr" anchorCtr="0">
          <a:noAutofit/>
        </a:bodyPr>
        <a:lstStyle/>
        <a:p>
          <a:pPr marL="0" lvl="0" indent="0" algn="ctr" defTabSz="1111250" rtl="0">
            <a:lnSpc>
              <a:spcPct val="90000"/>
            </a:lnSpc>
            <a:spcBef>
              <a:spcPct val="0"/>
            </a:spcBef>
            <a:spcAft>
              <a:spcPct val="35000"/>
            </a:spcAft>
            <a:buNone/>
          </a:pPr>
          <a:endParaRPr lang="en-US" sz="2500" b="1" kern="1200" baseline="0">
            <a:latin typeface="Segoe UI"/>
          </a:endParaRPr>
        </a:p>
      </dsp:txBody>
      <dsp:txXfrm>
        <a:off x="454644" y="0"/>
        <a:ext cx="2606439" cy="902429"/>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6750907-73EF-4945-8366-35EF0386E057}">
      <dsp:nvSpPr>
        <dsp:cNvPr id="0" name=""/>
        <dsp:cNvSpPr/>
      </dsp:nvSpPr>
      <dsp:spPr>
        <a:xfrm>
          <a:off x="0" y="0"/>
          <a:ext cx="4623447" cy="902429"/>
        </a:xfrm>
        <a:prstGeom prst="chevron">
          <a:avLst/>
        </a:prstGeom>
        <a:solidFill>
          <a:srgbClr val="7379AB"/>
        </a:solidFill>
        <a:ln w="12700" cap="flat" cmpd="sng" algn="ctr">
          <a:solidFill>
            <a:schemeClr val="bg1"/>
          </a:solidFill>
          <a:prstDash val="solid"/>
          <a:miter lim="800000"/>
        </a:ln>
        <a:effectLst>
          <a:outerShdw blurRad="50800" dist="38100" algn="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100013" tIns="33338" rIns="33338" bIns="33338" numCol="1" spcCol="1270" anchor="ctr" anchorCtr="0">
          <a:noAutofit/>
        </a:bodyPr>
        <a:lstStyle/>
        <a:p>
          <a:pPr marL="0" lvl="0" indent="0" algn="ctr" defTabSz="1111250" rtl="0">
            <a:lnSpc>
              <a:spcPct val="90000"/>
            </a:lnSpc>
            <a:spcBef>
              <a:spcPct val="0"/>
            </a:spcBef>
            <a:spcAft>
              <a:spcPct val="35000"/>
            </a:spcAft>
            <a:buNone/>
          </a:pPr>
          <a:endParaRPr lang="en-US" sz="2500" b="1" kern="1200" baseline="0">
            <a:latin typeface="Segoe UI"/>
          </a:endParaRPr>
        </a:p>
      </dsp:txBody>
      <dsp:txXfrm>
        <a:off x="451215" y="0"/>
        <a:ext cx="3721018" cy="902429"/>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6750907-73EF-4945-8366-35EF0386E057}">
      <dsp:nvSpPr>
        <dsp:cNvPr id="0" name=""/>
        <dsp:cNvSpPr/>
      </dsp:nvSpPr>
      <dsp:spPr>
        <a:xfrm>
          <a:off x="3429" y="0"/>
          <a:ext cx="3508868" cy="774963"/>
        </a:xfrm>
        <a:prstGeom prst="chevron">
          <a:avLst/>
        </a:prstGeom>
        <a:solidFill>
          <a:srgbClr val="DA814A"/>
        </a:solidFill>
        <a:ln w="12700" cap="flat" cmpd="sng" algn="ctr">
          <a:solidFill>
            <a:schemeClr val="bg1"/>
          </a:solidFill>
          <a:prstDash val="solid"/>
          <a:miter lim="800000"/>
        </a:ln>
        <a:effectLst>
          <a:outerShdw blurRad="50800" dist="38100" algn="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100013" tIns="33338" rIns="33338" bIns="33338" numCol="1" spcCol="1270" anchor="ctr" anchorCtr="0">
          <a:noAutofit/>
        </a:bodyPr>
        <a:lstStyle/>
        <a:p>
          <a:pPr marL="0" lvl="0" indent="0" algn="ctr" defTabSz="1111250" rtl="0">
            <a:lnSpc>
              <a:spcPct val="90000"/>
            </a:lnSpc>
            <a:spcBef>
              <a:spcPct val="0"/>
            </a:spcBef>
            <a:spcAft>
              <a:spcPct val="35000"/>
            </a:spcAft>
            <a:buNone/>
          </a:pPr>
          <a:endParaRPr lang="en-US" sz="2500" b="1" kern="1200" baseline="0">
            <a:latin typeface="Segoe UI"/>
          </a:endParaRPr>
        </a:p>
      </dsp:txBody>
      <dsp:txXfrm>
        <a:off x="390911" y="0"/>
        <a:ext cx="2733905" cy="774963"/>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6750907-73EF-4945-8366-35EF0386E057}">
      <dsp:nvSpPr>
        <dsp:cNvPr id="0" name=""/>
        <dsp:cNvSpPr/>
      </dsp:nvSpPr>
      <dsp:spPr>
        <a:xfrm>
          <a:off x="0" y="0"/>
          <a:ext cx="1721827" cy="783781"/>
        </a:xfrm>
        <a:prstGeom prst="rect">
          <a:avLst/>
        </a:prstGeom>
        <a:solidFill>
          <a:schemeClr val="accent2">
            <a:lumMod val="60000"/>
            <a:lumOff val="40000"/>
            <a:alpha val="52941"/>
          </a:schemeClr>
        </a:solidFill>
        <a:ln w="12700" cap="flat" cmpd="sng" algn="ctr">
          <a:solidFill>
            <a:schemeClr val="bg1"/>
          </a:solidFill>
          <a:prstDash val="solid"/>
          <a:miter lim="800000"/>
        </a:ln>
        <a:effectLst>
          <a:outerShdw blurRad="50800" dist="38100" algn="l" rotWithShape="0">
            <a:prstClr val="black">
              <a:alpha val="40000"/>
            </a:prstClr>
          </a:outerShdw>
        </a:effectLst>
      </dsp:spPr>
      <dsp:style>
        <a:lnRef idx="2">
          <a:scrgbClr r="0" g="0" b="0"/>
        </a:lnRef>
        <a:fillRef idx="1">
          <a:scrgbClr r="0" g="0" b="0"/>
        </a:fillRef>
        <a:effectRef idx="0">
          <a:scrgbClr r="0" g="0" b="0"/>
        </a:effectRef>
        <a:fontRef idx="minor">
          <a:schemeClr val="lt1"/>
        </a:fontRef>
      </dsp:style>
      <dsp:txBody>
        <a:bodyPr spcFirstLastPara="0" vert="horz" wrap="square" lIns="100013" tIns="33338" rIns="33338" bIns="33338" numCol="1" spcCol="1270" anchor="ctr" anchorCtr="0">
          <a:noAutofit/>
        </a:bodyPr>
        <a:lstStyle/>
        <a:p>
          <a:pPr marL="0" lvl="0" indent="0" algn="ctr" defTabSz="1111250" rtl="0">
            <a:lnSpc>
              <a:spcPct val="90000"/>
            </a:lnSpc>
            <a:spcBef>
              <a:spcPct val="0"/>
            </a:spcBef>
            <a:spcAft>
              <a:spcPct val="35000"/>
            </a:spcAft>
            <a:buNone/>
          </a:pPr>
          <a:endParaRPr lang="en-US" sz="2500" b="1" kern="1200" baseline="0">
            <a:latin typeface="Segoe UI"/>
          </a:endParaRPr>
        </a:p>
      </dsp:txBody>
      <dsp:txXfrm>
        <a:off x="0" y="0"/>
        <a:ext cx="1721827" cy="783781"/>
      </dsp:txXfrm>
    </dsp:sp>
  </dsp:spTree>
</dsp:drawing>
</file>

<file path=ppt/diagrams/layout1.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2.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3.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4.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5.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layout6.xml><?xml version="1.0" encoding="utf-8"?>
<dgm:layoutDef xmlns:dgm="http://schemas.openxmlformats.org/drawingml/2006/diagram" xmlns:a="http://schemas.openxmlformats.org/drawingml/2006/main" uniqueId="urn:microsoft.com/office/officeart/2005/8/layout/chevron1">
  <dgm:title val=""/>
  <dgm:desc val=""/>
  <dgm:catLst>
    <dgm:cat type="process" pri="9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hoose name="Name4">
      <dgm:if name="Name5" axis="des" func="maxDepth" op="gte" val="2">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1.5"/>
          <dgm:constr type="h" for="des" forName="desTx" refType="primFontSz" refFor="des" refForName="parTx" fact="0.5"/>
          <dgm:constr type="w" for="ch" forName="space" op="equ" val="-6"/>
        </dgm:constrLst>
        <dgm:ruleLst>
          <dgm:rule type="w" for="ch" forName="composite" val="0" fact="NaN" max="NaN"/>
          <dgm:rule type="primFontSz" for="des" forName="parTx" val="5" fact="NaN" max="NaN"/>
        </dgm:ruleLst>
        <dgm:forEach name="Name6" axis="ch" ptType="node">
          <dgm:layoutNode name="composite">
            <dgm:alg type="composite"/>
            <dgm:shape xmlns:r="http://schemas.openxmlformats.org/officeDocument/2006/relationships" r:blip="">
              <dgm:adjLst/>
            </dgm:shape>
            <dgm:presOf/>
            <dgm:choose name="Name7">
              <dgm:if name="Name8" func="var" arg="dir" op="equ" val="norm">
                <dgm:constrLst>
                  <dgm:constr type="l" for="ch" forName="parTx"/>
                  <dgm:constr type="w" for="ch" forName="parTx" refType="w"/>
                  <dgm:constr type="t" for="ch" forName="parTx"/>
                  <dgm:constr type="l" for="ch" forName="desTx"/>
                  <dgm:constr type="w" for="ch" forName="desTx" refType="w" refFor="ch" refForName="parTx" fact="0.8"/>
                  <dgm:constr type="t" for="ch" forName="desTx" refType="h" refFor="ch" refForName="parTx" fact="1.125"/>
                </dgm:constrLst>
              </dgm:if>
              <dgm:else name="Name9">
                <dgm:constrLst>
                  <dgm:constr type="l" for="ch" forName="parTx"/>
                  <dgm:constr type="w" for="ch" forName="parTx" refType="w"/>
                  <dgm:constr type="t" for="ch" forName="parTx"/>
                  <dgm:constr type="l" for="ch" forName="desTx" refType="w" fact="0.2"/>
                  <dgm:constr type="w" for="ch" forName="desTx" refType="w" refFor="ch" refForName="parTx" fact="0.8"/>
                  <dgm:constr type="t" for="ch" forName="desTx" refType="h" refFor="ch" refForName="parTx" fact="1.125"/>
                </dgm:constrLst>
              </dgm:else>
            </dgm:choose>
            <dgm:ruleLst>
              <dgm:rule type="h" val="INF" fact="NaN" max="NaN"/>
            </dgm:ruleLst>
            <dgm:layoutNode name="parTx">
              <dgm:varLst>
                <dgm:chMax val="0"/>
                <dgm:chPref val="0"/>
                <dgm:bulletEnabled val="1"/>
              </dgm:varLst>
              <dgm:alg type="tx"/>
              <dgm:choose name="Name10">
                <dgm:if name="Name11" func="var" arg="dir" op="equ" val="norm">
                  <dgm:shape xmlns:r="http://schemas.openxmlformats.org/officeDocument/2006/relationships" type="chevron" r:blip="">
                    <dgm:adjLst/>
                  </dgm:shape>
                </dgm:if>
                <dgm:else name="Name12">
                  <dgm:shape xmlns:r="http://schemas.openxmlformats.org/officeDocument/2006/relationships" rot="180" type="chevron" r:blip="">
                    <dgm:adjLst/>
                  </dgm:shape>
                </dgm:else>
              </dgm:choose>
              <dgm:presOf axis="self" ptType="node"/>
              <dgm:choose name="Name13">
                <dgm:if name="Name14" func="var" arg="dir" op="equ" val="norm">
                  <dgm:constrLst>
                    <dgm:constr type="h" refType="w" op="lte" fact="0.4"/>
                    <dgm:constr type="h"/>
                    <dgm:constr type="tMarg" refType="primFontSz" fact="0.105"/>
                    <dgm:constr type="bMarg" refType="primFontSz" fact="0.105"/>
                    <dgm:constr type="lMarg" refType="primFontSz" fact="0.315"/>
                    <dgm:constr type="rMarg" refType="primFontSz" fact="0.105"/>
                  </dgm:constrLst>
                </dgm:if>
                <dgm:else name="Name15">
                  <dgm:constrLst>
                    <dgm:constr type="h" refType="w" op="lte" fact="0.4"/>
                    <dgm:constr type="h"/>
                    <dgm:constr type="tMarg" refType="primFontSz" fact="0.105"/>
                    <dgm:constr type="bMarg" refType="primFontSz" fact="0.105"/>
                    <dgm:constr type="lMarg" refType="primFontSz" fact="0.105"/>
                    <dgm:constr type="rMarg" refType="primFontSz" fact="0.315"/>
                  </dgm:constrLst>
                </dgm:else>
              </dgm:choose>
              <dgm:ruleLst>
                <dgm:rule type="h" val="INF" fact="NaN" max="NaN"/>
              </dgm:ruleLst>
            </dgm:layoutNode>
            <dgm:layoutNode name="desTx" styleLbl="revTx">
              <dgm:varLst>
                <dgm:bulletEnabled val="1"/>
              </dgm:varLst>
              <dgm:alg type="tx">
                <dgm:param type="stBulletLvl" val="1"/>
              </dgm:alg>
              <dgm:choose name="Name16">
                <dgm:if name="Name17" axis="ch" ptType="node" func="cnt" op="gte" val="1">
                  <dgm:shape xmlns:r="http://schemas.openxmlformats.org/officeDocument/2006/relationships" type="rect" r:blip="">
                    <dgm:adjLst/>
                  </dgm:shape>
                </dgm:if>
                <dgm:else name="Name18">
                  <dgm:shape xmlns:r="http://schemas.openxmlformats.org/officeDocument/2006/relationships" type="rect" r:blip="" hideGeom="1">
                    <dgm:adjLst/>
                  </dgm:shape>
                </dgm:else>
              </dgm:choose>
              <dgm:presOf axis="des" ptType="node"/>
              <dgm:constrLst>
                <dgm:constr type="secFontSz" val="65"/>
                <dgm:constr type="primFontSz" refType="secFontSz"/>
                <dgm:constr type="h"/>
                <dgm:constr type="tMarg"/>
                <dgm:constr type="bMarg"/>
                <dgm:constr type="rMarg"/>
                <dgm:constr type="lMarg"/>
              </dgm:constrLst>
              <dgm:ruleLst>
                <dgm:rule type="h" val="INF" fact="NaN" max="NaN"/>
              </dgm:ruleLst>
            </dgm:layoutNode>
          </dgm:layoutNode>
          <dgm:forEach name="Name19" axis="followSib" ptType="sibTrans" cnt="1">
            <dgm:layoutNode name="space">
              <dgm:alg type="sp"/>
              <dgm:shape xmlns:r="http://schemas.openxmlformats.org/officeDocument/2006/relationships" r:blip="">
                <dgm:adjLst/>
              </dgm:shape>
              <dgm:presOf/>
              <dgm:constrLst/>
              <dgm:ruleLst/>
            </dgm:layoutNode>
          </dgm:forEach>
        </dgm:forEach>
      </dgm:if>
      <dgm:else name="Name20">
        <dgm:constrLst>
          <dgm:constr type="w" for="ch" forName="parTxOnly" refType="w"/>
          <dgm:constr type="h" for="des" forName="parTxOnly" op="equ"/>
          <dgm:constr type="primFontSz" for="des" forName="parTxOnly" op="equ" val="65"/>
          <dgm:constr type="w" for="ch" forName="parTxOnlySpace" refType="w" refFor="ch" refForName="parTxOnly" fact="-0.1"/>
        </dgm:constrLst>
        <dgm:ruleLst/>
        <dgm:forEach name="Name21" axis="ch" ptType="node">
          <dgm:layoutNode name="parTxOnly">
            <dgm:varLst>
              <dgm:chMax val="0"/>
              <dgm:chPref val="0"/>
              <dgm:bulletEnabled val="1"/>
            </dgm:varLst>
            <dgm:alg type="tx"/>
            <dgm:choose name="Name22">
              <dgm:if name="Name23" func="var" arg="dir" op="equ" val="norm">
                <dgm:shape xmlns:r="http://schemas.openxmlformats.org/officeDocument/2006/relationships" type="chevron" r:blip="">
                  <dgm:adjLst/>
                </dgm:shape>
              </dgm:if>
              <dgm:else name="Name24">
                <dgm:shape xmlns:r="http://schemas.openxmlformats.org/officeDocument/2006/relationships" rot="180" type="chevron" r:blip="">
                  <dgm:adjLst/>
                </dgm:shape>
              </dgm:else>
            </dgm:choose>
            <dgm:presOf axis="self" ptType="node"/>
            <dgm:choose name="Name25">
              <dgm:if name="Name26" func="var" arg="dir" op="equ" val="norm">
                <dgm:constrLst>
                  <dgm:constr type="h" refType="w" op="equ" fact="0.4"/>
                  <dgm:constr type="tMarg" refType="primFontSz" fact="0.105"/>
                  <dgm:constr type="bMarg" refType="primFontSz" fact="0.105"/>
                  <dgm:constr type="lMarg" refType="primFontSz" fact="0.315"/>
                  <dgm:constr type="rMarg" refType="primFontSz" fact="0.105"/>
                </dgm:constrLst>
              </dgm:if>
              <dgm:else name="Name27">
                <dgm:constrLst>
                  <dgm:constr type="h" refType="w" op="equ" fact="0.4"/>
                  <dgm:constr type="tMarg" refType="primFontSz" fact="0.105"/>
                  <dgm:constr type="bMarg" refType="primFontSz" fact="0.105"/>
                  <dgm:constr type="lMarg" refType="primFontSz" fact="0.105"/>
                  <dgm:constr type="rMarg" refType="primFontSz" fact="0.315"/>
                </dgm:constrLst>
              </dgm:else>
            </dgm:choose>
            <dgm:ruleLst>
              <dgm:rule type="primFontSz" val="5" fact="NaN" max="NaN"/>
            </dgm:ruleLst>
          </dgm:layoutNode>
          <dgm:forEach name="Name28" axis="followSib" ptType="sibTrans" cnt="1">
            <dgm:layoutNode name="parTxOnlySpace">
              <dgm:alg type="sp"/>
              <dgm:shape xmlns:r="http://schemas.openxmlformats.org/officeDocument/2006/relationships" r:blip="">
                <dgm:adjLst/>
              </dgm:shape>
              <dgm:presOf/>
              <dgm:constrLst/>
              <dgm:ruleLst/>
            </dgm:layoutNode>
          </dgm:forEach>
        </dgm:forEach>
      </dgm:else>
    </dgm:choose>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1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11699" cy="463408"/>
          </a:xfrm>
          <a:prstGeom prst="rect">
            <a:avLst/>
          </a:prstGeom>
        </p:spPr>
        <p:txBody>
          <a:bodyPr vert="horz" lIns="92492" tIns="46246" rIns="92492" bIns="46246" rtlCol="0"/>
          <a:lstStyle>
            <a:lvl1pPr algn="l">
              <a:defRPr sz="1200"/>
            </a:lvl1pPr>
          </a:lstStyle>
          <a:p>
            <a:endParaRPr lang="en-US"/>
          </a:p>
        </p:txBody>
      </p:sp>
      <p:sp>
        <p:nvSpPr>
          <p:cNvPr id="3" name="Date Placeholder 2"/>
          <p:cNvSpPr>
            <a:spLocks noGrp="1"/>
          </p:cNvSpPr>
          <p:nvPr>
            <p:ph type="dt" idx="1"/>
          </p:nvPr>
        </p:nvSpPr>
        <p:spPr>
          <a:xfrm>
            <a:off x="3936768" y="0"/>
            <a:ext cx="3011699" cy="463408"/>
          </a:xfrm>
          <a:prstGeom prst="rect">
            <a:avLst/>
          </a:prstGeom>
        </p:spPr>
        <p:txBody>
          <a:bodyPr vert="horz" lIns="92492" tIns="46246" rIns="92492" bIns="46246" rtlCol="0"/>
          <a:lstStyle>
            <a:lvl1pPr algn="r">
              <a:defRPr sz="1200"/>
            </a:lvl1pPr>
          </a:lstStyle>
          <a:p>
            <a:fld id="{CEA05771-2B64-4F8C-BF3C-DB0AFA724B4E}" type="datetimeFigureOut">
              <a:rPr lang="en-US" smtClean="0"/>
              <a:t>7/15/2024</a:t>
            </a:fld>
            <a:endParaRPr lang="en-US"/>
          </a:p>
        </p:txBody>
      </p:sp>
      <p:sp>
        <p:nvSpPr>
          <p:cNvPr id="4" name="Slide Image Placeholder 3"/>
          <p:cNvSpPr>
            <a:spLocks noGrp="1" noRot="1" noChangeAspect="1"/>
          </p:cNvSpPr>
          <p:nvPr>
            <p:ph type="sldImg" idx="2"/>
          </p:nvPr>
        </p:nvSpPr>
        <p:spPr>
          <a:xfrm>
            <a:off x="703263" y="1154113"/>
            <a:ext cx="5543550" cy="3117850"/>
          </a:xfrm>
          <a:prstGeom prst="rect">
            <a:avLst/>
          </a:prstGeom>
          <a:noFill/>
          <a:ln w="12700">
            <a:solidFill>
              <a:prstClr val="black"/>
            </a:solidFill>
          </a:ln>
        </p:spPr>
        <p:txBody>
          <a:bodyPr vert="horz" lIns="92492" tIns="46246" rIns="92492" bIns="46246" rtlCol="0" anchor="ctr"/>
          <a:lstStyle/>
          <a:p>
            <a:endParaRPr lang="en-US"/>
          </a:p>
        </p:txBody>
      </p:sp>
      <p:sp>
        <p:nvSpPr>
          <p:cNvPr id="5" name="Notes Placeholder 4"/>
          <p:cNvSpPr>
            <a:spLocks noGrp="1"/>
          </p:cNvSpPr>
          <p:nvPr>
            <p:ph type="body" sz="quarter" idx="3"/>
          </p:nvPr>
        </p:nvSpPr>
        <p:spPr>
          <a:xfrm>
            <a:off x="695008" y="4444861"/>
            <a:ext cx="5560060" cy="3636705"/>
          </a:xfrm>
          <a:prstGeom prst="rect">
            <a:avLst/>
          </a:prstGeom>
        </p:spPr>
        <p:txBody>
          <a:bodyPr vert="horz" lIns="92492" tIns="46246" rIns="92492" bIns="46246"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772669"/>
            <a:ext cx="3011699" cy="463407"/>
          </a:xfrm>
          <a:prstGeom prst="rect">
            <a:avLst/>
          </a:prstGeom>
        </p:spPr>
        <p:txBody>
          <a:bodyPr vert="horz" lIns="92492" tIns="46246" rIns="92492" bIns="46246" rtlCol="0" anchor="b"/>
          <a:lstStyle>
            <a:lvl1pPr algn="l">
              <a:defRPr sz="1200"/>
            </a:lvl1pPr>
          </a:lstStyle>
          <a:p>
            <a:endParaRPr lang="en-US"/>
          </a:p>
        </p:txBody>
      </p:sp>
      <p:sp>
        <p:nvSpPr>
          <p:cNvPr id="7" name="Slide Number Placeholder 6"/>
          <p:cNvSpPr>
            <a:spLocks noGrp="1"/>
          </p:cNvSpPr>
          <p:nvPr>
            <p:ph type="sldNum" sz="quarter" idx="5"/>
          </p:nvPr>
        </p:nvSpPr>
        <p:spPr>
          <a:xfrm>
            <a:off x="3936768" y="8772669"/>
            <a:ext cx="3011699" cy="463407"/>
          </a:xfrm>
          <a:prstGeom prst="rect">
            <a:avLst/>
          </a:prstGeom>
        </p:spPr>
        <p:txBody>
          <a:bodyPr vert="horz" lIns="92492" tIns="46246" rIns="92492" bIns="46246" rtlCol="0" anchor="b"/>
          <a:lstStyle>
            <a:lvl1pPr algn="r">
              <a:defRPr sz="1200"/>
            </a:lvl1pPr>
          </a:lstStyle>
          <a:p>
            <a:fld id="{9360CA05-1D22-4DB6-A148-E1BB0411821A}" type="slidenum">
              <a:rPr lang="en-US" smtClean="0"/>
              <a:t>‹#›</a:t>
            </a:fld>
            <a:endParaRPr lang="en-US"/>
          </a:p>
        </p:txBody>
      </p:sp>
    </p:spTree>
    <p:extLst>
      <p:ext uri="{BB962C8B-B14F-4D97-AF65-F5344CB8AC3E}">
        <p14:creationId xmlns:p14="http://schemas.microsoft.com/office/powerpoint/2010/main" val="11098151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916">
              <a:defRPr/>
            </a:pPr>
            <a:endParaRPr lang="en-US" sz="1100" dirty="0"/>
          </a:p>
        </p:txBody>
      </p:sp>
      <p:sp>
        <p:nvSpPr>
          <p:cNvPr id="4" name="Slide Number Placeholder 3"/>
          <p:cNvSpPr>
            <a:spLocks noGrp="1"/>
          </p:cNvSpPr>
          <p:nvPr>
            <p:ph type="sldNum" sz="quarter" idx="5"/>
          </p:nvPr>
        </p:nvSpPr>
        <p:spPr/>
        <p:txBody>
          <a:bodyPr/>
          <a:lstStyle/>
          <a:p>
            <a:fld id="{9360CA05-1D22-4DB6-A148-E1BB0411821A}" type="slidenum">
              <a:rPr lang="en-US" smtClean="0"/>
              <a:t>1</a:t>
            </a:fld>
            <a:endParaRPr lang="en-US"/>
          </a:p>
        </p:txBody>
      </p:sp>
    </p:spTree>
    <p:extLst>
      <p:ext uri="{BB962C8B-B14F-4D97-AF65-F5344CB8AC3E}">
        <p14:creationId xmlns:p14="http://schemas.microsoft.com/office/powerpoint/2010/main" val="151684172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5B0DE88-8364-0946-9DBA-56C7EB6BDAF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107950440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462641" rtl="0" eaLnBrk="1" fontAlgn="auto" latinLnBrk="0" hangingPunct="1">
              <a:lnSpc>
                <a:spcPct val="100000"/>
              </a:lnSpc>
              <a:spcBef>
                <a:spcPts val="0"/>
              </a:spcBef>
              <a:spcAft>
                <a:spcPts val="0"/>
              </a:spcAft>
              <a:buClrTx/>
              <a:buSzTx/>
              <a:buFontTx/>
              <a:buNone/>
              <a:tabLst/>
              <a:defRPr/>
            </a:pPr>
            <a:fld id="{E5B0DE88-8364-0946-9DBA-56C7EB6BDAF6}" type="slidenum">
              <a:rPr kumimoji="0" lang="en-US" sz="1200" b="0" i="0" u="none" strike="noStrike" kern="1200" cap="none" spc="0" normalizeH="0" baseline="0" noProof="0">
                <a:ln>
                  <a:noFill/>
                </a:ln>
                <a:solidFill>
                  <a:prstClr val="black"/>
                </a:solidFill>
                <a:effectLst/>
                <a:uLnTx/>
                <a:uFillTx/>
                <a:latin typeface="Calibri"/>
                <a:ea typeface="+mn-ea"/>
                <a:cs typeface="+mn-cs"/>
              </a:rPr>
              <a:pPr marL="0" marR="0" lvl="0" indent="0" algn="r" defTabSz="462641"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6378432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normAutofit/>
          </a:bodyPr>
          <a:lstStyle/>
          <a:p>
            <a:endParaRPr lang="en-US"/>
          </a:p>
        </p:txBody>
      </p:sp>
    </p:spTree>
    <p:extLst>
      <p:ext uri="{BB962C8B-B14F-4D97-AF65-F5344CB8AC3E}">
        <p14:creationId xmlns:p14="http://schemas.microsoft.com/office/powerpoint/2010/main" val="56633543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17433083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60CA05-1D22-4DB6-A148-E1BB0411821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570703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916">
              <a:defRPr/>
            </a:pPr>
            <a:r>
              <a:rPr lang="en-US" sz="1100" kern="100">
                <a:solidFill>
                  <a:srgbClr val="00438C"/>
                </a:solidFill>
                <a:latin typeface="Segoe UI" panose="020B0502040204020203" pitchFamily="34" charset="0"/>
                <a:cs typeface="Segoe UI" panose="020B0502040204020203" pitchFamily="34" charset="0"/>
              </a:rPr>
              <a:t>The resiliency model provides an overview of the principles. Each of the seven elements you see here, which reflect the elements of the definition we looked at, correspond to one of the principles. </a:t>
            </a:r>
            <a:endParaRPr lang="en-US" sz="1100"/>
          </a:p>
          <a:p>
            <a:endParaRPr lang="en-US" sz="1100"/>
          </a:p>
        </p:txBody>
      </p:sp>
      <p:sp>
        <p:nvSpPr>
          <p:cNvPr id="4" name="Slide Number Placeholder 3"/>
          <p:cNvSpPr>
            <a:spLocks noGrp="1"/>
          </p:cNvSpPr>
          <p:nvPr>
            <p:ph type="sldNum" sz="quarter" idx="5"/>
          </p:nvPr>
        </p:nvSpPr>
        <p:spPr/>
        <p:txBody>
          <a:bodyPr/>
          <a:lstStyle/>
          <a:p>
            <a:pPr defTabSz="935553">
              <a:defRPr/>
            </a:pPr>
            <a:fld id="{9360CA05-1D22-4DB6-A148-E1BB0411821A}" type="slidenum">
              <a:rPr lang="en-US">
                <a:solidFill>
                  <a:prstClr val="black"/>
                </a:solidFill>
                <a:latin typeface="Calibri" panose="020F0502020204030204"/>
              </a:rPr>
              <a:pPr defTabSz="935553">
                <a:defRPr/>
              </a:pPr>
              <a:t>42</a:t>
            </a:fld>
            <a:endParaRPr lang="en-US">
              <a:solidFill>
                <a:prstClr val="black"/>
              </a:solidFill>
              <a:latin typeface="Calibri" panose="020F0502020204030204"/>
            </a:endParaRPr>
          </a:p>
        </p:txBody>
      </p:sp>
    </p:spTree>
    <p:extLst>
      <p:ext uri="{BB962C8B-B14F-4D97-AF65-F5344CB8AC3E}">
        <p14:creationId xmlns:p14="http://schemas.microsoft.com/office/powerpoint/2010/main" val="76169712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a:latin typeface="Segoe UI" panose="020B0502040204020203" pitchFamily="34" charset="0"/>
                <a:ea typeface="Calibri" panose="020F0502020204030204" pitchFamily="34" charset="0"/>
              </a:rPr>
              <a:t>The first three principles — Plan, Prepare and Situational Awareness — represent a steady-state condition in which resiliency is continuously being strengthened. </a:t>
            </a:r>
            <a:endParaRPr lang="en-US" sz="1100">
              <a:latin typeface="Segoe UI" panose="020B0502040204020203" pitchFamily="34" charset="0"/>
            </a:endParaRPr>
          </a:p>
          <a:p>
            <a:r>
              <a:rPr lang="en-US" sz="1100">
                <a:latin typeface="Segoe UI" panose="020B0502040204020203" pitchFamily="34" charset="0"/>
              </a:rPr>
              <a:t>Plan is about identifying threats, assessing vulnerabilities and identifying and prioritizing actions. It also includes specifying roles &amp; responsibilities, and the activities required to maintain proficiency as well as situational awareness for a given threat. The output of planning is a threat-specific strategy for each of the 4 threat categories that includes all the pertinent details to support implementation of the other principles.</a:t>
            </a:r>
          </a:p>
          <a:p>
            <a:endParaRPr lang="en-US" sz="1100">
              <a:latin typeface="Segoe UI" panose="020B0502040204020203" pitchFamily="34" charset="0"/>
            </a:endParaRPr>
          </a:p>
          <a:p>
            <a:r>
              <a:rPr lang="en-US" sz="1100">
                <a:latin typeface="Segoe UI" panose="020B0502040204020203" pitchFamily="34" charset="0"/>
              </a:rPr>
              <a:t>Prepare is where you start to put the plan into action. You can prepare the plant by making physical changes to eliminate or mitigate specific vulnerabilities, and you prepare people by developing their proficiency – both technical and leadership proficiency - through training and other learning activities so they are ready to respond. </a:t>
            </a:r>
          </a:p>
          <a:p>
            <a:endParaRPr lang="en-US" sz="1100">
              <a:latin typeface="Segoe UI" panose="020B0502040204020203" pitchFamily="34" charset="0"/>
            </a:endParaRPr>
          </a:p>
          <a:p>
            <a:pPr defTabSz="924916">
              <a:defRPr/>
            </a:pPr>
            <a:r>
              <a:rPr lang="en-US" sz="1100">
                <a:latin typeface="Segoe UI" panose="020B0502040204020203" pitchFamily="34" charset="0"/>
              </a:rPr>
              <a:t>Situational awareness includes monitoring real time threat information and changes to threat projections, as well as internal monitoring of the current state of preparedness in the organization. In the model, situational awareness feeds back into plan and prepare, showing that these activities are ongoing and dynamic.</a:t>
            </a:r>
          </a:p>
          <a:p>
            <a:pPr defTabSz="924916">
              <a:defRPr/>
            </a:pPr>
            <a:endParaRPr lang="en-US" sz="1100">
              <a:latin typeface="Segoe UI" panose="020B0502040204020203" pitchFamily="34" charset="0"/>
              <a:ea typeface="Calibri" panose="020F0502020204030204" pitchFamily="34" charset="0"/>
            </a:endParaRPr>
          </a:p>
          <a:p>
            <a:pPr defTabSz="924916">
              <a:defRPr/>
            </a:pPr>
            <a:r>
              <a:rPr lang="en-US" sz="1100">
                <a:latin typeface="Segoe UI" panose="020B0502040204020203" pitchFamily="34" charset="0"/>
                <a:ea typeface="Calibri" panose="020F0502020204030204" pitchFamily="34" charset="0"/>
              </a:rPr>
              <a:t>This portion of the model, the thick green ring, is intentionally emphasized because these 3 principles build the foundation of resiliency in the weeks, months and years before an event occurs. Many of the opportunities to advance resiliency are in taking a proactive approach and thinking through the range of possibilities in advance of an event.</a:t>
            </a:r>
          </a:p>
          <a:p>
            <a:endParaRPr lang="en-US" sz="1100"/>
          </a:p>
        </p:txBody>
      </p:sp>
      <p:sp>
        <p:nvSpPr>
          <p:cNvPr id="4" name="Slide Number Placeholder 3"/>
          <p:cNvSpPr>
            <a:spLocks noGrp="1"/>
          </p:cNvSpPr>
          <p:nvPr>
            <p:ph type="sldNum" sz="quarter" idx="5"/>
          </p:nvPr>
        </p:nvSpPr>
        <p:spPr/>
        <p:txBody>
          <a:bodyPr/>
          <a:lstStyle/>
          <a:p>
            <a:pPr defTabSz="924916">
              <a:defRPr/>
            </a:pPr>
            <a:fld id="{9360CA05-1D22-4DB6-A148-E1BB0411821A}" type="slidenum">
              <a:rPr lang="en-US">
                <a:solidFill>
                  <a:prstClr val="black"/>
                </a:solidFill>
                <a:latin typeface="Calibri" panose="020F0502020204030204"/>
              </a:rPr>
              <a:pPr defTabSz="924916">
                <a:defRPr/>
              </a:pPr>
              <a:t>43</a:t>
            </a:fld>
            <a:endParaRPr lang="en-US">
              <a:solidFill>
                <a:prstClr val="black"/>
              </a:solidFill>
              <a:latin typeface="Calibri" panose="020F0502020204030204"/>
            </a:endParaRPr>
          </a:p>
        </p:txBody>
      </p:sp>
    </p:spTree>
    <p:extLst>
      <p:ext uri="{BB962C8B-B14F-4D97-AF65-F5344CB8AC3E}">
        <p14:creationId xmlns:p14="http://schemas.microsoft.com/office/powerpoint/2010/main" val="368301773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a:latin typeface="Segoe UI" panose="020B0502040204020203" pitchFamily="34" charset="0"/>
                <a:ea typeface="Calibri" panose="020F0502020204030204" pitchFamily="34" charset="0"/>
              </a:rPr>
              <a:t>**highlight difference/separation between anticipate and A&amp;R</a:t>
            </a:r>
          </a:p>
          <a:p>
            <a:r>
              <a:rPr lang="en-US" sz="1100">
                <a:latin typeface="Segoe UI" panose="020B0502040204020203" pitchFamily="34" charset="0"/>
                <a:ea typeface="Calibri" panose="020F0502020204030204" pitchFamily="34" charset="0"/>
              </a:rPr>
              <a:t>The next three principles — Anticipate, Absorb &amp; Respond, and Recover — describe the sequential phases that occur during external events. When you look at how this center portion connects to the outer ring, you see that it is actually an alternate flow path. With plans and preparations in place, and as you are maintaining situational awareness of applicable threats, inevitably a threat will materialize into an event and you’ll take a detour from the steady-state into the “Anticipate” principle.</a:t>
            </a:r>
          </a:p>
          <a:p>
            <a:endParaRPr lang="en-US" sz="1100">
              <a:latin typeface="Segoe UI" panose="020B0502040204020203" pitchFamily="34" charset="0"/>
              <a:ea typeface="Calibri" panose="020F0502020204030204" pitchFamily="34" charset="0"/>
            </a:endParaRPr>
          </a:p>
          <a:p>
            <a:r>
              <a:rPr lang="en-US" sz="1100">
                <a:latin typeface="Segoe UI" panose="020B0502040204020203" pitchFamily="34" charset="0"/>
                <a:ea typeface="Calibri" panose="020F0502020204030204" pitchFamily="34" charset="0"/>
              </a:rPr>
              <a:t>When early warning of an event is possible, the anticipate principle provides guidance for just-in-time preparations and early response actions – for example, staging equipment or supplies, and making adjustments to response plans to account for variations in actual conditions vs what was expected. </a:t>
            </a:r>
          </a:p>
          <a:p>
            <a:r>
              <a:rPr lang="en-US" sz="1100">
                <a:latin typeface="Segoe UI" panose="020B0502040204020203" pitchFamily="34" charset="0"/>
                <a:ea typeface="Calibri" panose="020F0502020204030204" pitchFamily="34" charset="0"/>
              </a:rPr>
              <a:t>The absorb and respond principle is a culmination of all the preceding principles – success in the face of an actual event is determined largely by the planning and preparing done in advance. </a:t>
            </a:r>
          </a:p>
          <a:p>
            <a:r>
              <a:rPr lang="en-US" sz="1100">
                <a:latin typeface="Segoe UI" panose="020B0502040204020203" pitchFamily="34" charset="0"/>
                <a:ea typeface="Calibri" panose="020F0502020204030204" pitchFamily="34" charset="0"/>
              </a:rPr>
              <a:t>Next, recover is not just about restoring normal power operations, but also reestablishing readiness of the organization. </a:t>
            </a:r>
          </a:p>
          <a:p>
            <a:r>
              <a:rPr lang="en-US" sz="1100">
                <a:latin typeface="Segoe UI" panose="020B0502040204020203" pitchFamily="34" charset="0"/>
                <a:ea typeface="Calibri" panose="020F0502020204030204" pitchFamily="34" charset="0"/>
              </a:rPr>
              <a:t>In the model, recover joins the outer ring back in the plan phase, signifying that after an event, there is an opportunity to learn from that experience and make any needed changes in the plans and preparations. </a:t>
            </a:r>
          </a:p>
          <a:p>
            <a:endParaRPr lang="en-US" sz="1100">
              <a:latin typeface="Segoe UI" panose="020B0502040204020203" pitchFamily="34" charset="0"/>
              <a:ea typeface="Calibri" panose="020F0502020204030204" pitchFamily="34" charset="0"/>
            </a:endParaRPr>
          </a:p>
          <a:p>
            <a:r>
              <a:rPr lang="en-US" sz="1100">
                <a:latin typeface="Segoe UI" panose="020B0502040204020203" pitchFamily="34" charset="0"/>
                <a:ea typeface="Calibri" panose="020F0502020204030204" pitchFamily="34" charset="0"/>
              </a:rPr>
              <a:t>That takes us to the seventh principle, Adapt, which is woven across all the principles. It includes strategic adaptation, such as incorporating lessons from events as well as new information that comes from situational awareness. It also includes tactical adaptation, such as incorporating flexibility in plans and preparations so that people can adapt in the moment as circumstances change. </a:t>
            </a:r>
            <a:endParaRPr lang="en-US" sz="1100"/>
          </a:p>
        </p:txBody>
      </p:sp>
      <p:sp>
        <p:nvSpPr>
          <p:cNvPr id="4" name="Slide Number Placeholder 3"/>
          <p:cNvSpPr>
            <a:spLocks noGrp="1"/>
          </p:cNvSpPr>
          <p:nvPr>
            <p:ph type="sldNum" sz="quarter" idx="5"/>
          </p:nvPr>
        </p:nvSpPr>
        <p:spPr/>
        <p:txBody>
          <a:bodyPr/>
          <a:lstStyle/>
          <a:p>
            <a:pPr defTabSz="924916">
              <a:defRPr/>
            </a:pPr>
            <a:fld id="{9360CA05-1D22-4DB6-A148-E1BB0411821A}" type="slidenum">
              <a:rPr lang="en-US">
                <a:solidFill>
                  <a:prstClr val="black"/>
                </a:solidFill>
                <a:latin typeface="Calibri" panose="020F0502020204030204"/>
              </a:rPr>
              <a:pPr defTabSz="924916">
                <a:defRPr/>
              </a:pPr>
              <a:t>44</a:t>
            </a:fld>
            <a:endParaRPr lang="en-US">
              <a:solidFill>
                <a:prstClr val="black"/>
              </a:solidFill>
              <a:latin typeface="Calibri" panose="020F0502020204030204"/>
            </a:endParaRPr>
          </a:p>
        </p:txBody>
      </p:sp>
    </p:spTree>
    <p:extLst>
      <p:ext uri="{BB962C8B-B14F-4D97-AF65-F5344CB8AC3E}">
        <p14:creationId xmlns:p14="http://schemas.microsoft.com/office/powerpoint/2010/main" val="204176377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916">
              <a:defRPr/>
            </a:pPr>
            <a:r>
              <a:rPr lang="en-US" sz="1100">
                <a:latin typeface="Segoe UI" panose="020B0502040204020203" pitchFamily="34" charset="0"/>
                <a:ea typeface="Calibri" panose="020F0502020204030204" pitchFamily="34" charset="0"/>
                <a:cs typeface="Times New Roman" panose="02020603050405020304" pitchFamily="18" charset="0"/>
              </a:rPr>
              <a:t>We describe external threats in terms of 4 categories.</a:t>
            </a:r>
          </a:p>
          <a:p>
            <a:pPr defTabSz="924916">
              <a:defRPr/>
            </a:pPr>
            <a:endParaRPr lang="en-US" sz="1100">
              <a:latin typeface="Segoe UI" panose="020B0502040204020203" pitchFamily="34" charset="0"/>
              <a:ea typeface="Calibri" panose="020F0502020204030204" pitchFamily="34" charset="0"/>
              <a:cs typeface="Times New Roman" panose="02020603050405020304" pitchFamily="18" charset="0"/>
            </a:endParaRPr>
          </a:p>
          <a:p>
            <a:pPr defTabSz="924916">
              <a:defRPr/>
            </a:pPr>
            <a:r>
              <a:rPr lang="en-US" sz="1100">
                <a:latin typeface="Segoe UI" panose="020B0502040204020203" pitchFamily="34" charset="0"/>
                <a:ea typeface="Calibri" panose="020F0502020204030204" pitchFamily="34" charset="0"/>
                <a:cs typeface="Times New Roman" panose="02020603050405020304" pitchFamily="18" charset="0"/>
              </a:rPr>
              <a:t>The first two are cyber and physical threats, for which the industry already has robust programs to guard against impacts to nuclear safety. In Appendix B of the Principles document, we acknowledge the existing regulatory scope for both of these threats and state that this document does not change that scope but that the principles should be used to identify enhancements to the existing programs, especially in the area of organizational resiliency. </a:t>
            </a:r>
          </a:p>
          <a:p>
            <a:pPr defTabSz="924916">
              <a:defRPr/>
            </a:pPr>
            <a:endParaRPr lang="en-US" sz="1100">
              <a:latin typeface="Segoe UI" panose="020B0502040204020203" pitchFamily="34" charset="0"/>
              <a:ea typeface="Calibri" panose="020F0502020204030204" pitchFamily="34" charset="0"/>
              <a:cs typeface="Times New Roman" panose="02020603050405020304" pitchFamily="18" charset="0"/>
            </a:endParaRPr>
          </a:p>
          <a:p>
            <a:pPr defTabSz="924916">
              <a:defRPr/>
            </a:pPr>
            <a:r>
              <a:rPr lang="en-US" sz="1100">
                <a:latin typeface="Segoe UI" panose="020B0502040204020203" pitchFamily="34" charset="0"/>
                <a:ea typeface="Calibri" panose="020F0502020204030204" pitchFamily="34" charset="0"/>
                <a:cs typeface="Times New Roman" panose="02020603050405020304" pitchFamily="18" charset="0"/>
              </a:rPr>
              <a:t>Next is natural threats, which includes climate change, extreme weather, environmental and geological threats…so everything from hurricanes, to geomagnetic disturbances to a swarm of mayflies. You can see again the connection here to INPO 24-002, which has guidance for using a proactive approach to identify climate related threats at a station, determining any associated vulnerabilities in the plant, and developing a plan to address those vulnerabilities. </a:t>
            </a:r>
          </a:p>
          <a:p>
            <a:pPr defTabSz="924916">
              <a:defRPr/>
            </a:pPr>
            <a:endParaRPr lang="en-US" sz="1100">
              <a:latin typeface="Segoe UI" panose="020B0502040204020203" pitchFamily="34" charset="0"/>
              <a:ea typeface="Calibri" panose="020F0502020204030204" pitchFamily="34" charset="0"/>
              <a:cs typeface="Times New Roman" panose="02020603050405020304" pitchFamily="18" charset="0"/>
            </a:endParaRPr>
          </a:p>
          <a:p>
            <a:pPr defTabSz="924916">
              <a:defRPr/>
            </a:pPr>
            <a:r>
              <a:rPr lang="en-US" sz="1100">
                <a:latin typeface="Segoe UI" panose="020B0502040204020203" pitchFamily="34" charset="0"/>
                <a:ea typeface="Calibri" panose="020F0502020204030204" pitchFamily="34" charset="0"/>
                <a:cs typeface="Times New Roman" panose="02020603050405020304" pitchFamily="18" charset="0"/>
              </a:rPr>
              <a:t>The final threat category is “indirect” – these are threats which may not directly impact plant operations but can impact the staff or community, or interdependent sectors. Examples include supply chain issues or a pandemic. As stations examine indirect threats, they should consider feasible combinations of threats and apply a risk-informed approach to determining the scope of the indirect threat-specific strategy. </a:t>
            </a:r>
          </a:p>
          <a:p>
            <a:pPr defTabSz="924916">
              <a:defRPr/>
            </a:pPr>
            <a:endParaRPr lang="en-US" sz="1100">
              <a:latin typeface="Segoe UI" panose="020B0502040204020203" pitchFamily="34" charset="0"/>
              <a:ea typeface="Calibri" panose="020F0502020204030204" pitchFamily="34" charset="0"/>
              <a:cs typeface="Times New Roman" panose="02020603050405020304" pitchFamily="18" charset="0"/>
            </a:endParaRPr>
          </a:p>
          <a:p>
            <a:pPr defTabSz="924916">
              <a:defRPr/>
            </a:pPr>
            <a:r>
              <a:rPr lang="en-US" sz="1100">
                <a:latin typeface="Segoe UI" panose="020B0502040204020203" pitchFamily="34" charset="0"/>
                <a:ea typeface="Calibri" panose="020F0502020204030204" pitchFamily="34" charset="0"/>
                <a:cs typeface="Times New Roman" panose="02020603050405020304" pitchFamily="18" charset="0"/>
              </a:rPr>
              <a:t>AS I mentioned before, the resiliency principles account for both the physical and organizational aspects of resiliency for each threat category. </a:t>
            </a:r>
            <a:endParaRPr lang="en-US" sz="1100">
              <a:latin typeface="Calibri" panose="020F0502020204030204" pitchFamily="34" charset="0"/>
              <a:ea typeface="Calibri" panose="020F0502020204030204" pitchFamily="34" charset="0"/>
              <a:cs typeface="Times New Roman" panose="02020603050405020304" pitchFamily="18" charset="0"/>
            </a:endParaRPr>
          </a:p>
          <a:p>
            <a:pPr defTabSz="924916">
              <a:defRPr/>
            </a:pPr>
            <a:endParaRPr lang="en-US" sz="1100" b="1">
              <a:highlight>
                <a:srgbClr val="FFFF00"/>
              </a:highlight>
            </a:endParaRPr>
          </a:p>
        </p:txBody>
      </p:sp>
      <p:sp>
        <p:nvSpPr>
          <p:cNvPr id="4" name="Slide Number Placeholder 3"/>
          <p:cNvSpPr>
            <a:spLocks noGrp="1"/>
          </p:cNvSpPr>
          <p:nvPr>
            <p:ph type="sldNum" sz="quarter" idx="5"/>
          </p:nvPr>
        </p:nvSpPr>
        <p:spPr/>
        <p:txBody>
          <a:bodyPr/>
          <a:lstStyle/>
          <a:p>
            <a:pPr defTabSz="924916">
              <a:defRPr/>
            </a:pPr>
            <a:fld id="{9360CA05-1D22-4DB6-A148-E1BB0411821A}" type="slidenum">
              <a:rPr lang="en-US">
                <a:solidFill>
                  <a:prstClr val="black"/>
                </a:solidFill>
                <a:latin typeface="Calibri" panose="020F0502020204030204"/>
              </a:rPr>
              <a:pPr defTabSz="924916">
                <a:defRPr/>
              </a:pPr>
              <a:t>45</a:t>
            </a:fld>
            <a:endParaRPr lang="en-US">
              <a:solidFill>
                <a:prstClr val="black"/>
              </a:solidFill>
              <a:latin typeface="Calibri" panose="020F0502020204030204"/>
            </a:endParaRPr>
          </a:p>
        </p:txBody>
      </p:sp>
    </p:spTree>
    <p:extLst>
      <p:ext uri="{BB962C8B-B14F-4D97-AF65-F5344CB8AC3E}">
        <p14:creationId xmlns:p14="http://schemas.microsoft.com/office/powerpoint/2010/main" val="380120547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050"/>
          </a:p>
        </p:txBody>
      </p:sp>
      <p:sp>
        <p:nvSpPr>
          <p:cNvPr id="4" name="Slide Number Placeholder 3"/>
          <p:cNvSpPr>
            <a:spLocks noGrp="1"/>
          </p:cNvSpPr>
          <p:nvPr>
            <p:ph type="sldNum" sz="quarter" idx="5"/>
          </p:nvPr>
        </p:nvSpPr>
        <p:spPr/>
        <p:txBody>
          <a:bodyPr/>
          <a:lstStyle/>
          <a:p>
            <a:fld id="{9360CA05-1D22-4DB6-A148-E1BB0411821A}" type="slidenum">
              <a:rPr lang="en-US" smtClean="0"/>
              <a:t>46</a:t>
            </a:fld>
            <a:endParaRPr lang="en-US"/>
          </a:p>
        </p:txBody>
      </p:sp>
    </p:spTree>
    <p:extLst>
      <p:ext uri="{BB962C8B-B14F-4D97-AF65-F5344CB8AC3E}">
        <p14:creationId xmlns:p14="http://schemas.microsoft.com/office/powerpoint/2010/main" val="1573753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Calibri"/>
              <a:buChar char="-"/>
            </a:pPr>
            <a:endParaRPr lang="en-US" dirty="0">
              <a:ea typeface="Calibri"/>
              <a:cs typeface="Calibri"/>
            </a:endParaRPr>
          </a:p>
        </p:txBody>
      </p:sp>
      <p:sp>
        <p:nvSpPr>
          <p:cNvPr id="4" name="Slide Number Placeholder 3"/>
          <p:cNvSpPr>
            <a:spLocks noGrp="1"/>
          </p:cNvSpPr>
          <p:nvPr>
            <p:ph type="sldNum" sz="quarter" idx="5"/>
          </p:nvPr>
        </p:nvSpPr>
        <p:spPr/>
        <p:txBody>
          <a:bodyPr/>
          <a:lstStyle/>
          <a:p>
            <a:fld id="{9360CA05-1D22-4DB6-A148-E1BB0411821A}" type="slidenum">
              <a:rPr lang="en-US" smtClean="0"/>
              <a:t>3</a:t>
            </a:fld>
            <a:endParaRPr lang="en-US"/>
          </a:p>
        </p:txBody>
      </p:sp>
    </p:spTree>
    <p:extLst>
      <p:ext uri="{BB962C8B-B14F-4D97-AF65-F5344CB8AC3E}">
        <p14:creationId xmlns:p14="http://schemas.microsoft.com/office/powerpoint/2010/main" val="11956780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a:p>
        </p:txBody>
      </p:sp>
      <p:sp>
        <p:nvSpPr>
          <p:cNvPr id="4" name="Slide Number Placeholder 3"/>
          <p:cNvSpPr>
            <a:spLocks noGrp="1"/>
          </p:cNvSpPr>
          <p:nvPr>
            <p:ph type="sldNum" sz="quarter" idx="5"/>
          </p:nvPr>
        </p:nvSpPr>
        <p:spPr/>
        <p:txBody>
          <a:bodyPr/>
          <a:lstStyle/>
          <a:p>
            <a:fld id="{9360CA05-1D22-4DB6-A148-E1BB0411821A}" type="slidenum">
              <a:rPr lang="en-US" smtClean="0"/>
              <a:t>47</a:t>
            </a:fld>
            <a:endParaRPr lang="en-US"/>
          </a:p>
        </p:txBody>
      </p:sp>
    </p:spTree>
    <p:extLst>
      <p:ext uri="{BB962C8B-B14F-4D97-AF65-F5344CB8AC3E}">
        <p14:creationId xmlns:p14="http://schemas.microsoft.com/office/powerpoint/2010/main" val="398769932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200" i="0" dirty="0"/>
              <a:t>Facilitator Notes:</a:t>
            </a:r>
          </a:p>
          <a:p>
            <a:r>
              <a:rPr lang="en-US" sz="2200" i="0" dirty="0"/>
              <a:t>Timing</a:t>
            </a:r>
          </a:p>
          <a:p>
            <a:pPr lvl="1"/>
            <a:r>
              <a:rPr lang="en-US" i="0" dirty="0"/>
              <a:t>Table/small group work – 30 min</a:t>
            </a:r>
          </a:p>
          <a:p>
            <a:pPr lvl="1"/>
            <a:r>
              <a:rPr lang="en-US" i="0" dirty="0"/>
              <a:t>All “S” groups together, etc. (see instructions part 2) – 40 min (breakout room)</a:t>
            </a:r>
          </a:p>
          <a:p>
            <a:pPr lvl="1"/>
            <a:r>
              <a:rPr lang="en-US" i="0" dirty="0"/>
              <a:t>Report outs – 35 min</a:t>
            </a:r>
            <a:endParaRPr lang="en-US" dirty="0"/>
          </a:p>
          <a:p>
            <a:endParaRPr lang="en-US" dirty="0"/>
          </a:p>
          <a:p>
            <a:r>
              <a:rPr lang="en-US" dirty="0"/>
              <a:t>Materials</a:t>
            </a:r>
          </a:p>
          <a:p>
            <a:pPr lvl="1"/>
            <a:r>
              <a:rPr lang="en-US" dirty="0"/>
              <a:t>4 flip chart sized (26" x 36") posters of resiliency model (labeled at the top with “Strengths”, “Weaknesses”, “Opportunities”, and “Barriers”)</a:t>
            </a:r>
            <a:endParaRPr lang="en-US" dirty="0">
              <a:cs typeface="Calibri"/>
            </a:endParaRPr>
          </a:p>
          <a:p>
            <a:pPr lvl="1"/>
            <a:r>
              <a:rPr lang="en-US" dirty="0"/>
              <a:t>4 flip chart easels</a:t>
            </a:r>
          </a:p>
          <a:p>
            <a:pPr lvl="1"/>
            <a:r>
              <a:rPr lang="en-US" dirty="0"/>
              <a:t>4 sticky notes per group that say “Cyber”, “Physical”, “Natural” and “Indirect”</a:t>
            </a:r>
          </a:p>
          <a:p>
            <a:pPr lvl="1"/>
            <a:r>
              <a:rPr lang="en-US" dirty="0"/>
              <a:t>Participant workbook, page 5</a:t>
            </a:r>
          </a:p>
          <a:p>
            <a:endParaRPr lang="en-US" dirty="0"/>
          </a:p>
          <a:p>
            <a:r>
              <a:rPr lang="en-US" dirty="0"/>
              <a:t>Part 1 Instructions</a:t>
            </a:r>
          </a:p>
          <a:p>
            <a:pPr marL="171450" indent="-171450">
              <a:buFontTx/>
              <a:buChar char="-"/>
            </a:pPr>
            <a:r>
              <a:rPr lang="en-US" dirty="0"/>
              <a:t>Each group is looking at all 4 threats and all 7 principles for a particular element of SWOB to gain familiarity with the key aspects of INPO 24-003.</a:t>
            </a:r>
          </a:p>
          <a:p>
            <a:pPr marL="171450" indent="-171450">
              <a:buFontTx/>
              <a:buChar char="-"/>
            </a:pPr>
            <a:r>
              <a:rPr lang="en-US" dirty="0"/>
              <a:t>Optimal group size is 4-6 people.</a:t>
            </a:r>
          </a:p>
          <a:p>
            <a:pPr marL="171450" indent="-171450">
              <a:buFontTx/>
              <a:buChar char="-"/>
            </a:pPr>
            <a:r>
              <a:rPr lang="en-US" dirty="0"/>
              <a:t>For example, a Strengths group will select the principle in which the nuclear industry is strongest in guarding against and withstanding cyber/physical/natural/indirect threats. An opportunities group will select the principle in which there is the most opportunity to improve or advance our resiliency for cyber/physical/natural/indirect threats.</a:t>
            </a:r>
          </a:p>
          <a:p>
            <a:pPr marL="171450" indent="-171450">
              <a:buFontTx/>
              <a:buChar char="-"/>
            </a:pPr>
            <a:endParaRPr lang="en-US" dirty="0"/>
          </a:p>
          <a:p>
            <a:pPr marL="0" indent="0">
              <a:buFontTx/>
              <a:buNone/>
            </a:pPr>
            <a:r>
              <a:rPr lang="en-US" dirty="0"/>
              <a:t>Part 2 Instructions</a:t>
            </a:r>
          </a:p>
          <a:p>
            <a:pPr marL="171450" indent="-171450">
              <a:buFontTx/>
              <a:buChar char="-"/>
            </a:pPr>
            <a:r>
              <a:rPr lang="en-US" dirty="0"/>
              <a:t>If there are 8+ groups, use part 2 of the instructions and combine all the S groups, W groups, etc. </a:t>
            </a:r>
          </a:p>
          <a:p>
            <a:pPr marL="171450" indent="-171450">
              <a:buFontTx/>
              <a:buChar char="-"/>
            </a:pPr>
            <a:r>
              <a:rPr lang="en-US" dirty="0"/>
              <a:t>The larger groups will consider the results of the small groups and come up with one set of results, represented by sticky notes on a poster of the resiliency model.</a:t>
            </a:r>
          </a:p>
          <a:p>
            <a:pPr marL="171450" indent="-171450">
              <a:buFontTx/>
              <a:buChar char="-"/>
            </a:pPr>
            <a:r>
              <a:rPr lang="en-US" dirty="0"/>
              <a:t>The debate and discussion in the larger group allows for deeper understanding and consideration of diverse perspectives. </a:t>
            </a:r>
          </a:p>
          <a:p>
            <a:pPr marL="171450" indent="-171450">
              <a:buFontTx/>
              <a:buChar char="-"/>
            </a:pPr>
            <a:r>
              <a:rPr lang="en-US" dirty="0"/>
              <a:t>Ensure participants continue to refer to the standard (INPO 24-003).</a:t>
            </a:r>
          </a:p>
          <a:p>
            <a:pPr marL="171450" indent="-171450">
              <a:buFontTx/>
              <a:buChar char="-"/>
            </a:pPr>
            <a:endParaRPr lang="en-US" dirty="0"/>
          </a:p>
          <a:p>
            <a:r>
              <a:rPr lang="en-US" dirty="0"/>
              <a:t>Report Outs  </a:t>
            </a:r>
          </a:p>
          <a:p>
            <a:pPr marL="171450" indent="-171450">
              <a:buFontTx/>
              <a:buChar char="-"/>
            </a:pPr>
            <a:r>
              <a:rPr lang="en-US" dirty="0"/>
              <a:t>Display the posters from all 4 groups for discussion</a:t>
            </a:r>
          </a:p>
          <a:p>
            <a:pPr marL="171450" indent="-171450">
              <a:buFontTx/>
              <a:buChar char="-"/>
            </a:pPr>
            <a:r>
              <a:rPr lang="en-US" dirty="0"/>
              <a:t>Get input from all groups one threat category at a time (i.e., cover S, W, O and B for natural; then move to cyber…). </a:t>
            </a:r>
          </a:p>
          <a:p>
            <a:pPr marL="171450" indent="-171450">
              <a:buFontTx/>
              <a:buChar char="-"/>
            </a:pPr>
            <a:r>
              <a:rPr lang="en-US" dirty="0"/>
              <a:t>Look for patterns to facilitate discussion. Did multiple groups select the same principle for a given threat? Did one group select the same principle for multiple threats? Did some principles get selected multiple times; did some principles not get selected at all? Why – what does this tell us about the principles, the threat categories, or the nuclear industry?</a:t>
            </a:r>
          </a:p>
        </p:txBody>
      </p:sp>
      <p:sp>
        <p:nvSpPr>
          <p:cNvPr id="4" name="Slide Number Placeholder 3"/>
          <p:cNvSpPr>
            <a:spLocks noGrp="1"/>
          </p:cNvSpPr>
          <p:nvPr>
            <p:ph type="sldNum" sz="quarter" idx="5"/>
          </p:nvPr>
        </p:nvSpPr>
        <p:spPr/>
        <p:txBody>
          <a:bodyPr/>
          <a:lstStyle/>
          <a:p>
            <a:fld id="{9360CA05-1D22-4DB6-A148-E1BB0411821A}" type="slidenum">
              <a:rPr lang="en-US" smtClean="0"/>
              <a:t>48</a:t>
            </a:fld>
            <a:endParaRPr lang="en-US"/>
          </a:p>
        </p:txBody>
      </p:sp>
    </p:spTree>
    <p:extLst>
      <p:ext uri="{BB962C8B-B14F-4D97-AF65-F5344CB8AC3E}">
        <p14:creationId xmlns:p14="http://schemas.microsoft.com/office/powerpoint/2010/main" val="2451840498"/>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360CA05-1D22-4DB6-A148-E1BB0411821A}" type="slidenum">
              <a:rPr lang="en-US" smtClean="0"/>
              <a:t>49</a:t>
            </a:fld>
            <a:endParaRPr lang="en-US"/>
          </a:p>
        </p:txBody>
      </p:sp>
    </p:spTree>
    <p:extLst>
      <p:ext uri="{BB962C8B-B14F-4D97-AF65-F5344CB8AC3E}">
        <p14:creationId xmlns:p14="http://schemas.microsoft.com/office/powerpoint/2010/main" val="3051218633"/>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360CA05-1D22-4DB6-A148-E1BB0411821A}" type="slidenum">
              <a:rPr lang="en-US" smtClean="0"/>
              <a:t>50</a:t>
            </a:fld>
            <a:endParaRPr lang="en-US"/>
          </a:p>
        </p:txBody>
      </p:sp>
    </p:spTree>
    <p:extLst>
      <p:ext uri="{BB962C8B-B14F-4D97-AF65-F5344CB8AC3E}">
        <p14:creationId xmlns:p14="http://schemas.microsoft.com/office/powerpoint/2010/main" val="258486093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8C4E9F8-AEBA-4BC4-937B-827F738F8D2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777035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a:p>
            <a:r>
              <a:rPr lang="en-US"/>
              <a:t>With approximately 3,500 nuclear employees, Entergy is also recognized globally as a provider of nuclear services to companies in the U.S. and around the world.</a:t>
            </a:r>
          </a:p>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9891204-7024-4F55-A9C5-F9511CDE83F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6191549"/>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9891204-7024-4F55-A9C5-F9511CDE83F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073285070"/>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9891204-7024-4F55-A9C5-F9511CDE83F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75732922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9891204-7024-4F55-A9C5-F9511CDE83F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36859389"/>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9891204-7024-4F55-A9C5-F9511CDE83F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579427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360CA05-1D22-4DB6-A148-E1BB0411821A}" type="slidenum">
              <a:rPr lang="en-US" smtClean="0"/>
              <a:t>4</a:t>
            </a:fld>
            <a:endParaRPr lang="en-US"/>
          </a:p>
        </p:txBody>
      </p:sp>
    </p:spTree>
    <p:extLst>
      <p:ext uri="{BB962C8B-B14F-4D97-AF65-F5344CB8AC3E}">
        <p14:creationId xmlns:p14="http://schemas.microsoft.com/office/powerpoint/2010/main" val="192389180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9891204-7024-4F55-A9C5-F9511CDE83F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451775339"/>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79891204-7024-4F55-A9C5-F9511CDE83FF}"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5676718"/>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48C4E9F8-AEBA-4BC4-937B-827F738F8D28}"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50457239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200" i="0" dirty="0"/>
              <a:t>Facilitator Notes:</a:t>
            </a:r>
          </a:p>
          <a:p>
            <a:r>
              <a:rPr lang="en-US" sz="2200" i="0" dirty="0"/>
              <a:t>Timing</a:t>
            </a:r>
          </a:p>
          <a:p>
            <a:pPr marL="171450" lvl="0" indent="-171450">
              <a:buFont typeface="Arial" panose="020B0604020202020204" pitchFamily="34" charset="0"/>
              <a:buChar char="•"/>
            </a:pPr>
            <a:r>
              <a:rPr lang="en-US" i="0" dirty="0"/>
              <a:t>Table/small group work – 25 min</a:t>
            </a:r>
          </a:p>
          <a:p>
            <a:pPr marL="171450" lvl="0" indent="-171450">
              <a:buFont typeface="Arial" panose="020B0604020202020204" pitchFamily="34" charset="0"/>
              <a:buChar char="•"/>
            </a:pPr>
            <a:r>
              <a:rPr lang="en-US" i="0" dirty="0"/>
              <a:t>All similar case study groups together (see instructions part 2) – 20 min (breakout room)</a:t>
            </a:r>
          </a:p>
          <a:p>
            <a:pPr marL="171450" lvl="0" indent="-171450">
              <a:buFont typeface="Arial" panose="020B0604020202020204" pitchFamily="34" charset="0"/>
              <a:buChar char="•"/>
            </a:pPr>
            <a:r>
              <a:rPr lang="en-US" i="0" dirty="0"/>
              <a:t>Report outs – 25 min</a:t>
            </a:r>
            <a:endParaRPr lang="en-US" dirty="0"/>
          </a:p>
          <a:p>
            <a:endParaRPr lang="en-US" dirty="0"/>
          </a:p>
          <a:p>
            <a:r>
              <a:rPr lang="en-US" dirty="0"/>
              <a:t>Materials</a:t>
            </a:r>
          </a:p>
          <a:p>
            <a:pPr marL="171450" indent="-171450">
              <a:buFont typeface="Arial" panose="020B0604020202020204" pitchFamily="34" charset="0"/>
              <a:buChar char="•"/>
            </a:pPr>
            <a:r>
              <a:rPr lang="en-US" dirty="0"/>
              <a:t>1 flip chart sized (26" x 36") poster of resiliency model</a:t>
            </a:r>
            <a:endParaRPr lang="en-US" dirty="0">
              <a:cs typeface="Calibri"/>
            </a:endParaRPr>
          </a:p>
          <a:p>
            <a:pPr marL="171450" lvl="0" indent="-171450">
              <a:buFont typeface="Arial" panose="020B0604020202020204" pitchFamily="34" charset="0"/>
              <a:buChar char="•"/>
            </a:pPr>
            <a:r>
              <a:rPr lang="en-US" dirty="0"/>
              <a:t>4 sticky notes that say “Cyber Attack”, “Wildfire”, “Road Washout” and “Supply Chain”</a:t>
            </a:r>
          </a:p>
          <a:p>
            <a:pPr marL="171450" lvl="0" indent="-171450">
              <a:buFont typeface="Arial" panose="020B0604020202020204" pitchFamily="34" charset="0"/>
              <a:buChar char="•"/>
            </a:pPr>
            <a:r>
              <a:rPr lang="en-US" dirty="0"/>
              <a:t>Participant workbook, pages 8-9</a:t>
            </a:r>
          </a:p>
          <a:p>
            <a:pPr marL="171450" lvl="0" indent="-171450">
              <a:buFont typeface="Arial" panose="020B0604020202020204" pitchFamily="34" charset="0"/>
              <a:buChar char="•"/>
            </a:pPr>
            <a:r>
              <a:rPr lang="en-US" dirty="0"/>
              <a:t>Case study handouts</a:t>
            </a:r>
          </a:p>
          <a:p>
            <a:endParaRPr lang="en-US" dirty="0"/>
          </a:p>
          <a:p>
            <a:r>
              <a:rPr lang="en-US" dirty="0"/>
              <a:t>Part 1 Instructions</a:t>
            </a:r>
          </a:p>
          <a:p>
            <a:pPr marL="171450" indent="-171450">
              <a:buFont typeface="Arial" panose="020B0604020202020204" pitchFamily="34" charset="0"/>
              <a:buChar char="•"/>
            </a:pPr>
            <a:r>
              <a:rPr lang="en-US" b="0" dirty="0">
                <a:cs typeface="Calibri"/>
              </a:rPr>
              <a:t>Case Study assignments</a:t>
            </a:r>
          </a:p>
          <a:p>
            <a:pPr marL="628650" lvl="1" indent="-171450">
              <a:buFont typeface="Arial" panose="020B0604020202020204" pitchFamily="34" charset="0"/>
              <a:buChar char="•"/>
            </a:pPr>
            <a:r>
              <a:rPr lang="en-US" b="0" dirty="0">
                <a:cs typeface="Calibri"/>
              </a:rPr>
              <a:t>Wildfire – tables 1, 8, 11</a:t>
            </a:r>
          </a:p>
          <a:p>
            <a:pPr marL="628650" lvl="1" indent="-171450">
              <a:buFont typeface="Arial" panose="020B0604020202020204" pitchFamily="34" charset="0"/>
              <a:buChar char="•"/>
            </a:pPr>
            <a:r>
              <a:rPr lang="en-US" b="0" dirty="0">
                <a:cs typeface="Calibri"/>
              </a:rPr>
              <a:t>Road Washout – 2, 5, 12</a:t>
            </a:r>
          </a:p>
          <a:p>
            <a:pPr marL="628650" lvl="1" indent="-171450">
              <a:buFont typeface="Arial" panose="020B0604020202020204" pitchFamily="34" charset="0"/>
              <a:buChar char="•"/>
            </a:pPr>
            <a:r>
              <a:rPr lang="en-US" b="0" dirty="0">
                <a:cs typeface="Calibri"/>
              </a:rPr>
              <a:t>Supply Chain- 3, 6, 9</a:t>
            </a:r>
          </a:p>
          <a:p>
            <a:pPr marL="628650" lvl="1" indent="-171450">
              <a:buFont typeface="Arial" panose="020B0604020202020204" pitchFamily="34" charset="0"/>
              <a:buChar char="•"/>
            </a:pPr>
            <a:r>
              <a:rPr lang="en-US" b="0" dirty="0">
                <a:cs typeface="Calibri"/>
              </a:rPr>
              <a:t>Cyber Attack – 4, 7, 10</a:t>
            </a:r>
          </a:p>
          <a:p>
            <a:pPr marL="171450" lvl="0" indent="-171450">
              <a:buFont typeface="Arial" panose="020B0604020202020204" pitchFamily="34" charset="0"/>
              <a:buChar char="•"/>
            </a:pPr>
            <a:r>
              <a:rPr lang="en-US" dirty="0"/>
              <a:t>Optimal group size is 4-6 people.</a:t>
            </a:r>
          </a:p>
          <a:p>
            <a:pPr marL="171450" lvl="0" indent="-171450">
              <a:buFont typeface="Arial" panose="020B0604020202020204" pitchFamily="34" charset="0"/>
              <a:buChar char="•"/>
            </a:pPr>
            <a:r>
              <a:rPr lang="en-US" dirty="0">
                <a:cs typeface="Calibri"/>
              </a:rPr>
              <a:t>The "adapt" principle cannot be selected as one of the 2 principles but can be highlighted within a selection. For example, the client organization needs to prepare better through training and drills, including adapting those activities by incorporating feedback and critiques; or, the organization needs to have a recovery plan that doesn't only fit a narrow set of circumstances but has built in flexibility so it can be adapted to different scenarios. </a:t>
            </a:r>
          </a:p>
          <a:p>
            <a:pPr marL="171450" indent="-171450">
              <a:buFontTx/>
              <a:buChar char="-"/>
            </a:pPr>
            <a:endParaRPr lang="en-US" dirty="0"/>
          </a:p>
          <a:p>
            <a:pPr marL="0" indent="0">
              <a:buFontTx/>
              <a:buNone/>
            </a:pPr>
            <a:r>
              <a:rPr lang="en-US" dirty="0"/>
              <a:t>Part 2 Instructions</a:t>
            </a:r>
          </a:p>
          <a:p>
            <a:pPr marL="171450" indent="-171450">
              <a:buFont typeface="Arial" panose="020B0604020202020204" pitchFamily="34" charset="0"/>
              <a:buChar char="•"/>
            </a:pPr>
            <a:r>
              <a:rPr lang="en-US" dirty="0"/>
              <a:t>If there are 8+ groups, use part 2 of the instructions and combine the groups looking at the same case study.</a:t>
            </a:r>
          </a:p>
          <a:p>
            <a:pPr marL="171450" indent="-171450">
              <a:buFont typeface="Arial" panose="020B0604020202020204" pitchFamily="34" charset="0"/>
              <a:buChar char="•"/>
            </a:pPr>
            <a:r>
              <a:rPr lang="en-US" dirty="0"/>
              <a:t>The larger groups will consider the results of the small groups and come up with one, rather than two, principles.</a:t>
            </a:r>
          </a:p>
          <a:p>
            <a:pPr marL="171450" indent="-171450">
              <a:buFont typeface="Arial" panose="020B0604020202020204" pitchFamily="34" charset="0"/>
              <a:buChar char="•"/>
            </a:pPr>
            <a:r>
              <a:rPr lang="en-US" dirty="0"/>
              <a:t>The debate and discussion in the larger group allows for deeper understanding and consideration of diverse perspectives. </a:t>
            </a:r>
          </a:p>
          <a:p>
            <a:pPr marL="171450" indent="-171450">
              <a:buFont typeface="Arial" panose="020B0604020202020204" pitchFamily="34" charset="0"/>
              <a:buChar char="•"/>
            </a:pPr>
            <a:r>
              <a:rPr lang="en-US" dirty="0"/>
              <a:t>Ensure participants continue to refer to the standard (INPO 24-003).</a:t>
            </a:r>
          </a:p>
          <a:p>
            <a:pPr marL="171450" indent="-171450">
              <a:buFontTx/>
              <a:buChar char="-"/>
            </a:pPr>
            <a:endParaRPr lang="en-US" dirty="0"/>
          </a:p>
          <a:p>
            <a:r>
              <a:rPr lang="en-US" dirty="0"/>
              <a:t>Report Outs  </a:t>
            </a:r>
          </a:p>
          <a:p>
            <a:pPr marL="171450" indent="-171450">
              <a:buFont typeface="Arial" panose="020B0604020202020204" pitchFamily="34" charset="0"/>
              <a:buChar char="•"/>
            </a:pPr>
            <a:r>
              <a:rPr lang="en-US" dirty="0"/>
              <a:t>Display one poster and have each group place a sticky note on the 1 principle they selected.</a:t>
            </a:r>
          </a:p>
          <a:p>
            <a:pPr marL="171450" indent="-171450">
              <a:buFont typeface="Arial" panose="020B0604020202020204" pitchFamily="34" charset="0"/>
              <a:buChar char="•"/>
            </a:pPr>
            <a:r>
              <a:rPr lang="en-US" dirty="0"/>
              <a:t>Get input from all groups on what they chose and why. The other groups can refer to summaries on page 8 of the workbook if they do not have all 4 case studies.</a:t>
            </a:r>
          </a:p>
          <a:p>
            <a:pPr marL="171450" indent="-171450">
              <a:buFont typeface="Arial" panose="020B0604020202020204" pitchFamily="34" charset="0"/>
              <a:buChar char="•"/>
            </a:pPr>
            <a:r>
              <a:rPr lang="en-US" dirty="0"/>
              <a:t>Look for patterns to facilitate discussion. Did multiple groups select the same principle (likely to be multiple “Plan”)? If so, why? Why not Prepare or Situational Awareness? Why did they select a steady state principle rather than an event sequence principle? What does this tell us about the nature of the principles? For Plan, what specifically was missing from the plan? Is it too easy to always point back to Plan?</a:t>
            </a:r>
          </a:p>
          <a:p>
            <a:pPr marL="171450" indent="-171450">
              <a:buFont typeface="Arial" panose="020B0604020202020204" pitchFamily="34" charset="0"/>
              <a:buChar char="•"/>
            </a:pPr>
            <a:r>
              <a:rPr lang="en-US" dirty="0"/>
              <a:t>What can we learn from these non-nuclear case studies to apply to our organizations? Would we give ourselves the same or different advice?</a:t>
            </a:r>
            <a:endParaRPr lang="en-US" dirty="0">
              <a:cs typeface="Calibri"/>
            </a:endParaRPr>
          </a:p>
          <a:p>
            <a:endParaRPr lang="en-US" dirty="0">
              <a:cs typeface="Calibri"/>
            </a:endParaRPr>
          </a:p>
        </p:txBody>
      </p:sp>
      <p:sp>
        <p:nvSpPr>
          <p:cNvPr id="4" name="Slide Number Placeholder 3"/>
          <p:cNvSpPr>
            <a:spLocks noGrp="1"/>
          </p:cNvSpPr>
          <p:nvPr>
            <p:ph type="sldNum" sz="quarter" idx="5"/>
          </p:nvPr>
        </p:nvSpPr>
        <p:spPr/>
        <p:txBody>
          <a:bodyPr/>
          <a:lstStyle/>
          <a:p>
            <a:fld id="{9360CA05-1D22-4DB6-A148-E1BB0411821A}" type="slidenum">
              <a:rPr lang="en-US" smtClean="0"/>
              <a:t>65</a:t>
            </a:fld>
            <a:endParaRPr lang="en-US"/>
          </a:p>
        </p:txBody>
      </p:sp>
    </p:spTree>
    <p:extLst>
      <p:ext uri="{BB962C8B-B14F-4D97-AF65-F5344CB8AC3E}">
        <p14:creationId xmlns:p14="http://schemas.microsoft.com/office/powerpoint/2010/main" val="3511827934"/>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sz="1800" b="0" i="0" dirty="0">
              <a:solidFill>
                <a:srgbClr val="000000"/>
              </a:solidFill>
              <a:effectLst/>
              <a:highlight>
                <a:srgbClr val="FFFFFF"/>
              </a:highlight>
              <a:latin typeface="Calibri" panose="020F0502020204030204" pitchFamily="34" charset="0"/>
              <a:cs typeface="Calibri"/>
            </a:endParaRPr>
          </a:p>
        </p:txBody>
      </p:sp>
      <p:sp>
        <p:nvSpPr>
          <p:cNvPr id="4" name="Slide Number Placeholder 3"/>
          <p:cNvSpPr>
            <a:spLocks noGrp="1"/>
          </p:cNvSpPr>
          <p:nvPr>
            <p:ph type="sldNum" sz="quarter" idx="5"/>
          </p:nvPr>
        </p:nvSpPr>
        <p:spPr/>
        <p:txBody>
          <a:bodyPr/>
          <a:lstStyle/>
          <a:p>
            <a:fld id="{9360CA05-1D22-4DB6-A148-E1BB0411821A}" type="slidenum">
              <a:rPr lang="en-US" smtClean="0"/>
              <a:t>66</a:t>
            </a:fld>
            <a:endParaRPr lang="en-US"/>
          </a:p>
        </p:txBody>
      </p:sp>
    </p:spTree>
    <p:extLst>
      <p:ext uri="{BB962C8B-B14F-4D97-AF65-F5344CB8AC3E}">
        <p14:creationId xmlns:p14="http://schemas.microsoft.com/office/powerpoint/2010/main" val="313235924"/>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360CA05-1D22-4DB6-A148-E1BB0411821A}" type="slidenum">
              <a:rPr lang="en-US" smtClean="0"/>
              <a:t>67</a:t>
            </a:fld>
            <a:endParaRPr lang="en-US"/>
          </a:p>
        </p:txBody>
      </p:sp>
    </p:spTree>
    <p:extLst>
      <p:ext uri="{BB962C8B-B14F-4D97-AF65-F5344CB8AC3E}">
        <p14:creationId xmlns:p14="http://schemas.microsoft.com/office/powerpoint/2010/main" val="289684772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defTabSz="924916">
              <a:defRPr/>
            </a:pPr>
            <a:endParaRPr lang="en-US" sz="1100" dirty="0"/>
          </a:p>
        </p:txBody>
      </p:sp>
      <p:sp>
        <p:nvSpPr>
          <p:cNvPr id="4" name="Slide Number Placeholder 3"/>
          <p:cNvSpPr>
            <a:spLocks noGrp="1"/>
          </p:cNvSpPr>
          <p:nvPr>
            <p:ph type="sldNum" sz="quarter" idx="5"/>
          </p:nvPr>
        </p:nvSpPr>
        <p:spPr/>
        <p:txBody>
          <a:bodyPr/>
          <a:lstStyle/>
          <a:p>
            <a:fld id="{9360CA05-1D22-4DB6-A148-E1BB0411821A}" type="slidenum">
              <a:rPr lang="en-US" smtClean="0"/>
              <a:t>68</a:t>
            </a:fld>
            <a:endParaRPr lang="en-US"/>
          </a:p>
        </p:txBody>
      </p:sp>
    </p:spTree>
    <p:extLst>
      <p:ext uri="{BB962C8B-B14F-4D97-AF65-F5344CB8AC3E}">
        <p14:creationId xmlns:p14="http://schemas.microsoft.com/office/powerpoint/2010/main" val="2725092417"/>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2200" i="0" dirty="0"/>
              <a:t>Facilitator Notes:</a:t>
            </a:r>
          </a:p>
          <a:p>
            <a:r>
              <a:rPr lang="en-US" sz="2200" i="0" dirty="0"/>
              <a:t>Timing</a:t>
            </a:r>
          </a:p>
          <a:p>
            <a:pPr marL="171450" lvl="0" indent="-171450">
              <a:buFont typeface="Arial" panose="020B0604020202020204" pitchFamily="34" charset="0"/>
              <a:buChar char="•"/>
            </a:pPr>
            <a:r>
              <a:rPr lang="en-US" i="0" dirty="0"/>
              <a:t>Table/small group work – 25 min</a:t>
            </a:r>
          </a:p>
          <a:p>
            <a:pPr marL="171450" lvl="0" indent="-171450">
              <a:buFont typeface="Arial" panose="020B0604020202020204" pitchFamily="34" charset="0"/>
              <a:buChar char="•"/>
            </a:pPr>
            <a:r>
              <a:rPr lang="en-US" i="0" dirty="0"/>
              <a:t>Report outs – 25 min</a:t>
            </a:r>
            <a:endParaRPr lang="en-US" dirty="0"/>
          </a:p>
          <a:p>
            <a:endParaRPr lang="en-US" dirty="0"/>
          </a:p>
          <a:p>
            <a:r>
              <a:rPr lang="en-US" dirty="0"/>
              <a:t>Materials</a:t>
            </a:r>
          </a:p>
          <a:p>
            <a:pPr marL="171450" indent="-171450">
              <a:buFont typeface="Arial" panose="020B0604020202020204" pitchFamily="34" charset="0"/>
              <a:buChar char="•"/>
            </a:pPr>
            <a:r>
              <a:rPr lang="en-US" dirty="0"/>
              <a:t>6 flip charts or 3 flip charts subdivided to make 6 sections; each labeled with a principle (expect Adapt)</a:t>
            </a:r>
          </a:p>
          <a:p>
            <a:pPr marL="171450" indent="-171450">
              <a:buFont typeface="Arial" panose="020B0604020202020204" pitchFamily="34" charset="0"/>
              <a:buChar char="•"/>
            </a:pPr>
            <a:r>
              <a:rPr lang="en-US" dirty="0"/>
              <a:t>Sticky notes (one pad per table)</a:t>
            </a:r>
          </a:p>
          <a:p>
            <a:pPr marL="171450" indent="-171450">
              <a:buFont typeface="Arial" panose="020B0604020202020204" pitchFamily="34" charset="0"/>
              <a:buChar char="•"/>
            </a:pPr>
            <a:r>
              <a:rPr lang="en-US" dirty="0"/>
              <a:t>Workbook page 13</a:t>
            </a:r>
          </a:p>
          <a:p>
            <a:endParaRPr lang="en-US" dirty="0"/>
          </a:p>
          <a:p>
            <a:r>
              <a:rPr lang="en-US" dirty="0"/>
              <a:t>Instructions</a:t>
            </a:r>
          </a:p>
          <a:p>
            <a:pPr marL="171450" lvl="0" indent="-171450">
              <a:buFont typeface="Arial" panose="020B0604020202020204" pitchFamily="34" charset="0"/>
              <a:buChar char="•"/>
            </a:pPr>
            <a:r>
              <a:rPr lang="en-US" dirty="0"/>
              <a:t>The goal of the activity is to mimic how we might approach updating a threat-specific strategy using 24-003 but on a smaller scale and using a relatable example. We are looking at what we already have in place and looking for gaps and enhancements, considering new information about the threat.</a:t>
            </a:r>
          </a:p>
          <a:p>
            <a:pPr marL="171450" lvl="0" indent="-171450">
              <a:buFont typeface="Arial" panose="020B0604020202020204" pitchFamily="34" charset="0"/>
              <a:buChar char="•"/>
            </a:pPr>
            <a:r>
              <a:rPr lang="en-US" dirty="0"/>
              <a:t>Optimal group size is 6 people.</a:t>
            </a:r>
          </a:p>
          <a:p>
            <a:pPr marL="171450" lvl="0" indent="-171450">
              <a:buFont typeface="Arial" panose="020B0604020202020204" pitchFamily="34" charset="0"/>
              <a:buChar char="•"/>
            </a:pPr>
            <a:r>
              <a:rPr lang="en-US" dirty="0"/>
              <a:t>Within each group, assign one principle to each person. They will consider the scenario and identify a way to improve their organization’s threat strategy </a:t>
            </a:r>
            <a:r>
              <a:rPr lang="en-US" u="sng" dirty="0"/>
              <a:t>for their assigned principle</a:t>
            </a:r>
            <a:r>
              <a:rPr lang="en-US" u="none" dirty="0"/>
              <a:t> to optimize resiliency to the described future threat. In other words, while we learned a lot from COVID, what do we need to do differently or better to be prepared for a new variation and future uncertainties. </a:t>
            </a:r>
            <a:endParaRPr lang="en-US" dirty="0"/>
          </a:p>
          <a:p>
            <a:pPr marL="171450" lvl="0" indent="-171450">
              <a:buFont typeface="Arial" panose="020B0604020202020204" pitchFamily="34" charset="0"/>
              <a:buChar char="•"/>
            </a:pPr>
            <a:r>
              <a:rPr lang="en-US" dirty="0">
                <a:cs typeface="Calibri"/>
              </a:rPr>
              <a:t>The "adapt" principle is not specifically assigned but can be incorporated into any of the ideas generated.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The debate and discussion in the table group allows for deeper understanding and consideration of diverse perspectives.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Revisions may be made if the group wants to combine similar ideas or if the discussion results in additional clarity or new ideas.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Ensure participants continue to refer to the standard (INPO 24-003).</a:t>
            </a:r>
          </a:p>
          <a:p>
            <a:pPr marL="171450" indent="-171450">
              <a:buFontTx/>
              <a:buChar char="-"/>
            </a:pPr>
            <a:endParaRPr lang="en-US" dirty="0"/>
          </a:p>
          <a:p>
            <a:r>
              <a:rPr lang="en-US" dirty="0"/>
              <a:t>Report Outs  </a:t>
            </a:r>
          </a:p>
          <a:p>
            <a:pPr marL="171450" indent="-171450">
              <a:buFont typeface="Arial" panose="020B0604020202020204" pitchFamily="34" charset="0"/>
              <a:buChar char="•"/>
            </a:pPr>
            <a:r>
              <a:rPr lang="en-US" dirty="0"/>
              <a:t>Have a flip chart (or half flip chart) labeled for each threat in the front of the room. Use the sticky notes places on these to facilitate discussion. </a:t>
            </a:r>
          </a:p>
          <a:p>
            <a:pPr marL="171450" indent="-171450">
              <a:buFont typeface="Arial" panose="020B0604020202020204" pitchFamily="34" charset="0"/>
              <a:buChar char="•"/>
            </a:pPr>
            <a:r>
              <a:rPr lang="en-US" dirty="0"/>
              <a:t>Depending on the number of items, get report outs on all or some, going principle by principle. </a:t>
            </a:r>
          </a:p>
          <a:p>
            <a:pPr marL="171450" indent="-171450">
              <a:buFont typeface="Arial" panose="020B0604020202020204" pitchFamily="34" charset="0"/>
              <a:buChar char="•"/>
            </a:pPr>
            <a:r>
              <a:rPr lang="en-US" dirty="0"/>
              <a:t>Facilitate discussion about common themes. Are there areas where we did better or worse in incorporating lessons from COVID? Today, do we have a flexible strategy that will work well for other scenarios or does this exercise show us where we might be unprepared for something new? How well are we maintaining a strategy on an ongoing basis?</a:t>
            </a:r>
          </a:p>
          <a:p>
            <a:pPr marL="171450" indent="-171450">
              <a:buFont typeface="Arial" panose="020B0604020202020204" pitchFamily="34" charset="0"/>
              <a:buChar char="•"/>
            </a:pPr>
            <a:r>
              <a:rPr lang="en-US" dirty="0">
                <a:cs typeface="Calibri"/>
              </a:rPr>
              <a:t>Ask how elements of this activity can be used going forward to develop threat-specific strategies (i.e., diverse perspectives, getting specific input from each person, systematic approach of evaluating each principle).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cs typeface="Calibri"/>
            </a:endParaRPr>
          </a:p>
          <a:p>
            <a:endParaRPr lang="en-US" dirty="0"/>
          </a:p>
        </p:txBody>
      </p:sp>
      <p:sp>
        <p:nvSpPr>
          <p:cNvPr id="4" name="Slide Number Placeholder 3"/>
          <p:cNvSpPr>
            <a:spLocks noGrp="1"/>
          </p:cNvSpPr>
          <p:nvPr>
            <p:ph type="sldNum" sz="quarter" idx="5"/>
          </p:nvPr>
        </p:nvSpPr>
        <p:spPr/>
        <p:txBody>
          <a:bodyPr/>
          <a:lstStyle/>
          <a:p>
            <a:fld id="{9360CA05-1D22-4DB6-A148-E1BB0411821A}" type="slidenum">
              <a:rPr lang="en-US" smtClean="0"/>
              <a:t>71</a:t>
            </a:fld>
            <a:endParaRPr lang="en-US"/>
          </a:p>
        </p:txBody>
      </p:sp>
    </p:spTree>
    <p:extLst>
      <p:ext uri="{BB962C8B-B14F-4D97-AF65-F5344CB8AC3E}">
        <p14:creationId xmlns:p14="http://schemas.microsoft.com/office/powerpoint/2010/main" val="4226003133"/>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360CA05-1D22-4DB6-A148-E1BB0411821A}" type="slidenum">
              <a:rPr lang="en-US" smtClean="0"/>
              <a:t>72</a:t>
            </a:fld>
            <a:endParaRPr lang="en-US"/>
          </a:p>
        </p:txBody>
      </p:sp>
    </p:spTree>
    <p:extLst>
      <p:ext uri="{BB962C8B-B14F-4D97-AF65-F5344CB8AC3E}">
        <p14:creationId xmlns:p14="http://schemas.microsoft.com/office/powerpoint/2010/main" val="140056753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360CA05-1D22-4DB6-A148-E1BB0411821A}" type="slidenum">
              <a:rPr lang="en-US" smtClean="0"/>
              <a:t>73</a:t>
            </a:fld>
            <a:endParaRPr lang="en-US"/>
          </a:p>
        </p:txBody>
      </p:sp>
    </p:spTree>
    <p:extLst>
      <p:ext uri="{BB962C8B-B14F-4D97-AF65-F5344CB8AC3E}">
        <p14:creationId xmlns:p14="http://schemas.microsoft.com/office/powerpoint/2010/main" val="102199856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0" fontAlgn="base" latinLnBrk="0" hangingPunct="0">
              <a:lnSpc>
                <a:spcPct val="100000"/>
              </a:lnSpc>
              <a:spcBef>
                <a:spcPct val="50000"/>
              </a:spcBef>
              <a:spcAft>
                <a:spcPct val="0"/>
              </a:spcAft>
              <a:buClrTx/>
              <a:buSzTx/>
              <a:buFontTx/>
              <a:buNone/>
              <a:tabLst/>
              <a:defRPr/>
            </a:pPr>
            <a:fld id="{9D9A41B8-D703-4455-B20D-AF3BE13EF388}" type="slidenum">
              <a:rPr kumimoji="0" lang="en-US"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0" fontAlgn="base" latinLnBrk="0" hangingPunct="0">
                <a:lnSpc>
                  <a:spcPct val="100000"/>
                </a:lnSpc>
                <a:spcBef>
                  <a:spcPct val="50000"/>
                </a:spcBef>
                <a:spcAft>
                  <a:spcPct val="0"/>
                </a:spcAft>
                <a:buClrTx/>
                <a:buSzTx/>
                <a:buFontTx/>
                <a:buNone/>
                <a:tabLst/>
                <a:defRPr/>
              </a:pPr>
              <a:t>13</a:t>
            </a:fld>
            <a:endParaRPr kumimoji="0" lang="en-US"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2547408015"/>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9360CA05-1D22-4DB6-A148-E1BB0411821A}" type="slidenum">
              <a:rPr lang="en-US" smtClean="0"/>
              <a:t>74</a:t>
            </a:fld>
            <a:endParaRPr lang="en-US"/>
          </a:p>
        </p:txBody>
      </p:sp>
    </p:spTree>
    <p:extLst>
      <p:ext uri="{BB962C8B-B14F-4D97-AF65-F5344CB8AC3E}">
        <p14:creationId xmlns:p14="http://schemas.microsoft.com/office/powerpoint/2010/main" val="135228242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360CA05-1D22-4DB6-A148-E1BB0411821A}" type="slidenum">
              <a:rPr lang="en-US" smtClean="0"/>
              <a:t>75</a:t>
            </a:fld>
            <a:endParaRPr lang="en-US"/>
          </a:p>
        </p:txBody>
      </p:sp>
    </p:spTree>
    <p:extLst>
      <p:ext uri="{BB962C8B-B14F-4D97-AF65-F5344CB8AC3E}">
        <p14:creationId xmlns:p14="http://schemas.microsoft.com/office/powerpoint/2010/main" val="3733227634"/>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ea typeface="Calibri"/>
              <a:cs typeface="Calibri"/>
            </a:endParaRPr>
          </a:p>
        </p:txBody>
      </p:sp>
      <p:sp>
        <p:nvSpPr>
          <p:cNvPr id="4" name="Slide Number Placeholder 3"/>
          <p:cNvSpPr>
            <a:spLocks noGrp="1"/>
          </p:cNvSpPr>
          <p:nvPr>
            <p:ph type="sldNum" sz="quarter" idx="5"/>
          </p:nvPr>
        </p:nvSpPr>
        <p:spPr/>
        <p:txBody>
          <a:bodyPr/>
          <a:lstStyle/>
          <a:p>
            <a:fld id="{9360CA05-1D22-4DB6-A148-E1BB0411821A}" type="slidenum">
              <a:rPr lang="en-US" smtClean="0"/>
              <a:t>76</a:t>
            </a:fld>
            <a:endParaRPr lang="en-US"/>
          </a:p>
        </p:txBody>
      </p:sp>
    </p:spTree>
    <p:extLst>
      <p:ext uri="{BB962C8B-B14F-4D97-AF65-F5344CB8AC3E}">
        <p14:creationId xmlns:p14="http://schemas.microsoft.com/office/powerpoint/2010/main" val="2745364116"/>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a:buChar char="•"/>
            </a:pPr>
            <a:endParaRPr lang="en-US" dirty="0">
              <a:cs typeface="Calibri"/>
            </a:endParaRPr>
          </a:p>
        </p:txBody>
      </p:sp>
      <p:sp>
        <p:nvSpPr>
          <p:cNvPr id="4" name="Slide Number Placeholder 3"/>
          <p:cNvSpPr>
            <a:spLocks noGrp="1"/>
          </p:cNvSpPr>
          <p:nvPr>
            <p:ph type="sldNum" sz="quarter" idx="5"/>
          </p:nvPr>
        </p:nvSpPr>
        <p:spPr/>
        <p:txBody>
          <a:bodyPr/>
          <a:lstStyle/>
          <a:p>
            <a:fld id="{9360CA05-1D22-4DB6-A148-E1BB0411821A}" type="slidenum">
              <a:rPr lang="en-US" smtClean="0"/>
              <a:t>77</a:t>
            </a:fld>
            <a:endParaRPr lang="en-US"/>
          </a:p>
        </p:txBody>
      </p:sp>
    </p:spTree>
    <p:extLst>
      <p:ext uri="{BB962C8B-B14F-4D97-AF65-F5344CB8AC3E}">
        <p14:creationId xmlns:p14="http://schemas.microsoft.com/office/powerpoint/2010/main" val="4242908824"/>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E048690-F2E1-D085-EA85-E72BACFF6AD1}"/>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C7147620-5556-040B-9D6A-982B226284B4}"/>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616B5E29-F33D-CA4D-1846-CB7F92B54BF3}"/>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FB4AD3B6-A682-A4AD-EFDC-2F5B535A1A87}"/>
              </a:ext>
            </a:extLst>
          </p:cNvPr>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9360CA05-1D22-4DB6-A148-E1BB0411821A}"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01238751"/>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9360CA05-1D22-4DB6-A148-E1BB0411821A}" type="slidenum">
              <a:rPr lang="en-US" smtClean="0"/>
              <a:t>79</a:t>
            </a:fld>
            <a:endParaRPr lang="en-US"/>
          </a:p>
        </p:txBody>
      </p:sp>
    </p:spTree>
    <p:extLst>
      <p:ext uri="{BB962C8B-B14F-4D97-AF65-F5344CB8AC3E}">
        <p14:creationId xmlns:p14="http://schemas.microsoft.com/office/powerpoint/2010/main" val="231215015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0" fontAlgn="base" latinLnBrk="0" hangingPunct="0">
              <a:lnSpc>
                <a:spcPct val="100000"/>
              </a:lnSpc>
              <a:spcBef>
                <a:spcPct val="50000"/>
              </a:spcBef>
              <a:spcAft>
                <a:spcPct val="0"/>
              </a:spcAft>
              <a:buClrTx/>
              <a:buSzTx/>
              <a:buFontTx/>
              <a:buNone/>
              <a:tabLst/>
              <a:defRPr/>
            </a:pPr>
            <a:fld id="{1874FAD0-1E21-4BD0-BCBA-2CC255F7D5BA}" type="slidenum">
              <a:rPr kumimoji="0" lang="en-US"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0" fontAlgn="base" latinLnBrk="0" hangingPunct="0">
                <a:lnSpc>
                  <a:spcPct val="100000"/>
                </a:lnSpc>
                <a:spcBef>
                  <a:spcPct val="50000"/>
                </a:spcBef>
                <a:spcAft>
                  <a:spcPct val="0"/>
                </a:spcAft>
                <a:buClrTx/>
                <a:buSzTx/>
                <a:buFontTx/>
                <a:buNone/>
                <a:tabLst/>
                <a:defRPr/>
              </a:pPr>
              <a:t>15</a:t>
            </a:fld>
            <a:endParaRPr kumimoji="0" lang="en-US"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13180660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solidFill>
                <a:srgbClr val="202122"/>
              </a:solidFill>
              <a:latin typeface="Calibri"/>
              <a:cs typeface="Calibri"/>
            </a:endParaRPr>
          </a:p>
          <a:p>
            <a:endParaRPr lang="en-US"/>
          </a:p>
        </p:txBody>
      </p:sp>
      <p:sp>
        <p:nvSpPr>
          <p:cNvPr id="4" name="Slide Number Placeholder 3"/>
          <p:cNvSpPr>
            <a:spLocks noGrp="1"/>
          </p:cNvSpPr>
          <p:nvPr>
            <p:ph type="sldNum" sz="quarter" idx="5"/>
          </p:nvPr>
        </p:nvSpPr>
        <p:spPr/>
        <p:txBody>
          <a:bodyPr/>
          <a:lstStyle/>
          <a:p>
            <a:pPr marL="0" marR="0" lvl="0" indent="0" algn="r" defTabSz="914400" rtl="0" eaLnBrk="0" fontAlgn="base" latinLnBrk="0" hangingPunct="0">
              <a:lnSpc>
                <a:spcPct val="100000"/>
              </a:lnSpc>
              <a:spcBef>
                <a:spcPct val="50000"/>
              </a:spcBef>
              <a:spcAft>
                <a:spcPct val="0"/>
              </a:spcAft>
              <a:buClrTx/>
              <a:buSzTx/>
              <a:buFontTx/>
              <a:buNone/>
              <a:tabLst/>
              <a:defRPr/>
            </a:pPr>
            <a:fld id="{6DE649CB-0B81-4204-A849-0379B10D6E2B}" type="slidenum">
              <a:rPr kumimoji="0" lang="en-US"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0" fontAlgn="base" latinLnBrk="0" hangingPunct="0">
                <a:lnSpc>
                  <a:spcPct val="100000"/>
                </a:lnSpc>
                <a:spcBef>
                  <a:spcPct val="50000"/>
                </a:spcBef>
                <a:spcAft>
                  <a:spcPct val="0"/>
                </a:spcAft>
                <a:buClrTx/>
                <a:buSzTx/>
                <a:buFontTx/>
                <a:buNone/>
                <a:tabLst/>
                <a:defRPr/>
              </a:pPr>
              <a:t>19</a:t>
            </a:fld>
            <a:endParaRPr kumimoji="0" lang="en-US"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18991328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0" fontAlgn="base" latinLnBrk="0" hangingPunct="0">
              <a:lnSpc>
                <a:spcPct val="100000"/>
              </a:lnSpc>
              <a:spcBef>
                <a:spcPct val="50000"/>
              </a:spcBef>
              <a:spcAft>
                <a:spcPct val="0"/>
              </a:spcAft>
              <a:buClrTx/>
              <a:buSzTx/>
              <a:buFontTx/>
              <a:buNone/>
              <a:tabLst/>
              <a:defRPr/>
            </a:pPr>
            <a:fld id="{6DE649CB-0B81-4204-A849-0379B10D6E2B}" type="slidenum">
              <a:rPr kumimoji="0" lang="en-US"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0" fontAlgn="base" latinLnBrk="0" hangingPunct="0">
                <a:lnSpc>
                  <a:spcPct val="100000"/>
                </a:lnSpc>
                <a:spcBef>
                  <a:spcPct val="50000"/>
                </a:spcBef>
                <a:spcAft>
                  <a:spcPct val="0"/>
                </a:spcAft>
                <a:buClrTx/>
                <a:buSzTx/>
                <a:buFontTx/>
                <a:buNone/>
                <a:tabLst/>
                <a:defRPr/>
              </a:pPr>
              <a:t>20</a:t>
            </a:fld>
            <a:endParaRPr kumimoji="0" lang="en-US"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292967596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914400" rtl="0" eaLnBrk="0" fontAlgn="base" latinLnBrk="0" hangingPunct="0">
              <a:lnSpc>
                <a:spcPct val="100000"/>
              </a:lnSpc>
              <a:spcBef>
                <a:spcPct val="50000"/>
              </a:spcBef>
              <a:spcAft>
                <a:spcPct val="0"/>
              </a:spcAft>
              <a:buClrTx/>
              <a:buSzTx/>
              <a:buFontTx/>
              <a:buNone/>
              <a:tabLst/>
              <a:defRPr/>
            </a:pPr>
            <a:fld id="{9D9A41B8-D703-4455-B20D-AF3BE13EF388}" type="slidenum">
              <a:rPr kumimoji="0" lang="en-US" sz="1200" b="0" i="0" u="none" strike="noStrike" kern="1200" cap="none" spc="0" normalizeH="0" baseline="0" noProof="0" smtClean="0">
                <a:ln>
                  <a:noFill/>
                </a:ln>
                <a:solidFill>
                  <a:srgbClr val="000000"/>
                </a:solidFill>
                <a:effectLst/>
                <a:uLnTx/>
                <a:uFillTx/>
                <a:latin typeface="Arial" charset="0"/>
                <a:ea typeface="+mn-ea"/>
                <a:cs typeface="+mn-cs"/>
              </a:rPr>
              <a:pPr marL="0" marR="0" lvl="0" indent="0" algn="r" defTabSz="914400" rtl="0" eaLnBrk="0" fontAlgn="base" latinLnBrk="0" hangingPunct="0">
                <a:lnSpc>
                  <a:spcPct val="100000"/>
                </a:lnSpc>
                <a:spcBef>
                  <a:spcPct val="50000"/>
                </a:spcBef>
                <a:spcAft>
                  <a:spcPct val="0"/>
                </a:spcAft>
                <a:buClrTx/>
                <a:buSzTx/>
                <a:buFontTx/>
                <a:buNone/>
                <a:tabLst/>
                <a:defRPr/>
              </a:pPr>
              <a:t>21</a:t>
            </a:fld>
            <a:endParaRPr kumimoji="0" lang="en-US" sz="1200" b="0" i="0" u="none" strike="noStrike" kern="1200" cap="none" spc="0" normalizeH="0" baseline="0" noProof="0">
              <a:ln>
                <a:noFill/>
              </a:ln>
              <a:solidFill>
                <a:srgbClr val="000000"/>
              </a:solidFill>
              <a:effectLst/>
              <a:uLnTx/>
              <a:uFillTx/>
              <a:latin typeface="Arial" charset="0"/>
              <a:ea typeface="+mn-ea"/>
              <a:cs typeface="+mn-cs"/>
            </a:endParaRPr>
          </a:p>
        </p:txBody>
      </p:sp>
    </p:spTree>
    <p:extLst>
      <p:ext uri="{BB962C8B-B14F-4D97-AF65-F5344CB8AC3E}">
        <p14:creationId xmlns:p14="http://schemas.microsoft.com/office/powerpoint/2010/main" val="115225286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E5B0DE88-8364-0946-9DBA-56C7EB6BDAF6}" type="slidenum">
              <a:rPr kumimoji="0" lang="en-US" sz="1200" b="0" i="0" u="none" strike="noStrike" kern="1200" cap="none" spc="0" normalizeH="0" baseline="0" noProof="0" smtClean="0">
                <a:ln>
                  <a:noFill/>
                </a:ln>
                <a:solidFill>
                  <a:prstClr val="black"/>
                </a:solidFill>
                <a:effectLst/>
                <a:uLnTx/>
                <a:uFillTx/>
                <a:latin typeface="Calibri"/>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a:ea typeface="+mn-ea"/>
              <a:cs typeface="+mn-cs"/>
            </a:endParaRPr>
          </a:p>
        </p:txBody>
      </p:sp>
    </p:spTree>
    <p:extLst>
      <p:ext uri="{BB962C8B-B14F-4D97-AF65-F5344CB8AC3E}">
        <p14:creationId xmlns:p14="http://schemas.microsoft.com/office/powerpoint/2010/main" val="655475774"/>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Master" Target="../slideMasters/slideMaster1.xml"/><Relationship Id="rId1" Type="http://schemas.openxmlformats.org/officeDocument/2006/relationships/tags" Target="../tags/tag4.xml"/><Relationship Id="rId6" Type="http://schemas.openxmlformats.org/officeDocument/2006/relationships/image" Target="../media/image5.png"/><Relationship Id="rId5" Type="http://schemas.openxmlformats.org/officeDocument/2006/relationships/image" Target="../media/image4.jpeg"/><Relationship Id="rId4" Type="http://schemas.openxmlformats.org/officeDocument/2006/relationships/image" Target="../media/image1.emf"/></Relationships>
</file>

<file path=ppt/slideLayouts/_rels/slideLayout10.xml.rels><?xml version="1.0" encoding="UTF-8" standalone="yes"?>
<Relationships xmlns="http://schemas.openxmlformats.org/package/2006/relationships"><Relationship Id="rId3" Type="http://schemas.openxmlformats.org/officeDocument/2006/relationships/oleObject" Target="../embeddings/oleObject12.bin"/><Relationship Id="rId2" Type="http://schemas.openxmlformats.org/officeDocument/2006/relationships/slideMaster" Target="../slideMasters/slideMaster1.xml"/><Relationship Id="rId1" Type="http://schemas.openxmlformats.org/officeDocument/2006/relationships/tags" Target="../tags/tag13.xml"/><Relationship Id="rId5" Type="http://schemas.openxmlformats.org/officeDocument/2006/relationships/image" Target="../media/image8.jpeg"/><Relationship Id="rId4" Type="http://schemas.openxmlformats.org/officeDocument/2006/relationships/image" Target="../media/image1.emf"/></Relationships>
</file>

<file path=ppt/slideLayouts/_rels/slideLayout100.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Master" Target="../slideMasters/slideMaster5.xml"/></Relationships>
</file>

<file path=ppt/slideLayouts/_rels/slideLayout101.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Master" Target="../slideMasters/slideMaster5.xml"/></Relationships>
</file>

<file path=ppt/slideLayouts/_rels/slideLayout102.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Master" Target="../slideMasters/slideMaster5.xml"/></Relationships>
</file>

<file path=ppt/slideLayouts/_rels/slideLayout103.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Master" Target="../slideMasters/slideMaster5.xml"/></Relationships>
</file>

<file path=ppt/slideLayouts/_rels/slideLayout104.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Master" Target="../slideMasters/slideMaster5.xml"/></Relationships>
</file>

<file path=ppt/slideLayouts/_rels/slideLayout105.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Master" Target="../slideMasters/slideMaster5.xml"/></Relationships>
</file>

<file path=ppt/slideLayouts/_rels/slideLayout106.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Master" Target="../slideMasters/slideMaster5.xml"/></Relationships>
</file>

<file path=ppt/slideLayouts/_rels/slideLayout107.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Master" Target="../slideMasters/slideMaster5.xml"/></Relationships>
</file>

<file path=ppt/slideLayouts/_rels/slideLayout108.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Master" Target="../slideMasters/slideMaster5.xml"/></Relationships>
</file>

<file path=ppt/slideLayouts/_rels/slideLayout109.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Master" Target="../slideMasters/slideMaster5.xml"/></Relationships>
</file>

<file path=ppt/slideLayouts/_rels/slideLayout11.xml.rels><?xml version="1.0" encoding="UTF-8" standalone="yes"?>
<Relationships xmlns="http://schemas.openxmlformats.org/package/2006/relationships"><Relationship Id="rId3" Type="http://schemas.openxmlformats.org/officeDocument/2006/relationships/oleObject" Target="../embeddings/oleObject13.bin"/><Relationship Id="rId2" Type="http://schemas.openxmlformats.org/officeDocument/2006/relationships/slideMaster" Target="../slideMasters/slideMaster1.xml"/><Relationship Id="rId1" Type="http://schemas.openxmlformats.org/officeDocument/2006/relationships/tags" Target="../tags/tag14.xml"/><Relationship Id="rId5" Type="http://schemas.openxmlformats.org/officeDocument/2006/relationships/image" Target="../media/image8.jpeg"/><Relationship Id="rId4" Type="http://schemas.openxmlformats.org/officeDocument/2006/relationships/image" Target="../media/image1.emf"/></Relationships>
</file>

<file path=ppt/slideLayouts/_rels/slideLayout110.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Master" Target="../slideMasters/slideMaster5.xml"/></Relationships>
</file>

<file path=ppt/slideLayouts/_rels/slideLayout111.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Master" Target="../slideMasters/slideMaster5.xml"/></Relationships>
</file>

<file path=ppt/slideLayouts/_rels/slideLayout112.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Master" Target="../slideMasters/slideMaster5.xml"/></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Master" Target="../slideMasters/slideMaster5.xml"/></Relationships>
</file>

<file path=ppt/slideLayouts/_rels/slideLayout114.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Master" Target="../slideMasters/slideMaster5.xml"/></Relationships>
</file>

<file path=ppt/slideLayouts/_rels/slideLayout115.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Master" Target="../slideMasters/slideMaster5.xml"/></Relationships>
</file>

<file path=ppt/slideLayouts/_rels/slideLayout116.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Master" Target="../slideMasters/slideMaster5.xml"/></Relationships>
</file>

<file path=ppt/slideLayouts/_rels/slideLayout117.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Master" Target="../slideMasters/slideMaster5.xml"/></Relationships>
</file>

<file path=ppt/slideLayouts/_rels/slideLayout118.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Master" Target="../slideMasters/slideMaster5.xml"/></Relationships>
</file>

<file path=ppt/slideLayouts/_rels/slideLayout119.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Master" Target="../slideMasters/slideMaster5.xml"/></Relationships>
</file>

<file path=ppt/slideLayouts/_rels/slideLayout12.xml.rels><?xml version="1.0" encoding="UTF-8" standalone="yes"?>
<Relationships xmlns="http://schemas.openxmlformats.org/package/2006/relationships"><Relationship Id="rId3" Type="http://schemas.openxmlformats.org/officeDocument/2006/relationships/oleObject" Target="../embeddings/oleObject14.bin"/><Relationship Id="rId2" Type="http://schemas.openxmlformats.org/officeDocument/2006/relationships/slideMaster" Target="../slideMasters/slideMaster1.xml"/><Relationship Id="rId1" Type="http://schemas.openxmlformats.org/officeDocument/2006/relationships/tags" Target="../tags/tag15.xml"/><Relationship Id="rId6" Type="http://schemas.openxmlformats.org/officeDocument/2006/relationships/image" Target="../media/image10.png"/><Relationship Id="rId5" Type="http://schemas.openxmlformats.org/officeDocument/2006/relationships/image" Target="../media/image9.jpeg"/><Relationship Id="rId4" Type="http://schemas.openxmlformats.org/officeDocument/2006/relationships/image" Target="../media/image1.emf"/></Relationships>
</file>

<file path=ppt/slideLayouts/_rels/slideLayout120.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Master" Target="../slideMasters/slideMaster5.xml"/></Relationships>
</file>

<file path=ppt/slideLayouts/_rels/slideLayout121.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1.png"/><Relationship Id="rId1" Type="http://schemas.openxmlformats.org/officeDocument/2006/relationships/slideMaster" Target="../slideMasters/slideMaster5.xml"/></Relationships>
</file>

<file path=ppt/slideLayouts/_rels/slideLayout122.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Master" Target="../slideMasters/slideMaster5.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7.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Master" Target="../slideMasters/slideMaster5.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29.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Master" Target="../slideMasters/slideMaster5.xml"/></Relationships>
</file>

<file path=ppt/slideLayouts/_rels/slideLayout13.xml.rels><?xml version="1.0" encoding="UTF-8" standalone="yes"?>
<Relationships xmlns="http://schemas.openxmlformats.org/package/2006/relationships"><Relationship Id="rId3" Type="http://schemas.openxmlformats.org/officeDocument/2006/relationships/oleObject" Target="../embeddings/oleObject15.bin"/><Relationship Id="rId2" Type="http://schemas.openxmlformats.org/officeDocument/2006/relationships/slideMaster" Target="../slideMasters/slideMaster1.xml"/><Relationship Id="rId1" Type="http://schemas.openxmlformats.org/officeDocument/2006/relationships/tags" Target="../tags/tag16.xml"/><Relationship Id="rId6" Type="http://schemas.openxmlformats.org/officeDocument/2006/relationships/image" Target="../media/image10.png"/><Relationship Id="rId5" Type="http://schemas.openxmlformats.org/officeDocument/2006/relationships/image" Target="../media/image11.jpeg"/><Relationship Id="rId4" Type="http://schemas.openxmlformats.org/officeDocument/2006/relationships/image" Target="../media/image1.emf"/></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32.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55.jpeg"/><Relationship Id="rId1" Type="http://schemas.openxmlformats.org/officeDocument/2006/relationships/slideMaster" Target="../slideMasters/slideMaster5.xml"/></Relationships>
</file>

<file path=ppt/slideLayouts/_rels/slideLayout133.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56.png"/><Relationship Id="rId1" Type="http://schemas.openxmlformats.org/officeDocument/2006/relationships/slideMaster" Target="../slideMasters/slideMaster5.xml"/></Relationships>
</file>

<file path=ppt/slideLayouts/_rels/slideLayout134.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57.png"/><Relationship Id="rId1" Type="http://schemas.openxmlformats.org/officeDocument/2006/relationships/slideMaster" Target="../slideMasters/slideMaster5.xml"/></Relationships>
</file>

<file path=ppt/slideLayouts/_rels/slideLayout135.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58.png"/><Relationship Id="rId1" Type="http://schemas.openxmlformats.org/officeDocument/2006/relationships/slideMaster" Target="../slideMasters/slideMaster5.xml"/></Relationships>
</file>

<file path=ppt/slideLayouts/_rels/slideLayout136.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59.png"/><Relationship Id="rId1" Type="http://schemas.openxmlformats.org/officeDocument/2006/relationships/slideMaster" Target="../slideMasters/slideMaster5.xml"/></Relationships>
</file>

<file path=ppt/slideLayouts/_rels/slideLayout137.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60.png"/><Relationship Id="rId1" Type="http://schemas.openxmlformats.org/officeDocument/2006/relationships/slideMaster" Target="../slideMasters/slideMaster5.xml"/></Relationships>
</file>

<file path=ppt/slideLayouts/_rels/slideLayout13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61.png"/><Relationship Id="rId1" Type="http://schemas.openxmlformats.org/officeDocument/2006/relationships/slideMaster" Target="../slideMasters/slideMaster5.xml"/></Relationships>
</file>

<file path=ppt/slideLayouts/_rels/slideLayout13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62.png"/><Relationship Id="rId1" Type="http://schemas.openxmlformats.org/officeDocument/2006/relationships/slideMaster" Target="../slideMasters/slideMaster5.xml"/></Relationships>
</file>

<file path=ppt/slideLayouts/_rels/slideLayout14.xml.rels><?xml version="1.0" encoding="UTF-8" standalone="yes"?>
<Relationships xmlns="http://schemas.openxmlformats.org/package/2006/relationships"><Relationship Id="rId3" Type="http://schemas.openxmlformats.org/officeDocument/2006/relationships/oleObject" Target="../embeddings/oleObject16.bin"/><Relationship Id="rId2" Type="http://schemas.openxmlformats.org/officeDocument/2006/relationships/slideMaster" Target="../slideMasters/slideMaster1.xml"/><Relationship Id="rId1" Type="http://schemas.openxmlformats.org/officeDocument/2006/relationships/tags" Target="../tags/tag17.xml"/><Relationship Id="rId4" Type="http://schemas.openxmlformats.org/officeDocument/2006/relationships/image" Target="../media/image1.emf"/></Relationships>
</file>

<file path=ppt/slideLayouts/_rels/slideLayout140.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63.png"/><Relationship Id="rId1" Type="http://schemas.openxmlformats.org/officeDocument/2006/relationships/slideMaster" Target="../slideMasters/slideMaster5.xml"/></Relationships>
</file>

<file path=ppt/slideLayouts/_rels/slideLayout141.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Master" Target="../slideMasters/slideMaster5.xml"/></Relationships>
</file>

<file path=ppt/slideLayouts/_rels/slideLayout142.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Master" Target="../slideMasters/slideMaster5.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145.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Master" Target="../slideMasters/slideMaster5.xml"/></Relationships>
</file>

<file path=ppt/slideLayouts/_rels/slideLayout146.xml.rels><?xml version="1.0" encoding="UTF-8" standalone="yes"?>
<Relationships xmlns="http://schemas.openxmlformats.org/package/2006/relationships"><Relationship Id="rId2" Type="http://schemas.openxmlformats.org/officeDocument/2006/relationships/image" Target="../media/image64.emf"/><Relationship Id="rId1" Type="http://schemas.openxmlformats.org/officeDocument/2006/relationships/slideMaster" Target="../slideMasters/slideMaster6.xml"/></Relationships>
</file>

<file path=ppt/slideLayouts/_rels/slideLayout147.xml.rels><?xml version="1.0" encoding="UTF-8" standalone="yes"?>
<Relationships xmlns="http://schemas.openxmlformats.org/package/2006/relationships"><Relationship Id="rId2" Type="http://schemas.openxmlformats.org/officeDocument/2006/relationships/image" Target="../media/image65.png"/><Relationship Id="rId1" Type="http://schemas.openxmlformats.org/officeDocument/2006/relationships/slideMaster" Target="../slideMasters/slideMaster6.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xml.rels><?xml version="1.0" encoding="UTF-8" standalone="yes"?>
<Relationships xmlns="http://schemas.openxmlformats.org/package/2006/relationships"><Relationship Id="rId3" Type="http://schemas.openxmlformats.org/officeDocument/2006/relationships/oleObject" Target="../embeddings/oleObject17.bin"/><Relationship Id="rId2" Type="http://schemas.openxmlformats.org/officeDocument/2006/relationships/slideMaster" Target="../slideMasters/slideMaster1.xml"/><Relationship Id="rId1" Type="http://schemas.openxmlformats.org/officeDocument/2006/relationships/tags" Target="../tags/tag18.xml"/><Relationship Id="rId4" Type="http://schemas.openxmlformats.org/officeDocument/2006/relationships/image" Target="../media/image1.emf"/></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3.xml.rels><?xml version="1.0" encoding="UTF-8" standalone="yes"?>
<Relationships xmlns="http://schemas.openxmlformats.org/package/2006/relationships"><Relationship Id="rId3" Type="http://schemas.openxmlformats.org/officeDocument/2006/relationships/image" Target="../media/image67.svg"/><Relationship Id="rId2" Type="http://schemas.openxmlformats.org/officeDocument/2006/relationships/image" Target="../media/image66.png"/><Relationship Id="rId1" Type="http://schemas.openxmlformats.org/officeDocument/2006/relationships/slideMaster" Target="../slideMasters/slideMaster7.xml"/></Relationships>
</file>

<file path=ppt/slideLayouts/_rels/slideLayout154.xml.rels><?xml version="1.0" encoding="UTF-8" standalone="yes"?>
<Relationships xmlns="http://schemas.openxmlformats.org/package/2006/relationships"><Relationship Id="rId3" Type="http://schemas.openxmlformats.org/officeDocument/2006/relationships/image" Target="../media/image69.svg"/><Relationship Id="rId2" Type="http://schemas.openxmlformats.org/officeDocument/2006/relationships/image" Target="../media/image68.png"/><Relationship Id="rId1" Type="http://schemas.openxmlformats.org/officeDocument/2006/relationships/slideMaster" Target="../slideMasters/slideMaster7.xml"/></Relationships>
</file>

<file path=ppt/slideLayouts/_rels/slideLayout15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57.xml.rels><?xml version="1.0" encoding="UTF-8" standalone="yes"?>
<Relationships xmlns="http://schemas.openxmlformats.org/package/2006/relationships"><Relationship Id="rId3" Type="http://schemas.openxmlformats.org/officeDocument/2006/relationships/image" Target="../media/image67.svg"/><Relationship Id="rId2" Type="http://schemas.openxmlformats.org/officeDocument/2006/relationships/image" Target="../media/image66.png"/><Relationship Id="rId1" Type="http://schemas.openxmlformats.org/officeDocument/2006/relationships/slideMaster" Target="../slideMasters/slideMaster7.xml"/></Relationships>
</file>

<file path=ppt/slideLayouts/_rels/slideLayout158.xml.rels><?xml version="1.0" encoding="UTF-8" standalone="yes"?>
<Relationships xmlns="http://schemas.openxmlformats.org/package/2006/relationships"><Relationship Id="rId3" Type="http://schemas.openxmlformats.org/officeDocument/2006/relationships/image" Target="../media/image71.svg"/><Relationship Id="rId2" Type="http://schemas.openxmlformats.org/officeDocument/2006/relationships/image" Target="../media/image70.png"/><Relationship Id="rId1" Type="http://schemas.openxmlformats.org/officeDocument/2006/relationships/slideMaster" Target="../slideMasters/slideMaster7.xml"/><Relationship Id="rId5" Type="http://schemas.openxmlformats.org/officeDocument/2006/relationships/image" Target="../media/image67.svg"/><Relationship Id="rId4" Type="http://schemas.openxmlformats.org/officeDocument/2006/relationships/image" Target="../media/image66.png"/></Relationships>
</file>

<file path=ppt/slideLayouts/_rels/slideLayout159.xml.rels><?xml version="1.0" encoding="UTF-8" standalone="yes"?>
<Relationships xmlns="http://schemas.openxmlformats.org/package/2006/relationships"><Relationship Id="rId3" Type="http://schemas.openxmlformats.org/officeDocument/2006/relationships/image" Target="../media/image73.svg"/><Relationship Id="rId2" Type="http://schemas.openxmlformats.org/officeDocument/2006/relationships/image" Target="../media/image72.png"/><Relationship Id="rId1" Type="http://schemas.openxmlformats.org/officeDocument/2006/relationships/slideMaster" Target="../slideMasters/slideMaster7.xml"/><Relationship Id="rId5" Type="http://schemas.openxmlformats.org/officeDocument/2006/relationships/image" Target="../media/image69.svg"/><Relationship Id="rId4" Type="http://schemas.openxmlformats.org/officeDocument/2006/relationships/image" Target="../media/image68.png"/></Relationships>
</file>

<file path=ppt/slideLayouts/_rels/slideLayout16.xml.rels><?xml version="1.0" encoding="UTF-8" standalone="yes"?>
<Relationships xmlns="http://schemas.openxmlformats.org/package/2006/relationships"><Relationship Id="rId3" Type="http://schemas.openxmlformats.org/officeDocument/2006/relationships/oleObject" Target="../embeddings/oleObject18.bin"/><Relationship Id="rId2" Type="http://schemas.openxmlformats.org/officeDocument/2006/relationships/slideMaster" Target="../slideMasters/slideMaster1.xml"/><Relationship Id="rId1" Type="http://schemas.openxmlformats.org/officeDocument/2006/relationships/tags" Target="../tags/tag19.xml"/><Relationship Id="rId4" Type="http://schemas.openxmlformats.org/officeDocument/2006/relationships/image" Target="../media/image1.emf"/></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xml.rels><?xml version="1.0" encoding="UTF-8" standalone="yes"?>
<Relationships xmlns="http://schemas.openxmlformats.org/package/2006/relationships"><Relationship Id="rId3" Type="http://schemas.openxmlformats.org/officeDocument/2006/relationships/oleObject" Target="../embeddings/oleObject19.bin"/><Relationship Id="rId2" Type="http://schemas.openxmlformats.org/officeDocument/2006/relationships/slideMaster" Target="../slideMasters/slideMaster1.xml"/><Relationship Id="rId1" Type="http://schemas.openxmlformats.org/officeDocument/2006/relationships/tags" Target="../tags/tag20.xml"/><Relationship Id="rId5" Type="http://schemas.openxmlformats.org/officeDocument/2006/relationships/image" Target="../media/image6.jpeg"/><Relationship Id="rId4" Type="http://schemas.openxmlformats.org/officeDocument/2006/relationships/image" Target="../media/image1.emf"/></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1.xml.rels><?xml version="1.0" encoding="UTF-8" standalone="yes"?>
<Relationships xmlns="http://schemas.openxmlformats.org/package/2006/relationships"><Relationship Id="rId3" Type="http://schemas.openxmlformats.org/officeDocument/2006/relationships/image" Target="../media/image69.svg"/><Relationship Id="rId2" Type="http://schemas.openxmlformats.org/officeDocument/2006/relationships/image" Target="../media/image68.png"/><Relationship Id="rId1" Type="http://schemas.openxmlformats.org/officeDocument/2006/relationships/slideMaster" Target="../slideMasters/slideMaster7.xml"/></Relationships>
</file>

<file path=ppt/slideLayouts/_rels/slideLayout172.xml.rels><?xml version="1.0" encoding="UTF-8" standalone="yes"?>
<Relationships xmlns="http://schemas.openxmlformats.org/package/2006/relationships"><Relationship Id="rId3" Type="http://schemas.openxmlformats.org/officeDocument/2006/relationships/image" Target="../media/image67.svg"/><Relationship Id="rId2" Type="http://schemas.openxmlformats.org/officeDocument/2006/relationships/image" Target="../media/image66.png"/><Relationship Id="rId1" Type="http://schemas.openxmlformats.org/officeDocument/2006/relationships/slideMaster" Target="../slideMasters/slideMaster7.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78.xml.rels><?xml version="1.0" encoding="UTF-8" standalone="yes"?>
<Relationships xmlns="http://schemas.openxmlformats.org/package/2006/relationships"><Relationship Id="rId3" Type="http://schemas.openxmlformats.org/officeDocument/2006/relationships/image" Target="../media/image67.svg"/><Relationship Id="rId2" Type="http://schemas.openxmlformats.org/officeDocument/2006/relationships/image" Target="../media/image66.png"/><Relationship Id="rId1" Type="http://schemas.openxmlformats.org/officeDocument/2006/relationships/slideMaster" Target="../slideMasters/slideMaster7.xml"/></Relationships>
</file>

<file path=ppt/slideLayouts/_rels/slideLayout179.xml.rels><?xml version="1.0" encoding="UTF-8" standalone="yes"?>
<Relationships xmlns="http://schemas.openxmlformats.org/package/2006/relationships"><Relationship Id="rId3" Type="http://schemas.openxmlformats.org/officeDocument/2006/relationships/image" Target="../media/image75.svg"/><Relationship Id="rId2" Type="http://schemas.openxmlformats.org/officeDocument/2006/relationships/image" Target="../media/image74.png"/><Relationship Id="rId1" Type="http://schemas.openxmlformats.org/officeDocument/2006/relationships/slideMaster" Target="../slideMasters/slideMaster8.xml"/><Relationship Id="rId5" Type="http://schemas.openxmlformats.org/officeDocument/2006/relationships/image" Target="../media/image67.svg"/><Relationship Id="rId4" Type="http://schemas.openxmlformats.org/officeDocument/2006/relationships/image" Target="../media/image66.png"/></Relationships>
</file>

<file path=ppt/slideLayouts/_rels/slideLayout18.xml.rels><?xml version="1.0" encoding="UTF-8" standalone="yes"?>
<Relationships xmlns="http://schemas.openxmlformats.org/package/2006/relationships"><Relationship Id="rId3" Type="http://schemas.openxmlformats.org/officeDocument/2006/relationships/oleObject" Target="../embeddings/oleObject20.bin"/><Relationship Id="rId2" Type="http://schemas.openxmlformats.org/officeDocument/2006/relationships/slideMaster" Target="../slideMasters/slideMaster1.xml"/><Relationship Id="rId1" Type="http://schemas.openxmlformats.org/officeDocument/2006/relationships/tags" Target="../tags/tag21.xml"/><Relationship Id="rId5" Type="http://schemas.openxmlformats.org/officeDocument/2006/relationships/image" Target="../media/image12.jpeg"/><Relationship Id="rId4" Type="http://schemas.openxmlformats.org/officeDocument/2006/relationships/image" Target="../media/image1.emf"/></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86.xml.rels><?xml version="1.0" encoding="UTF-8" standalone="yes"?>
<Relationships xmlns="http://schemas.openxmlformats.org/package/2006/relationships"><Relationship Id="rId3" Type="http://schemas.openxmlformats.org/officeDocument/2006/relationships/image" Target="../media/image67.svg"/><Relationship Id="rId2" Type="http://schemas.openxmlformats.org/officeDocument/2006/relationships/image" Target="../media/image66.png"/><Relationship Id="rId1" Type="http://schemas.openxmlformats.org/officeDocument/2006/relationships/slideMaster" Target="../slideMasters/slideMaster8.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88.xml.rels><?xml version="1.0" encoding="UTF-8" standalone="yes"?>
<Relationships xmlns="http://schemas.openxmlformats.org/package/2006/relationships"><Relationship Id="rId3" Type="http://schemas.openxmlformats.org/officeDocument/2006/relationships/image" Target="../media/image67.svg"/><Relationship Id="rId2" Type="http://schemas.openxmlformats.org/officeDocument/2006/relationships/image" Target="../media/image66.png"/><Relationship Id="rId1" Type="http://schemas.openxmlformats.org/officeDocument/2006/relationships/slideMaster" Target="../slideMasters/slideMaster8.xml"/></Relationships>
</file>

<file path=ppt/slideLayouts/_rels/slideLayout189.xml.rels><?xml version="1.0" encoding="UTF-8" standalone="yes"?>
<Relationships xmlns="http://schemas.openxmlformats.org/package/2006/relationships"><Relationship Id="rId3" Type="http://schemas.openxmlformats.org/officeDocument/2006/relationships/image" Target="../media/image67.svg"/><Relationship Id="rId2" Type="http://schemas.openxmlformats.org/officeDocument/2006/relationships/image" Target="../media/image66.png"/><Relationship Id="rId1" Type="http://schemas.openxmlformats.org/officeDocument/2006/relationships/slideMaster" Target="../slideMasters/slideMaster8.xml"/></Relationships>
</file>

<file path=ppt/slideLayouts/_rels/slideLayout19.xml.rels><?xml version="1.0" encoding="UTF-8" standalone="yes"?>
<Relationships xmlns="http://schemas.openxmlformats.org/package/2006/relationships"><Relationship Id="rId3" Type="http://schemas.openxmlformats.org/officeDocument/2006/relationships/oleObject" Target="../embeddings/oleObject21.bin"/><Relationship Id="rId2" Type="http://schemas.openxmlformats.org/officeDocument/2006/relationships/slideMaster" Target="../slideMasters/slideMaster1.xml"/><Relationship Id="rId1" Type="http://schemas.openxmlformats.org/officeDocument/2006/relationships/tags" Target="../tags/tag22.xml"/><Relationship Id="rId4" Type="http://schemas.openxmlformats.org/officeDocument/2006/relationships/image" Target="../media/image1.emf"/></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93.xml.rels><?xml version="1.0" encoding="UTF-8" standalone="yes"?>
<Relationships xmlns="http://schemas.openxmlformats.org/package/2006/relationships"><Relationship Id="rId3" Type="http://schemas.openxmlformats.org/officeDocument/2006/relationships/image" Target="../media/image75.svg"/><Relationship Id="rId2" Type="http://schemas.openxmlformats.org/officeDocument/2006/relationships/image" Target="../media/image74.png"/><Relationship Id="rId1" Type="http://schemas.openxmlformats.org/officeDocument/2006/relationships/slideMaster" Target="../slideMasters/slideMaster8.xml"/><Relationship Id="rId5" Type="http://schemas.openxmlformats.org/officeDocument/2006/relationships/image" Target="../media/image67.svg"/><Relationship Id="rId4" Type="http://schemas.openxmlformats.org/officeDocument/2006/relationships/image" Target="../media/image66.png"/></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95.xml.rels><?xml version="1.0" encoding="UTF-8" standalone="yes"?>
<Relationships xmlns="http://schemas.openxmlformats.org/package/2006/relationships"><Relationship Id="rId3" Type="http://schemas.openxmlformats.org/officeDocument/2006/relationships/image" Target="../media/image67.svg"/><Relationship Id="rId2" Type="http://schemas.openxmlformats.org/officeDocument/2006/relationships/image" Target="../media/image66.png"/><Relationship Id="rId1" Type="http://schemas.openxmlformats.org/officeDocument/2006/relationships/slideMaster" Target="../slideMasters/slideMaster9.xml"/></Relationships>
</file>

<file path=ppt/slideLayouts/_rels/slideLayout196.xml.rels><?xml version="1.0" encoding="UTF-8" standalone="yes"?>
<Relationships xmlns="http://schemas.openxmlformats.org/package/2006/relationships"><Relationship Id="rId3" Type="http://schemas.openxmlformats.org/officeDocument/2006/relationships/image" Target="../media/image75.svg"/><Relationship Id="rId2" Type="http://schemas.openxmlformats.org/officeDocument/2006/relationships/image" Target="../media/image74.png"/><Relationship Id="rId1" Type="http://schemas.openxmlformats.org/officeDocument/2006/relationships/slideMaster" Target="../slideMasters/slideMaster9.xml"/><Relationship Id="rId5" Type="http://schemas.openxmlformats.org/officeDocument/2006/relationships/image" Target="../media/image67.svg"/><Relationship Id="rId4" Type="http://schemas.openxmlformats.org/officeDocument/2006/relationships/image" Target="../media/image66.png"/></Relationships>
</file>

<file path=ppt/slideLayouts/_rels/slideLayout197.xml.rels><?xml version="1.0" encoding="UTF-8" standalone="yes"?>
<Relationships xmlns="http://schemas.openxmlformats.org/package/2006/relationships"><Relationship Id="rId3" Type="http://schemas.openxmlformats.org/officeDocument/2006/relationships/image" Target="../media/image75.svg"/><Relationship Id="rId2" Type="http://schemas.openxmlformats.org/officeDocument/2006/relationships/image" Target="../media/image74.png"/><Relationship Id="rId1" Type="http://schemas.openxmlformats.org/officeDocument/2006/relationships/slideMaster" Target="../slideMasters/slideMaster9.xml"/><Relationship Id="rId5" Type="http://schemas.openxmlformats.org/officeDocument/2006/relationships/image" Target="../media/image69.svg"/><Relationship Id="rId4" Type="http://schemas.openxmlformats.org/officeDocument/2006/relationships/image" Target="../media/image68.png"/></Relationships>
</file>

<file path=ppt/slideLayouts/_rels/slideLayout198.xml.rels><?xml version="1.0" encoding="UTF-8" standalone="yes"?>
<Relationships xmlns="http://schemas.openxmlformats.org/package/2006/relationships"><Relationship Id="rId3" Type="http://schemas.openxmlformats.org/officeDocument/2006/relationships/image" Target="../media/image75.svg"/><Relationship Id="rId2" Type="http://schemas.openxmlformats.org/officeDocument/2006/relationships/image" Target="../media/image74.png"/><Relationship Id="rId1" Type="http://schemas.openxmlformats.org/officeDocument/2006/relationships/slideMaster" Target="../slideMasters/slideMaster9.xml"/><Relationship Id="rId5" Type="http://schemas.openxmlformats.org/officeDocument/2006/relationships/image" Target="../media/image67.svg"/><Relationship Id="rId4" Type="http://schemas.openxmlformats.org/officeDocument/2006/relationships/image" Target="../media/image66.png"/></Relationships>
</file>

<file path=ppt/slideLayouts/_rels/slideLayout199.xml.rels><?xml version="1.0" encoding="UTF-8" standalone="yes"?>
<Relationships xmlns="http://schemas.openxmlformats.org/package/2006/relationships"><Relationship Id="rId3" Type="http://schemas.openxmlformats.org/officeDocument/2006/relationships/image" Target="../media/image75.svg"/><Relationship Id="rId2" Type="http://schemas.openxmlformats.org/officeDocument/2006/relationships/image" Target="../media/image74.png"/><Relationship Id="rId1" Type="http://schemas.openxmlformats.org/officeDocument/2006/relationships/slideMaster" Target="../slideMasters/slideMaster9.xml"/><Relationship Id="rId5" Type="http://schemas.openxmlformats.org/officeDocument/2006/relationships/image" Target="../media/image69.svg"/><Relationship Id="rId4" Type="http://schemas.openxmlformats.org/officeDocument/2006/relationships/image" Target="../media/image68.png"/></Relationships>
</file>

<file path=ppt/slideLayouts/_rels/slideLayout2.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Master" Target="../slideMasters/slideMaster1.xml"/><Relationship Id="rId1" Type="http://schemas.openxmlformats.org/officeDocument/2006/relationships/tags" Target="../tags/tag5.xml"/><Relationship Id="rId4" Type="http://schemas.openxmlformats.org/officeDocument/2006/relationships/image" Target="../media/image1.emf"/></Relationships>
</file>

<file path=ppt/slideLayouts/_rels/slideLayout20.xml.rels><?xml version="1.0" encoding="UTF-8" standalone="yes"?>
<Relationships xmlns="http://schemas.openxmlformats.org/package/2006/relationships"><Relationship Id="rId3" Type="http://schemas.openxmlformats.org/officeDocument/2006/relationships/oleObject" Target="../embeddings/oleObject22.bin"/><Relationship Id="rId2" Type="http://schemas.openxmlformats.org/officeDocument/2006/relationships/slideMaster" Target="../slideMasters/slideMaster1.xml"/><Relationship Id="rId1" Type="http://schemas.openxmlformats.org/officeDocument/2006/relationships/tags" Target="../tags/tag23.xml"/><Relationship Id="rId5" Type="http://schemas.openxmlformats.org/officeDocument/2006/relationships/image" Target="../media/image4.jpeg"/><Relationship Id="rId4" Type="http://schemas.openxmlformats.org/officeDocument/2006/relationships/image" Target="../media/image1.emf"/></Relationships>
</file>

<file path=ppt/slideLayouts/_rels/slideLayout200.xml.rels><?xml version="1.0" encoding="UTF-8" standalone="yes"?>
<Relationships xmlns="http://schemas.openxmlformats.org/package/2006/relationships"><Relationship Id="rId3" Type="http://schemas.openxmlformats.org/officeDocument/2006/relationships/image" Target="../media/image75.svg"/><Relationship Id="rId2" Type="http://schemas.openxmlformats.org/officeDocument/2006/relationships/image" Target="../media/image74.png"/><Relationship Id="rId1" Type="http://schemas.openxmlformats.org/officeDocument/2006/relationships/slideMaster" Target="../slideMasters/slideMaster9.xml"/><Relationship Id="rId5" Type="http://schemas.openxmlformats.org/officeDocument/2006/relationships/image" Target="../media/image69.svg"/><Relationship Id="rId4" Type="http://schemas.openxmlformats.org/officeDocument/2006/relationships/image" Target="../media/image68.png"/></Relationships>
</file>

<file path=ppt/slideLayouts/_rels/slideLayout201.xml.rels><?xml version="1.0" encoding="UTF-8" standalone="yes"?>
<Relationships xmlns="http://schemas.openxmlformats.org/package/2006/relationships"><Relationship Id="rId3" Type="http://schemas.openxmlformats.org/officeDocument/2006/relationships/image" Target="../media/image75.svg"/><Relationship Id="rId2" Type="http://schemas.openxmlformats.org/officeDocument/2006/relationships/image" Target="../media/image74.png"/><Relationship Id="rId1" Type="http://schemas.openxmlformats.org/officeDocument/2006/relationships/slideMaster" Target="../slideMasters/slideMaster9.xml"/><Relationship Id="rId5" Type="http://schemas.openxmlformats.org/officeDocument/2006/relationships/image" Target="../media/image67.svg"/><Relationship Id="rId4" Type="http://schemas.openxmlformats.org/officeDocument/2006/relationships/image" Target="../media/image66.png"/></Relationships>
</file>

<file path=ppt/slideLayouts/_rels/slideLayout202.xml.rels><?xml version="1.0" encoding="UTF-8" standalone="yes"?>
<Relationships xmlns="http://schemas.openxmlformats.org/package/2006/relationships"><Relationship Id="rId3" Type="http://schemas.openxmlformats.org/officeDocument/2006/relationships/image" Target="../media/image75.svg"/><Relationship Id="rId2" Type="http://schemas.openxmlformats.org/officeDocument/2006/relationships/image" Target="../media/image74.png"/><Relationship Id="rId1" Type="http://schemas.openxmlformats.org/officeDocument/2006/relationships/slideMaster" Target="../slideMasters/slideMaster9.xml"/><Relationship Id="rId5" Type="http://schemas.openxmlformats.org/officeDocument/2006/relationships/image" Target="../media/image67.svg"/><Relationship Id="rId4" Type="http://schemas.openxmlformats.org/officeDocument/2006/relationships/image" Target="../media/image66.png"/></Relationships>
</file>

<file path=ppt/slideLayouts/_rels/slideLayout203.xml.rels><?xml version="1.0" encoding="UTF-8" standalone="yes"?>
<Relationships xmlns="http://schemas.openxmlformats.org/package/2006/relationships"><Relationship Id="rId3" Type="http://schemas.openxmlformats.org/officeDocument/2006/relationships/image" Target="../media/image71.svg"/><Relationship Id="rId2" Type="http://schemas.openxmlformats.org/officeDocument/2006/relationships/image" Target="../media/image70.png"/><Relationship Id="rId1" Type="http://schemas.openxmlformats.org/officeDocument/2006/relationships/slideMaster" Target="../slideMasters/slideMaster9.xml"/><Relationship Id="rId5" Type="http://schemas.openxmlformats.org/officeDocument/2006/relationships/image" Target="../media/image67.svg"/><Relationship Id="rId4" Type="http://schemas.openxmlformats.org/officeDocument/2006/relationships/image" Target="../media/image66.png"/></Relationships>
</file>

<file path=ppt/slideLayouts/_rels/slideLayout204.xml.rels><?xml version="1.0" encoding="UTF-8" standalone="yes"?>
<Relationships xmlns="http://schemas.openxmlformats.org/package/2006/relationships"><Relationship Id="rId3" Type="http://schemas.openxmlformats.org/officeDocument/2006/relationships/image" Target="../media/image76.svg"/><Relationship Id="rId2" Type="http://schemas.openxmlformats.org/officeDocument/2006/relationships/image" Target="../media/image72.png"/><Relationship Id="rId1" Type="http://schemas.openxmlformats.org/officeDocument/2006/relationships/slideMaster" Target="../slideMasters/slideMaster9.xml"/><Relationship Id="rId5" Type="http://schemas.openxmlformats.org/officeDocument/2006/relationships/image" Target="../media/image69.svg"/><Relationship Id="rId4" Type="http://schemas.openxmlformats.org/officeDocument/2006/relationships/image" Target="../media/image68.png"/></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Master" Target="../slideMasters/slideMaster1.xml"/><Relationship Id="rId1" Type="http://schemas.openxmlformats.org/officeDocument/2006/relationships/tags" Target="../tags/tag24.xml"/><Relationship Id="rId5" Type="http://schemas.openxmlformats.org/officeDocument/2006/relationships/image" Target="../media/image1.emf"/><Relationship Id="rId4" Type="http://schemas.openxmlformats.org/officeDocument/2006/relationships/oleObject" Target="../embeddings/oleObject23.bin"/></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16.xml.rels><?xml version="1.0" encoding="UTF-8" standalone="yes"?>
<Relationships xmlns="http://schemas.openxmlformats.org/package/2006/relationships"><Relationship Id="rId3" Type="http://schemas.openxmlformats.org/officeDocument/2006/relationships/image" Target="../media/image69.svg"/><Relationship Id="rId2" Type="http://schemas.openxmlformats.org/officeDocument/2006/relationships/image" Target="../media/image68.png"/><Relationship Id="rId1" Type="http://schemas.openxmlformats.org/officeDocument/2006/relationships/slideMaster" Target="../slideMasters/slideMaster9.xml"/></Relationships>
</file>

<file path=ppt/slideLayouts/_rels/slideLayout217.xml.rels><?xml version="1.0" encoding="UTF-8" standalone="yes"?>
<Relationships xmlns="http://schemas.openxmlformats.org/package/2006/relationships"><Relationship Id="rId3" Type="http://schemas.openxmlformats.org/officeDocument/2006/relationships/image" Target="../media/image67.svg"/><Relationship Id="rId2" Type="http://schemas.openxmlformats.org/officeDocument/2006/relationships/image" Target="../media/image66.png"/><Relationship Id="rId1" Type="http://schemas.openxmlformats.org/officeDocument/2006/relationships/slideMaster" Target="../slideMasters/slideMaster9.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2.xml.rels><?xml version="1.0" encoding="UTF-8" standalone="yes"?>
<Relationships xmlns="http://schemas.openxmlformats.org/package/2006/relationships"><Relationship Id="rId3" Type="http://schemas.openxmlformats.org/officeDocument/2006/relationships/oleObject" Target="../embeddings/oleObject24.bin"/><Relationship Id="rId2" Type="http://schemas.openxmlformats.org/officeDocument/2006/relationships/slideMaster" Target="../slideMasters/slideMaster1.xml"/><Relationship Id="rId1" Type="http://schemas.openxmlformats.org/officeDocument/2006/relationships/tags" Target="../tags/tag25.xml"/><Relationship Id="rId4" Type="http://schemas.openxmlformats.org/officeDocument/2006/relationships/image" Target="../media/image1.emf"/></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23.xml.rels><?xml version="1.0" encoding="UTF-8" standalone="yes"?>
<Relationships xmlns="http://schemas.openxmlformats.org/package/2006/relationships"><Relationship Id="rId3" Type="http://schemas.openxmlformats.org/officeDocument/2006/relationships/image" Target="../media/image67.svg"/><Relationship Id="rId2" Type="http://schemas.openxmlformats.org/officeDocument/2006/relationships/image" Target="../media/image66.png"/><Relationship Id="rId1" Type="http://schemas.openxmlformats.org/officeDocument/2006/relationships/slideMaster" Target="../slideMasters/slideMaster9.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226.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Master" Target="../slideMasters/slideMaster10.xml"/></Relationships>
</file>

<file path=ppt/slideLayouts/_rels/slideLayout227.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79.png"/><Relationship Id="rId1" Type="http://schemas.openxmlformats.org/officeDocument/2006/relationships/slideMaster" Target="../slideMasters/slideMaster10.xml"/></Relationships>
</file>

<file path=ppt/slideLayouts/_rels/slideLayout228.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80.png"/><Relationship Id="rId1" Type="http://schemas.openxmlformats.org/officeDocument/2006/relationships/slideMaster" Target="../slideMasters/slideMaster10.xml"/></Relationships>
</file>

<file path=ppt/slideLayouts/_rels/slideLayout229.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81.jpg"/><Relationship Id="rId1" Type="http://schemas.openxmlformats.org/officeDocument/2006/relationships/slideMaster" Target="../slideMasters/slideMaster10.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0.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82.jpg"/><Relationship Id="rId1" Type="http://schemas.openxmlformats.org/officeDocument/2006/relationships/slideMaster" Target="../slideMasters/slideMaster10.xml"/></Relationships>
</file>

<file path=ppt/slideLayouts/_rels/slideLayout231.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image" Target="../media/image83.jpg"/><Relationship Id="rId1" Type="http://schemas.openxmlformats.org/officeDocument/2006/relationships/slideMaster" Target="../slideMasters/slideMaster10.xml"/></Relationships>
</file>

<file path=ppt/slideLayouts/_rels/slideLayout232.xml.rels><?xml version="1.0" encoding="UTF-8" standalone="yes"?>
<Relationships xmlns="http://schemas.openxmlformats.org/package/2006/relationships"><Relationship Id="rId2" Type="http://schemas.openxmlformats.org/officeDocument/2006/relationships/image" Target="../media/image78.png"/><Relationship Id="rId1" Type="http://schemas.openxmlformats.org/officeDocument/2006/relationships/slideMaster" Target="../slideMasters/slideMaster10.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3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7.png"/><Relationship Id="rId1" Type="http://schemas.openxmlformats.org/officeDocument/2006/relationships/slideMaster" Target="../slideMasters/slideMaster10.xml"/></Relationships>
</file>

<file path=ppt/slideLayouts/_rels/slideLayout23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7.png"/><Relationship Id="rId1" Type="http://schemas.openxmlformats.org/officeDocument/2006/relationships/slideMaster" Target="../slideMasters/slideMaster10.xml"/></Relationships>
</file>

<file path=ppt/slideLayouts/_rels/slideLayout23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7.png"/><Relationship Id="rId1" Type="http://schemas.openxmlformats.org/officeDocument/2006/relationships/slideMaster" Target="../slideMasters/slideMaster10.xml"/></Relationships>
</file>

<file path=ppt/slideLayouts/_rels/slideLayout23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7.png"/><Relationship Id="rId1" Type="http://schemas.openxmlformats.org/officeDocument/2006/relationships/slideMaster" Target="../slideMasters/slideMaster10.xml"/></Relationships>
</file>

<file path=ppt/slideLayouts/_rels/slideLayout238.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7.png"/><Relationship Id="rId1" Type="http://schemas.openxmlformats.org/officeDocument/2006/relationships/slideMaster" Target="../slideMasters/slideMaster10.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slideMaster" Target="../slideMasters/slideMaster1.xml"/><Relationship Id="rId1" Type="http://schemas.openxmlformats.org/officeDocument/2006/relationships/tags" Target="../tags/tag26.xml"/><Relationship Id="rId6" Type="http://schemas.openxmlformats.org/officeDocument/2006/relationships/image" Target="../media/image14.png"/><Relationship Id="rId5" Type="http://schemas.openxmlformats.org/officeDocument/2006/relationships/image" Target="../media/image1.emf"/><Relationship Id="rId4" Type="http://schemas.openxmlformats.org/officeDocument/2006/relationships/oleObject" Target="../embeddings/oleObject25.bin"/></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5.xml.rels><?xml version="1.0" encoding="UTF-8" standalone="yes"?>
<Relationships xmlns="http://schemas.openxmlformats.org/package/2006/relationships"><Relationship Id="rId3" Type="http://schemas.openxmlformats.org/officeDocument/2006/relationships/oleObject" Target="../embeddings/oleObject26.bin"/><Relationship Id="rId7" Type="http://schemas.openxmlformats.org/officeDocument/2006/relationships/image" Target="../media/image16.png"/><Relationship Id="rId2" Type="http://schemas.openxmlformats.org/officeDocument/2006/relationships/slideMaster" Target="../slideMasters/slideMaster1.xml"/><Relationship Id="rId1" Type="http://schemas.openxmlformats.org/officeDocument/2006/relationships/tags" Target="../tags/tag27.xml"/><Relationship Id="rId6" Type="http://schemas.openxmlformats.org/officeDocument/2006/relationships/image" Target="../media/image3.png"/><Relationship Id="rId5" Type="http://schemas.openxmlformats.org/officeDocument/2006/relationships/image" Target="../media/image15.png"/><Relationship Id="rId4" Type="http://schemas.openxmlformats.org/officeDocument/2006/relationships/image" Target="../media/image1.emf"/></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57.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Master" Target="../slideMasters/slideMaster11.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Master" Target="../slideMasters/slideMaster1.xml"/><Relationship Id="rId1" Type="http://schemas.openxmlformats.org/officeDocument/2006/relationships/tags" Target="../tags/tag6.xml"/><Relationship Id="rId5" Type="http://schemas.openxmlformats.org/officeDocument/2006/relationships/image" Target="../media/image6.jpeg"/><Relationship Id="rId4" Type="http://schemas.openxmlformats.org/officeDocument/2006/relationships/image" Target="../media/image1.emf"/></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3" Type="http://schemas.openxmlformats.org/officeDocument/2006/relationships/oleObject" Target="../embeddings/oleObject6.bin"/><Relationship Id="rId2" Type="http://schemas.openxmlformats.org/officeDocument/2006/relationships/slideMaster" Target="../slideMasters/slideMaster1.xml"/><Relationship Id="rId1" Type="http://schemas.openxmlformats.org/officeDocument/2006/relationships/tags" Target="../tags/tag7.xml"/><Relationship Id="rId5" Type="http://schemas.openxmlformats.org/officeDocument/2006/relationships/image" Target="../media/image7.jpeg"/><Relationship Id="rId4" Type="http://schemas.openxmlformats.org/officeDocument/2006/relationships/image" Target="../media/image1.emf"/></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Master" Target="../slideMasters/slideMaster2.xml"/><Relationship Id="rId4" Type="http://schemas.openxmlformats.org/officeDocument/2006/relationships/image" Target="../media/image20.png"/></Relationships>
</file>

<file path=ppt/slideLayouts/_rels/slideLayout4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21.jpeg"/><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5.png"/><Relationship Id="rId7" Type="http://schemas.openxmlformats.org/officeDocument/2006/relationships/hyperlink" Target="https://twitter.com/EPRINews" TargetMode="External"/><Relationship Id="rId12" Type="http://schemas.openxmlformats.org/officeDocument/2006/relationships/image" Target="../media/image30.png"/><Relationship Id="rId2" Type="http://schemas.openxmlformats.org/officeDocument/2006/relationships/image" Target="../media/image24.jpeg"/><Relationship Id="rId1" Type="http://schemas.openxmlformats.org/officeDocument/2006/relationships/slideMaster" Target="../slideMasters/slideMaster3.xml"/><Relationship Id="rId6" Type="http://schemas.openxmlformats.org/officeDocument/2006/relationships/image" Target="../media/image26.png"/><Relationship Id="rId11" Type="http://schemas.openxmlformats.org/officeDocument/2006/relationships/image" Target="../media/image29.png"/><Relationship Id="rId5" Type="http://schemas.openxmlformats.org/officeDocument/2006/relationships/hyperlink" Target="https://www.facebook.com/EPRI/" TargetMode="External"/><Relationship Id="rId10" Type="http://schemas.openxmlformats.org/officeDocument/2006/relationships/hyperlink" Target="https://www.linkedin.com/company/epri" TargetMode="External"/><Relationship Id="rId4" Type="http://schemas.openxmlformats.org/officeDocument/2006/relationships/hyperlink" Target="http://www.epri.com/" TargetMode="External"/><Relationship Id="rId9" Type="http://schemas.openxmlformats.org/officeDocument/2006/relationships/image" Target="../media/image28.svg"/></Relationships>
</file>

<file path=ppt/slideLayouts/_rels/slideLayout44.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5.png"/><Relationship Id="rId7" Type="http://schemas.openxmlformats.org/officeDocument/2006/relationships/hyperlink" Target="https://twitter.com/EPRINews" TargetMode="External"/><Relationship Id="rId12" Type="http://schemas.openxmlformats.org/officeDocument/2006/relationships/image" Target="../media/image32.png"/><Relationship Id="rId2" Type="http://schemas.openxmlformats.org/officeDocument/2006/relationships/image" Target="../media/image31.jpeg"/><Relationship Id="rId1" Type="http://schemas.openxmlformats.org/officeDocument/2006/relationships/slideMaster" Target="../slideMasters/slideMaster3.xml"/><Relationship Id="rId6" Type="http://schemas.openxmlformats.org/officeDocument/2006/relationships/image" Target="../media/image26.png"/><Relationship Id="rId11" Type="http://schemas.openxmlformats.org/officeDocument/2006/relationships/image" Target="../media/image29.png"/><Relationship Id="rId5" Type="http://schemas.openxmlformats.org/officeDocument/2006/relationships/hyperlink" Target="https://www.facebook.com/EPRI/" TargetMode="External"/><Relationship Id="rId10" Type="http://schemas.openxmlformats.org/officeDocument/2006/relationships/hyperlink" Target="https://www.linkedin.com/company/epri" TargetMode="External"/><Relationship Id="rId4" Type="http://schemas.openxmlformats.org/officeDocument/2006/relationships/hyperlink" Target="http://www.epri.com/" TargetMode="External"/><Relationship Id="rId9" Type="http://schemas.openxmlformats.org/officeDocument/2006/relationships/image" Target="../media/image28.svg"/></Relationships>
</file>

<file path=ppt/slideLayouts/_rels/slideLayout45.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5.png"/><Relationship Id="rId7" Type="http://schemas.openxmlformats.org/officeDocument/2006/relationships/hyperlink" Target="https://twitter.com/EPRINews" TargetMode="External"/><Relationship Id="rId12" Type="http://schemas.openxmlformats.org/officeDocument/2006/relationships/image" Target="../media/image34.png"/><Relationship Id="rId2" Type="http://schemas.openxmlformats.org/officeDocument/2006/relationships/image" Target="../media/image33.jpeg"/><Relationship Id="rId1" Type="http://schemas.openxmlformats.org/officeDocument/2006/relationships/slideMaster" Target="../slideMasters/slideMaster3.xml"/><Relationship Id="rId6" Type="http://schemas.openxmlformats.org/officeDocument/2006/relationships/image" Target="../media/image26.png"/><Relationship Id="rId11" Type="http://schemas.openxmlformats.org/officeDocument/2006/relationships/image" Target="../media/image29.png"/><Relationship Id="rId5" Type="http://schemas.openxmlformats.org/officeDocument/2006/relationships/hyperlink" Target="https://www.facebook.com/EPRI/" TargetMode="External"/><Relationship Id="rId10" Type="http://schemas.openxmlformats.org/officeDocument/2006/relationships/hyperlink" Target="https://www.linkedin.com/company/epri" TargetMode="External"/><Relationship Id="rId4" Type="http://schemas.openxmlformats.org/officeDocument/2006/relationships/hyperlink" Target="http://www.epri.com/" TargetMode="External"/><Relationship Id="rId9" Type="http://schemas.openxmlformats.org/officeDocument/2006/relationships/image" Target="../media/image28.svg"/></Relationships>
</file>

<file path=ppt/slideLayouts/_rels/slideLayout46.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5.png"/><Relationship Id="rId7" Type="http://schemas.openxmlformats.org/officeDocument/2006/relationships/hyperlink" Target="https://twitter.com/EPRINews" TargetMode="External"/><Relationship Id="rId12" Type="http://schemas.openxmlformats.org/officeDocument/2006/relationships/image" Target="../media/image36.png"/><Relationship Id="rId2" Type="http://schemas.openxmlformats.org/officeDocument/2006/relationships/image" Target="../media/image35.jpeg"/><Relationship Id="rId1" Type="http://schemas.openxmlformats.org/officeDocument/2006/relationships/slideMaster" Target="../slideMasters/slideMaster3.xml"/><Relationship Id="rId6" Type="http://schemas.openxmlformats.org/officeDocument/2006/relationships/image" Target="../media/image26.png"/><Relationship Id="rId11" Type="http://schemas.openxmlformats.org/officeDocument/2006/relationships/image" Target="../media/image29.png"/><Relationship Id="rId5" Type="http://schemas.openxmlformats.org/officeDocument/2006/relationships/hyperlink" Target="https://www.facebook.com/EPRI/" TargetMode="External"/><Relationship Id="rId10" Type="http://schemas.openxmlformats.org/officeDocument/2006/relationships/hyperlink" Target="https://www.linkedin.com/company/epri" TargetMode="External"/><Relationship Id="rId4" Type="http://schemas.openxmlformats.org/officeDocument/2006/relationships/hyperlink" Target="http://www.epri.com/" TargetMode="External"/><Relationship Id="rId9" Type="http://schemas.openxmlformats.org/officeDocument/2006/relationships/image" Target="../media/image28.svg"/></Relationships>
</file>

<file path=ppt/slideLayouts/_rels/slideLayout47.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image" Target="../media/image25.png"/><Relationship Id="rId7" Type="http://schemas.openxmlformats.org/officeDocument/2006/relationships/hyperlink" Target="https://twitter.com/EPRINews" TargetMode="External"/><Relationship Id="rId12" Type="http://schemas.openxmlformats.org/officeDocument/2006/relationships/image" Target="../media/image38.png"/><Relationship Id="rId2" Type="http://schemas.openxmlformats.org/officeDocument/2006/relationships/image" Target="../media/image37.jpeg"/><Relationship Id="rId1" Type="http://schemas.openxmlformats.org/officeDocument/2006/relationships/slideMaster" Target="../slideMasters/slideMaster3.xml"/><Relationship Id="rId6" Type="http://schemas.openxmlformats.org/officeDocument/2006/relationships/image" Target="../media/image26.png"/><Relationship Id="rId11" Type="http://schemas.openxmlformats.org/officeDocument/2006/relationships/image" Target="../media/image29.png"/><Relationship Id="rId5" Type="http://schemas.openxmlformats.org/officeDocument/2006/relationships/hyperlink" Target="https://www.facebook.com/EPRI/" TargetMode="External"/><Relationship Id="rId10" Type="http://schemas.openxmlformats.org/officeDocument/2006/relationships/hyperlink" Target="https://www.linkedin.com/company/epri" TargetMode="External"/><Relationship Id="rId4" Type="http://schemas.openxmlformats.org/officeDocument/2006/relationships/hyperlink" Target="http://www.epri.com/" TargetMode="External"/><Relationship Id="rId9" Type="http://schemas.openxmlformats.org/officeDocument/2006/relationships/image" Target="../media/image28.svg"/></Relationships>
</file>

<file path=ppt/slideLayouts/_rels/slideLayout48.xml.rels><?xml version="1.0" encoding="UTF-8" standalone="yes"?>
<Relationships xmlns="http://schemas.openxmlformats.org/package/2006/relationships"><Relationship Id="rId8" Type="http://schemas.openxmlformats.org/officeDocument/2006/relationships/image" Target="../media/image28.svg"/><Relationship Id="rId3" Type="http://schemas.openxmlformats.org/officeDocument/2006/relationships/hyperlink" Target="http://www.epri.com/" TargetMode="External"/><Relationship Id="rId7" Type="http://schemas.openxmlformats.org/officeDocument/2006/relationships/image" Target="../media/image27.png"/><Relationship Id="rId2" Type="http://schemas.openxmlformats.org/officeDocument/2006/relationships/image" Target="../media/image25.png"/><Relationship Id="rId1" Type="http://schemas.openxmlformats.org/officeDocument/2006/relationships/slideMaster" Target="../slideMasters/slideMaster3.xml"/><Relationship Id="rId6" Type="http://schemas.openxmlformats.org/officeDocument/2006/relationships/hyperlink" Target="https://twitter.com/EPRINews" TargetMode="External"/><Relationship Id="rId5" Type="http://schemas.openxmlformats.org/officeDocument/2006/relationships/image" Target="../media/image26.png"/><Relationship Id="rId10" Type="http://schemas.openxmlformats.org/officeDocument/2006/relationships/image" Target="../media/image29.png"/><Relationship Id="rId4" Type="http://schemas.openxmlformats.org/officeDocument/2006/relationships/hyperlink" Target="https://www.facebook.com/EPRI/" TargetMode="External"/><Relationship Id="rId9" Type="http://schemas.openxmlformats.org/officeDocument/2006/relationships/hyperlink" Target="https://www.linkedin.com/company/epri" TargetMode="Externa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3" Type="http://schemas.openxmlformats.org/officeDocument/2006/relationships/oleObject" Target="../embeddings/oleObject7.bin"/><Relationship Id="rId2" Type="http://schemas.openxmlformats.org/officeDocument/2006/relationships/slideMaster" Target="../slideMasters/slideMaster1.xml"/><Relationship Id="rId1" Type="http://schemas.openxmlformats.org/officeDocument/2006/relationships/tags" Target="../tags/tag8.xml"/><Relationship Id="rId4" Type="http://schemas.openxmlformats.org/officeDocument/2006/relationships/image" Target="../media/image1.emf"/></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3" Type="http://schemas.openxmlformats.org/officeDocument/2006/relationships/oleObject" Target="../embeddings/oleObject8.bin"/><Relationship Id="rId2" Type="http://schemas.openxmlformats.org/officeDocument/2006/relationships/slideMaster" Target="../slideMasters/slideMaster1.xml"/><Relationship Id="rId1" Type="http://schemas.openxmlformats.org/officeDocument/2006/relationships/tags" Target="../tags/tag9.xml"/><Relationship Id="rId4" Type="http://schemas.openxmlformats.org/officeDocument/2006/relationships/image" Target="../media/image1.emf"/></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41.png"/><Relationship Id="rId7" Type="http://schemas.openxmlformats.org/officeDocument/2006/relationships/hyperlink" Target="https://twitter.com/EPRINews" TargetMode="External"/><Relationship Id="rId2" Type="http://schemas.openxmlformats.org/officeDocument/2006/relationships/image" Target="../media/image40.jpeg"/><Relationship Id="rId1" Type="http://schemas.openxmlformats.org/officeDocument/2006/relationships/slideMaster" Target="../slideMasters/slideMaster3.xml"/><Relationship Id="rId6" Type="http://schemas.openxmlformats.org/officeDocument/2006/relationships/image" Target="../media/image26.png"/><Relationship Id="rId11" Type="http://schemas.openxmlformats.org/officeDocument/2006/relationships/image" Target="../media/image29.png"/><Relationship Id="rId5" Type="http://schemas.openxmlformats.org/officeDocument/2006/relationships/hyperlink" Target="https://www.facebook.com/EPRI/" TargetMode="External"/><Relationship Id="rId10" Type="http://schemas.openxmlformats.org/officeDocument/2006/relationships/hyperlink" Target="https://www.linkedin.com/company/epri" TargetMode="External"/><Relationship Id="rId4" Type="http://schemas.openxmlformats.org/officeDocument/2006/relationships/hyperlink" Target="http://www.epri.com/" TargetMode="External"/><Relationship Id="rId9" Type="http://schemas.openxmlformats.org/officeDocument/2006/relationships/image" Target="../media/image43.svg"/></Relationships>
</file>

<file path=ppt/slideLayouts/_rels/slideLayout66.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Master" Target="../slideMasters/slideMaster4.xml"/></Relationships>
</file>

<file path=ppt/slideLayouts/_rels/slideLayout67.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jpeg"/><Relationship Id="rId1" Type="http://schemas.openxmlformats.org/officeDocument/2006/relationships/slideMaster" Target="../slideMasters/slideMaster4.xml"/><Relationship Id="rId4" Type="http://schemas.openxmlformats.org/officeDocument/2006/relationships/image" Target="../media/image49.svg"/></Relationships>
</file>

<file path=ppt/slideLayouts/_rels/slideLayout7.xml.rels><?xml version="1.0" encoding="UTF-8" standalone="yes"?>
<Relationships xmlns="http://schemas.openxmlformats.org/package/2006/relationships"><Relationship Id="rId3" Type="http://schemas.openxmlformats.org/officeDocument/2006/relationships/oleObject" Target="../embeddings/oleObject9.bin"/><Relationship Id="rId2" Type="http://schemas.openxmlformats.org/officeDocument/2006/relationships/slideMaster" Target="../slideMasters/slideMaster1.xml"/><Relationship Id="rId1" Type="http://schemas.openxmlformats.org/officeDocument/2006/relationships/tags" Target="../tags/tag10.xml"/><Relationship Id="rId4" Type="http://schemas.openxmlformats.org/officeDocument/2006/relationships/image" Target="../media/image1.emf"/></Relationships>
</file>

<file path=ppt/slideLayouts/_rels/slideLayout70.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2" Type="http://schemas.openxmlformats.org/officeDocument/2006/relationships/image" Target="../media/image50.gif"/><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2" Type="http://schemas.openxmlformats.org/officeDocument/2006/relationships/image" Target="../media/image50.gif"/><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50.gif"/><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2" Type="http://schemas.openxmlformats.org/officeDocument/2006/relationships/image" Target="../media/image50.gif"/><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50.gif"/><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2" Type="http://schemas.openxmlformats.org/officeDocument/2006/relationships/image" Target="../media/image50.gif"/><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2" Type="http://schemas.openxmlformats.org/officeDocument/2006/relationships/image" Target="../media/image50.gif"/><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2" Type="http://schemas.openxmlformats.org/officeDocument/2006/relationships/image" Target="../media/image50.gif"/><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2" Type="http://schemas.openxmlformats.org/officeDocument/2006/relationships/image" Target="../media/image50.gif"/><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3" Type="http://schemas.openxmlformats.org/officeDocument/2006/relationships/oleObject" Target="../embeddings/oleObject10.bin"/><Relationship Id="rId2" Type="http://schemas.openxmlformats.org/officeDocument/2006/relationships/slideMaster" Target="../slideMasters/slideMaster1.xml"/><Relationship Id="rId1" Type="http://schemas.openxmlformats.org/officeDocument/2006/relationships/tags" Target="../tags/tag11.xml"/><Relationship Id="rId4" Type="http://schemas.openxmlformats.org/officeDocument/2006/relationships/image" Target="../media/image1.emf"/></Relationships>
</file>

<file path=ppt/slideLayouts/_rels/slideLayout80.xml.rels><?xml version="1.0" encoding="UTF-8" standalone="yes"?>
<Relationships xmlns="http://schemas.openxmlformats.org/package/2006/relationships"><Relationship Id="rId2" Type="http://schemas.openxmlformats.org/officeDocument/2006/relationships/image" Target="../media/image50.gif"/><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2" Type="http://schemas.openxmlformats.org/officeDocument/2006/relationships/image" Target="../media/image50.gif"/><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2" Type="http://schemas.openxmlformats.org/officeDocument/2006/relationships/image" Target="../media/image50.gif"/><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2" Type="http://schemas.openxmlformats.org/officeDocument/2006/relationships/image" Target="../media/image50.gif"/><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2" Type="http://schemas.openxmlformats.org/officeDocument/2006/relationships/image" Target="../media/image50.gif"/><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2" Type="http://schemas.openxmlformats.org/officeDocument/2006/relationships/image" Target="../media/image50.gif"/><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2" Type="http://schemas.openxmlformats.org/officeDocument/2006/relationships/image" Target="../media/image50.gif"/><Relationship Id="rId1" Type="http://schemas.openxmlformats.org/officeDocument/2006/relationships/slideMaster" Target="../slideMasters/slideMaster4.xml"/></Relationships>
</file>

<file path=ppt/slideLayouts/_rels/slideLayout87.xml.rels><?xml version="1.0" encoding="UTF-8" standalone="yes"?>
<Relationships xmlns="http://schemas.openxmlformats.org/package/2006/relationships"><Relationship Id="rId3" Type="http://schemas.openxmlformats.org/officeDocument/2006/relationships/image" Target="../media/image50.gif"/><Relationship Id="rId2" Type="http://schemas.openxmlformats.org/officeDocument/2006/relationships/image" Target="../media/image51.png"/><Relationship Id="rId1" Type="http://schemas.openxmlformats.org/officeDocument/2006/relationships/slideMaster" Target="../slideMasters/slideMaster4.xml"/></Relationships>
</file>

<file path=ppt/slideLayouts/_rels/slideLayout88.xml.rels><?xml version="1.0" encoding="UTF-8" standalone="yes"?>
<Relationships xmlns="http://schemas.openxmlformats.org/package/2006/relationships"><Relationship Id="rId3" Type="http://schemas.openxmlformats.org/officeDocument/2006/relationships/image" Target="../media/image50.gif"/><Relationship Id="rId2" Type="http://schemas.openxmlformats.org/officeDocument/2006/relationships/image" Target="../media/image51.png"/><Relationship Id="rId1" Type="http://schemas.openxmlformats.org/officeDocument/2006/relationships/slideMaster" Target="../slideMasters/slideMaster4.xml"/></Relationships>
</file>

<file path=ppt/slideLayouts/_rels/slideLayout89.xml.rels><?xml version="1.0" encoding="UTF-8" standalone="yes"?>
<Relationships xmlns="http://schemas.openxmlformats.org/package/2006/relationships"><Relationship Id="rId3" Type="http://schemas.openxmlformats.org/officeDocument/2006/relationships/image" Target="../media/image50.gif"/><Relationship Id="rId2" Type="http://schemas.openxmlformats.org/officeDocument/2006/relationships/image" Target="../media/image51.png"/><Relationship Id="rId1" Type="http://schemas.openxmlformats.org/officeDocument/2006/relationships/slideMaster" Target="../slideMasters/slideMaster4.xml"/></Relationships>
</file>

<file path=ppt/slideLayouts/_rels/slideLayout9.xml.rels><?xml version="1.0" encoding="UTF-8" standalone="yes"?>
<Relationships xmlns="http://schemas.openxmlformats.org/package/2006/relationships"><Relationship Id="rId3" Type="http://schemas.openxmlformats.org/officeDocument/2006/relationships/oleObject" Target="../embeddings/oleObject11.bin"/><Relationship Id="rId2" Type="http://schemas.openxmlformats.org/officeDocument/2006/relationships/slideMaster" Target="../slideMasters/slideMaster1.xml"/><Relationship Id="rId1" Type="http://schemas.openxmlformats.org/officeDocument/2006/relationships/tags" Target="../tags/tag12.xml"/><Relationship Id="rId5" Type="http://schemas.openxmlformats.org/officeDocument/2006/relationships/image" Target="../media/image8.jpeg"/><Relationship Id="rId4" Type="http://schemas.openxmlformats.org/officeDocument/2006/relationships/image" Target="../media/image1.emf"/></Relationships>
</file>

<file path=ppt/slideLayouts/_rels/slideLayout90.xml.rels><?xml version="1.0" encoding="UTF-8" standalone="yes"?>
<Relationships xmlns="http://schemas.openxmlformats.org/package/2006/relationships"><Relationship Id="rId2" Type="http://schemas.openxmlformats.org/officeDocument/2006/relationships/image" Target="../media/image50.gif"/><Relationship Id="rId1" Type="http://schemas.openxmlformats.org/officeDocument/2006/relationships/slideMaster" Target="../slideMasters/slideMaster4.xml"/></Relationships>
</file>

<file path=ppt/slideLayouts/_rels/slideLayout91.xml.rels><?xml version="1.0" encoding="UTF-8" standalone="yes"?>
<Relationships xmlns="http://schemas.openxmlformats.org/package/2006/relationships"><Relationship Id="rId2" Type="http://schemas.openxmlformats.org/officeDocument/2006/relationships/image" Target="../media/image50.gif"/><Relationship Id="rId1" Type="http://schemas.openxmlformats.org/officeDocument/2006/relationships/slideMaster" Target="../slideMasters/slideMaster4.xml"/></Relationships>
</file>

<file path=ppt/slideLayouts/_rels/slideLayout92.xml.rels><?xml version="1.0" encoding="UTF-8" standalone="yes"?>
<Relationships xmlns="http://schemas.openxmlformats.org/package/2006/relationships"><Relationship Id="rId2" Type="http://schemas.openxmlformats.org/officeDocument/2006/relationships/image" Target="../media/image50.gif"/><Relationship Id="rId1" Type="http://schemas.openxmlformats.org/officeDocument/2006/relationships/slideMaster" Target="../slideMasters/slideMaster4.xml"/></Relationships>
</file>

<file path=ppt/slideLayouts/_rels/slideLayout93.xml.rels><?xml version="1.0" encoding="UTF-8" standalone="yes"?>
<Relationships xmlns="http://schemas.openxmlformats.org/package/2006/relationships"><Relationship Id="rId2" Type="http://schemas.openxmlformats.org/officeDocument/2006/relationships/image" Target="../media/image50.gif"/><Relationship Id="rId1" Type="http://schemas.openxmlformats.org/officeDocument/2006/relationships/slideMaster" Target="../slideMasters/slideMaster4.xml"/></Relationships>
</file>

<file path=ppt/slideLayouts/_rels/slideLayout94.xml.rels><?xml version="1.0" encoding="UTF-8" standalone="yes"?>
<Relationships xmlns="http://schemas.openxmlformats.org/package/2006/relationships"><Relationship Id="rId2" Type="http://schemas.openxmlformats.org/officeDocument/2006/relationships/image" Target="../media/image50.gif"/><Relationship Id="rId1" Type="http://schemas.openxmlformats.org/officeDocument/2006/relationships/slideMaster" Target="../slideMasters/slideMaster4.xml"/></Relationships>
</file>

<file path=ppt/slideLayouts/_rels/slideLayout95.xml.rels><?xml version="1.0" encoding="UTF-8" standalone="yes"?>
<Relationships xmlns="http://schemas.openxmlformats.org/package/2006/relationships"><Relationship Id="rId2" Type="http://schemas.openxmlformats.org/officeDocument/2006/relationships/image" Target="../media/image52.png"/><Relationship Id="rId1" Type="http://schemas.openxmlformats.org/officeDocument/2006/relationships/slideMaster" Target="../slideMasters/slideMaster5.xml"/></Relationships>
</file>

<file path=ppt/slideLayouts/_rels/slideLayout96.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Master" Target="../slideMasters/slideMaster5.xml"/></Relationships>
</file>

<file path=ppt/slideLayouts/_rels/slideLayout97.xml.rels><?xml version="1.0" encoding="UTF-8" standalone="yes"?>
<Relationships xmlns="http://schemas.openxmlformats.org/package/2006/relationships"><Relationship Id="rId2" Type="http://schemas.openxmlformats.org/officeDocument/2006/relationships/image" Target="../media/image44.png"/><Relationship Id="rId1" Type="http://schemas.openxmlformats.org/officeDocument/2006/relationships/slideMaster" Target="../slideMasters/slideMaster5.xml"/></Relationships>
</file>

<file path=ppt/slideLayouts/_rels/slideLayout98.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45.png"/><Relationship Id="rId1" Type="http://schemas.openxmlformats.org/officeDocument/2006/relationships/slideMaster" Target="../slideMasters/slideMaster5.xml"/></Relationships>
</file>

<file path=ppt/slideLayouts/_rels/slideLayout9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image" Target="../media/image53.png"/><Relationship Id="rId1" Type="http://schemas.openxmlformats.org/officeDocument/2006/relationships/slideMaster" Target="../slideMasters/slideMaster5.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p:cSld name="Cover Slide">
    <p:bg>
      <p:bgPr>
        <a:solidFill>
          <a:schemeClr val="bg1"/>
        </a:solidFill>
        <a:effectLst/>
      </p:bgPr>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4076C1B5-3705-F73E-5FF1-82B6C2CBA77D}"/>
              </a:ext>
            </a:extLst>
          </p:cNvPr>
          <p:cNvGraphicFramePr>
            <a:graphicFrameLocks noChangeAspect="1"/>
          </p:cNvGraphicFramePr>
          <p:nvPr>
            <p:custDataLst>
              <p:tags r:id="rId1"/>
            </p:custDataLst>
            <p:extLst>
              <p:ext uri="{D42A27DB-BD31-4B8C-83A1-F6EECF244321}">
                <p14:modId xmlns:p14="http://schemas.microsoft.com/office/powerpoint/2010/main" val="344927585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06" imgH="308" progId="TCLayout.ActiveDocument.1">
                  <p:embed/>
                </p:oleObj>
              </mc:Choice>
              <mc:Fallback>
                <p:oleObj name="think-cell Slide" r:id="rId3" imgW="306" imgH="308" progId="TCLayout.ActiveDocument.1">
                  <p:embed/>
                  <p:pic>
                    <p:nvPicPr>
                      <p:cNvPr id="4" name="Object 3" hidden="1">
                        <a:extLst>
                          <a:ext uri="{FF2B5EF4-FFF2-40B4-BE49-F238E27FC236}">
                            <a16:creationId xmlns:a16="http://schemas.microsoft.com/office/drawing/2014/main" id="{4076C1B5-3705-F73E-5FF1-82B6C2CBA77D}"/>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pic>
        <p:nvPicPr>
          <p:cNvPr id="8" name="Picture 7" descr="A close-up of a white background&#10;&#10;Description automatically generated">
            <a:extLst>
              <a:ext uri="{FF2B5EF4-FFF2-40B4-BE49-F238E27FC236}">
                <a16:creationId xmlns:a16="http://schemas.microsoft.com/office/drawing/2014/main" id="{21F18B01-94B8-A4A0-650D-3B9BE267BC1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24" y="0"/>
            <a:ext cx="12188952" cy="6858000"/>
          </a:xfrm>
          <a:prstGeom prst="rect">
            <a:avLst/>
          </a:prstGeom>
        </p:spPr>
      </p:pic>
      <p:sp>
        <p:nvSpPr>
          <p:cNvPr id="11" name="Subtitle 2">
            <a:extLst>
              <a:ext uri="{FF2B5EF4-FFF2-40B4-BE49-F238E27FC236}">
                <a16:creationId xmlns:a16="http://schemas.microsoft.com/office/drawing/2014/main" id="{970518C5-C832-21DA-0AC0-D28D83AD34C2}"/>
              </a:ext>
            </a:extLst>
          </p:cNvPr>
          <p:cNvSpPr>
            <a:spLocks noGrp="1"/>
          </p:cNvSpPr>
          <p:nvPr>
            <p:ph type="subTitle" idx="1"/>
          </p:nvPr>
        </p:nvSpPr>
        <p:spPr>
          <a:xfrm>
            <a:off x="2553418" y="5210973"/>
            <a:ext cx="5486483" cy="313932"/>
          </a:xfrm>
        </p:spPr>
        <p:txBody>
          <a:bodyPr wrap="square" anchor="ctr">
            <a:spAutoFit/>
          </a:bodyPr>
          <a:lstStyle>
            <a:lvl1pPr marL="0" indent="0" algn="r">
              <a:spcBef>
                <a:spcPts val="0"/>
              </a:spcBef>
              <a:buNone/>
              <a:defRPr sz="1600" b="1" i="1">
                <a:solidFill>
                  <a:srgbClr val="032C5D"/>
                </a:solidFill>
                <a:latin typeface="+mj-lt"/>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pic>
        <p:nvPicPr>
          <p:cNvPr id="5" name="Picture 4" descr="A blue button with white text&#10;&#10;Description automatically generated">
            <a:extLst>
              <a:ext uri="{FF2B5EF4-FFF2-40B4-BE49-F238E27FC236}">
                <a16:creationId xmlns:a16="http://schemas.microsoft.com/office/drawing/2014/main" id="{9CEEDE38-DDDB-E4E4-621B-40000113817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8072605" y="5048569"/>
            <a:ext cx="657058" cy="657058"/>
          </a:xfrm>
          <a:prstGeom prst="rect">
            <a:avLst/>
          </a:prstGeom>
        </p:spPr>
      </p:pic>
    </p:spTree>
    <p:extLst>
      <p:ext uri="{BB962C8B-B14F-4D97-AF65-F5344CB8AC3E}">
        <p14:creationId xmlns:p14="http://schemas.microsoft.com/office/powerpoint/2010/main" val="120565034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Section Header - 2 Line Title">
    <p:bg>
      <p:bgPr>
        <a:solidFill>
          <a:schemeClr val="bg1"/>
        </a:solidFill>
        <a:effectLst/>
      </p:bgPr>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9B475659-A258-55F6-3EDB-17528467E9C7}"/>
              </a:ext>
            </a:extLst>
          </p:cNvPr>
          <p:cNvGraphicFramePr>
            <a:graphicFrameLocks noChangeAspect="1"/>
          </p:cNvGraphicFramePr>
          <p:nvPr>
            <p:custDataLst>
              <p:tags r:id="rId1"/>
            </p:custDataLst>
            <p:extLst>
              <p:ext uri="{D42A27DB-BD31-4B8C-83A1-F6EECF244321}">
                <p14:modId xmlns:p14="http://schemas.microsoft.com/office/powerpoint/2010/main" val="29030171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06" imgH="308" progId="TCLayout.ActiveDocument.1">
                  <p:embed/>
                </p:oleObj>
              </mc:Choice>
              <mc:Fallback>
                <p:oleObj name="think-cell Slide" r:id="rId3" imgW="306" imgH="308" progId="TCLayout.ActiveDocument.1">
                  <p:embed/>
                  <p:pic>
                    <p:nvPicPr>
                      <p:cNvPr id="4" name="Object 3" hidden="1">
                        <a:extLst>
                          <a:ext uri="{FF2B5EF4-FFF2-40B4-BE49-F238E27FC236}">
                            <a16:creationId xmlns:a16="http://schemas.microsoft.com/office/drawing/2014/main" id="{9B475659-A258-55F6-3EDB-17528467E9C7}"/>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pic>
        <p:nvPicPr>
          <p:cNvPr id="6" name="Picture 5" descr="A white background with hexagons&#10;&#10;Description automatically generated">
            <a:extLst>
              <a:ext uri="{FF2B5EF4-FFF2-40B4-BE49-F238E27FC236}">
                <a16:creationId xmlns:a16="http://schemas.microsoft.com/office/drawing/2014/main" id="{168AB93C-ECD5-4944-61DB-5657E31BB3A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23" y="0"/>
            <a:ext cx="12188951" cy="6863433"/>
          </a:xfrm>
          <a:prstGeom prst="rect">
            <a:avLst/>
          </a:prstGeom>
        </p:spPr>
      </p:pic>
      <p:sp>
        <p:nvSpPr>
          <p:cNvPr id="12" name="Content Placeholder 11">
            <a:extLst>
              <a:ext uri="{FF2B5EF4-FFF2-40B4-BE49-F238E27FC236}">
                <a16:creationId xmlns:a16="http://schemas.microsoft.com/office/drawing/2014/main" id="{42CBDA3B-BBD2-D4DE-4268-53D5993D8395}"/>
              </a:ext>
            </a:extLst>
          </p:cNvPr>
          <p:cNvSpPr>
            <a:spLocks noGrp="1"/>
          </p:cNvSpPr>
          <p:nvPr>
            <p:ph sz="quarter" idx="14" hasCustomPrompt="1"/>
          </p:nvPr>
        </p:nvSpPr>
        <p:spPr>
          <a:xfrm>
            <a:off x="2931792" y="1875212"/>
            <a:ext cx="8783958" cy="2308324"/>
          </a:xfrm>
        </p:spPr>
        <p:txBody>
          <a:bodyPr wrap="square" anchor="ctr">
            <a:spAutoFit/>
          </a:bodyPr>
          <a:lstStyle>
            <a:lvl1pPr marL="0" indent="0">
              <a:lnSpc>
                <a:spcPct val="90000"/>
              </a:lnSpc>
              <a:spcBef>
                <a:spcPts val="0"/>
              </a:spcBef>
              <a:buNone/>
              <a:defRPr sz="8000" b="1" i="1" spc="-100" baseline="0">
                <a:gradFill flip="none" rotWithShape="1">
                  <a:gsLst>
                    <a:gs pos="0">
                      <a:schemeClr val="accent4"/>
                    </a:gs>
                    <a:gs pos="50000">
                      <a:srgbClr val="4F3F7D"/>
                    </a:gs>
                    <a:gs pos="100000">
                      <a:schemeClr val="accent1"/>
                    </a:gs>
                  </a:gsLst>
                  <a:lin ang="0" scaled="0"/>
                  <a:tileRect/>
                </a:gradFill>
              </a:defRPr>
            </a:lvl1pPr>
            <a:lvl2pPr marL="684212" indent="0">
              <a:buNone/>
              <a:defRPr b="1" i="1">
                <a:solidFill>
                  <a:schemeClr val="accent6"/>
                </a:solidFill>
              </a:defRPr>
            </a:lvl2pPr>
            <a:lvl3pPr marL="1377950" indent="0">
              <a:buNone/>
              <a:defRPr b="1" i="1">
                <a:solidFill>
                  <a:schemeClr val="accent6"/>
                </a:solidFill>
              </a:defRPr>
            </a:lvl3pPr>
            <a:lvl4pPr marL="2054225" indent="0">
              <a:buNone/>
              <a:defRPr b="1" i="1">
                <a:solidFill>
                  <a:schemeClr val="accent6"/>
                </a:solidFill>
              </a:defRPr>
            </a:lvl4pPr>
            <a:lvl5pPr marL="1828800" indent="0">
              <a:buNone/>
              <a:defRPr b="1" i="1">
                <a:solidFill>
                  <a:schemeClr val="accent6"/>
                </a:solidFill>
              </a:defRPr>
            </a:lvl5pPr>
          </a:lstStyle>
          <a:p>
            <a:pPr lvl="0"/>
            <a:r>
              <a:rPr lang="en-US"/>
              <a:t>Click to edit</a:t>
            </a:r>
            <a:br>
              <a:rPr lang="en-US"/>
            </a:br>
            <a:r>
              <a:rPr lang="en-US"/>
              <a:t>2-line title</a:t>
            </a:r>
          </a:p>
        </p:txBody>
      </p:sp>
      <p:sp>
        <p:nvSpPr>
          <p:cNvPr id="16" name="Text Placeholder 15">
            <a:extLst>
              <a:ext uri="{FF2B5EF4-FFF2-40B4-BE49-F238E27FC236}">
                <a16:creationId xmlns:a16="http://schemas.microsoft.com/office/drawing/2014/main" id="{B8CC2DE9-874E-AB80-7219-6626FF12C5F8}"/>
              </a:ext>
            </a:extLst>
          </p:cNvPr>
          <p:cNvSpPr>
            <a:spLocks noGrp="1"/>
          </p:cNvSpPr>
          <p:nvPr>
            <p:ph type="body" sz="quarter" idx="15"/>
          </p:nvPr>
        </p:nvSpPr>
        <p:spPr>
          <a:xfrm>
            <a:off x="2931792" y="4669664"/>
            <a:ext cx="6127024" cy="535531"/>
          </a:xfrm>
        </p:spPr>
        <p:txBody>
          <a:bodyPr>
            <a:spAutoFit/>
          </a:bodyPr>
          <a:lstStyle>
            <a:lvl1pPr marL="0" indent="0">
              <a:buNone/>
              <a:defRPr sz="3200" b="1" baseline="0">
                <a:solidFill>
                  <a:srgbClr val="032C5D"/>
                </a:solidFill>
              </a:defRPr>
            </a:lvl1pPr>
            <a:lvl2pPr marL="461963" indent="0">
              <a:buNone/>
              <a:defRPr sz="4800">
                <a:solidFill>
                  <a:schemeClr val="accent1">
                    <a:lumMod val="75000"/>
                  </a:schemeClr>
                </a:solidFill>
              </a:defRPr>
            </a:lvl2pPr>
            <a:lvl3pPr marL="914400" indent="0">
              <a:buNone/>
              <a:defRPr sz="4800">
                <a:solidFill>
                  <a:schemeClr val="accent1">
                    <a:lumMod val="75000"/>
                  </a:schemeClr>
                </a:solidFill>
              </a:defRPr>
            </a:lvl3pPr>
            <a:lvl4pPr marL="1376363" indent="0">
              <a:buNone/>
              <a:defRPr sz="4800">
                <a:solidFill>
                  <a:schemeClr val="accent1">
                    <a:lumMod val="75000"/>
                  </a:schemeClr>
                </a:solidFill>
              </a:defRPr>
            </a:lvl4pPr>
            <a:lvl5pPr marL="1828800" indent="0">
              <a:buNone/>
              <a:defRPr sz="4800">
                <a:solidFill>
                  <a:schemeClr val="accent1">
                    <a:lumMod val="75000"/>
                  </a:schemeClr>
                </a:solidFill>
              </a:defRPr>
            </a:lvl5pPr>
          </a:lstStyle>
          <a:p>
            <a:pPr lvl="0"/>
            <a:r>
              <a:rPr lang="en-US"/>
              <a:t>Click to edit Master text styles</a:t>
            </a:r>
          </a:p>
        </p:txBody>
      </p:sp>
    </p:spTree>
    <p:extLst>
      <p:ext uri="{BB962C8B-B14F-4D97-AF65-F5344CB8AC3E}">
        <p14:creationId xmlns:p14="http://schemas.microsoft.com/office/powerpoint/2010/main" val="22058300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extLst>
    <p:ext uri="{DCECCB84-F9BA-43D5-87BE-67443E8EF086}">
      <p15:sldGuideLst xmlns:p15="http://schemas.microsoft.com/office/powerpoint/2012/main">
        <p15:guide id="1" orient="horz" pos="2160">
          <p15:clr>
            <a:srgbClr val="FBAE40"/>
          </p15:clr>
        </p15:guide>
        <p15:guide id="2" pos="3840">
          <p15:clr>
            <a:srgbClr val="FBAE40"/>
          </p15:clr>
        </p15:guide>
        <p15:guide id="3" pos="528">
          <p15:clr>
            <a:srgbClr val="FBAE40"/>
          </p15:clr>
        </p15:guide>
        <p15:guide id="4" orient="horz" pos="1248">
          <p15:clr>
            <a:srgbClr val="FBAE40"/>
          </p15:clr>
        </p15:guide>
        <p15:guide id="5" orient="horz" pos="3408">
          <p15:clr>
            <a:srgbClr val="FBAE40"/>
          </p15:clr>
        </p15:guide>
      </p15:sldGuideLst>
    </p:ext>
  </p:extLst>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Presentation + Speaker Intro">
    <p:spTree>
      <p:nvGrpSpPr>
        <p:cNvPr id="1" name=""/>
        <p:cNvGrpSpPr/>
        <p:nvPr/>
      </p:nvGrpSpPr>
      <p:grpSpPr>
        <a:xfrm>
          <a:off x="0" y="0"/>
          <a:ext cx="0" cy="0"/>
          <a:chOff x="0" y="0"/>
          <a:chExt cx="0" cy="0"/>
        </a:xfrm>
      </p:grpSpPr>
      <p:sp>
        <p:nvSpPr>
          <p:cNvPr id="3" name="Rectangle 2"/>
          <p:cNvSpPr/>
          <p:nvPr userDrawn="1"/>
        </p:nvSpPr>
        <p:spPr>
          <a:xfrm rot="5400000">
            <a:off x="107276" y="534075"/>
            <a:ext cx="2228081" cy="1159933"/>
          </a:xfrm>
          <a:prstGeom prst="rect">
            <a:avLst/>
          </a:prstGeom>
          <a:solidFill>
            <a:srgbClr val="179CD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2400"/>
          </a:p>
        </p:txBody>
      </p:sp>
      <p:pic>
        <p:nvPicPr>
          <p:cNvPr id="4" name="Picture 2" descr="NEILogoOnlyWhite.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41299" y="1188797"/>
            <a:ext cx="1972733" cy="125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4"/>
          <p:cNvSpPr>
            <a:spLocks noGrp="1"/>
          </p:cNvSpPr>
          <p:nvPr>
            <p:ph type="body" sz="quarter" idx="10" hasCustomPrompt="1"/>
          </p:nvPr>
        </p:nvSpPr>
        <p:spPr>
          <a:xfrm>
            <a:off x="2071477" y="1229236"/>
            <a:ext cx="9530993" cy="2746963"/>
          </a:xfrm>
          <a:prstGeom prst="rect">
            <a:avLst/>
          </a:prstGeom>
        </p:spPr>
        <p:txBody>
          <a:bodyPr vert="horz"/>
          <a:lstStyle>
            <a:lvl1pPr marL="0" indent="0">
              <a:buNone/>
              <a:defRPr sz="5867" baseline="0">
                <a:solidFill>
                  <a:schemeClr val="tx1"/>
                </a:solidFill>
                <a:latin typeface="+mj-lt"/>
              </a:defRPr>
            </a:lvl1pPr>
          </a:lstStyle>
          <a:p>
            <a:pPr lvl="0"/>
            <a:r>
              <a:rPr lang="en-US"/>
              <a:t>Click to edit Title</a:t>
            </a:r>
          </a:p>
        </p:txBody>
      </p:sp>
      <p:sp>
        <p:nvSpPr>
          <p:cNvPr id="9" name="Text Placeholder 9"/>
          <p:cNvSpPr>
            <a:spLocks noGrp="1"/>
          </p:cNvSpPr>
          <p:nvPr>
            <p:ph type="body" sz="quarter" idx="12" hasCustomPrompt="1"/>
          </p:nvPr>
        </p:nvSpPr>
        <p:spPr>
          <a:xfrm>
            <a:off x="2063799" y="6042394"/>
            <a:ext cx="9538672" cy="420793"/>
          </a:xfrm>
          <a:prstGeom prst="rect">
            <a:avLst/>
          </a:prstGeom>
        </p:spPr>
        <p:txBody>
          <a:bodyPr vert="horz"/>
          <a:lstStyle>
            <a:lvl1pPr marL="0" indent="0">
              <a:buNone/>
              <a:defRPr sz="1867">
                <a:solidFill>
                  <a:srgbClr val="67757D"/>
                </a:solidFill>
              </a:defRPr>
            </a:lvl1pPr>
          </a:lstStyle>
          <a:p>
            <a:pPr lvl="0"/>
            <a:r>
              <a:rPr lang="en-US"/>
              <a:t>Month XX, 2019</a:t>
            </a:r>
          </a:p>
        </p:txBody>
      </p:sp>
      <p:sp>
        <p:nvSpPr>
          <p:cNvPr id="10" name="Text Placeholder 5"/>
          <p:cNvSpPr>
            <a:spLocks noGrp="1"/>
          </p:cNvSpPr>
          <p:nvPr>
            <p:ph type="body" sz="quarter" idx="11" hasCustomPrompt="1"/>
          </p:nvPr>
        </p:nvSpPr>
        <p:spPr>
          <a:xfrm>
            <a:off x="2071474" y="3993758"/>
            <a:ext cx="9530995" cy="673845"/>
          </a:xfrm>
          <a:prstGeom prst="rect">
            <a:avLst/>
          </a:prstGeom>
        </p:spPr>
        <p:txBody>
          <a:bodyPr vert="horz"/>
          <a:lstStyle>
            <a:lvl1pPr marL="0" indent="0">
              <a:spcBef>
                <a:spcPts val="0"/>
              </a:spcBef>
              <a:spcAft>
                <a:spcPts val="0"/>
              </a:spcAft>
              <a:buNone/>
              <a:defRPr sz="3200">
                <a:solidFill>
                  <a:schemeClr val="bg2"/>
                </a:solidFill>
              </a:defRPr>
            </a:lvl1pPr>
            <a:lvl2pPr marL="609585" indent="0">
              <a:buNone/>
              <a:defRPr sz="2400">
                <a:solidFill>
                  <a:srgbClr val="FFFFFF"/>
                </a:solidFill>
              </a:defRPr>
            </a:lvl2pPr>
            <a:lvl3pPr marL="1219170" indent="0">
              <a:buNone/>
              <a:defRPr sz="2400">
                <a:solidFill>
                  <a:srgbClr val="FFFFFF"/>
                </a:solidFill>
              </a:defRPr>
            </a:lvl3pPr>
            <a:lvl4pPr marL="1828754" indent="0">
              <a:buNone/>
              <a:defRPr sz="2400">
                <a:solidFill>
                  <a:srgbClr val="FFFFFF"/>
                </a:solidFill>
              </a:defRPr>
            </a:lvl4pPr>
            <a:lvl5pPr marL="2438339" indent="0">
              <a:buNone/>
              <a:defRPr sz="2400">
                <a:solidFill>
                  <a:srgbClr val="FFFFFF"/>
                </a:solidFill>
              </a:defRPr>
            </a:lvl5pPr>
          </a:lstStyle>
          <a:p>
            <a:pPr lvl="0"/>
            <a:r>
              <a:rPr lang="en-US"/>
              <a:t>Speaker Name</a:t>
            </a:r>
          </a:p>
        </p:txBody>
      </p:sp>
      <p:sp>
        <p:nvSpPr>
          <p:cNvPr id="11" name="Text Placeholder 5"/>
          <p:cNvSpPr>
            <a:spLocks noGrp="1"/>
          </p:cNvSpPr>
          <p:nvPr>
            <p:ph type="body" sz="quarter" idx="13" hasCustomPrompt="1"/>
          </p:nvPr>
        </p:nvSpPr>
        <p:spPr>
          <a:xfrm>
            <a:off x="2063798" y="4684042"/>
            <a:ext cx="9538671" cy="1345809"/>
          </a:xfrm>
          <a:prstGeom prst="rect">
            <a:avLst/>
          </a:prstGeom>
        </p:spPr>
        <p:txBody>
          <a:bodyPr vert="horz"/>
          <a:lstStyle>
            <a:lvl1pPr marL="0" indent="0">
              <a:spcBef>
                <a:spcPts val="0"/>
              </a:spcBef>
              <a:spcAft>
                <a:spcPts val="0"/>
              </a:spcAft>
              <a:buNone/>
              <a:defRPr sz="2400" baseline="0">
                <a:solidFill>
                  <a:schemeClr val="bg2"/>
                </a:solidFill>
              </a:defRPr>
            </a:lvl1pPr>
            <a:lvl2pPr marL="609585" indent="0">
              <a:buNone/>
              <a:defRPr sz="2400">
                <a:solidFill>
                  <a:srgbClr val="FFFFFF"/>
                </a:solidFill>
              </a:defRPr>
            </a:lvl2pPr>
            <a:lvl3pPr marL="1219170" indent="0">
              <a:buNone/>
              <a:defRPr sz="2400">
                <a:solidFill>
                  <a:srgbClr val="FFFFFF"/>
                </a:solidFill>
              </a:defRPr>
            </a:lvl3pPr>
            <a:lvl4pPr marL="1828754" indent="0">
              <a:buNone/>
              <a:defRPr sz="2400">
                <a:solidFill>
                  <a:srgbClr val="FFFFFF"/>
                </a:solidFill>
              </a:defRPr>
            </a:lvl4pPr>
            <a:lvl5pPr marL="2438339" indent="0">
              <a:buNone/>
              <a:defRPr sz="2400">
                <a:solidFill>
                  <a:srgbClr val="FFFFFF"/>
                </a:solidFill>
              </a:defRPr>
            </a:lvl5pPr>
          </a:lstStyle>
          <a:p>
            <a:pPr lvl="0"/>
            <a:r>
              <a:rPr lang="en-US"/>
              <a:t>Title 1</a:t>
            </a:r>
          </a:p>
          <a:p>
            <a:pPr lvl="0"/>
            <a:r>
              <a:rPr lang="en-US"/>
              <a:t>Title 2</a:t>
            </a:r>
          </a:p>
          <a:p>
            <a:pPr lvl="0"/>
            <a:r>
              <a:rPr lang="en-US"/>
              <a:t>Organization Name/Venue Name</a:t>
            </a:r>
          </a:p>
        </p:txBody>
      </p:sp>
    </p:spTree>
    <p:extLst>
      <p:ext uri="{BB962C8B-B14F-4D97-AF65-F5344CB8AC3E}">
        <p14:creationId xmlns:p14="http://schemas.microsoft.com/office/powerpoint/2010/main" val="2679009312"/>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Section Title Page">
    <p:spTree>
      <p:nvGrpSpPr>
        <p:cNvPr id="1" name=""/>
        <p:cNvGrpSpPr/>
        <p:nvPr/>
      </p:nvGrpSpPr>
      <p:grpSpPr>
        <a:xfrm>
          <a:off x="0" y="0"/>
          <a:ext cx="0" cy="0"/>
          <a:chOff x="0" y="0"/>
          <a:chExt cx="0" cy="0"/>
        </a:xfrm>
      </p:grpSpPr>
      <p:cxnSp>
        <p:nvCxnSpPr>
          <p:cNvPr id="5" name="Straight Connector 4"/>
          <p:cNvCxnSpPr/>
          <p:nvPr userDrawn="1"/>
        </p:nvCxnSpPr>
        <p:spPr>
          <a:xfrm>
            <a:off x="5507567" y="4235451"/>
            <a:ext cx="1212851" cy="0"/>
          </a:xfrm>
          <a:prstGeom prst="line">
            <a:avLst/>
          </a:prstGeom>
          <a:ln>
            <a:solidFill>
              <a:srgbClr val="179CD6"/>
            </a:solidFill>
          </a:ln>
          <a:effectLst/>
        </p:spPr>
        <p:style>
          <a:lnRef idx="2">
            <a:schemeClr val="accent1"/>
          </a:lnRef>
          <a:fillRef idx="0">
            <a:schemeClr val="accent1"/>
          </a:fillRef>
          <a:effectRef idx="1">
            <a:schemeClr val="accent1"/>
          </a:effectRef>
          <a:fontRef idx="minor">
            <a:schemeClr val="tx1"/>
          </a:fontRef>
        </p:style>
      </p:cxnSp>
      <p:sp>
        <p:nvSpPr>
          <p:cNvPr id="7" name="Text Placeholder 6"/>
          <p:cNvSpPr>
            <a:spLocks noGrp="1"/>
          </p:cNvSpPr>
          <p:nvPr>
            <p:ph type="body" sz="quarter" idx="10" hasCustomPrompt="1"/>
          </p:nvPr>
        </p:nvSpPr>
        <p:spPr>
          <a:xfrm>
            <a:off x="1219199" y="3223106"/>
            <a:ext cx="9755717" cy="663257"/>
          </a:xfrm>
          <a:prstGeom prst="rect">
            <a:avLst/>
          </a:prstGeom>
        </p:spPr>
        <p:txBody>
          <a:bodyPr vert="horz"/>
          <a:lstStyle>
            <a:lvl1pPr marL="0" indent="0" algn="ctr">
              <a:buNone/>
              <a:defRPr baseline="0">
                <a:solidFill>
                  <a:schemeClr val="tx1"/>
                </a:solidFill>
              </a:defRPr>
            </a:lvl1pPr>
          </a:lstStyle>
          <a:p>
            <a:pPr lvl="0"/>
            <a:r>
              <a:rPr lang="en-US"/>
              <a:t>Click to edit text</a:t>
            </a:r>
          </a:p>
        </p:txBody>
      </p:sp>
      <p:sp>
        <p:nvSpPr>
          <p:cNvPr id="6" name="Rectangle 5"/>
          <p:cNvSpPr/>
          <p:nvPr userDrawn="1"/>
        </p:nvSpPr>
        <p:spPr>
          <a:xfrm>
            <a:off x="11022043" y="0"/>
            <a:ext cx="565151" cy="1117600"/>
          </a:xfrm>
          <a:prstGeom prst="rect">
            <a:avLst/>
          </a:prstGeom>
          <a:solidFill>
            <a:srgbClr val="179CD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2400">
              <a:solidFill>
                <a:srgbClr val="1F6EB7"/>
              </a:solidFill>
            </a:endParaRPr>
          </a:p>
        </p:txBody>
      </p:sp>
      <p:pic>
        <p:nvPicPr>
          <p:cNvPr id="8" name="Picture 2" descr="NEILogoOnlyWhite.png"/>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829427" y="590551"/>
            <a:ext cx="948267" cy="605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512597548"/>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Section Title Page with Subhead">
    <p:spTree>
      <p:nvGrpSpPr>
        <p:cNvPr id="1" name=""/>
        <p:cNvGrpSpPr/>
        <p:nvPr/>
      </p:nvGrpSpPr>
      <p:grpSpPr>
        <a:xfrm>
          <a:off x="0" y="0"/>
          <a:ext cx="0" cy="0"/>
          <a:chOff x="0" y="0"/>
          <a:chExt cx="0" cy="0"/>
        </a:xfrm>
      </p:grpSpPr>
      <p:cxnSp>
        <p:nvCxnSpPr>
          <p:cNvPr id="4" name="Straight Connector 3"/>
          <p:cNvCxnSpPr/>
          <p:nvPr userDrawn="1"/>
        </p:nvCxnSpPr>
        <p:spPr>
          <a:xfrm>
            <a:off x="5507567" y="4235451"/>
            <a:ext cx="1212851" cy="0"/>
          </a:xfrm>
          <a:prstGeom prst="line">
            <a:avLst/>
          </a:prstGeom>
          <a:ln>
            <a:solidFill>
              <a:srgbClr val="179CD6"/>
            </a:solidFill>
          </a:ln>
          <a:effectLst/>
        </p:spPr>
        <p:style>
          <a:lnRef idx="2">
            <a:schemeClr val="accent1"/>
          </a:lnRef>
          <a:fillRef idx="0">
            <a:schemeClr val="accent1"/>
          </a:fillRef>
          <a:effectRef idx="1">
            <a:schemeClr val="accent1"/>
          </a:effectRef>
          <a:fontRef idx="minor">
            <a:schemeClr val="tx1"/>
          </a:fontRef>
        </p:style>
      </p:cxnSp>
      <p:sp>
        <p:nvSpPr>
          <p:cNvPr id="7" name="Text Placeholder 6"/>
          <p:cNvSpPr>
            <a:spLocks noGrp="1"/>
          </p:cNvSpPr>
          <p:nvPr>
            <p:ph type="body" sz="quarter" idx="10" hasCustomPrompt="1"/>
          </p:nvPr>
        </p:nvSpPr>
        <p:spPr>
          <a:xfrm>
            <a:off x="1219199" y="2751024"/>
            <a:ext cx="9755717" cy="663257"/>
          </a:xfrm>
          <a:prstGeom prst="rect">
            <a:avLst/>
          </a:prstGeom>
        </p:spPr>
        <p:txBody>
          <a:bodyPr vert="horz"/>
          <a:lstStyle>
            <a:lvl1pPr marL="0" indent="0" algn="ctr">
              <a:buNone/>
              <a:defRPr baseline="0">
                <a:solidFill>
                  <a:srgbClr val="67757D"/>
                </a:solidFill>
              </a:defRPr>
            </a:lvl1pPr>
          </a:lstStyle>
          <a:p>
            <a:pPr lvl="0"/>
            <a:r>
              <a:rPr lang="en-US"/>
              <a:t>Click to edit text</a:t>
            </a:r>
          </a:p>
        </p:txBody>
      </p:sp>
      <p:sp>
        <p:nvSpPr>
          <p:cNvPr id="9" name="Text Placeholder 8"/>
          <p:cNvSpPr>
            <a:spLocks noGrp="1"/>
          </p:cNvSpPr>
          <p:nvPr>
            <p:ph type="body" sz="quarter" idx="11" hasCustomPrompt="1"/>
          </p:nvPr>
        </p:nvSpPr>
        <p:spPr>
          <a:xfrm>
            <a:off x="1219199" y="3423246"/>
            <a:ext cx="9755716" cy="531983"/>
          </a:xfrm>
          <a:prstGeom prst="rect">
            <a:avLst/>
          </a:prstGeom>
        </p:spPr>
        <p:txBody>
          <a:bodyPr vert="horz"/>
          <a:lstStyle>
            <a:lvl1pPr marL="0" marR="0" indent="0" algn="ctr" defTabSz="609585" rtl="0" eaLnBrk="0" fontAlgn="base" latinLnBrk="0" hangingPunct="0">
              <a:lnSpc>
                <a:spcPct val="100000"/>
              </a:lnSpc>
              <a:spcBef>
                <a:spcPct val="20000"/>
              </a:spcBef>
              <a:spcAft>
                <a:spcPct val="0"/>
              </a:spcAft>
              <a:buClrTx/>
              <a:buSzTx/>
              <a:buFont typeface="Arial" charset="0"/>
              <a:buNone/>
              <a:tabLst/>
              <a:defRPr sz="2400" cap="all" baseline="0">
                <a:solidFill>
                  <a:schemeClr val="bg2"/>
                </a:solidFill>
              </a:defRPr>
            </a:lvl1pPr>
            <a:lvl2pPr marL="609585" indent="0">
              <a:buNone/>
              <a:defRPr sz="2667">
                <a:solidFill>
                  <a:srgbClr val="FFFFFF"/>
                </a:solidFill>
              </a:defRPr>
            </a:lvl2pPr>
            <a:lvl3pPr marL="1219170" indent="0">
              <a:buNone/>
              <a:defRPr sz="2667">
                <a:solidFill>
                  <a:srgbClr val="FFFFFF"/>
                </a:solidFill>
              </a:defRPr>
            </a:lvl3pPr>
            <a:lvl4pPr marL="1828754" indent="0">
              <a:buNone/>
              <a:defRPr sz="2667">
                <a:solidFill>
                  <a:srgbClr val="FFFFFF"/>
                </a:solidFill>
              </a:defRPr>
            </a:lvl4pPr>
            <a:lvl5pPr marL="2438339" indent="0">
              <a:buNone/>
              <a:defRPr sz="2667">
                <a:solidFill>
                  <a:srgbClr val="FFFFFF"/>
                </a:solidFill>
              </a:defRPr>
            </a:lvl5pPr>
          </a:lstStyle>
          <a:p>
            <a:pPr lvl="0"/>
            <a:r>
              <a:rPr lang="en-US"/>
              <a:t>Click to edit text</a:t>
            </a:r>
          </a:p>
        </p:txBody>
      </p:sp>
      <p:sp>
        <p:nvSpPr>
          <p:cNvPr id="8" name="Rectangle 7"/>
          <p:cNvSpPr/>
          <p:nvPr userDrawn="1"/>
        </p:nvSpPr>
        <p:spPr>
          <a:xfrm>
            <a:off x="11022043" y="0"/>
            <a:ext cx="565151" cy="1117600"/>
          </a:xfrm>
          <a:prstGeom prst="rect">
            <a:avLst/>
          </a:prstGeom>
          <a:solidFill>
            <a:srgbClr val="179CD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2400">
              <a:solidFill>
                <a:srgbClr val="1F6EB7"/>
              </a:solidFill>
            </a:endParaRPr>
          </a:p>
        </p:txBody>
      </p:sp>
      <p:pic>
        <p:nvPicPr>
          <p:cNvPr id="10" name="Picture 2" descr="NEILogoOnlyWhite.png"/>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829427" y="590551"/>
            <a:ext cx="948267" cy="605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98188867"/>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Title and Image or Graphic">
    <p:spTree>
      <p:nvGrpSpPr>
        <p:cNvPr id="1" name=""/>
        <p:cNvGrpSpPr/>
        <p:nvPr/>
      </p:nvGrpSpPr>
      <p:grpSpPr>
        <a:xfrm>
          <a:off x="0" y="0"/>
          <a:ext cx="0" cy="0"/>
          <a:chOff x="0" y="0"/>
          <a:chExt cx="0" cy="0"/>
        </a:xfrm>
      </p:grpSpPr>
      <p:sp>
        <p:nvSpPr>
          <p:cNvPr id="10" name="Text Placeholder 12"/>
          <p:cNvSpPr>
            <a:spLocks noGrp="1"/>
          </p:cNvSpPr>
          <p:nvPr>
            <p:ph type="body" sz="quarter" idx="11" hasCustomPrompt="1"/>
          </p:nvPr>
        </p:nvSpPr>
        <p:spPr>
          <a:xfrm>
            <a:off x="478219" y="362277"/>
            <a:ext cx="10335275" cy="1297191"/>
          </a:xfrm>
          <a:prstGeom prst="rect">
            <a:avLst/>
          </a:prstGeom>
        </p:spPr>
        <p:txBody>
          <a:bodyPr vert="horz"/>
          <a:lstStyle>
            <a:lvl1pPr marL="0" indent="0">
              <a:buNone/>
              <a:defRPr sz="4267" baseline="0">
                <a:solidFill>
                  <a:schemeClr val="tx1"/>
                </a:solidFill>
                <a:latin typeface="+mj-lt"/>
              </a:defRPr>
            </a:lvl1pPr>
            <a:lvl2pPr marL="609585" indent="0">
              <a:buNone/>
              <a:defRPr sz="4267">
                <a:solidFill>
                  <a:schemeClr val="bg1"/>
                </a:solidFill>
                <a:latin typeface="+mj-lt"/>
              </a:defRPr>
            </a:lvl2pPr>
            <a:lvl3pPr marL="1219170" indent="0">
              <a:buNone/>
              <a:defRPr sz="4267">
                <a:solidFill>
                  <a:schemeClr val="bg1"/>
                </a:solidFill>
                <a:latin typeface="+mj-lt"/>
              </a:defRPr>
            </a:lvl3pPr>
            <a:lvl4pPr marL="1828754" indent="0">
              <a:buNone/>
              <a:defRPr sz="4267">
                <a:solidFill>
                  <a:schemeClr val="bg1"/>
                </a:solidFill>
                <a:latin typeface="+mj-lt"/>
              </a:defRPr>
            </a:lvl4pPr>
            <a:lvl5pPr marL="2438339" indent="0">
              <a:buNone/>
              <a:defRPr sz="4267">
                <a:solidFill>
                  <a:schemeClr val="bg1"/>
                </a:solidFill>
                <a:latin typeface="+mj-lt"/>
              </a:defRPr>
            </a:lvl5pPr>
          </a:lstStyle>
          <a:p>
            <a:pPr lvl="0"/>
            <a:r>
              <a:rPr lang="en-US"/>
              <a:t>Click to edit text</a:t>
            </a:r>
          </a:p>
        </p:txBody>
      </p:sp>
      <p:sp>
        <p:nvSpPr>
          <p:cNvPr id="12" name="Rectangle 11"/>
          <p:cNvSpPr/>
          <p:nvPr userDrawn="1"/>
        </p:nvSpPr>
        <p:spPr>
          <a:xfrm>
            <a:off x="11022043" y="0"/>
            <a:ext cx="565151" cy="1117600"/>
          </a:xfrm>
          <a:prstGeom prst="rect">
            <a:avLst/>
          </a:prstGeom>
          <a:solidFill>
            <a:srgbClr val="179CD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2400">
              <a:solidFill>
                <a:srgbClr val="1F6EB7"/>
              </a:solidFill>
            </a:endParaRPr>
          </a:p>
        </p:txBody>
      </p:sp>
      <p:pic>
        <p:nvPicPr>
          <p:cNvPr id="13" name="Picture 2" descr="NEILogoOnlyWhite.png"/>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829427" y="590551"/>
            <a:ext cx="948267" cy="605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TextBox 13"/>
          <p:cNvSpPr txBox="1">
            <a:spLocks noChangeArrowheads="1"/>
          </p:cNvSpPr>
          <p:nvPr userDrawn="1"/>
        </p:nvSpPr>
        <p:spPr bwMode="auto">
          <a:xfrm>
            <a:off x="9150412" y="6390346"/>
            <a:ext cx="2692081" cy="287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93" tIns="60947" rIns="121893" bIns="60947">
            <a:spAutoFit/>
          </a:bodyPr>
          <a:lstStyle>
            <a:lvl1pPr defTabSz="455613">
              <a:defRPr>
                <a:solidFill>
                  <a:schemeClr val="tx1"/>
                </a:solidFill>
                <a:latin typeface="Calibri" charset="0"/>
                <a:ea typeface="ＭＳ Ｐゴシック" charset="0"/>
                <a:cs typeface="ＭＳ Ｐゴシック" charset="0"/>
              </a:defRPr>
            </a:lvl1pPr>
            <a:lvl2pPr marL="742950" indent="-285750" defTabSz="455613">
              <a:defRPr>
                <a:solidFill>
                  <a:schemeClr val="tx1"/>
                </a:solidFill>
                <a:latin typeface="Calibri" charset="0"/>
                <a:ea typeface="ＭＳ Ｐゴシック" charset="0"/>
              </a:defRPr>
            </a:lvl2pPr>
            <a:lvl3pPr marL="1143000" indent="-228600" defTabSz="455613">
              <a:defRPr>
                <a:solidFill>
                  <a:schemeClr val="tx1"/>
                </a:solidFill>
                <a:latin typeface="Calibri" charset="0"/>
                <a:ea typeface="ＭＳ Ｐゴシック" charset="0"/>
              </a:defRPr>
            </a:lvl3pPr>
            <a:lvl4pPr marL="1600200" indent="-228600" defTabSz="455613">
              <a:defRPr>
                <a:solidFill>
                  <a:schemeClr val="tx1"/>
                </a:solidFill>
                <a:latin typeface="Calibri" charset="0"/>
                <a:ea typeface="ＭＳ Ｐゴシック" charset="0"/>
              </a:defRPr>
            </a:lvl4pPr>
            <a:lvl5pPr marL="2057400" indent="-228600" defTabSz="455613">
              <a:defRPr>
                <a:solidFill>
                  <a:schemeClr val="tx1"/>
                </a:solidFill>
                <a:latin typeface="Calibri" charset="0"/>
                <a:ea typeface="ＭＳ Ｐゴシック" charset="0"/>
              </a:defRPr>
            </a:lvl5pPr>
            <a:lvl6pPr marL="2514600" indent="-228600" defTabSz="455613" fontAlgn="base">
              <a:spcBef>
                <a:spcPct val="0"/>
              </a:spcBef>
              <a:spcAft>
                <a:spcPct val="0"/>
              </a:spcAft>
              <a:defRPr>
                <a:solidFill>
                  <a:schemeClr val="tx1"/>
                </a:solidFill>
                <a:latin typeface="Calibri" charset="0"/>
                <a:ea typeface="ＭＳ Ｐゴシック" charset="0"/>
              </a:defRPr>
            </a:lvl6pPr>
            <a:lvl7pPr marL="2971800" indent="-228600" defTabSz="455613" fontAlgn="base">
              <a:spcBef>
                <a:spcPct val="0"/>
              </a:spcBef>
              <a:spcAft>
                <a:spcPct val="0"/>
              </a:spcAft>
              <a:defRPr>
                <a:solidFill>
                  <a:schemeClr val="tx1"/>
                </a:solidFill>
                <a:latin typeface="Calibri" charset="0"/>
                <a:ea typeface="ＭＳ Ｐゴシック" charset="0"/>
              </a:defRPr>
            </a:lvl7pPr>
            <a:lvl8pPr marL="3429000" indent="-228600" defTabSz="455613" fontAlgn="base">
              <a:spcBef>
                <a:spcPct val="0"/>
              </a:spcBef>
              <a:spcAft>
                <a:spcPct val="0"/>
              </a:spcAft>
              <a:defRPr>
                <a:solidFill>
                  <a:schemeClr val="tx1"/>
                </a:solidFill>
                <a:latin typeface="Calibri" charset="0"/>
                <a:ea typeface="ＭＳ Ｐゴシック" charset="0"/>
              </a:defRPr>
            </a:lvl8pPr>
            <a:lvl9pPr marL="3886200" indent="-228600" defTabSz="455613" fontAlgn="base">
              <a:spcBef>
                <a:spcPct val="0"/>
              </a:spcBef>
              <a:spcAft>
                <a:spcPct val="0"/>
              </a:spcAft>
              <a:defRPr>
                <a:solidFill>
                  <a:schemeClr val="tx1"/>
                </a:solidFill>
                <a:latin typeface="Calibri" charset="0"/>
                <a:ea typeface="ＭＳ Ｐゴシック" charset="0"/>
              </a:defRPr>
            </a:lvl9pPr>
          </a:lstStyle>
          <a:p>
            <a:pPr>
              <a:defRPr/>
            </a:pPr>
            <a:r>
              <a:rPr lang="en-US" sz="1067">
                <a:solidFill>
                  <a:srgbClr val="67757D"/>
                </a:solidFill>
                <a:latin typeface="Arial" charset="0"/>
                <a:cs typeface="Arial" charset="0"/>
              </a:rPr>
              <a:t>©2022 Nuclear Energy Institute       </a:t>
            </a:r>
            <a:fld id="{D519FB55-72DC-5348-8F65-89A86754C178}" type="slidenum">
              <a:rPr lang="en-US" sz="1067" smtClean="0">
                <a:solidFill>
                  <a:srgbClr val="67757D"/>
                </a:solidFill>
                <a:latin typeface="Arial" charset="0"/>
                <a:cs typeface="Arial" charset="0"/>
              </a:rPr>
              <a:pPr>
                <a:defRPr/>
              </a:pPr>
              <a:t>‹#›</a:t>
            </a:fld>
            <a:endParaRPr lang="en-US" sz="1067">
              <a:solidFill>
                <a:srgbClr val="67757D"/>
              </a:solidFill>
              <a:latin typeface="Arial" charset="0"/>
              <a:cs typeface="Arial" charset="0"/>
            </a:endParaRPr>
          </a:p>
        </p:txBody>
      </p:sp>
      <p:sp>
        <p:nvSpPr>
          <p:cNvPr id="8" name="Content Placeholder 4"/>
          <p:cNvSpPr>
            <a:spLocks noGrp="1"/>
          </p:cNvSpPr>
          <p:nvPr>
            <p:ph sz="quarter" idx="14" hasCustomPrompt="1"/>
          </p:nvPr>
        </p:nvSpPr>
        <p:spPr>
          <a:xfrm>
            <a:off x="620185" y="1726175"/>
            <a:ext cx="10966449" cy="4524343"/>
          </a:xfrm>
          <a:prstGeom prst="rect">
            <a:avLst/>
          </a:prstGeom>
        </p:spPr>
        <p:txBody>
          <a:bodyPr vert="horz"/>
          <a:lstStyle>
            <a:lvl1pPr marL="0" indent="0">
              <a:buNone/>
              <a:defRPr>
                <a:solidFill>
                  <a:srgbClr val="989EA2"/>
                </a:solidFill>
              </a:defRPr>
            </a:lvl1pPr>
          </a:lstStyle>
          <a:p>
            <a:pPr lvl="0"/>
            <a:r>
              <a:rPr lang="en-US" noProof="0"/>
              <a:t>Drag picture to placeholder or click icon to add</a:t>
            </a:r>
          </a:p>
        </p:txBody>
      </p:sp>
    </p:spTree>
    <p:extLst>
      <p:ext uri="{BB962C8B-B14F-4D97-AF65-F5344CB8AC3E}">
        <p14:creationId xmlns:p14="http://schemas.microsoft.com/office/powerpoint/2010/main" val="349304423"/>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Title, Subhead, + Image/Graphic">
    <p:spTree>
      <p:nvGrpSpPr>
        <p:cNvPr id="1" name=""/>
        <p:cNvGrpSpPr/>
        <p:nvPr/>
      </p:nvGrpSpPr>
      <p:grpSpPr>
        <a:xfrm>
          <a:off x="0" y="0"/>
          <a:ext cx="0" cy="0"/>
          <a:chOff x="0" y="0"/>
          <a:chExt cx="0" cy="0"/>
        </a:xfrm>
      </p:grpSpPr>
      <p:sp>
        <p:nvSpPr>
          <p:cNvPr id="11" name="Text Placeholder 12"/>
          <p:cNvSpPr>
            <a:spLocks noGrp="1"/>
          </p:cNvSpPr>
          <p:nvPr>
            <p:ph type="body" sz="quarter" idx="10"/>
          </p:nvPr>
        </p:nvSpPr>
        <p:spPr>
          <a:xfrm>
            <a:off x="478219" y="362277"/>
            <a:ext cx="10335275" cy="782136"/>
          </a:xfrm>
          <a:prstGeom prst="rect">
            <a:avLst/>
          </a:prstGeom>
        </p:spPr>
        <p:txBody>
          <a:bodyPr vert="horz"/>
          <a:lstStyle>
            <a:lvl1pPr marL="0" indent="0">
              <a:buNone/>
              <a:defRPr sz="4267">
                <a:solidFill>
                  <a:srgbClr val="67757D"/>
                </a:solidFill>
                <a:latin typeface="+mj-lt"/>
              </a:defRPr>
            </a:lvl1pPr>
            <a:lvl2pPr marL="609585" indent="0">
              <a:buNone/>
              <a:defRPr sz="4267">
                <a:solidFill>
                  <a:schemeClr val="bg1"/>
                </a:solidFill>
                <a:latin typeface="+mj-lt"/>
              </a:defRPr>
            </a:lvl2pPr>
            <a:lvl3pPr marL="1219170" indent="0">
              <a:buNone/>
              <a:defRPr sz="4267">
                <a:solidFill>
                  <a:schemeClr val="bg1"/>
                </a:solidFill>
                <a:latin typeface="+mj-lt"/>
              </a:defRPr>
            </a:lvl3pPr>
            <a:lvl4pPr marL="1828754" indent="0">
              <a:buNone/>
              <a:defRPr sz="4267">
                <a:solidFill>
                  <a:schemeClr val="bg1"/>
                </a:solidFill>
                <a:latin typeface="+mj-lt"/>
              </a:defRPr>
            </a:lvl4pPr>
            <a:lvl5pPr marL="2438339" indent="0">
              <a:buNone/>
              <a:defRPr sz="4267">
                <a:solidFill>
                  <a:schemeClr val="bg1"/>
                </a:solidFill>
                <a:latin typeface="+mj-lt"/>
              </a:defRPr>
            </a:lvl5pPr>
          </a:lstStyle>
          <a:p>
            <a:pPr lvl="0"/>
            <a:r>
              <a:rPr lang="en-US"/>
              <a:t>Click to edit Master text styles</a:t>
            </a:r>
          </a:p>
        </p:txBody>
      </p:sp>
      <p:sp>
        <p:nvSpPr>
          <p:cNvPr id="12" name="Text Placeholder 2"/>
          <p:cNvSpPr>
            <a:spLocks noGrp="1"/>
          </p:cNvSpPr>
          <p:nvPr>
            <p:ph type="body" sz="quarter" idx="11"/>
          </p:nvPr>
        </p:nvSpPr>
        <p:spPr>
          <a:xfrm>
            <a:off x="491437" y="1131043"/>
            <a:ext cx="10322056" cy="595132"/>
          </a:xfrm>
          <a:prstGeom prst="rect">
            <a:avLst/>
          </a:prstGeom>
        </p:spPr>
        <p:txBody>
          <a:bodyPr vert="horz"/>
          <a:lstStyle>
            <a:lvl1pPr marL="0" indent="0">
              <a:buNone/>
              <a:defRPr sz="2400" cap="all" baseline="0">
                <a:solidFill>
                  <a:srgbClr val="179CD6"/>
                </a:solidFill>
              </a:defRPr>
            </a:lvl1pPr>
            <a:lvl2pPr marL="609585" indent="0">
              <a:buNone/>
              <a:defRPr sz="2667">
                <a:solidFill>
                  <a:srgbClr val="FFFFFF"/>
                </a:solidFill>
              </a:defRPr>
            </a:lvl2pPr>
            <a:lvl3pPr marL="1219170" indent="0">
              <a:buNone/>
              <a:defRPr sz="2667">
                <a:solidFill>
                  <a:srgbClr val="FFFFFF"/>
                </a:solidFill>
              </a:defRPr>
            </a:lvl3pPr>
            <a:lvl4pPr marL="1828754" indent="0">
              <a:buNone/>
              <a:defRPr sz="2667">
                <a:solidFill>
                  <a:srgbClr val="FFFFFF"/>
                </a:solidFill>
              </a:defRPr>
            </a:lvl4pPr>
            <a:lvl5pPr marL="2438339" indent="0">
              <a:buNone/>
              <a:defRPr sz="2667">
                <a:solidFill>
                  <a:srgbClr val="FFFFFF"/>
                </a:solidFill>
              </a:defRPr>
            </a:lvl5pPr>
          </a:lstStyle>
          <a:p>
            <a:pPr lvl="0"/>
            <a:r>
              <a:rPr lang="en-US"/>
              <a:t>Click to edit Master text styles</a:t>
            </a:r>
          </a:p>
        </p:txBody>
      </p:sp>
      <p:sp>
        <p:nvSpPr>
          <p:cNvPr id="14" name="Rectangle 13"/>
          <p:cNvSpPr/>
          <p:nvPr userDrawn="1"/>
        </p:nvSpPr>
        <p:spPr>
          <a:xfrm>
            <a:off x="11022043" y="0"/>
            <a:ext cx="565151" cy="1117600"/>
          </a:xfrm>
          <a:prstGeom prst="rect">
            <a:avLst/>
          </a:prstGeom>
          <a:solidFill>
            <a:srgbClr val="179CD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2400">
              <a:solidFill>
                <a:srgbClr val="1F6EB7"/>
              </a:solidFill>
            </a:endParaRPr>
          </a:p>
        </p:txBody>
      </p:sp>
      <p:pic>
        <p:nvPicPr>
          <p:cNvPr id="15" name="Picture 2" descr="NEILogoOnlyWhite.png"/>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829427" y="590551"/>
            <a:ext cx="948267" cy="605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Content Placeholder 4"/>
          <p:cNvSpPr>
            <a:spLocks noGrp="1"/>
          </p:cNvSpPr>
          <p:nvPr>
            <p:ph sz="quarter" idx="14" hasCustomPrompt="1"/>
          </p:nvPr>
        </p:nvSpPr>
        <p:spPr>
          <a:xfrm>
            <a:off x="620185" y="1726175"/>
            <a:ext cx="10966449" cy="4524343"/>
          </a:xfrm>
          <a:prstGeom prst="rect">
            <a:avLst/>
          </a:prstGeom>
        </p:spPr>
        <p:txBody>
          <a:bodyPr vert="horz"/>
          <a:lstStyle>
            <a:lvl1pPr marL="0" indent="0">
              <a:buNone/>
              <a:defRPr>
                <a:solidFill>
                  <a:srgbClr val="989EA2"/>
                </a:solidFill>
              </a:defRPr>
            </a:lvl1pPr>
          </a:lstStyle>
          <a:p>
            <a:pPr lvl="0"/>
            <a:r>
              <a:rPr lang="en-US" noProof="0"/>
              <a:t>Drag picture to placeholder or click icon to add</a:t>
            </a:r>
          </a:p>
        </p:txBody>
      </p:sp>
      <p:sp>
        <p:nvSpPr>
          <p:cNvPr id="8" name="TextBox 7"/>
          <p:cNvSpPr txBox="1">
            <a:spLocks noChangeArrowheads="1"/>
          </p:cNvSpPr>
          <p:nvPr userDrawn="1"/>
        </p:nvSpPr>
        <p:spPr bwMode="auto">
          <a:xfrm>
            <a:off x="9150412" y="6390346"/>
            <a:ext cx="2692081" cy="287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93" tIns="60947" rIns="121893" bIns="60947">
            <a:spAutoFit/>
          </a:bodyPr>
          <a:lstStyle>
            <a:lvl1pPr defTabSz="455613">
              <a:defRPr>
                <a:solidFill>
                  <a:schemeClr val="tx1"/>
                </a:solidFill>
                <a:latin typeface="Calibri" charset="0"/>
                <a:ea typeface="ＭＳ Ｐゴシック" charset="0"/>
                <a:cs typeface="ＭＳ Ｐゴシック" charset="0"/>
              </a:defRPr>
            </a:lvl1pPr>
            <a:lvl2pPr marL="742950" indent="-285750" defTabSz="455613">
              <a:defRPr>
                <a:solidFill>
                  <a:schemeClr val="tx1"/>
                </a:solidFill>
                <a:latin typeface="Calibri" charset="0"/>
                <a:ea typeface="ＭＳ Ｐゴシック" charset="0"/>
              </a:defRPr>
            </a:lvl2pPr>
            <a:lvl3pPr marL="1143000" indent="-228600" defTabSz="455613">
              <a:defRPr>
                <a:solidFill>
                  <a:schemeClr val="tx1"/>
                </a:solidFill>
                <a:latin typeface="Calibri" charset="0"/>
                <a:ea typeface="ＭＳ Ｐゴシック" charset="0"/>
              </a:defRPr>
            </a:lvl3pPr>
            <a:lvl4pPr marL="1600200" indent="-228600" defTabSz="455613">
              <a:defRPr>
                <a:solidFill>
                  <a:schemeClr val="tx1"/>
                </a:solidFill>
                <a:latin typeface="Calibri" charset="0"/>
                <a:ea typeface="ＭＳ Ｐゴシック" charset="0"/>
              </a:defRPr>
            </a:lvl4pPr>
            <a:lvl5pPr marL="2057400" indent="-228600" defTabSz="455613">
              <a:defRPr>
                <a:solidFill>
                  <a:schemeClr val="tx1"/>
                </a:solidFill>
                <a:latin typeface="Calibri" charset="0"/>
                <a:ea typeface="ＭＳ Ｐゴシック" charset="0"/>
              </a:defRPr>
            </a:lvl5pPr>
            <a:lvl6pPr marL="2514600" indent="-228600" defTabSz="455613" fontAlgn="base">
              <a:spcBef>
                <a:spcPct val="0"/>
              </a:spcBef>
              <a:spcAft>
                <a:spcPct val="0"/>
              </a:spcAft>
              <a:defRPr>
                <a:solidFill>
                  <a:schemeClr val="tx1"/>
                </a:solidFill>
                <a:latin typeface="Calibri" charset="0"/>
                <a:ea typeface="ＭＳ Ｐゴシック" charset="0"/>
              </a:defRPr>
            </a:lvl6pPr>
            <a:lvl7pPr marL="2971800" indent="-228600" defTabSz="455613" fontAlgn="base">
              <a:spcBef>
                <a:spcPct val="0"/>
              </a:spcBef>
              <a:spcAft>
                <a:spcPct val="0"/>
              </a:spcAft>
              <a:defRPr>
                <a:solidFill>
                  <a:schemeClr val="tx1"/>
                </a:solidFill>
                <a:latin typeface="Calibri" charset="0"/>
                <a:ea typeface="ＭＳ Ｐゴシック" charset="0"/>
              </a:defRPr>
            </a:lvl7pPr>
            <a:lvl8pPr marL="3429000" indent="-228600" defTabSz="455613" fontAlgn="base">
              <a:spcBef>
                <a:spcPct val="0"/>
              </a:spcBef>
              <a:spcAft>
                <a:spcPct val="0"/>
              </a:spcAft>
              <a:defRPr>
                <a:solidFill>
                  <a:schemeClr val="tx1"/>
                </a:solidFill>
                <a:latin typeface="Calibri" charset="0"/>
                <a:ea typeface="ＭＳ Ｐゴシック" charset="0"/>
              </a:defRPr>
            </a:lvl8pPr>
            <a:lvl9pPr marL="3886200" indent="-228600" defTabSz="455613" fontAlgn="base">
              <a:spcBef>
                <a:spcPct val="0"/>
              </a:spcBef>
              <a:spcAft>
                <a:spcPct val="0"/>
              </a:spcAft>
              <a:defRPr>
                <a:solidFill>
                  <a:schemeClr val="tx1"/>
                </a:solidFill>
                <a:latin typeface="Calibri" charset="0"/>
                <a:ea typeface="ＭＳ Ｐゴシック" charset="0"/>
              </a:defRPr>
            </a:lvl9pPr>
          </a:lstStyle>
          <a:p>
            <a:pPr>
              <a:defRPr/>
            </a:pPr>
            <a:r>
              <a:rPr lang="en-US" sz="1067">
                <a:solidFill>
                  <a:srgbClr val="67757D"/>
                </a:solidFill>
                <a:latin typeface="Arial" charset="0"/>
                <a:cs typeface="Arial" charset="0"/>
              </a:rPr>
              <a:t>©2022 Nuclear Energy Institute       </a:t>
            </a:r>
            <a:fld id="{D519FB55-72DC-5348-8F65-89A86754C178}" type="slidenum">
              <a:rPr lang="en-US" sz="1067" smtClean="0">
                <a:solidFill>
                  <a:srgbClr val="67757D"/>
                </a:solidFill>
                <a:latin typeface="Arial" charset="0"/>
                <a:cs typeface="Arial" charset="0"/>
              </a:rPr>
              <a:pPr>
                <a:defRPr/>
              </a:pPr>
              <a:t>‹#›</a:t>
            </a:fld>
            <a:endParaRPr lang="en-US" sz="1067">
              <a:solidFill>
                <a:srgbClr val="67757D"/>
              </a:solidFill>
              <a:latin typeface="Arial" charset="0"/>
              <a:cs typeface="Arial" charset="0"/>
            </a:endParaRPr>
          </a:p>
        </p:txBody>
      </p:sp>
    </p:spTree>
    <p:extLst>
      <p:ext uri="{BB962C8B-B14F-4D97-AF65-F5344CB8AC3E}">
        <p14:creationId xmlns:p14="http://schemas.microsoft.com/office/powerpoint/2010/main" val="2222855231"/>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Title with 2 Lines Text, Image/Graphic">
    <p:spTree>
      <p:nvGrpSpPr>
        <p:cNvPr id="1" name=""/>
        <p:cNvGrpSpPr/>
        <p:nvPr/>
      </p:nvGrpSpPr>
      <p:grpSpPr>
        <a:xfrm>
          <a:off x="0" y="0"/>
          <a:ext cx="0" cy="0"/>
          <a:chOff x="0" y="0"/>
          <a:chExt cx="0" cy="0"/>
        </a:xfrm>
      </p:grpSpPr>
      <p:sp>
        <p:nvSpPr>
          <p:cNvPr id="11" name="Text Placeholder 2"/>
          <p:cNvSpPr>
            <a:spLocks noGrp="1"/>
          </p:cNvSpPr>
          <p:nvPr>
            <p:ph type="body" sz="quarter" idx="11" hasCustomPrompt="1"/>
          </p:nvPr>
        </p:nvSpPr>
        <p:spPr>
          <a:xfrm>
            <a:off x="491437" y="1667798"/>
            <a:ext cx="11093079" cy="1081877"/>
          </a:xfrm>
          <a:prstGeom prst="rect">
            <a:avLst/>
          </a:prstGeom>
        </p:spPr>
        <p:txBody>
          <a:bodyPr vert="horz"/>
          <a:lstStyle>
            <a:lvl1pPr marL="0" indent="0">
              <a:buNone/>
              <a:defRPr sz="2667" baseline="0">
                <a:solidFill>
                  <a:schemeClr val="tx1"/>
                </a:solidFill>
              </a:defRPr>
            </a:lvl1pPr>
            <a:lvl2pPr marL="609585" indent="0">
              <a:buNone/>
              <a:defRPr sz="2667">
                <a:solidFill>
                  <a:srgbClr val="FFFFFF"/>
                </a:solidFill>
              </a:defRPr>
            </a:lvl2pPr>
            <a:lvl3pPr marL="1219170" indent="0">
              <a:buNone/>
              <a:defRPr sz="2667">
                <a:solidFill>
                  <a:srgbClr val="FFFFFF"/>
                </a:solidFill>
              </a:defRPr>
            </a:lvl3pPr>
            <a:lvl4pPr marL="1828754" indent="0">
              <a:buNone/>
              <a:defRPr sz="2667">
                <a:solidFill>
                  <a:srgbClr val="FFFFFF"/>
                </a:solidFill>
              </a:defRPr>
            </a:lvl4pPr>
            <a:lvl5pPr marL="2438339" indent="0">
              <a:buNone/>
              <a:defRPr sz="2667">
                <a:solidFill>
                  <a:srgbClr val="FFFFFF"/>
                </a:solidFill>
              </a:defRPr>
            </a:lvl5pPr>
          </a:lstStyle>
          <a:p>
            <a:pPr lvl="0"/>
            <a:r>
              <a:rPr lang="en-US"/>
              <a:t>Click to edit text</a:t>
            </a:r>
          </a:p>
        </p:txBody>
      </p:sp>
      <p:sp>
        <p:nvSpPr>
          <p:cNvPr id="13" name="Text Placeholder 12"/>
          <p:cNvSpPr>
            <a:spLocks noGrp="1"/>
          </p:cNvSpPr>
          <p:nvPr>
            <p:ph type="body" sz="quarter" idx="13" hasCustomPrompt="1"/>
          </p:nvPr>
        </p:nvSpPr>
        <p:spPr>
          <a:xfrm>
            <a:off x="478219" y="362277"/>
            <a:ext cx="10335275" cy="1297191"/>
          </a:xfrm>
          <a:prstGeom prst="rect">
            <a:avLst/>
          </a:prstGeom>
        </p:spPr>
        <p:txBody>
          <a:bodyPr vert="horz"/>
          <a:lstStyle>
            <a:lvl1pPr marL="0" indent="0">
              <a:buNone/>
              <a:defRPr sz="4267" baseline="0">
                <a:solidFill>
                  <a:srgbClr val="67757D"/>
                </a:solidFill>
                <a:latin typeface="+mj-lt"/>
              </a:defRPr>
            </a:lvl1pPr>
            <a:lvl2pPr marL="609585" indent="0">
              <a:buNone/>
              <a:defRPr sz="4267">
                <a:solidFill>
                  <a:schemeClr val="bg1"/>
                </a:solidFill>
                <a:latin typeface="+mj-lt"/>
              </a:defRPr>
            </a:lvl2pPr>
            <a:lvl3pPr marL="1219170" indent="0">
              <a:buNone/>
              <a:defRPr sz="4267">
                <a:solidFill>
                  <a:schemeClr val="bg1"/>
                </a:solidFill>
                <a:latin typeface="+mj-lt"/>
              </a:defRPr>
            </a:lvl3pPr>
            <a:lvl4pPr marL="1828754" indent="0">
              <a:buNone/>
              <a:defRPr sz="4267">
                <a:solidFill>
                  <a:schemeClr val="bg1"/>
                </a:solidFill>
                <a:latin typeface="+mj-lt"/>
              </a:defRPr>
            </a:lvl4pPr>
            <a:lvl5pPr marL="2438339" indent="0">
              <a:buNone/>
              <a:defRPr sz="4267">
                <a:solidFill>
                  <a:schemeClr val="bg1"/>
                </a:solidFill>
                <a:latin typeface="+mj-lt"/>
              </a:defRPr>
            </a:lvl5pPr>
          </a:lstStyle>
          <a:p>
            <a:pPr lvl="0"/>
            <a:r>
              <a:rPr lang="en-US"/>
              <a:t>Click to edit text</a:t>
            </a:r>
          </a:p>
        </p:txBody>
      </p:sp>
      <p:sp>
        <p:nvSpPr>
          <p:cNvPr id="14" name="Rectangle 13"/>
          <p:cNvSpPr/>
          <p:nvPr userDrawn="1"/>
        </p:nvSpPr>
        <p:spPr>
          <a:xfrm>
            <a:off x="11022043" y="0"/>
            <a:ext cx="565151" cy="1117600"/>
          </a:xfrm>
          <a:prstGeom prst="rect">
            <a:avLst/>
          </a:prstGeom>
          <a:solidFill>
            <a:srgbClr val="179CD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2400">
              <a:solidFill>
                <a:srgbClr val="1F6EB7"/>
              </a:solidFill>
            </a:endParaRPr>
          </a:p>
        </p:txBody>
      </p:sp>
      <p:pic>
        <p:nvPicPr>
          <p:cNvPr id="15" name="Picture 2" descr="NEILogoOnlyWhite.png"/>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829427" y="590551"/>
            <a:ext cx="948267" cy="605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Content Placeholder 4"/>
          <p:cNvSpPr>
            <a:spLocks noGrp="1"/>
          </p:cNvSpPr>
          <p:nvPr>
            <p:ph sz="quarter" idx="14" hasCustomPrompt="1"/>
          </p:nvPr>
        </p:nvSpPr>
        <p:spPr>
          <a:xfrm>
            <a:off x="620185" y="2749675"/>
            <a:ext cx="10966449" cy="3500843"/>
          </a:xfrm>
          <a:prstGeom prst="rect">
            <a:avLst/>
          </a:prstGeom>
        </p:spPr>
        <p:txBody>
          <a:bodyPr vert="horz"/>
          <a:lstStyle>
            <a:lvl1pPr marL="0" indent="0">
              <a:buNone/>
              <a:defRPr>
                <a:solidFill>
                  <a:srgbClr val="989EA2"/>
                </a:solidFill>
              </a:defRPr>
            </a:lvl1pPr>
          </a:lstStyle>
          <a:p>
            <a:pPr lvl="0"/>
            <a:r>
              <a:rPr lang="en-US" noProof="0"/>
              <a:t>Drag picture to placeholder or click icon to add</a:t>
            </a:r>
          </a:p>
        </p:txBody>
      </p:sp>
      <p:sp>
        <p:nvSpPr>
          <p:cNvPr id="9" name="TextBox 8"/>
          <p:cNvSpPr txBox="1">
            <a:spLocks noChangeArrowheads="1"/>
          </p:cNvSpPr>
          <p:nvPr userDrawn="1"/>
        </p:nvSpPr>
        <p:spPr bwMode="auto">
          <a:xfrm>
            <a:off x="9150412" y="6390346"/>
            <a:ext cx="2692081" cy="287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93" tIns="60947" rIns="121893" bIns="60947">
            <a:spAutoFit/>
          </a:bodyPr>
          <a:lstStyle>
            <a:lvl1pPr defTabSz="455613">
              <a:defRPr>
                <a:solidFill>
                  <a:schemeClr val="tx1"/>
                </a:solidFill>
                <a:latin typeface="Calibri" charset="0"/>
                <a:ea typeface="ＭＳ Ｐゴシック" charset="0"/>
                <a:cs typeface="ＭＳ Ｐゴシック" charset="0"/>
              </a:defRPr>
            </a:lvl1pPr>
            <a:lvl2pPr marL="742950" indent="-285750" defTabSz="455613">
              <a:defRPr>
                <a:solidFill>
                  <a:schemeClr val="tx1"/>
                </a:solidFill>
                <a:latin typeface="Calibri" charset="0"/>
                <a:ea typeface="ＭＳ Ｐゴシック" charset="0"/>
              </a:defRPr>
            </a:lvl2pPr>
            <a:lvl3pPr marL="1143000" indent="-228600" defTabSz="455613">
              <a:defRPr>
                <a:solidFill>
                  <a:schemeClr val="tx1"/>
                </a:solidFill>
                <a:latin typeface="Calibri" charset="0"/>
                <a:ea typeface="ＭＳ Ｐゴシック" charset="0"/>
              </a:defRPr>
            </a:lvl3pPr>
            <a:lvl4pPr marL="1600200" indent="-228600" defTabSz="455613">
              <a:defRPr>
                <a:solidFill>
                  <a:schemeClr val="tx1"/>
                </a:solidFill>
                <a:latin typeface="Calibri" charset="0"/>
                <a:ea typeface="ＭＳ Ｐゴシック" charset="0"/>
              </a:defRPr>
            </a:lvl4pPr>
            <a:lvl5pPr marL="2057400" indent="-228600" defTabSz="455613">
              <a:defRPr>
                <a:solidFill>
                  <a:schemeClr val="tx1"/>
                </a:solidFill>
                <a:latin typeface="Calibri" charset="0"/>
                <a:ea typeface="ＭＳ Ｐゴシック" charset="0"/>
              </a:defRPr>
            </a:lvl5pPr>
            <a:lvl6pPr marL="2514600" indent="-228600" defTabSz="455613" fontAlgn="base">
              <a:spcBef>
                <a:spcPct val="0"/>
              </a:spcBef>
              <a:spcAft>
                <a:spcPct val="0"/>
              </a:spcAft>
              <a:defRPr>
                <a:solidFill>
                  <a:schemeClr val="tx1"/>
                </a:solidFill>
                <a:latin typeface="Calibri" charset="0"/>
                <a:ea typeface="ＭＳ Ｐゴシック" charset="0"/>
              </a:defRPr>
            </a:lvl6pPr>
            <a:lvl7pPr marL="2971800" indent="-228600" defTabSz="455613" fontAlgn="base">
              <a:spcBef>
                <a:spcPct val="0"/>
              </a:spcBef>
              <a:spcAft>
                <a:spcPct val="0"/>
              </a:spcAft>
              <a:defRPr>
                <a:solidFill>
                  <a:schemeClr val="tx1"/>
                </a:solidFill>
                <a:latin typeface="Calibri" charset="0"/>
                <a:ea typeface="ＭＳ Ｐゴシック" charset="0"/>
              </a:defRPr>
            </a:lvl7pPr>
            <a:lvl8pPr marL="3429000" indent="-228600" defTabSz="455613" fontAlgn="base">
              <a:spcBef>
                <a:spcPct val="0"/>
              </a:spcBef>
              <a:spcAft>
                <a:spcPct val="0"/>
              </a:spcAft>
              <a:defRPr>
                <a:solidFill>
                  <a:schemeClr val="tx1"/>
                </a:solidFill>
                <a:latin typeface="Calibri" charset="0"/>
                <a:ea typeface="ＭＳ Ｐゴシック" charset="0"/>
              </a:defRPr>
            </a:lvl8pPr>
            <a:lvl9pPr marL="3886200" indent="-228600" defTabSz="455613" fontAlgn="base">
              <a:spcBef>
                <a:spcPct val="0"/>
              </a:spcBef>
              <a:spcAft>
                <a:spcPct val="0"/>
              </a:spcAft>
              <a:defRPr>
                <a:solidFill>
                  <a:schemeClr val="tx1"/>
                </a:solidFill>
                <a:latin typeface="Calibri" charset="0"/>
                <a:ea typeface="ＭＳ Ｐゴシック" charset="0"/>
              </a:defRPr>
            </a:lvl9pPr>
          </a:lstStyle>
          <a:p>
            <a:pPr>
              <a:defRPr/>
            </a:pPr>
            <a:r>
              <a:rPr lang="en-US" sz="1067">
                <a:solidFill>
                  <a:srgbClr val="67757D"/>
                </a:solidFill>
                <a:latin typeface="Arial" charset="0"/>
                <a:cs typeface="Arial" charset="0"/>
              </a:rPr>
              <a:t>©2022 Nuclear Energy Institute       </a:t>
            </a:r>
            <a:fld id="{D519FB55-72DC-5348-8F65-89A86754C178}" type="slidenum">
              <a:rPr lang="en-US" sz="1067" smtClean="0">
                <a:solidFill>
                  <a:srgbClr val="67757D"/>
                </a:solidFill>
                <a:latin typeface="Arial" charset="0"/>
                <a:cs typeface="Arial" charset="0"/>
              </a:rPr>
              <a:pPr>
                <a:defRPr/>
              </a:pPr>
              <a:t>‹#›</a:t>
            </a:fld>
            <a:endParaRPr lang="en-US" sz="1067">
              <a:solidFill>
                <a:srgbClr val="67757D"/>
              </a:solidFill>
              <a:latin typeface="Arial" charset="0"/>
              <a:cs typeface="Arial" charset="0"/>
            </a:endParaRPr>
          </a:p>
        </p:txBody>
      </p:sp>
    </p:spTree>
    <p:extLst>
      <p:ext uri="{BB962C8B-B14F-4D97-AF65-F5344CB8AC3E}">
        <p14:creationId xmlns:p14="http://schemas.microsoft.com/office/powerpoint/2010/main" val="1839291236"/>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Two Column Text Page">
    <p:spTree>
      <p:nvGrpSpPr>
        <p:cNvPr id="1" name=""/>
        <p:cNvGrpSpPr/>
        <p:nvPr/>
      </p:nvGrpSpPr>
      <p:grpSpPr>
        <a:xfrm>
          <a:off x="0" y="0"/>
          <a:ext cx="0" cy="0"/>
          <a:chOff x="0" y="0"/>
          <a:chExt cx="0" cy="0"/>
        </a:xfrm>
      </p:grpSpPr>
      <p:sp>
        <p:nvSpPr>
          <p:cNvPr id="14" name="Text Placeholder 5"/>
          <p:cNvSpPr>
            <a:spLocks noGrp="1"/>
          </p:cNvSpPr>
          <p:nvPr>
            <p:ph type="body" sz="quarter" idx="11" hasCustomPrompt="1"/>
          </p:nvPr>
        </p:nvSpPr>
        <p:spPr>
          <a:xfrm>
            <a:off x="486557" y="1665821"/>
            <a:ext cx="5421073" cy="605495"/>
          </a:xfrm>
          <a:prstGeom prst="rect">
            <a:avLst/>
          </a:prstGeom>
        </p:spPr>
        <p:txBody>
          <a:bodyPr vert="horz"/>
          <a:lstStyle>
            <a:lvl1pPr marL="0" indent="0">
              <a:spcBef>
                <a:spcPts val="0"/>
              </a:spcBef>
              <a:spcAft>
                <a:spcPts val="800"/>
              </a:spcAft>
              <a:buNone/>
              <a:defRPr sz="3200">
                <a:solidFill>
                  <a:schemeClr val="bg2"/>
                </a:solidFill>
                <a:latin typeface="+mj-lt"/>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a:t>Click to edit text</a:t>
            </a:r>
          </a:p>
        </p:txBody>
      </p:sp>
      <p:sp>
        <p:nvSpPr>
          <p:cNvPr id="15" name="Text Placeholder 10"/>
          <p:cNvSpPr>
            <a:spLocks noGrp="1"/>
          </p:cNvSpPr>
          <p:nvPr>
            <p:ph type="body" sz="quarter" idx="13" hasCustomPrompt="1"/>
          </p:nvPr>
        </p:nvSpPr>
        <p:spPr>
          <a:xfrm>
            <a:off x="500945" y="2271314"/>
            <a:ext cx="5406672" cy="3979205"/>
          </a:xfrm>
          <a:prstGeom prst="rect">
            <a:avLst/>
          </a:prstGeom>
        </p:spPr>
        <p:txBody>
          <a:bodyPr vert="horz"/>
          <a:lstStyle>
            <a:lvl1pPr marL="0" indent="0">
              <a:lnSpc>
                <a:spcPct val="100000"/>
              </a:lnSpc>
              <a:spcBef>
                <a:spcPts val="0"/>
              </a:spcBef>
              <a:spcAft>
                <a:spcPts val="0"/>
              </a:spcAft>
              <a:buNone/>
              <a:defRPr sz="2667">
                <a:solidFill>
                  <a:srgbClr val="67757D"/>
                </a:solidFill>
              </a:defRPr>
            </a:lvl1pPr>
            <a:lvl2pPr marL="609585" indent="0">
              <a:buNone/>
              <a:defRPr sz="2667">
                <a:solidFill>
                  <a:schemeClr val="bg1"/>
                </a:solidFill>
              </a:defRPr>
            </a:lvl2pPr>
            <a:lvl3pPr marL="1219170" indent="0">
              <a:buNone/>
              <a:defRPr sz="2667">
                <a:solidFill>
                  <a:schemeClr val="bg1"/>
                </a:solidFill>
              </a:defRPr>
            </a:lvl3pPr>
            <a:lvl4pPr marL="1828754" indent="0">
              <a:buNone/>
              <a:defRPr sz="2667">
                <a:solidFill>
                  <a:schemeClr val="bg1"/>
                </a:solidFill>
              </a:defRPr>
            </a:lvl4pPr>
            <a:lvl5pPr marL="2438339" indent="0">
              <a:buNone/>
              <a:defRPr sz="2667">
                <a:solidFill>
                  <a:schemeClr val="bg1"/>
                </a:solidFill>
              </a:defRPr>
            </a:lvl5pPr>
          </a:lstStyle>
          <a:p>
            <a:pPr lvl="0"/>
            <a:r>
              <a:rPr lang="en-US"/>
              <a:t>Click to edit text</a:t>
            </a:r>
          </a:p>
        </p:txBody>
      </p:sp>
      <p:sp>
        <p:nvSpPr>
          <p:cNvPr id="16" name="Text Placeholder 12"/>
          <p:cNvSpPr>
            <a:spLocks noGrp="1"/>
          </p:cNvSpPr>
          <p:nvPr>
            <p:ph type="body" sz="quarter" idx="15" hasCustomPrompt="1"/>
          </p:nvPr>
        </p:nvSpPr>
        <p:spPr>
          <a:xfrm>
            <a:off x="478219" y="362277"/>
            <a:ext cx="10335275" cy="1297191"/>
          </a:xfrm>
          <a:prstGeom prst="rect">
            <a:avLst/>
          </a:prstGeom>
        </p:spPr>
        <p:txBody>
          <a:bodyPr vert="horz"/>
          <a:lstStyle>
            <a:lvl1pPr marL="0" indent="0">
              <a:buNone/>
              <a:defRPr sz="4267" baseline="0">
                <a:solidFill>
                  <a:srgbClr val="67757D"/>
                </a:solidFill>
                <a:latin typeface="+mj-lt"/>
              </a:defRPr>
            </a:lvl1pPr>
            <a:lvl2pPr marL="609585" indent="0">
              <a:buNone/>
              <a:defRPr sz="4267">
                <a:solidFill>
                  <a:schemeClr val="bg1"/>
                </a:solidFill>
                <a:latin typeface="+mj-lt"/>
              </a:defRPr>
            </a:lvl2pPr>
            <a:lvl3pPr marL="1219170" indent="0">
              <a:buNone/>
              <a:defRPr sz="4267">
                <a:solidFill>
                  <a:schemeClr val="bg1"/>
                </a:solidFill>
                <a:latin typeface="+mj-lt"/>
              </a:defRPr>
            </a:lvl3pPr>
            <a:lvl4pPr marL="1828754" indent="0">
              <a:buNone/>
              <a:defRPr sz="4267">
                <a:solidFill>
                  <a:schemeClr val="bg1"/>
                </a:solidFill>
                <a:latin typeface="+mj-lt"/>
              </a:defRPr>
            </a:lvl4pPr>
            <a:lvl5pPr marL="2438339" indent="0">
              <a:buNone/>
              <a:defRPr sz="4267">
                <a:solidFill>
                  <a:schemeClr val="bg1"/>
                </a:solidFill>
                <a:latin typeface="+mj-lt"/>
              </a:defRPr>
            </a:lvl5pPr>
          </a:lstStyle>
          <a:p>
            <a:pPr lvl="0"/>
            <a:r>
              <a:rPr lang="en-US"/>
              <a:t>Click to edit text</a:t>
            </a:r>
          </a:p>
        </p:txBody>
      </p:sp>
      <p:sp>
        <p:nvSpPr>
          <p:cNvPr id="17" name="Text Placeholder 5"/>
          <p:cNvSpPr>
            <a:spLocks noGrp="1"/>
          </p:cNvSpPr>
          <p:nvPr>
            <p:ph type="body" sz="quarter" idx="16" hasCustomPrompt="1"/>
          </p:nvPr>
        </p:nvSpPr>
        <p:spPr>
          <a:xfrm>
            <a:off x="6100234" y="1671562"/>
            <a:ext cx="5480220" cy="605495"/>
          </a:xfrm>
          <a:prstGeom prst="rect">
            <a:avLst/>
          </a:prstGeom>
        </p:spPr>
        <p:txBody>
          <a:bodyPr vert="horz"/>
          <a:lstStyle>
            <a:lvl1pPr marL="0" indent="0">
              <a:spcBef>
                <a:spcPts val="0"/>
              </a:spcBef>
              <a:spcAft>
                <a:spcPts val="800"/>
              </a:spcAft>
              <a:buNone/>
              <a:defRPr sz="3200">
                <a:solidFill>
                  <a:schemeClr val="bg2"/>
                </a:solidFill>
                <a:latin typeface="+mj-lt"/>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a:t>Click to edit text</a:t>
            </a:r>
          </a:p>
        </p:txBody>
      </p:sp>
      <p:sp>
        <p:nvSpPr>
          <p:cNvPr id="18" name="Text Placeholder 10"/>
          <p:cNvSpPr>
            <a:spLocks noGrp="1"/>
          </p:cNvSpPr>
          <p:nvPr>
            <p:ph type="body" sz="quarter" idx="17" hasCustomPrompt="1"/>
          </p:nvPr>
        </p:nvSpPr>
        <p:spPr>
          <a:xfrm>
            <a:off x="6114623" y="2277055"/>
            <a:ext cx="5465661" cy="3979205"/>
          </a:xfrm>
          <a:prstGeom prst="rect">
            <a:avLst/>
          </a:prstGeom>
        </p:spPr>
        <p:txBody>
          <a:bodyPr vert="horz"/>
          <a:lstStyle>
            <a:lvl1pPr marL="0" indent="0">
              <a:lnSpc>
                <a:spcPct val="100000"/>
              </a:lnSpc>
              <a:spcBef>
                <a:spcPts val="0"/>
              </a:spcBef>
              <a:spcAft>
                <a:spcPts val="0"/>
              </a:spcAft>
              <a:buNone/>
              <a:defRPr sz="2667">
                <a:solidFill>
                  <a:srgbClr val="67757D"/>
                </a:solidFill>
              </a:defRPr>
            </a:lvl1pPr>
            <a:lvl2pPr marL="609585" indent="0">
              <a:buNone/>
              <a:defRPr sz="2667">
                <a:solidFill>
                  <a:schemeClr val="bg1"/>
                </a:solidFill>
              </a:defRPr>
            </a:lvl2pPr>
            <a:lvl3pPr marL="1219170" indent="0">
              <a:buNone/>
              <a:defRPr sz="2667">
                <a:solidFill>
                  <a:schemeClr val="bg1"/>
                </a:solidFill>
              </a:defRPr>
            </a:lvl3pPr>
            <a:lvl4pPr marL="1828754" indent="0">
              <a:buNone/>
              <a:defRPr sz="2667">
                <a:solidFill>
                  <a:schemeClr val="bg1"/>
                </a:solidFill>
              </a:defRPr>
            </a:lvl4pPr>
            <a:lvl5pPr marL="2438339" indent="0">
              <a:buNone/>
              <a:defRPr sz="2667">
                <a:solidFill>
                  <a:schemeClr val="bg1"/>
                </a:solidFill>
              </a:defRPr>
            </a:lvl5pPr>
          </a:lstStyle>
          <a:p>
            <a:pPr lvl="0"/>
            <a:r>
              <a:rPr lang="en-US"/>
              <a:t>Click to edit text</a:t>
            </a:r>
          </a:p>
        </p:txBody>
      </p:sp>
      <p:sp>
        <p:nvSpPr>
          <p:cNvPr id="19" name="Rectangle 18"/>
          <p:cNvSpPr/>
          <p:nvPr userDrawn="1"/>
        </p:nvSpPr>
        <p:spPr>
          <a:xfrm>
            <a:off x="11022043" y="0"/>
            <a:ext cx="565151" cy="1117600"/>
          </a:xfrm>
          <a:prstGeom prst="rect">
            <a:avLst/>
          </a:prstGeom>
          <a:solidFill>
            <a:srgbClr val="179CD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2400">
              <a:solidFill>
                <a:srgbClr val="1F6EB7"/>
              </a:solidFill>
            </a:endParaRPr>
          </a:p>
        </p:txBody>
      </p:sp>
      <p:pic>
        <p:nvPicPr>
          <p:cNvPr id="20" name="Picture 2" descr="NEILogoOnlyWhite.png"/>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829427" y="590551"/>
            <a:ext cx="948267" cy="605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p:cNvSpPr txBox="1">
            <a:spLocks noChangeArrowheads="1"/>
          </p:cNvSpPr>
          <p:nvPr userDrawn="1"/>
        </p:nvSpPr>
        <p:spPr bwMode="auto">
          <a:xfrm>
            <a:off x="9150412" y="6390346"/>
            <a:ext cx="2692081" cy="287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93" tIns="60947" rIns="121893" bIns="60947">
            <a:spAutoFit/>
          </a:bodyPr>
          <a:lstStyle>
            <a:lvl1pPr defTabSz="455613">
              <a:defRPr>
                <a:solidFill>
                  <a:schemeClr val="tx1"/>
                </a:solidFill>
                <a:latin typeface="Calibri" charset="0"/>
                <a:ea typeface="ＭＳ Ｐゴシック" charset="0"/>
                <a:cs typeface="ＭＳ Ｐゴシック" charset="0"/>
              </a:defRPr>
            </a:lvl1pPr>
            <a:lvl2pPr marL="742950" indent="-285750" defTabSz="455613">
              <a:defRPr>
                <a:solidFill>
                  <a:schemeClr val="tx1"/>
                </a:solidFill>
                <a:latin typeface="Calibri" charset="0"/>
                <a:ea typeface="ＭＳ Ｐゴシック" charset="0"/>
              </a:defRPr>
            </a:lvl2pPr>
            <a:lvl3pPr marL="1143000" indent="-228600" defTabSz="455613">
              <a:defRPr>
                <a:solidFill>
                  <a:schemeClr val="tx1"/>
                </a:solidFill>
                <a:latin typeface="Calibri" charset="0"/>
                <a:ea typeface="ＭＳ Ｐゴシック" charset="0"/>
              </a:defRPr>
            </a:lvl3pPr>
            <a:lvl4pPr marL="1600200" indent="-228600" defTabSz="455613">
              <a:defRPr>
                <a:solidFill>
                  <a:schemeClr val="tx1"/>
                </a:solidFill>
                <a:latin typeface="Calibri" charset="0"/>
                <a:ea typeface="ＭＳ Ｐゴシック" charset="0"/>
              </a:defRPr>
            </a:lvl4pPr>
            <a:lvl5pPr marL="2057400" indent="-228600" defTabSz="455613">
              <a:defRPr>
                <a:solidFill>
                  <a:schemeClr val="tx1"/>
                </a:solidFill>
                <a:latin typeface="Calibri" charset="0"/>
                <a:ea typeface="ＭＳ Ｐゴシック" charset="0"/>
              </a:defRPr>
            </a:lvl5pPr>
            <a:lvl6pPr marL="2514600" indent="-228600" defTabSz="455613" fontAlgn="base">
              <a:spcBef>
                <a:spcPct val="0"/>
              </a:spcBef>
              <a:spcAft>
                <a:spcPct val="0"/>
              </a:spcAft>
              <a:defRPr>
                <a:solidFill>
                  <a:schemeClr val="tx1"/>
                </a:solidFill>
                <a:latin typeface="Calibri" charset="0"/>
                <a:ea typeface="ＭＳ Ｐゴシック" charset="0"/>
              </a:defRPr>
            </a:lvl6pPr>
            <a:lvl7pPr marL="2971800" indent="-228600" defTabSz="455613" fontAlgn="base">
              <a:spcBef>
                <a:spcPct val="0"/>
              </a:spcBef>
              <a:spcAft>
                <a:spcPct val="0"/>
              </a:spcAft>
              <a:defRPr>
                <a:solidFill>
                  <a:schemeClr val="tx1"/>
                </a:solidFill>
                <a:latin typeface="Calibri" charset="0"/>
                <a:ea typeface="ＭＳ Ｐゴシック" charset="0"/>
              </a:defRPr>
            </a:lvl7pPr>
            <a:lvl8pPr marL="3429000" indent="-228600" defTabSz="455613" fontAlgn="base">
              <a:spcBef>
                <a:spcPct val="0"/>
              </a:spcBef>
              <a:spcAft>
                <a:spcPct val="0"/>
              </a:spcAft>
              <a:defRPr>
                <a:solidFill>
                  <a:schemeClr val="tx1"/>
                </a:solidFill>
                <a:latin typeface="Calibri" charset="0"/>
                <a:ea typeface="ＭＳ Ｐゴシック" charset="0"/>
              </a:defRPr>
            </a:lvl8pPr>
            <a:lvl9pPr marL="3886200" indent="-228600" defTabSz="455613" fontAlgn="base">
              <a:spcBef>
                <a:spcPct val="0"/>
              </a:spcBef>
              <a:spcAft>
                <a:spcPct val="0"/>
              </a:spcAft>
              <a:defRPr>
                <a:solidFill>
                  <a:schemeClr val="tx1"/>
                </a:solidFill>
                <a:latin typeface="Calibri" charset="0"/>
                <a:ea typeface="ＭＳ Ｐゴシック" charset="0"/>
              </a:defRPr>
            </a:lvl9pPr>
          </a:lstStyle>
          <a:p>
            <a:pPr>
              <a:defRPr/>
            </a:pPr>
            <a:r>
              <a:rPr lang="en-US" sz="1067">
                <a:solidFill>
                  <a:srgbClr val="67757D"/>
                </a:solidFill>
                <a:latin typeface="Arial" charset="0"/>
                <a:cs typeface="Arial" charset="0"/>
              </a:rPr>
              <a:t>©2022 Nuclear Energy Institute       </a:t>
            </a:r>
            <a:fld id="{D519FB55-72DC-5348-8F65-89A86754C178}" type="slidenum">
              <a:rPr lang="en-US" sz="1067" smtClean="0">
                <a:solidFill>
                  <a:srgbClr val="67757D"/>
                </a:solidFill>
                <a:latin typeface="Arial" charset="0"/>
                <a:cs typeface="Arial" charset="0"/>
              </a:rPr>
              <a:pPr>
                <a:defRPr/>
              </a:pPr>
              <a:t>‹#›</a:t>
            </a:fld>
            <a:endParaRPr lang="en-US" sz="1067">
              <a:solidFill>
                <a:srgbClr val="67757D"/>
              </a:solidFill>
              <a:latin typeface="Arial" charset="0"/>
              <a:cs typeface="Arial" charset="0"/>
            </a:endParaRPr>
          </a:p>
        </p:txBody>
      </p:sp>
    </p:spTree>
    <p:extLst>
      <p:ext uri="{BB962C8B-B14F-4D97-AF65-F5344CB8AC3E}">
        <p14:creationId xmlns:p14="http://schemas.microsoft.com/office/powerpoint/2010/main" val="3650000713"/>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Two Column Bullet Text Page">
    <p:spTree>
      <p:nvGrpSpPr>
        <p:cNvPr id="1" name=""/>
        <p:cNvGrpSpPr/>
        <p:nvPr/>
      </p:nvGrpSpPr>
      <p:grpSpPr>
        <a:xfrm>
          <a:off x="0" y="0"/>
          <a:ext cx="0" cy="0"/>
          <a:chOff x="0" y="0"/>
          <a:chExt cx="0" cy="0"/>
        </a:xfrm>
      </p:grpSpPr>
      <p:sp>
        <p:nvSpPr>
          <p:cNvPr id="19" name="Text Placeholder 12"/>
          <p:cNvSpPr>
            <a:spLocks noGrp="1"/>
          </p:cNvSpPr>
          <p:nvPr>
            <p:ph type="body" sz="quarter" idx="15" hasCustomPrompt="1"/>
          </p:nvPr>
        </p:nvSpPr>
        <p:spPr>
          <a:xfrm>
            <a:off x="478219" y="362277"/>
            <a:ext cx="10335275" cy="1297191"/>
          </a:xfrm>
          <a:prstGeom prst="rect">
            <a:avLst/>
          </a:prstGeom>
        </p:spPr>
        <p:txBody>
          <a:bodyPr vert="horz"/>
          <a:lstStyle>
            <a:lvl1pPr marL="0" indent="0">
              <a:buNone/>
              <a:defRPr sz="4267" baseline="0">
                <a:solidFill>
                  <a:srgbClr val="67757D"/>
                </a:solidFill>
                <a:latin typeface="+mj-lt"/>
              </a:defRPr>
            </a:lvl1pPr>
            <a:lvl2pPr marL="609585" indent="0">
              <a:buNone/>
              <a:defRPr sz="4267">
                <a:solidFill>
                  <a:schemeClr val="bg1"/>
                </a:solidFill>
                <a:latin typeface="+mj-lt"/>
              </a:defRPr>
            </a:lvl2pPr>
            <a:lvl3pPr marL="1219170" indent="0">
              <a:buNone/>
              <a:defRPr sz="4267">
                <a:solidFill>
                  <a:schemeClr val="bg1"/>
                </a:solidFill>
                <a:latin typeface="+mj-lt"/>
              </a:defRPr>
            </a:lvl3pPr>
            <a:lvl4pPr marL="1828754" indent="0">
              <a:buNone/>
              <a:defRPr sz="4267">
                <a:solidFill>
                  <a:schemeClr val="bg1"/>
                </a:solidFill>
                <a:latin typeface="+mj-lt"/>
              </a:defRPr>
            </a:lvl4pPr>
            <a:lvl5pPr marL="2438339" indent="0">
              <a:buNone/>
              <a:defRPr sz="4267">
                <a:solidFill>
                  <a:schemeClr val="bg1"/>
                </a:solidFill>
                <a:latin typeface="+mj-lt"/>
              </a:defRPr>
            </a:lvl5pPr>
          </a:lstStyle>
          <a:p>
            <a:pPr lvl="0"/>
            <a:r>
              <a:rPr lang="en-US"/>
              <a:t>Click to edit text</a:t>
            </a:r>
          </a:p>
        </p:txBody>
      </p:sp>
      <p:sp>
        <p:nvSpPr>
          <p:cNvPr id="20" name="Text Placeholder 5"/>
          <p:cNvSpPr>
            <a:spLocks noGrp="1"/>
          </p:cNvSpPr>
          <p:nvPr>
            <p:ph type="body" sz="quarter" idx="11" hasCustomPrompt="1"/>
          </p:nvPr>
        </p:nvSpPr>
        <p:spPr>
          <a:xfrm>
            <a:off x="486557" y="1665821"/>
            <a:ext cx="5421073" cy="605495"/>
          </a:xfrm>
          <a:prstGeom prst="rect">
            <a:avLst/>
          </a:prstGeom>
        </p:spPr>
        <p:txBody>
          <a:bodyPr vert="horz"/>
          <a:lstStyle>
            <a:lvl1pPr marL="0" indent="0">
              <a:spcBef>
                <a:spcPts val="0"/>
              </a:spcBef>
              <a:spcAft>
                <a:spcPts val="800"/>
              </a:spcAft>
              <a:buNone/>
              <a:defRPr sz="3200">
                <a:solidFill>
                  <a:schemeClr val="bg2"/>
                </a:solidFill>
                <a:latin typeface="+mj-lt"/>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a:t>Click to edit text</a:t>
            </a:r>
          </a:p>
        </p:txBody>
      </p:sp>
      <p:sp>
        <p:nvSpPr>
          <p:cNvPr id="21" name="Text Placeholder 10"/>
          <p:cNvSpPr>
            <a:spLocks noGrp="1"/>
          </p:cNvSpPr>
          <p:nvPr>
            <p:ph type="body" sz="quarter" idx="13"/>
          </p:nvPr>
        </p:nvSpPr>
        <p:spPr>
          <a:xfrm>
            <a:off x="500945" y="2271314"/>
            <a:ext cx="5406672" cy="3979205"/>
          </a:xfrm>
          <a:prstGeom prst="rect">
            <a:avLst/>
          </a:prstGeom>
        </p:spPr>
        <p:txBody>
          <a:bodyPr vert="horz"/>
          <a:lstStyle>
            <a:lvl1pPr marL="311143" indent="-311143">
              <a:lnSpc>
                <a:spcPct val="100000"/>
              </a:lnSpc>
              <a:spcBef>
                <a:spcPts val="0"/>
              </a:spcBef>
              <a:spcAft>
                <a:spcPts val="0"/>
              </a:spcAft>
              <a:buClr>
                <a:schemeClr val="bg2"/>
              </a:buClr>
              <a:buFont typeface="Wingdings" charset="2"/>
              <a:buChar char="§"/>
              <a:defRPr sz="2667">
                <a:solidFill>
                  <a:srgbClr val="67757D"/>
                </a:solidFill>
              </a:defRPr>
            </a:lvl1pPr>
            <a:lvl2pPr marL="609585" indent="0">
              <a:buNone/>
              <a:defRPr sz="2667">
                <a:solidFill>
                  <a:schemeClr val="bg1"/>
                </a:solidFill>
              </a:defRPr>
            </a:lvl2pPr>
            <a:lvl3pPr marL="1219170" indent="0">
              <a:buNone/>
              <a:defRPr sz="2667">
                <a:solidFill>
                  <a:schemeClr val="bg1"/>
                </a:solidFill>
              </a:defRPr>
            </a:lvl3pPr>
            <a:lvl4pPr marL="1828754" indent="0">
              <a:buNone/>
              <a:defRPr sz="2667">
                <a:solidFill>
                  <a:schemeClr val="bg1"/>
                </a:solidFill>
              </a:defRPr>
            </a:lvl4pPr>
            <a:lvl5pPr marL="2438339" indent="0">
              <a:buNone/>
              <a:defRPr sz="2667">
                <a:solidFill>
                  <a:schemeClr val="bg1"/>
                </a:solidFill>
              </a:defRPr>
            </a:lvl5pPr>
          </a:lstStyle>
          <a:p>
            <a:pPr lvl="0"/>
            <a:r>
              <a:rPr lang="en-US"/>
              <a:t>Click to edit Master text styles</a:t>
            </a:r>
          </a:p>
        </p:txBody>
      </p:sp>
      <p:sp>
        <p:nvSpPr>
          <p:cNvPr id="22" name="Text Placeholder 5"/>
          <p:cNvSpPr>
            <a:spLocks noGrp="1"/>
          </p:cNvSpPr>
          <p:nvPr>
            <p:ph type="body" sz="quarter" idx="16" hasCustomPrompt="1"/>
          </p:nvPr>
        </p:nvSpPr>
        <p:spPr>
          <a:xfrm>
            <a:off x="6100234" y="1671562"/>
            <a:ext cx="5480220" cy="605495"/>
          </a:xfrm>
          <a:prstGeom prst="rect">
            <a:avLst/>
          </a:prstGeom>
        </p:spPr>
        <p:txBody>
          <a:bodyPr vert="horz"/>
          <a:lstStyle>
            <a:lvl1pPr marL="0" indent="0">
              <a:spcBef>
                <a:spcPts val="0"/>
              </a:spcBef>
              <a:spcAft>
                <a:spcPts val="800"/>
              </a:spcAft>
              <a:buNone/>
              <a:defRPr sz="3200">
                <a:solidFill>
                  <a:schemeClr val="bg2"/>
                </a:solidFill>
                <a:latin typeface="+mj-lt"/>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a:t>Click to edit text</a:t>
            </a:r>
          </a:p>
        </p:txBody>
      </p:sp>
      <p:sp>
        <p:nvSpPr>
          <p:cNvPr id="23" name="Text Placeholder 10"/>
          <p:cNvSpPr>
            <a:spLocks noGrp="1"/>
          </p:cNvSpPr>
          <p:nvPr>
            <p:ph type="body" sz="quarter" idx="17"/>
          </p:nvPr>
        </p:nvSpPr>
        <p:spPr>
          <a:xfrm>
            <a:off x="6114623" y="2277055"/>
            <a:ext cx="5465661" cy="3979205"/>
          </a:xfrm>
          <a:prstGeom prst="rect">
            <a:avLst/>
          </a:prstGeom>
        </p:spPr>
        <p:txBody>
          <a:bodyPr vert="horz"/>
          <a:lstStyle>
            <a:lvl1pPr marL="311143" indent="-311143">
              <a:lnSpc>
                <a:spcPct val="100000"/>
              </a:lnSpc>
              <a:spcBef>
                <a:spcPts val="0"/>
              </a:spcBef>
              <a:spcAft>
                <a:spcPts val="0"/>
              </a:spcAft>
              <a:buClr>
                <a:schemeClr val="bg2"/>
              </a:buClr>
              <a:buFont typeface="Wingdings" charset="2"/>
              <a:buChar char="§"/>
              <a:defRPr sz="2667">
                <a:solidFill>
                  <a:srgbClr val="67757D"/>
                </a:solidFill>
              </a:defRPr>
            </a:lvl1pPr>
            <a:lvl2pPr marL="609585" indent="0">
              <a:buNone/>
              <a:defRPr sz="2667">
                <a:solidFill>
                  <a:schemeClr val="bg1"/>
                </a:solidFill>
              </a:defRPr>
            </a:lvl2pPr>
            <a:lvl3pPr marL="1219170" indent="0">
              <a:buNone/>
              <a:defRPr sz="2667">
                <a:solidFill>
                  <a:schemeClr val="bg1"/>
                </a:solidFill>
              </a:defRPr>
            </a:lvl3pPr>
            <a:lvl4pPr marL="1828754" indent="0">
              <a:buNone/>
              <a:defRPr sz="2667">
                <a:solidFill>
                  <a:schemeClr val="bg1"/>
                </a:solidFill>
              </a:defRPr>
            </a:lvl4pPr>
            <a:lvl5pPr marL="2438339" indent="0">
              <a:buNone/>
              <a:defRPr sz="2667">
                <a:solidFill>
                  <a:schemeClr val="bg1"/>
                </a:solidFill>
              </a:defRPr>
            </a:lvl5pPr>
          </a:lstStyle>
          <a:p>
            <a:pPr lvl="0"/>
            <a:r>
              <a:rPr lang="en-US"/>
              <a:t>Click to edit Master text styles</a:t>
            </a:r>
          </a:p>
        </p:txBody>
      </p:sp>
      <p:sp>
        <p:nvSpPr>
          <p:cNvPr id="24" name="Rectangle 23"/>
          <p:cNvSpPr/>
          <p:nvPr userDrawn="1"/>
        </p:nvSpPr>
        <p:spPr>
          <a:xfrm>
            <a:off x="11022043" y="0"/>
            <a:ext cx="565151" cy="1117600"/>
          </a:xfrm>
          <a:prstGeom prst="rect">
            <a:avLst/>
          </a:prstGeom>
          <a:solidFill>
            <a:srgbClr val="179CD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2400">
              <a:solidFill>
                <a:srgbClr val="1F6EB7"/>
              </a:solidFill>
            </a:endParaRPr>
          </a:p>
        </p:txBody>
      </p:sp>
      <p:pic>
        <p:nvPicPr>
          <p:cNvPr id="25" name="Picture 2" descr="NEILogoOnlyWhite.png"/>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829427" y="590551"/>
            <a:ext cx="948267" cy="605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p:cNvSpPr txBox="1">
            <a:spLocks noChangeArrowheads="1"/>
          </p:cNvSpPr>
          <p:nvPr userDrawn="1"/>
        </p:nvSpPr>
        <p:spPr bwMode="auto">
          <a:xfrm>
            <a:off x="9150412" y="6390346"/>
            <a:ext cx="2692081" cy="287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93" tIns="60947" rIns="121893" bIns="60947">
            <a:spAutoFit/>
          </a:bodyPr>
          <a:lstStyle>
            <a:lvl1pPr defTabSz="455613">
              <a:defRPr>
                <a:solidFill>
                  <a:schemeClr val="tx1"/>
                </a:solidFill>
                <a:latin typeface="Calibri" charset="0"/>
                <a:ea typeface="ＭＳ Ｐゴシック" charset="0"/>
                <a:cs typeface="ＭＳ Ｐゴシック" charset="0"/>
              </a:defRPr>
            </a:lvl1pPr>
            <a:lvl2pPr marL="742950" indent="-285750" defTabSz="455613">
              <a:defRPr>
                <a:solidFill>
                  <a:schemeClr val="tx1"/>
                </a:solidFill>
                <a:latin typeface="Calibri" charset="0"/>
                <a:ea typeface="ＭＳ Ｐゴシック" charset="0"/>
              </a:defRPr>
            </a:lvl2pPr>
            <a:lvl3pPr marL="1143000" indent="-228600" defTabSz="455613">
              <a:defRPr>
                <a:solidFill>
                  <a:schemeClr val="tx1"/>
                </a:solidFill>
                <a:latin typeface="Calibri" charset="0"/>
                <a:ea typeface="ＭＳ Ｐゴシック" charset="0"/>
              </a:defRPr>
            </a:lvl3pPr>
            <a:lvl4pPr marL="1600200" indent="-228600" defTabSz="455613">
              <a:defRPr>
                <a:solidFill>
                  <a:schemeClr val="tx1"/>
                </a:solidFill>
                <a:latin typeface="Calibri" charset="0"/>
                <a:ea typeface="ＭＳ Ｐゴシック" charset="0"/>
              </a:defRPr>
            </a:lvl4pPr>
            <a:lvl5pPr marL="2057400" indent="-228600" defTabSz="455613">
              <a:defRPr>
                <a:solidFill>
                  <a:schemeClr val="tx1"/>
                </a:solidFill>
                <a:latin typeface="Calibri" charset="0"/>
                <a:ea typeface="ＭＳ Ｐゴシック" charset="0"/>
              </a:defRPr>
            </a:lvl5pPr>
            <a:lvl6pPr marL="2514600" indent="-228600" defTabSz="455613" fontAlgn="base">
              <a:spcBef>
                <a:spcPct val="0"/>
              </a:spcBef>
              <a:spcAft>
                <a:spcPct val="0"/>
              </a:spcAft>
              <a:defRPr>
                <a:solidFill>
                  <a:schemeClr val="tx1"/>
                </a:solidFill>
                <a:latin typeface="Calibri" charset="0"/>
                <a:ea typeface="ＭＳ Ｐゴシック" charset="0"/>
              </a:defRPr>
            </a:lvl6pPr>
            <a:lvl7pPr marL="2971800" indent="-228600" defTabSz="455613" fontAlgn="base">
              <a:spcBef>
                <a:spcPct val="0"/>
              </a:spcBef>
              <a:spcAft>
                <a:spcPct val="0"/>
              </a:spcAft>
              <a:defRPr>
                <a:solidFill>
                  <a:schemeClr val="tx1"/>
                </a:solidFill>
                <a:latin typeface="Calibri" charset="0"/>
                <a:ea typeface="ＭＳ Ｐゴシック" charset="0"/>
              </a:defRPr>
            </a:lvl7pPr>
            <a:lvl8pPr marL="3429000" indent="-228600" defTabSz="455613" fontAlgn="base">
              <a:spcBef>
                <a:spcPct val="0"/>
              </a:spcBef>
              <a:spcAft>
                <a:spcPct val="0"/>
              </a:spcAft>
              <a:defRPr>
                <a:solidFill>
                  <a:schemeClr val="tx1"/>
                </a:solidFill>
                <a:latin typeface="Calibri" charset="0"/>
                <a:ea typeface="ＭＳ Ｐゴシック" charset="0"/>
              </a:defRPr>
            </a:lvl8pPr>
            <a:lvl9pPr marL="3886200" indent="-228600" defTabSz="455613" fontAlgn="base">
              <a:spcBef>
                <a:spcPct val="0"/>
              </a:spcBef>
              <a:spcAft>
                <a:spcPct val="0"/>
              </a:spcAft>
              <a:defRPr>
                <a:solidFill>
                  <a:schemeClr val="tx1"/>
                </a:solidFill>
                <a:latin typeface="Calibri" charset="0"/>
                <a:ea typeface="ＭＳ Ｐゴシック" charset="0"/>
              </a:defRPr>
            </a:lvl9pPr>
          </a:lstStyle>
          <a:p>
            <a:pPr>
              <a:defRPr/>
            </a:pPr>
            <a:r>
              <a:rPr lang="en-US" sz="1067">
                <a:solidFill>
                  <a:srgbClr val="67757D"/>
                </a:solidFill>
                <a:latin typeface="Arial" charset="0"/>
                <a:cs typeface="Arial" charset="0"/>
              </a:rPr>
              <a:t>©2022 Nuclear Energy Institute       </a:t>
            </a:r>
            <a:fld id="{D519FB55-72DC-5348-8F65-89A86754C178}" type="slidenum">
              <a:rPr lang="en-US" sz="1067" smtClean="0">
                <a:solidFill>
                  <a:srgbClr val="67757D"/>
                </a:solidFill>
                <a:latin typeface="Arial" charset="0"/>
                <a:cs typeface="Arial" charset="0"/>
              </a:rPr>
              <a:pPr>
                <a:defRPr/>
              </a:pPr>
              <a:t>‹#›</a:t>
            </a:fld>
            <a:endParaRPr lang="en-US" sz="1067">
              <a:solidFill>
                <a:srgbClr val="67757D"/>
              </a:solidFill>
              <a:latin typeface="Arial" charset="0"/>
              <a:cs typeface="Arial" charset="0"/>
            </a:endParaRPr>
          </a:p>
        </p:txBody>
      </p:sp>
    </p:spTree>
    <p:extLst>
      <p:ext uri="{BB962C8B-B14F-4D97-AF65-F5344CB8AC3E}">
        <p14:creationId xmlns:p14="http://schemas.microsoft.com/office/powerpoint/2010/main" val="544764"/>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1_Two Column Bullet Text Page">
    <p:spTree>
      <p:nvGrpSpPr>
        <p:cNvPr id="1" name=""/>
        <p:cNvGrpSpPr/>
        <p:nvPr/>
      </p:nvGrpSpPr>
      <p:grpSpPr>
        <a:xfrm>
          <a:off x="0" y="0"/>
          <a:ext cx="0" cy="0"/>
          <a:chOff x="0" y="0"/>
          <a:chExt cx="0" cy="0"/>
        </a:xfrm>
      </p:grpSpPr>
      <p:sp>
        <p:nvSpPr>
          <p:cNvPr id="19" name="Text Placeholder 12"/>
          <p:cNvSpPr>
            <a:spLocks noGrp="1"/>
          </p:cNvSpPr>
          <p:nvPr>
            <p:ph type="body" sz="quarter" idx="15" hasCustomPrompt="1"/>
          </p:nvPr>
        </p:nvSpPr>
        <p:spPr>
          <a:xfrm>
            <a:off x="478219" y="362277"/>
            <a:ext cx="10335275" cy="1297191"/>
          </a:xfrm>
          <a:prstGeom prst="rect">
            <a:avLst/>
          </a:prstGeom>
        </p:spPr>
        <p:txBody>
          <a:bodyPr vert="horz"/>
          <a:lstStyle>
            <a:lvl1pPr marL="0" indent="0">
              <a:buNone/>
              <a:defRPr sz="4267" baseline="0">
                <a:solidFill>
                  <a:srgbClr val="67757D"/>
                </a:solidFill>
                <a:latin typeface="+mj-lt"/>
              </a:defRPr>
            </a:lvl1pPr>
            <a:lvl2pPr marL="609585" indent="0">
              <a:buNone/>
              <a:defRPr sz="4267">
                <a:solidFill>
                  <a:schemeClr val="bg1"/>
                </a:solidFill>
                <a:latin typeface="+mj-lt"/>
              </a:defRPr>
            </a:lvl2pPr>
            <a:lvl3pPr marL="1219170" indent="0">
              <a:buNone/>
              <a:defRPr sz="4267">
                <a:solidFill>
                  <a:schemeClr val="bg1"/>
                </a:solidFill>
                <a:latin typeface="+mj-lt"/>
              </a:defRPr>
            </a:lvl3pPr>
            <a:lvl4pPr marL="1828754" indent="0">
              <a:buNone/>
              <a:defRPr sz="4267">
                <a:solidFill>
                  <a:schemeClr val="bg1"/>
                </a:solidFill>
                <a:latin typeface="+mj-lt"/>
              </a:defRPr>
            </a:lvl4pPr>
            <a:lvl5pPr marL="2438339" indent="0">
              <a:buNone/>
              <a:defRPr sz="4267">
                <a:solidFill>
                  <a:schemeClr val="bg1"/>
                </a:solidFill>
                <a:latin typeface="+mj-lt"/>
              </a:defRPr>
            </a:lvl5pPr>
          </a:lstStyle>
          <a:p>
            <a:pPr lvl="0"/>
            <a:r>
              <a:rPr lang="en-US"/>
              <a:t>Click to edit text</a:t>
            </a:r>
          </a:p>
        </p:txBody>
      </p:sp>
      <p:sp>
        <p:nvSpPr>
          <p:cNvPr id="21" name="Text Placeholder 10"/>
          <p:cNvSpPr>
            <a:spLocks noGrp="1"/>
          </p:cNvSpPr>
          <p:nvPr>
            <p:ph type="body" sz="quarter" idx="13"/>
          </p:nvPr>
        </p:nvSpPr>
        <p:spPr>
          <a:xfrm>
            <a:off x="500945" y="1659467"/>
            <a:ext cx="5406672" cy="4591052"/>
          </a:xfrm>
          <a:prstGeom prst="rect">
            <a:avLst/>
          </a:prstGeom>
        </p:spPr>
        <p:txBody>
          <a:bodyPr vert="horz"/>
          <a:lstStyle>
            <a:lvl1pPr marL="311143" indent="-311143">
              <a:lnSpc>
                <a:spcPct val="100000"/>
              </a:lnSpc>
              <a:spcBef>
                <a:spcPts val="0"/>
              </a:spcBef>
              <a:spcAft>
                <a:spcPts val="0"/>
              </a:spcAft>
              <a:buClr>
                <a:schemeClr val="bg2"/>
              </a:buClr>
              <a:buFont typeface="Wingdings" charset="2"/>
              <a:buChar char="§"/>
              <a:defRPr sz="2667">
                <a:solidFill>
                  <a:srgbClr val="67757D"/>
                </a:solidFill>
              </a:defRPr>
            </a:lvl1pPr>
            <a:lvl2pPr marL="609585" indent="0">
              <a:buNone/>
              <a:defRPr sz="2667">
                <a:solidFill>
                  <a:schemeClr val="bg1"/>
                </a:solidFill>
              </a:defRPr>
            </a:lvl2pPr>
            <a:lvl3pPr marL="1219170" indent="0">
              <a:buNone/>
              <a:defRPr sz="2667">
                <a:solidFill>
                  <a:schemeClr val="bg1"/>
                </a:solidFill>
              </a:defRPr>
            </a:lvl3pPr>
            <a:lvl4pPr marL="1828754" indent="0">
              <a:buNone/>
              <a:defRPr sz="2667">
                <a:solidFill>
                  <a:schemeClr val="bg1"/>
                </a:solidFill>
              </a:defRPr>
            </a:lvl4pPr>
            <a:lvl5pPr marL="2438339" indent="0">
              <a:buNone/>
              <a:defRPr sz="2667">
                <a:solidFill>
                  <a:schemeClr val="bg1"/>
                </a:solidFill>
              </a:defRPr>
            </a:lvl5pPr>
          </a:lstStyle>
          <a:p>
            <a:pPr lvl="0"/>
            <a:r>
              <a:rPr lang="en-US"/>
              <a:t>Click to edit Master text styles</a:t>
            </a:r>
          </a:p>
        </p:txBody>
      </p:sp>
      <p:sp>
        <p:nvSpPr>
          <p:cNvPr id="23" name="Text Placeholder 10"/>
          <p:cNvSpPr>
            <a:spLocks noGrp="1"/>
          </p:cNvSpPr>
          <p:nvPr>
            <p:ph type="body" sz="quarter" idx="17"/>
          </p:nvPr>
        </p:nvSpPr>
        <p:spPr>
          <a:xfrm>
            <a:off x="6114623" y="1665209"/>
            <a:ext cx="5465661" cy="4591052"/>
          </a:xfrm>
          <a:prstGeom prst="rect">
            <a:avLst/>
          </a:prstGeom>
        </p:spPr>
        <p:txBody>
          <a:bodyPr vert="horz"/>
          <a:lstStyle>
            <a:lvl1pPr marL="311143" indent="-311143">
              <a:lnSpc>
                <a:spcPct val="100000"/>
              </a:lnSpc>
              <a:spcBef>
                <a:spcPts val="0"/>
              </a:spcBef>
              <a:spcAft>
                <a:spcPts val="0"/>
              </a:spcAft>
              <a:buClr>
                <a:schemeClr val="bg2"/>
              </a:buClr>
              <a:buFont typeface="Wingdings" charset="2"/>
              <a:buChar char="§"/>
              <a:defRPr sz="2667">
                <a:solidFill>
                  <a:srgbClr val="67757D"/>
                </a:solidFill>
              </a:defRPr>
            </a:lvl1pPr>
            <a:lvl2pPr marL="609585" indent="0">
              <a:buNone/>
              <a:defRPr sz="2667">
                <a:solidFill>
                  <a:schemeClr val="bg1"/>
                </a:solidFill>
              </a:defRPr>
            </a:lvl2pPr>
            <a:lvl3pPr marL="1219170" indent="0">
              <a:buNone/>
              <a:defRPr sz="2667">
                <a:solidFill>
                  <a:schemeClr val="bg1"/>
                </a:solidFill>
              </a:defRPr>
            </a:lvl3pPr>
            <a:lvl4pPr marL="1828754" indent="0">
              <a:buNone/>
              <a:defRPr sz="2667">
                <a:solidFill>
                  <a:schemeClr val="bg1"/>
                </a:solidFill>
              </a:defRPr>
            </a:lvl4pPr>
            <a:lvl5pPr marL="2438339" indent="0">
              <a:buNone/>
              <a:defRPr sz="2667">
                <a:solidFill>
                  <a:schemeClr val="bg1"/>
                </a:solidFill>
              </a:defRPr>
            </a:lvl5pPr>
          </a:lstStyle>
          <a:p>
            <a:pPr lvl="0"/>
            <a:r>
              <a:rPr lang="en-US"/>
              <a:t>Click to edit Master text styles</a:t>
            </a:r>
          </a:p>
        </p:txBody>
      </p:sp>
      <p:sp>
        <p:nvSpPr>
          <p:cNvPr id="24" name="Rectangle 23"/>
          <p:cNvSpPr/>
          <p:nvPr userDrawn="1"/>
        </p:nvSpPr>
        <p:spPr>
          <a:xfrm>
            <a:off x="11022043" y="0"/>
            <a:ext cx="565151" cy="1117600"/>
          </a:xfrm>
          <a:prstGeom prst="rect">
            <a:avLst/>
          </a:prstGeom>
          <a:solidFill>
            <a:srgbClr val="179CD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2400">
              <a:solidFill>
                <a:srgbClr val="1F6EB7"/>
              </a:solidFill>
            </a:endParaRPr>
          </a:p>
        </p:txBody>
      </p:sp>
      <p:pic>
        <p:nvPicPr>
          <p:cNvPr id="25" name="Picture 2" descr="NEILogoOnlyWhite.png"/>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829427" y="590551"/>
            <a:ext cx="948267" cy="605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TextBox 7"/>
          <p:cNvSpPr txBox="1">
            <a:spLocks noChangeArrowheads="1"/>
          </p:cNvSpPr>
          <p:nvPr userDrawn="1"/>
        </p:nvSpPr>
        <p:spPr bwMode="auto">
          <a:xfrm>
            <a:off x="9150412" y="6390346"/>
            <a:ext cx="2692081" cy="287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93" tIns="60947" rIns="121893" bIns="60947">
            <a:spAutoFit/>
          </a:bodyPr>
          <a:lstStyle>
            <a:lvl1pPr defTabSz="455613">
              <a:defRPr>
                <a:solidFill>
                  <a:schemeClr val="tx1"/>
                </a:solidFill>
                <a:latin typeface="Calibri" charset="0"/>
                <a:ea typeface="ＭＳ Ｐゴシック" charset="0"/>
                <a:cs typeface="ＭＳ Ｐゴシック" charset="0"/>
              </a:defRPr>
            </a:lvl1pPr>
            <a:lvl2pPr marL="742950" indent="-285750" defTabSz="455613">
              <a:defRPr>
                <a:solidFill>
                  <a:schemeClr val="tx1"/>
                </a:solidFill>
                <a:latin typeface="Calibri" charset="0"/>
                <a:ea typeface="ＭＳ Ｐゴシック" charset="0"/>
              </a:defRPr>
            </a:lvl2pPr>
            <a:lvl3pPr marL="1143000" indent="-228600" defTabSz="455613">
              <a:defRPr>
                <a:solidFill>
                  <a:schemeClr val="tx1"/>
                </a:solidFill>
                <a:latin typeface="Calibri" charset="0"/>
                <a:ea typeface="ＭＳ Ｐゴシック" charset="0"/>
              </a:defRPr>
            </a:lvl3pPr>
            <a:lvl4pPr marL="1600200" indent="-228600" defTabSz="455613">
              <a:defRPr>
                <a:solidFill>
                  <a:schemeClr val="tx1"/>
                </a:solidFill>
                <a:latin typeface="Calibri" charset="0"/>
                <a:ea typeface="ＭＳ Ｐゴシック" charset="0"/>
              </a:defRPr>
            </a:lvl4pPr>
            <a:lvl5pPr marL="2057400" indent="-228600" defTabSz="455613">
              <a:defRPr>
                <a:solidFill>
                  <a:schemeClr val="tx1"/>
                </a:solidFill>
                <a:latin typeface="Calibri" charset="0"/>
                <a:ea typeface="ＭＳ Ｐゴシック" charset="0"/>
              </a:defRPr>
            </a:lvl5pPr>
            <a:lvl6pPr marL="2514600" indent="-228600" defTabSz="455613" fontAlgn="base">
              <a:spcBef>
                <a:spcPct val="0"/>
              </a:spcBef>
              <a:spcAft>
                <a:spcPct val="0"/>
              </a:spcAft>
              <a:defRPr>
                <a:solidFill>
                  <a:schemeClr val="tx1"/>
                </a:solidFill>
                <a:latin typeface="Calibri" charset="0"/>
                <a:ea typeface="ＭＳ Ｐゴシック" charset="0"/>
              </a:defRPr>
            </a:lvl6pPr>
            <a:lvl7pPr marL="2971800" indent="-228600" defTabSz="455613" fontAlgn="base">
              <a:spcBef>
                <a:spcPct val="0"/>
              </a:spcBef>
              <a:spcAft>
                <a:spcPct val="0"/>
              </a:spcAft>
              <a:defRPr>
                <a:solidFill>
                  <a:schemeClr val="tx1"/>
                </a:solidFill>
                <a:latin typeface="Calibri" charset="0"/>
                <a:ea typeface="ＭＳ Ｐゴシック" charset="0"/>
              </a:defRPr>
            </a:lvl7pPr>
            <a:lvl8pPr marL="3429000" indent="-228600" defTabSz="455613" fontAlgn="base">
              <a:spcBef>
                <a:spcPct val="0"/>
              </a:spcBef>
              <a:spcAft>
                <a:spcPct val="0"/>
              </a:spcAft>
              <a:defRPr>
                <a:solidFill>
                  <a:schemeClr val="tx1"/>
                </a:solidFill>
                <a:latin typeface="Calibri" charset="0"/>
                <a:ea typeface="ＭＳ Ｐゴシック" charset="0"/>
              </a:defRPr>
            </a:lvl8pPr>
            <a:lvl9pPr marL="3886200" indent="-228600" defTabSz="455613" fontAlgn="base">
              <a:spcBef>
                <a:spcPct val="0"/>
              </a:spcBef>
              <a:spcAft>
                <a:spcPct val="0"/>
              </a:spcAft>
              <a:defRPr>
                <a:solidFill>
                  <a:schemeClr val="tx1"/>
                </a:solidFill>
                <a:latin typeface="Calibri" charset="0"/>
                <a:ea typeface="ＭＳ Ｐゴシック" charset="0"/>
              </a:defRPr>
            </a:lvl9pPr>
          </a:lstStyle>
          <a:p>
            <a:pPr>
              <a:defRPr/>
            </a:pPr>
            <a:r>
              <a:rPr lang="en-US" sz="1067">
                <a:solidFill>
                  <a:srgbClr val="67757D"/>
                </a:solidFill>
                <a:latin typeface="Arial" charset="0"/>
                <a:cs typeface="Arial" charset="0"/>
              </a:rPr>
              <a:t>©2022 Nuclear Energy Institute       </a:t>
            </a:r>
            <a:fld id="{D519FB55-72DC-5348-8F65-89A86754C178}" type="slidenum">
              <a:rPr lang="en-US" sz="1067" smtClean="0">
                <a:solidFill>
                  <a:srgbClr val="67757D"/>
                </a:solidFill>
                <a:latin typeface="Arial" charset="0"/>
                <a:cs typeface="Arial" charset="0"/>
              </a:rPr>
              <a:pPr>
                <a:defRPr/>
              </a:pPr>
              <a:t>‹#›</a:t>
            </a:fld>
            <a:endParaRPr lang="en-US" sz="1067">
              <a:solidFill>
                <a:srgbClr val="67757D"/>
              </a:solidFill>
              <a:latin typeface="Arial" charset="0"/>
              <a:cs typeface="Arial" charset="0"/>
            </a:endParaRPr>
          </a:p>
        </p:txBody>
      </p:sp>
    </p:spTree>
    <p:extLst>
      <p:ext uri="{BB962C8B-B14F-4D97-AF65-F5344CB8AC3E}">
        <p14:creationId xmlns:p14="http://schemas.microsoft.com/office/powerpoint/2010/main" val="1887603565"/>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Bullet Page, Landscape">
    <p:spTree>
      <p:nvGrpSpPr>
        <p:cNvPr id="1" name=""/>
        <p:cNvGrpSpPr/>
        <p:nvPr/>
      </p:nvGrpSpPr>
      <p:grpSpPr>
        <a:xfrm>
          <a:off x="0" y="0"/>
          <a:ext cx="0" cy="0"/>
          <a:chOff x="0" y="0"/>
          <a:chExt cx="0" cy="0"/>
        </a:xfrm>
      </p:grpSpPr>
      <p:sp>
        <p:nvSpPr>
          <p:cNvPr id="14" name="Text Placeholder 5"/>
          <p:cNvSpPr>
            <a:spLocks noGrp="1"/>
          </p:cNvSpPr>
          <p:nvPr>
            <p:ph type="body" sz="quarter" idx="11" hasCustomPrompt="1"/>
          </p:nvPr>
        </p:nvSpPr>
        <p:spPr>
          <a:xfrm>
            <a:off x="486558" y="1665821"/>
            <a:ext cx="11106425" cy="605495"/>
          </a:xfrm>
          <a:prstGeom prst="rect">
            <a:avLst/>
          </a:prstGeom>
        </p:spPr>
        <p:txBody>
          <a:bodyPr vert="horz"/>
          <a:lstStyle>
            <a:lvl1pPr marL="0" indent="0">
              <a:spcBef>
                <a:spcPts val="0"/>
              </a:spcBef>
              <a:spcAft>
                <a:spcPts val="800"/>
              </a:spcAft>
              <a:buNone/>
              <a:defRPr sz="3200">
                <a:solidFill>
                  <a:schemeClr val="bg2"/>
                </a:solidFill>
                <a:latin typeface="+mj-lt"/>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a:t>Click to edit text</a:t>
            </a:r>
          </a:p>
        </p:txBody>
      </p:sp>
      <p:sp>
        <p:nvSpPr>
          <p:cNvPr id="15" name="Text Placeholder 10"/>
          <p:cNvSpPr>
            <a:spLocks noGrp="1"/>
          </p:cNvSpPr>
          <p:nvPr>
            <p:ph type="body" sz="quarter" idx="13" hasCustomPrompt="1"/>
          </p:nvPr>
        </p:nvSpPr>
        <p:spPr>
          <a:xfrm>
            <a:off x="480419" y="2281577"/>
            <a:ext cx="11112565" cy="2093577"/>
          </a:xfrm>
          <a:prstGeom prst="rect">
            <a:avLst/>
          </a:prstGeom>
        </p:spPr>
        <p:txBody>
          <a:bodyPr vert="horz"/>
          <a:lstStyle>
            <a:lvl1pPr marL="306910" indent="-306910">
              <a:lnSpc>
                <a:spcPct val="100000"/>
              </a:lnSpc>
              <a:spcBef>
                <a:spcPts val="0"/>
              </a:spcBef>
              <a:spcAft>
                <a:spcPts val="0"/>
              </a:spcAft>
              <a:buClr>
                <a:schemeClr val="bg2"/>
              </a:buClr>
              <a:buFont typeface="Wingdings" charset="2"/>
              <a:buChar char="§"/>
              <a:defRPr sz="2667">
                <a:solidFill>
                  <a:srgbClr val="67757D"/>
                </a:solidFill>
              </a:defRPr>
            </a:lvl1pPr>
            <a:lvl2pPr marL="609585" indent="0">
              <a:buNone/>
              <a:defRPr sz="2667">
                <a:solidFill>
                  <a:schemeClr val="bg1"/>
                </a:solidFill>
              </a:defRPr>
            </a:lvl2pPr>
            <a:lvl3pPr marL="1219170" indent="0">
              <a:buNone/>
              <a:defRPr sz="2667">
                <a:solidFill>
                  <a:schemeClr val="bg1"/>
                </a:solidFill>
              </a:defRPr>
            </a:lvl3pPr>
            <a:lvl4pPr marL="1828754" indent="0">
              <a:buNone/>
              <a:defRPr sz="2667">
                <a:solidFill>
                  <a:schemeClr val="bg1"/>
                </a:solidFill>
              </a:defRPr>
            </a:lvl4pPr>
            <a:lvl5pPr marL="2438339" indent="0">
              <a:buNone/>
              <a:defRPr sz="2667">
                <a:solidFill>
                  <a:schemeClr val="bg1"/>
                </a:solidFill>
              </a:defRPr>
            </a:lvl5pPr>
          </a:lstStyle>
          <a:p>
            <a:pPr lvl="0"/>
            <a:r>
              <a:rPr lang="en-US"/>
              <a:t>Click to edit text</a:t>
            </a:r>
          </a:p>
        </p:txBody>
      </p:sp>
      <p:sp>
        <p:nvSpPr>
          <p:cNvPr id="16" name="Text Placeholder 10"/>
          <p:cNvSpPr>
            <a:spLocks noGrp="1"/>
          </p:cNvSpPr>
          <p:nvPr>
            <p:ph type="body" sz="quarter" idx="14" hasCustomPrompt="1"/>
          </p:nvPr>
        </p:nvSpPr>
        <p:spPr>
          <a:xfrm>
            <a:off x="486557" y="5001175"/>
            <a:ext cx="11106427" cy="1245109"/>
          </a:xfrm>
          <a:prstGeom prst="rect">
            <a:avLst/>
          </a:prstGeom>
        </p:spPr>
        <p:txBody>
          <a:bodyPr vert="horz"/>
          <a:lstStyle>
            <a:lvl1pPr marL="306910" indent="-306910">
              <a:spcBef>
                <a:spcPts val="0"/>
              </a:spcBef>
              <a:spcAft>
                <a:spcPts val="0"/>
              </a:spcAft>
              <a:buClr>
                <a:schemeClr val="bg2"/>
              </a:buClr>
              <a:buFont typeface="Wingdings" charset="2"/>
              <a:buChar char="§"/>
              <a:defRPr sz="2667">
                <a:solidFill>
                  <a:srgbClr val="67757D"/>
                </a:solidFill>
              </a:defRPr>
            </a:lvl1pPr>
            <a:lvl2pPr marL="609585" indent="0">
              <a:buNone/>
              <a:defRPr sz="2667">
                <a:solidFill>
                  <a:schemeClr val="bg1"/>
                </a:solidFill>
              </a:defRPr>
            </a:lvl2pPr>
            <a:lvl3pPr marL="1219170" indent="0">
              <a:buNone/>
              <a:defRPr sz="2667">
                <a:solidFill>
                  <a:schemeClr val="bg1"/>
                </a:solidFill>
              </a:defRPr>
            </a:lvl3pPr>
            <a:lvl4pPr marL="1828754" indent="0">
              <a:buNone/>
              <a:defRPr sz="2667">
                <a:solidFill>
                  <a:schemeClr val="bg1"/>
                </a:solidFill>
              </a:defRPr>
            </a:lvl4pPr>
            <a:lvl5pPr marL="2438339" indent="0">
              <a:buNone/>
              <a:defRPr sz="2667">
                <a:solidFill>
                  <a:schemeClr val="bg1"/>
                </a:solidFill>
              </a:defRPr>
            </a:lvl5pPr>
          </a:lstStyle>
          <a:p>
            <a:pPr lvl="0"/>
            <a:r>
              <a:rPr lang="en-US"/>
              <a:t>Click to edit text</a:t>
            </a:r>
          </a:p>
        </p:txBody>
      </p:sp>
      <p:sp>
        <p:nvSpPr>
          <p:cNvPr id="17" name="Text Placeholder 5"/>
          <p:cNvSpPr>
            <a:spLocks noGrp="1"/>
          </p:cNvSpPr>
          <p:nvPr>
            <p:ph type="body" sz="quarter" idx="15" hasCustomPrompt="1"/>
          </p:nvPr>
        </p:nvSpPr>
        <p:spPr>
          <a:xfrm>
            <a:off x="478219" y="4385417"/>
            <a:ext cx="11114765" cy="605495"/>
          </a:xfrm>
          <a:prstGeom prst="rect">
            <a:avLst/>
          </a:prstGeom>
        </p:spPr>
        <p:txBody>
          <a:bodyPr vert="horz"/>
          <a:lstStyle>
            <a:lvl1pPr marL="0" indent="0">
              <a:spcBef>
                <a:spcPts val="0"/>
              </a:spcBef>
              <a:spcAft>
                <a:spcPts val="800"/>
              </a:spcAft>
              <a:buNone/>
              <a:defRPr sz="3200">
                <a:solidFill>
                  <a:schemeClr val="bg2"/>
                </a:solidFill>
                <a:latin typeface="+mj-lt"/>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a:t>Click to edit text</a:t>
            </a:r>
          </a:p>
        </p:txBody>
      </p:sp>
      <p:sp>
        <p:nvSpPr>
          <p:cNvPr id="18" name="Text Placeholder 12"/>
          <p:cNvSpPr>
            <a:spLocks noGrp="1"/>
          </p:cNvSpPr>
          <p:nvPr>
            <p:ph type="body" sz="quarter" idx="16" hasCustomPrompt="1"/>
          </p:nvPr>
        </p:nvSpPr>
        <p:spPr>
          <a:xfrm>
            <a:off x="478219" y="362277"/>
            <a:ext cx="10335275" cy="1297191"/>
          </a:xfrm>
          <a:prstGeom prst="rect">
            <a:avLst/>
          </a:prstGeom>
        </p:spPr>
        <p:txBody>
          <a:bodyPr vert="horz"/>
          <a:lstStyle>
            <a:lvl1pPr marL="0" indent="0">
              <a:buNone/>
              <a:defRPr sz="4267" baseline="0">
                <a:solidFill>
                  <a:srgbClr val="67757D"/>
                </a:solidFill>
                <a:latin typeface="+mj-lt"/>
              </a:defRPr>
            </a:lvl1pPr>
            <a:lvl2pPr marL="609585" indent="0">
              <a:buNone/>
              <a:defRPr sz="4267">
                <a:solidFill>
                  <a:schemeClr val="bg1"/>
                </a:solidFill>
                <a:latin typeface="+mj-lt"/>
              </a:defRPr>
            </a:lvl2pPr>
            <a:lvl3pPr marL="1219170" indent="0">
              <a:buNone/>
              <a:defRPr sz="4267">
                <a:solidFill>
                  <a:schemeClr val="bg1"/>
                </a:solidFill>
                <a:latin typeface="+mj-lt"/>
              </a:defRPr>
            </a:lvl3pPr>
            <a:lvl4pPr marL="1828754" indent="0">
              <a:buNone/>
              <a:defRPr sz="4267">
                <a:solidFill>
                  <a:schemeClr val="bg1"/>
                </a:solidFill>
                <a:latin typeface="+mj-lt"/>
              </a:defRPr>
            </a:lvl4pPr>
            <a:lvl5pPr marL="2438339" indent="0">
              <a:buNone/>
              <a:defRPr sz="4267">
                <a:solidFill>
                  <a:schemeClr val="bg1"/>
                </a:solidFill>
                <a:latin typeface="+mj-lt"/>
              </a:defRPr>
            </a:lvl5pPr>
          </a:lstStyle>
          <a:p>
            <a:pPr lvl="0"/>
            <a:r>
              <a:rPr lang="en-US"/>
              <a:t>Click to edit text</a:t>
            </a:r>
          </a:p>
        </p:txBody>
      </p:sp>
      <p:sp>
        <p:nvSpPr>
          <p:cNvPr id="19" name="Rectangle 18"/>
          <p:cNvSpPr/>
          <p:nvPr userDrawn="1"/>
        </p:nvSpPr>
        <p:spPr>
          <a:xfrm>
            <a:off x="11022043" y="0"/>
            <a:ext cx="565151" cy="1117600"/>
          </a:xfrm>
          <a:prstGeom prst="rect">
            <a:avLst/>
          </a:prstGeom>
          <a:solidFill>
            <a:srgbClr val="179CD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2400">
              <a:solidFill>
                <a:srgbClr val="1F6EB7"/>
              </a:solidFill>
            </a:endParaRPr>
          </a:p>
        </p:txBody>
      </p:sp>
      <p:pic>
        <p:nvPicPr>
          <p:cNvPr id="20" name="Picture 2" descr="NEILogoOnlyWhite.png"/>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829427" y="590551"/>
            <a:ext cx="948267" cy="605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p:cNvSpPr txBox="1">
            <a:spLocks noChangeArrowheads="1"/>
          </p:cNvSpPr>
          <p:nvPr userDrawn="1"/>
        </p:nvSpPr>
        <p:spPr bwMode="auto">
          <a:xfrm>
            <a:off x="9150412" y="6390346"/>
            <a:ext cx="2692081" cy="287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93" tIns="60947" rIns="121893" bIns="60947">
            <a:spAutoFit/>
          </a:bodyPr>
          <a:lstStyle>
            <a:lvl1pPr defTabSz="455613">
              <a:defRPr>
                <a:solidFill>
                  <a:schemeClr val="tx1"/>
                </a:solidFill>
                <a:latin typeface="Calibri" charset="0"/>
                <a:ea typeface="ＭＳ Ｐゴシック" charset="0"/>
                <a:cs typeface="ＭＳ Ｐゴシック" charset="0"/>
              </a:defRPr>
            </a:lvl1pPr>
            <a:lvl2pPr marL="742950" indent="-285750" defTabSz="455613">
              <a:defRPr>
                <a:solidFill>
                  <a:schemeClr val="tx1"/>
                </a:solidFill>
                <a:latin typeface="Calibri" charset="0"/>
                <a:ea typeface="ＭＳ Ｐゴシック" charset="0"/>
              </a:defRPr>
            </a:lvl2pPr>
            <a:lvl3pPr marL="1143000" indent="-228600" defTabSz="455613">
              <a:defRPr>
                <a:solidFill>
                  <a:schemeClr val="tx1"/>
                </a:solidFill>
                <a:latin typeface="Calibri" charset="0"/>
                <a:ea typeface="ＭＳ Ｐゴシック" charset="0"/>
              </a:defRPr>
            </a:lvl3pPr>
            <a:lvl4pPr marL="1600200" indent="-228600" defTabSz="455613">
              <a:defRPr>
                <a:solidFill>
                  <a:schemeClr val="tx1"/>
                </a:solidFill>
                <a:latin typeface="Calibri" charset="0"/>
                <a:ea typeface="ＭＳ Ｐゴシック" charset="0"/>
              </a:defRPr>
            </a:lvl4pPr>
            <a:lvl5pPr marL="2057400" indent="-228600" defTabSz="455613">
              <a:defRPr>
                <a:solidFill>
                  <a:schemeClr val="tx1"/>
                </a:solidFill>
                <a:latin typeface="Calibri" charset="0"/>
                <a:ea typeface="ＭＳ Ｐゴシック" charset="0"/>
              </a:defRPr>
            </a:lvl5pPr>
            <a:lvl6pPr marL="2514600" indent="-228600" defTabSz="455613" fontAlgn="base">
              <a:spcBef>
                <a:spcPct val="0"/>
              </a:spcBef>
              <a:spcAft>
                <a:spcPct val="0"/>
              </a:spcAft>
              <a:defRPr>
                <a:solidFill>
                  <a:schemeClr val="tx1"/>
                </a:solidFill>
                <a:latin typeface="Calibri" charset="0"/>
                <a:ea typeface="ＭＳ Ｐゴシック" charset="0"/>
              </a:defRPr>
            </a:lvl6pPr>
            <a:lvl7pPr marL="2971800" indent="-228600" defTabSz="455613" fontAlgn="base">
              <a:spcBef>
                <a:spcPct val="0"/>
              </a:spcBef>
              <a:spcAft>
                <a:spcPct val="0"/>
              </a:spcAft>
              <a:defRPr>
                <a:solidFill>
                  <a:schemeClr val="tx1"/>
                </a:solidFill>
                <a:latin typeface="Calibri" charset="0"/>
                <a:ea typeface="ＭＳ Ｐゴシック" charset="0"/>
              </a:defRPr>
            </a:lvl7pPr>
            <a:lvl8pPr marL="3429000" indent="-228600" defTabSz="455613" fontAlgn="base">
              <a:spcBef>
                <a:spcPct val="0"/>
              </a:spcBef>
              <a:spcAft>
                <a:spcPct val="0"/>
              </a:spcAft>
              <a:defRPr>
                <a:solidFill>
                  <a:schemeClr val="tx1"/>
                </a:solidFill>
                <a:latin typeface="Calibri" charset="0"/>
                <a:ea typeface="ＭＳ Ｐゴシック" charset="0"/>
              </a:defRPr>
            </a:lvl8pPr>
            <a:lvl9pPr marL="3886200" indent="-228600" defTabSz="455613" fontAlgn="base">
              <a:spcBef>
                <a:spcPct val="0"/>
              </a:spcBef>
              <a:spcAft>
                <a:spcPct val="0"/>
              </a:spcAft>
              <a:defRPr>
                <a:solidFill>
                  <a:schemeClr val="tx1"/>
                </a:solidFill>
                <a:latin typeface="Calibri" charset="0"/>
                <a:ea typeface="ＭＳ Ｐゴシック" charset="0"/>
              </a:defRPr>
            </a:lvl9pPr>
          </a:lstStyle>
          <a:p>
            <a:pPr>
              <a:defRPr/>
            </a:pPr>
            <a:r>
              <a:rPr lang="en-US" sz="1067">
                <a:solidFill>
                  <a:srgbClr val="67757D"/>
                </a:solidFill>
                <a:latin typeface="Arial" charset="0"/>
                <a:cs typeface="Arial" charset="0"/>
              </a:rPr>
              <a:t>©2022 Nuclear Energy Institute       </a:t>
            </a:r>
            <a:fld id="{D519FB55-72DC-5348-8F65-89A86754C178}" type="slidenum">
              <a:rPr lang="en-US" sz="1067" smtClean="0">
                <a:solidFill>
                  <a:srgbClr val="67757D"/>
                </a:solidFill>
                <a:latin typeface="Arial" charset="0"/>
                <a:cs typeface="Arial" charset="0"/>
              </a:rPr>
              <a:pPr>
                <a:defRPr/>
              </a:pPr>
              <a:t>‹#›</a:t>
            </a:fld>
            <a:endParaRPr lang="en-US" sz="1067">
              <a:solidFill>
                <a:srgbClr val="67757D"/>
              </a:solidFill>
              <a:latin typeface="Arial" charset="0"/>
              <a:cs typeface="Arial" charset="0"/>
            </a:endParaRPr>
          </a:p>
        </p:txBody>
      </p:sp>
    </p:spTree>
    <p:extLst>
      <p:ext uri="{BB962C8B-B14F-4D97-AF65-F5344CB8AC3E}">
        <p14:creationId xmlns:p14="http://schemas.microsoft.com/office/powerpoint/2010/main" val="323386426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Section Header">
    <p:bg>
      <p:bgPr>
        <a:solidFill>
          <a:schemeClr val="bg1"/>
        </a:solidFill>
        <a:effectLst/>
      </p:bgPr>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9B475659-A258-55F6-3EDB-17528467E9C7}"/>
              </a:ext>
            </a:extLst>
          </p:cNvPr>
          <p:cNvGraphicFramePr>
            <a:graphicFrameLocks noChangeAspect="1"/>
          </p:cNvGraphicFramePr>
          <p:nvPr>
            <p:custDataLst>
              <p:tags r:id="rId1"/>
            </p:custDataLst>
            <p:extLst>
              <p:ext uri="{D42A27DB-BD31-4B8C-83A1-F6EECF244321}">
                <p14:modId xmlns:p14="http://schemas.microsoft.com/office/powerpoint/2010/main" val="29030171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06" imgH="308" progId="TCLayout.ActiveDocument.1">
                  <p:embed/>
                </p:oleObj>
              </mc:Choice>
              <mc:Fallback>
                <p:oleObj name="think-cell Slide" r:id="rId3" imgW="306" imgH="308" progId="TCLayout.ActiveDocument.1">
                  <p:embed/>
                  <p:pic>
                    <p:nvPicPr>
                      <p:cNvPr id="4" name="Object 3" hidden="1">
                        <a:extLst>
                          <a:ext uri="{FF2B5EF4-FFF2-40B4-BE49-F238E27FC236}">
                            <a16:creationId xmlns:a16="http://schemas.microsoft.com/office/drawing/2014/main" id="{9B475659-A258-55F6-3EDB-17528467E9C7}"/>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pic>
        <p:nvPicPr>
          <p:cNvPr id="6" name="Picture 5" descr="A white background with hexagons&#10;&#10;Description automatically generated">
            <a:extLst>
              <a:ext uri="{FF2B5EF4-FFF2-40B4-BE49-F238E27FC236}">
                <a16:creationId xmlns:a16="http://schemas.microsoft.com/office/drawing/2014/main" id="{168AB93C-ECD5-4944-61DB-5657E31BB3A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23" y="0"/>
            <a:ext cx="12188951" cy="6863433"/>
          </a:xfrm>
          <a:prstGeom prst="rect">
            <a:avLst/>
          </a:prstGeom>
        </p:spPr>
      </p:pic>
      <p:sp>
        <p:nvSpPr>
          <p:cNvPr id="12" name="Content Placeholder 11">
            <a:extLst>
              <a:ext uri="{FF2B5EF4-FFF2-40B4-BE49-F238E27FC236}">
                <a16:creationId xmlns:a16="http://schemas.microsoft.com/office/drawing/2014/main" id="{42CBDA3B-BBD2-D4DE-4268-53D5993D8395}"/>
              </a:ext>
            </a:extLst>
          </p:cNvPr>
          <p:cNvSpPr>
            <a:spLocks noGrp="1"/>
          </p:cNvSpPr>
          <p:nvPr>
            <p:ph sz="quarter" idx="14"/>
          </p:nvPr>
        </p:nvSpPr>
        <p:spPr>
          <a:xfrm>
            <a:off x="2931792" y="2429208"/>
            <a:ext cx="8783958" cy="1200329"/>
          </a:xfrm>
        </p:spPr>
        <p:txBody>
          <a:bodyPr wrap="square">
            <a:spAutoFit/>
          </a:bodyPr>
          <a:lstStyle>
            <a:lvl1pPr marL="0" indent="0">
              <a:lnSpc>
                <a:spcPct val="90000"/>
              </a:lnSpc>
              <a:spcBef>
                <a:spcPts val="0"/>
              </a:spcBef>
              <a:buNone/>
              <a:defRPr sz="8000" b="1" i="1" spc="-100" baseline="0">
                <a:gradFill flip="none" rotWithShape="1">
                  <a:gsLst>
                    <a:gs pos="0">
                      <a:schemeClr val="accent4"/>
                    </a:gs>
                    <a:gs pos="50000">
                      <a:srgbClr val="4F3F7D"/>
                    </a:gs>
                    <a:gs pos="100000">
                      <a:schemeClr val="accent1"/>
                    </a:gs>
                  </a:gsLst>
                  <a:lin ang="0" scaled="0"/>
                  <a:tileRect/>
                </a:gradFill>
              </a:defRPr>
            </a:lvl1pPr>
            <a:lvl2pPr marL="684212" indent="0">
              <a:buNone/>
              <a:defRPr b="1" i="1">
                <a:solidFill>
                  <a:schemeClr val="accent6"/>
                </a:solidFill>
              </a:defRPr>
            </a:lvl2pPr>
            <a:lvl3pPr marL="1377950" indent="0">
              <a:buNone/>
              <a:defRPr b="1" i="1">
                <a:solidFill>
                  <a:schemeClr val="accent6"/>
                </a:solidFill>
              </a:defRPr>
            </a:lvl3pPr>
            <a:lvl4pPr marL="2054225" indent="0">
              <a:buNone/>
              <a:defRPr b="1" i="1">
                <a:solidFill>
                  <a:schemeClr val="accent6"/>
                </a:solidFill>
              </a:defRPr>
            </a:lvl4pPr>
            <a:lvl5pPr marL="1828800" indent="0">
              <a:buNone/>
              <a:defRPr b="1" i="1">
                <a:solidFill>
                  <a:schemeClr val="accent6"/>
                </a:solidFill>
              </a:defRPr>
            </a:lvl5pPr>
          </a:lstStyle>
          <a:p>
            <a:pPr lvl="0"/>
            <a:r>
              <a:rPr lang="en-US"/>
              <a:t>Click to edit Master text styles</a:t>
            </a:r>
          </a:p>
        </p:txBody>
      </p:sp>
    </p:spTree>
    <p:extLst>
      <p:ext uri="{BB962C8B-B14F-4D97-AF65-F5344CB8AC3E}">
        <p14:creationId xmlns:p14="http://schemas.microsoft.com/office/powerpoint/2010/main" val="162181413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extLst>
    <p:ext uri="{DCECCB84-F9BA-43D5-87BE-67443E8EF086}">
      <p15:sldGuideLst xmlns:p15="http://schemas.microsoft.com/office/powerpoint/2012/main">
        <p15:guide id="1" orient="horz" pos="2160">
          <p15:clr>
            <a:srgbClr val="FBAE40"/>
          </p15:clr>
        </p15:guide>
        <p15:guide id="2" pos="3840">
          <p15:clr>
            <a:srgbClr val="FBAE40"/>
          </p15:clr>
        </p15:guide>
        <p15:guide id="3" pos="528">
          <p15:clr>
            <a:srgbClr val="FBAE40"/>
          </p15:clr>
        </p15:guide>
        <p15:guide id="4" orient="horz" pos="1248">
          <p15:clr>
            <a:srgbClr val="FBAE40"/>
          </p15:clr>
        </p15:guide>
        <p15:guide id="5" orient="horz" pos="3408">
          <p15:clr>
            <a:srgbClr val="FBAE40"/>
          </p15:clr>
        </p15:guide>
      </p15:sldGuideLst>
    </p:ext>
  </p:extLst>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1_Bullet Page, Landscape">
    <p:spTree>
      <p:nvGrpSpPr>
        <p:cNvPr id="1" name=""/>
        <p:cNvGrpSpPr/>
        <p:nvPr/>
      </p:nvGrpSpPr>
      <p:grpSpPr>
        <a:xfrm>
          <a:off x="0" y="0"/>
          <a:ext cx="0" cy="0"/>
          <a:chOff x="0" y="0"/>
          <a:chExt cx="0" cy="0"/>
        </a:xfrm>
      </p:grpSpPr>
      <p:sp>
        <p:nvSpPr>
          <p:cNvPr id="19" name="Rectangle 18"/>
          <p:cNvSpPr/>
          <p:nvPr userDrawn="1"/>
        </p:nvSpPr>
        <p:spPr>
          <a:xfrm>
            <a:off x="11022043" y="0"/>
            <a:ext cx="565151" cy="1117600"/>
          </a:xfrm>
          <a:prstGeom prst="rect">
            <a:avLst/>
          </a:prstGeom>
          <a:solidFill>
            <a:srgbClr val="179CD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2400">
              <a:solidFill>
                <a:srgbClr val="1F6EB7"/>
              </a:solidFill>
            </a:endParaRPr>
          </a:p>
        </p:txBody>
      </p:sp>
      <p:pic>
        <p:nvPicPr>
          <p:cNvPr id="20" name="Picture 2" descr="NEILogoOnlyWhite.png"/>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829427" y="590551"/>
            <a:ext cx="948267" cy="605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Placeholder 10"/>
          <p:cNvSpPr>
            <a:spLocks noGrp="1"/>
          </p:cNvSpPr>
          <p:nvPr>
            <p:ph type="body" sz="quarter" idx="13" hasCustomPrompt="1"/>
          </p:nvPr>
        </p:nvSpPr>
        <p:spPr>
          <a:xfrm>
            <a:off x="480419" y="1659467"/>
            <a:ext cx="11112565" cy="4730879"/>
          </a:xfrm>
          <a:prstGeom prst="rect">
            <a:avLst/>
          </a:prstGeom>
        </p:spPr>
        <p:txBody>
          <a:bodyPr vert="horz"/>
          <a:lstStyle>
            <a:lvl1pPr marL="306910" indent="-306910">
              <a:lnSpc>
                <a:spcPct val="100000"/>
              </a:lnSpc>
              <a:spcBef>
                <a:spcPts val="0"/>
              </a:spcBef>
              <a:spcAft>
                <a:spcPts val="0"/>
              </a:spcAft>
              <a:buClr>
                <a:schemeClr val="bg2"/>
              </a:buClr>
              <a:buFont typeface="Wingdings" charset="2"/>
              <a:buChar char="§"/>
              <a:defRPr sz="2667">
                <a:solidFill>
                  <a:schemeClr val="tx1"/>
                </a:solidFill>
              </a:defRPr>
            </a:lvl1pPr>
            <a:lvl2pPr marL="1066773" indent="-457189">
              <a:buClr>
                <a:schemeClr val="bg2"/>
              </a:buClr>
              <a:buFont typeface="Arial"/>
              <a:buChar char="•"/>
              <a:defRPr sz="2667">
                <a:solidFill>
                  <a:schemeClr val="tx1"/>
                </a:solidFill>
              </a:defRPr>
            </a:lvl2pPr>
            <a:lvl3pPr marL="1676358" indent="-457189">
              <a:buClr>
                <a:schemeClr val="bg2"/>
              </a:buClr>
              <a:buSzPct val="50000"/>
              <a:buFont typeface="Wingdings" charset="2"/>
              <a:buChar char="u"/>
              <a:defRPr sz="2667" baseline="0">
                <a:solidFill>
                  <a:schemeClr val="tx1"/>
                </a:solidFill>
              </a:defRPr>
            </a:lvl3pPr>
            <a:lvl4pPr marL="1828754" indent="0">
              <a:buNone/>
              <a:defRPr sz="2667">
                <a:solidFill>
                  <a:schemeClr val="bg1"/>
                </a:solidFill>
              </a:defRPr>
            </a:lvl4pPr>
            <a:lvl5pPr marL="2438339" indent="0">
              <a:buNone/>
              <a:defRPr sz="2667">
                <a:solidFill>
                  <a:schemeClr val="bg1"/>
                </a:solidFill>
              </a:defRPr>
            </a:lvl5pPr>
          </a:lstStyle>
          <a:p>
            <a:pPr lvl="0"/>
            <a:r>
              <a:rPr lang="en-US"/>
              <a:t>Click to edit text</a:t>
            </a:r>
          </a:p>
          <a:p>
            <a:pPr lvl="1"/>
            <a:r>
              <a:rPr lang="en-US"/>
              <a:t>Second level</a:t>
            </a:r>
          </a:p>
          <a:p>
            <a:pPr lvl="2"/>
            <a:r>
              <a:rPr lang="en-US"/>
              <a:t>Third level</a:t>
            </a:r>
          </a:p>
        </p:txBody>
      </p:sp>
      <p:sp>
        <p:nvSpPr>
          <p:cNvPr id="11" name="Text Placeholder 12"/>
          <p:cNvSpPr>
            <a:spLocks noGrp="1"/>
          </p:cNvSpPr>
          <p:nvPr>
            <p:ph type="body" sz="quarter" idx="16" hasCustomPrompt="1"/>
          </p:nvPr>
        </p:nvSpPr>
        <p:spPr>
          <a:xfrm>
            <a:off x="478219" y="362277"/>
            <a:ext cx="10335275" cy="1297191"/>
          </a:xfrm>
          <a:prstGeom prst="rect">
            <a:avLst/>
          </a:prstGeom>
        </p:spPr>
        <p:txBody>
          <a:bodyPr vert="horz"/>
          <a:lstStyle>
            <a:lvl1pPr marL="0" indent="0">
              <a:buNone/>
              <a:defRPr sz="4267" baseline="0">
                <a:solidFill>
                  <a:schemeClr val="tx1"/>
                </a:solidFill>
                <a:latin typeface="+mj-lt"/>
              </a:defRPr>
            </a:lvl1pPr>
            <a:lvl2pPr marL="609585" indent="0">
              <a:buNone/>
              <a:defRPr sz="4267">
                <a:solidFill>
                  <a:schemeClr val="bg1"/>
                </a:solidFill>
                <a:latin typeface="+mj-lt"/>
              </a:defRPr>
            </a:lvl2pPr>
            <a:lvl3pPr marL="1219170" indent="0">
              <a:buNone/>
              <a:defRPr sz="4267">
                <a:solidFill>
                  <a:schemeClr val="bg1"/>
                </a:solidFill>
                <a:latin typeface="+mj-lt"/>
              </a:defRPr>
            </a:lvl3pPr>
            <a:lvl4pPr marL="1828754" indent="0">
              <a:buNone/>
              <a:defRPr sz="4267">
                <a:solidFill>
                  <a:schemeClr val="bg1"/>
                </a:solidFill>
                <a:latin typeface="+mj-lt"/>
              </a:defRPr>
            </a:lvl4pPr>
            <a:lvl5pPr marL="2438339" indent="0">
              <a:buNone/>
              <a:defRPr sz="4267">
                <a:solidFill>
                  <a:schemeClr val="bg1"/>
                </a:solidFill>
                <a:latin typeface="+mj-lt"/>
              </a:defRPr>
            </a:lvl5pPr>
          </a:lstStyle>
          <a:p>
            <a:pPr lvl="0"/>
            <a:r>
              <a:rPr lang="en-US"/>
              <a:t>Click to edit text</a:t>
            </a:r>
          </a:p>
        </p:txBody>
      </p:sp>
      <p:sp>
        <p:nvSpPr>
          <p:cNvPr id="7" name="TextBox 6"/>
          <p:cNvSpPr txBox="1">
            <a:spLocks noChangeArrowheads="1"/>
          </p:cNvSpPr>
          <p:nvPr userDrawn="1"/>
        </p:nvSpPr>
        <p:spPr bwMode="auto">
          <a:xfrm>
            <a:off x="9150412" y="6390346"/>
            <a:ext cx="2692081" cy="287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93" tIns="60947" rIns="121893" bIns="60947">
            <a:spAutoFit/>
          </a:bodyPr>
          <a:lstStyle>
            <a:lvl1pPr defTabSz="455613">
              <a:defRPr>
                <a:solidFill>
                  <a:schemeClr val="tx1"/>
                </a:solidFill>
                <a:latin typeface="Calibri" charset="0"/>
                <a:ea typeface="ＭＳ Ｐゴシック" charset="0"/>
                <a:cs typeface="ＭＳ Ｐゴシック" charset="0"/>
              </a:defRPr>
            </a:lvl1pPr>
            <a:lvl2pPr marL="742950" indent="-285750" defTabSz="455613">
              <a:defRPr>
                <a:solidFill>
                  <a:schemeClr val="tx1"/>
                </a:solidFill>
                <a:latin typeface="Calibri" charset="0"/>
                <a:ea typeface="ＭＳ Ｐゴシック" charset="0"/>
              </a:defRPr>
            </a:lvl2pPr>
            <a:lvl3pPr marL="1143000" indent="-228600" defTabSz="455613">
              <a:defRPr>
                <a:solidFill>
                  <a:schemeClr val="tx1"/>
                </a:solidFill>
                <a:latin typeface="Calibri" charset="0"/>
                <a:ea typeface="ＭＳ Ｐゴシック" charset="0"/>
              </a:defRPr>
            </a:lvl3pPr>
            <a:lvl4pPr marL="1600200" indent="-228600" defTabSz="455613">
              <a:defRPr>
                <a:solidFill>
                  <a:schemeClr val="tx1"/>
                </a:solidFill>
                <a:latin typeface="Calibri" charset="0"/>
                <a:ea typeface="ＭＳ Ｐゴシック" charset="0"/>
              </a:defRPr>
            </a:lvl4pPr>
            <a:lvl5pPr marL="2057400" indent="-228600" defTabSz="455613">
              <a:defRPr>
                <a:solidFill>
                  <a:schemeClr val="tx1"/>
                </a:solidFill>
                <a:latin typeface="Calibri" charset="0"/>
                <a:ea typeface="ＭＳ Ｐゴシック" charset="0"/>
              </a:defRPr>
            </a:lvl5pPr>
            <a:lvl6pPr marL="2514600" indent="-228600" defTabSz="455613" fontAlgn="base">
              <a:spcBef>
                <a:spcPct val="0"/>
              </a:spcBef>
              <a:spcAft>
                <a:spcPct val="0"/>
              </a:spcAft>
              <a:defRPr>
                <a:solidFill>
                  <a:schemeClr val="tx1"/>
                </a:solidFill>
                <a:latin typeface="Calibri" charset="0"/>
                <a:ea typeface="ＭＳ Ｐゴシック" charset="0"/>
              </a:defRPr>
            </a:lvl6pPr>
            <a:lvl7pPr marL="2971800" indent="-228600" defTabSz="455613" fontAlgn="base">
              <a:spcBef>
                <a:spcPct val="0"/>
              </a:spcBef>
              <a:spcAft>
                <a:spcPct val="0"/>
              </a:spcAft>
              <a:defRPr>
                <a:solidFill>
                  <a:schemeClr val="tx1"/>
                </a:solidFill>
                <a:latin typeface="Calibri" charset="0"/>
                <a:ea typeface="ＭＳ Ｐゴシック" charset="0"/>
              </a:defRPr>
            </a:lvl7pPr>
            <a:lvl8pPr marL="3429000" indent="-228600" defTabSz="455613" fontAlgn="base">
              <a:spcBef>
                <a:spcPct val="0"/>
              </a:spcBef>
              <a:spcAft>
                <a:spcPct val="0"/>
              </a:spcAft>
              <a:defRPr>
                <a:solidFill>
                  <a:schemeClr val="tx1"/>
                </a:solidFill>
                <a:latin typeface="Calibri" charset="0"/>
                <a:ea typeface="ＭＳ Ｐゴシック" charset="0"/>
              </a:defRPr>
            </a:lvl8pPr>
            <a:lvl9pPr marL="3886200" indent="-228600" defTabSz="455613" fontAlgn="base">
              <a:spcBef>
                <a:spcPct val="0"/>
              </a:spcBef>
              <a:spcAft>
                <a:spcPct val="0"/>
              </a:spcAft>
              <a:defRPr>
                <a:solidFill>
                  <a:schemeClr val="tx1"/>
                </a:solidFill>
                <a:latin typeface="Calibri" charset="0"/>
                <a:ea typeface="ＭＳ Ｐゴシック" charset="0"/>
              </a:defRPr>
            </a:lvl9pPr>
          </a:lstStyle>
          <a:p>
            <a:pPr>
              <a:defRPr/>
            </a:pPr>
            <a:r>
              <a:rPr lang="en-US" sz="1067">
                <a:solidFill>
                  <a:srgbClr val="67757D"/>
                </a:solidFill>
                <a:latin typeface="Arial" charset="0"/>
                <a:cs typeface="Arial" charset="0"/>
              </a:rPr>
              <a:t>©2023 Nuclear Energy Institute       </a:t>
            </a:r>
            <a:fld id="{D519FB55-72DC-5348-8F65-89A86754C178}" type="slidenum">
              <a:rPr lang="en-US" sz="1067" smtClean="0">
                <a:solidFill>
                  <a:srgbClr val="67757D"/>
                </a:solidFill>
                <a:latin typeface="Arial" charset="0"/>
                <a:cs typeface="Arial" charset="0"/>
              </a:rPr>
              <a:pPr>
                <a:defRPr/>
              </a:pPr>
              <a:t>‹#›</a:t>
            </a:fld>
            <a:endParaRPr lang="en-US" sz="1067">
              <a:solidFill>
                <a:srgbClr val="67757D"/>
              </a:solidFill>
              <a:latin typeface="Arial" charset="0"/>
              <a:cs typeface="Arial" charset="0"/>
            </a:endParaRPr>
          </a:p>
        </p:txBody>
      </p:sp>
    </p:spTree>
    <p:extLst>
      <p:ext uri="{BB962C8B-B14F-4D97-AF65-F5344CB8AC3E}">
        <p14:creationId xmlns:p14="http://schemas.microsoft.com/office/powerpoint/2010/main" val="62548217"/>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Text with Subhead">
    <p:spTree>
      <p:nvGrpSpPr>
        <p:cNvPr id="1" name=""/>
        <p:cNvGrpSpPr/>
        <p:nvPr/>
      </p:nvGrpSpPr>
      <p:grpSpPr>
        <a:xfrm>
          <a:off x="0" y="0"/>
          <a:ext cx="0" cy="0"/>
          <a:chOff x="0" y="0"/>
          <a:chExt cx="0" cy="0"/>
        </a:xfrm>
      </p:grpSpPr>
      <p:sp>
        <p:nvSpPr>
          <p:cNvPr id="14" name="Text Placeholder 5"/>
          <p:cNvSpPr>
            <a:spLocks noGrp="1"/>
          </p:cNvSpPr>
          <p:nvPr>
            <p:ph type="body" sz="quarter" idx="11"/>
          </p:nvPr>
        </p:nvSpPr>
        <p:spPr>
          <a:xfrm>
            <a:off x="486558" y="1665821"/>
            <a:ext cx="11106425" cy="605495"/>
          </a:xfrm>
          <a:prstGeom prst="rect">
            <a:avLst/>
          </a:prstGeom>
        </p:spPr>
        <p:txBody>
          <a:bodyPr vert="horz"/>
          <a:lstStyle>
            <a:lvl1pPr marL="0" indent="0">
              <a:spcBef>
                <a:spcPts val="0"/>
              </a:spcBef>
              <a:spcAft>
                <a:spcPts val="800"/>
              </a:spcAft>
              <a:buNone/>
              <a:defRPr sz="3200">
                <a:solidFill>
                  <a:schemeClr val="bg2"/>
                </a:solidFill>
                <a:latin typeface="+mj-lt"/>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a:t>Click to edit Master text styles</a:t>
            </a:r>
          </a:p>
        </p:txBody>
      </p:sp>
      <p:sp>
        <p:nvSpPr>
          <p:cNvPr id="15" name="Text Placeholder 10"/>
          <p:cNvSpPr>
            <a:spLocks noGrp="1"/>
          </p:cNvSpPr>
          <p:nvPr>
            <p:ph type="body" sz="quarter" idx="13"/>
          </p:nvPr>
        </p:nvSpPr>
        <p:spPr>
          <a:xfrm>
            <a:off x="480419" y="2281577"/>
            <a:ext cx="11112565" cy="2093577"/>
          </a:xfrm>
          <a:prstGeom prst="rect">
            <a:avLst/>
          </a:prstGeom>
        </p:spPr>
        <p:txBody>
          <a:bodyPr vert="horz"/>
          <a:lstStyle>
            <a:lvl1pPr marL="0" indent="0">
              <a:lnSpc>
                <a:spcPct val="100000"/>
              </a:lnSpc>
              <a:spcBef>
                <a:spcPts val="0"/>
              </a:spcBef>
              <a:spcAft>
                <a:spcPts val="0"/>
              </a:spcAft>
              <a:buClr>
                <a:schemeClr val="bg2"/>
              </a:buClr>
              <a:buFont typeface="Wingdings" charset="2"/>
              <a:buNone/>
              <a:defRPr sz="2667">
                <a:solidFill>
                  <a:srgbClr val="67757D"/>
                </a:solidFill>
              </a:defRPr>
            </a:lvl1pPr>
            <a:lvl2pPr marL="609585" indent="0">
              <a:buNone/>
              <a:defRPr sz="2667">
                <a:solidFill>
                  <a:schemeClr val="bg1"/>
                </a:solidFill>
              </a:defRPr>
            </a:lvl2pPr>
            <a:lvl3pPr marL="1219170" indent="0">
              <a:buNone/>
              <a:defRPr sz="2667">
                <a:solidFill>
                  <a:schemeClr val="bg1"/>
                </a:solidFill>
              </a:defRPr>
            </a:lvl3pPr>
            <a:lvl4pPr marL="1828754" indent="0">
              <a:buNone/>
              <a:defRPr sz="2667">
                <a:solidFill>
                  <a:schemeClr val="bg1"/>
                </a:solidFill>
              </a:defRPr>
            </a:lvl4pPr>
            <a:lvl5pPr marL="2438339" indent="0">
              <a:buNone/>
              <a:defRPr sz="2667">
                <a:solidFill>
                  <a:schemeClr val="bg1"/>
                </a:solidFill>
              </a:defRPr>
            </a:lvl5pPr>
          </a:lstStyle>
          <a:p>
            <a:pPr lvl="0"/>
            <a:r>
              <a:rPr lang="en-US"/>
              <a:t>Click to edit Master text styles</a:t>
            </a:r>
          </a:p>
        </p:txBody>
      </p:sp>
      <p:sp>
        <p:nvSpPr>
          <p:cNvPr id="16" name="Text Placeholder 10"/>
          <p:cNvSpPr>
            <a:spLocks noGrp="1"/>
          </p:cNvSpPr>
          <p:nvPr>
            <p:ph type="body" sz="quarter" idx="14"/>
          </p:nvPr>
        </p:nvSpPr>
        <p:spPr>
          <a:xfrm>
            <a:off x="486557" y="5001175"/>
            <a:ext cx="11106427" cy="1245109"/>
          </a:xfrm>
          <a:prstGeom prst="rect">
            <a:avLst/>
          </a:prstGeom>
        </p:spPr>
        <p:txBody>
          <a:bodyPr vert="horz"/>
          <a:lstStyle>
            <a:lvl1pPr marL="0" indent="0">
              <a:spcBef>
                <a:spcPts val="0"/>
              </a:spcBef>
              <a:spcAft>
                <a:spcPts val="0"/>
              </a:spcAft>
              <a:buClr>
                <a:schemeClr val="bg2"/>
              </a:buClr>
              <a:buFont typeface="Wingdings" charset="2"/>
              <a:buNone/>
              <a:defRPr sz="2667">
                <a:solidFill>
                  <a:srgbClr val="67757D"/>
                </a:solidFill>
              </a:defRPr>
            </a:lvl1pPr>
            <a:lvl2pPr marL="609585" indent="0">
              <a:buNone/>
              <a:defRPr sz="2667">
                <a:solidFill>
                  <a:schemeClr val="bg1"/>
                </a:solidFill>
              </a:defRPr>
            </a:lvl2pPr>
            <a:lvl3pPr marL="1219170" indent="0">
              <a:buNone/>
              <a:defRPr sz="2667">
                <a:solidFill>
                  <a:schemeClr val="bg1"/>
                </a:solidFill>
              </a:defRPr>
            </a:lvl3pPr>
            <a:lvl4pPr marL="1828754" indent="0">
              <a:buNone/>
              <a:defRPr sz="2667">
                <a:solidFill>
                  <a:schemeClr val="bg1"/>
                </a:solidFill>
              </a:defRPr>
            </a:lvl4pPr>
            <a:lvl5pPr marL="2438339" indent="0">
              <a:buNone/>
              <a:defRPr sz="2667">
                <a:solidFill>
                  <a:schemeClr val="bg1"/>
                </a:solidFill>
              </a:defRPr>
            </a:lvl5pPr>
          </a:lstStyle>
          <a:p>
            <a:pPr lvl="0"/>
            <a:r>
              <a:rPr lang="en-US"/>
              <a:t>Click to edit Master text styles</a:t>
            </a:r>
          </a:p>
        </p:txBody>
      </p:sp>
      <p:sp>
        <p:nvSpPr>
          <p:cNvPr id="17" name="Text Placeholder 5"/>
          <p:cNvSpPr>
            <a:spLocks noGrp="1"/>
          </p:cNvSpPr>
          <p:nvPr>
            <p:ph type="body" sz="quarter" idx="15"/>
          </p:nvPr>
        </p:nvSpPr>
        <p:spPr>
          <a:xfrm>
            <a:off x="478219" y="4385417"/>
            <a:ext cx="11114765" cy="605495"/>
          </a:xfrm>
          <a:prstGeom prst="rect">
            <a:avLst/>
          </a:prstGeom>
        </p:spPr>
        <p:txBody>
          <a:bodyPr vert="horz"/>
          <a:lstStyle>
            <a:lvl1pPr marL="0" indent="0">
              <a:spcBef>
                <a:spcPts val="0"/>
              </a:spcBef>
              <a:spcAft>
                <a:spcPts val="800"/>
              </a:spcAft>
              <a:buNone/>
              <a:defRPr sz="3200">
                <a:solidFill>
                  <a:schemeClr val="bg2"/>
                </a:solidFill>
                <a:latin typeface="+mj-lt"/>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a:t>Click to edit Master text styles</a:t>
            </a:r>
          </a:p>
        </p:txBody>
      </p:sp>
      <p:sp>
        <p:nvSpPr>
          <p:cNvPr id="18" name="Text Placeholder 12"/>
          <p:cNvSpPr>
            <a:spLocks noGrp="1"/>
          </p:cNvSpPr>
          <p:nvPr>
            <p:ph type="body" sz="quarter" idx="16"/>
          </p:nvPr>
        </p:nvSpPr>
        <p:spPr>
          <a:xfrm>
            <a:off x="478219" y="362277"/>
            <a:ext cx="10335275" cy="1297191"/>
          </a:xfrm>
          <a:prstGeom prst="rect">
            <a:avLst/>
          </a:prstGeom>
        </p:spPr>
        <p:txBody>
          <a:bodyPr vert="horz"/>
          <a:lstStyle>
            <a:lvl1pPr marL="0" indent="0">
              <a:buNone/>
              <a:defRPr sz="4267" baseline="0">
                <a:solidFill>
                  <a:srgbClr val="67757D"/>
                </a:solidFill>
                <a:latin typeface="+mj-lt"/>
              </a:defRPr>
            </a:lvl1pPr>
            <a:lvl2pPr marL="609585" indent="0">
              <a:buNone/>
              <a:defRPr sz="4267">
                <a:solidFill>
                  <a:schemeClr val="bg1"/>
                </a:solidFill>
                <a:latin typeface="+mj-lt"/>
              </a:defRPr>
            </a:lvl2pPr>
            <a:lvl3pPr marL="1219170" indent="0">
              <a:buNone/>
              <a:defRPr sz="4267">
                <a:solidFill>
                  <a:schemeClr val="bg1"/>
                </a:solidFill>
                <a:latin typeface="+mj-lt"/>
              </a:defRPr>
            </a:lvl3pPr>
            <a:lvl4pPr marL="1828754" indent="0">
              <a:buNone/>
              <a:defRPr sz="4267">
                <a:solidFill>
                  <a:schemeClr val="bg1"/>
                </a:solidFill>
                <a:latin typeface="+mj-lt"/>
              </a:defRPr>
            </a:lvl4pPr>
            <a:lvl5pPr marL="2438339" indent="0">
              <a:buNone/>
              <a:defRPr sz="4267">
                <a:solidFill>
                  <a:schemeClr val="bg1"/>
                </a:solidFill>
                <a:latin typeface="+mj-lt"/>
              </a:defRPr>
            </a:lvl5pPr>
          </a:lstStyle>
          <a:p>
            <a:pPr lvl="0"/>
            <a:r>
              <a:rPr lang="en-US"/>
              <a:t>Click to edit Master text styles</a:t>
            </a:r>
          </a:p>
        </p:txBody>
      </p:sp>
      <p:sp>
        <p:nvSpPr>
          <p:cNvPr id="19" name="Rectangle 18"/>
          <p:cNvSpPr/>
          <p:nvPr userDrawn="1"/>
        </p:nvSpPr>
        <p:spPr>
          <a:xfrm>
            <a:off x="11022043" y="0"/>
            <a:ext cx="565151" cy="1117600"/>
          </a:xfrm>
          <a:prstGeom prst="rect">
            <a:avLst/>
          </a:prstGeom>
          <a:solidFill>
            <a:srgbClr val="179CD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2400">
              <a:solidFill>
                <a:srgbClr val="1F6EB7"/>
              </a:solidFill>
            </a:endParaRPr>
          </a:p>
        </p:txBody>
      </p:sp>
      <p:pic>
        <p:nvPicPr>
          <p:cNvPr id="20" name="Picture 2" descr="NEILogoOnlyWhite.png"/>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829427" y="590551"/>
            <a:ext cx="948267" cy="605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p:cNvSpPr txBox="1">
            <a:spLocks noChangeArrowheads="1"/>
          </p:cNvSpPr>
          <p:nvPr userDrawn="1"/>
        </p:nvSpPr>
        <p:spPr bwMode="auto">
          <a:xfrm>
            <a:off x="9150412" y="6390346"/>
            <a:ext cx="2692081" cy="287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93" tIns="60947" rIns="121893" bIns="60947">
            <a:spAutoFit/>
          </a:bodyPr>
          <a:lstStyle>
            <a:lvl1pPr defTabSz="455613">
              <a:defRPr>
                <a:solidFill>
                  <a:schemeClr val="tx1"/>
                </a:solidFill>
                <a:latin typeface="Calibri" charset="0"/>
                <a:ea typeface="ＭＳ Ｐゴシック" charset="0"/>
                <a:cs typeface="ＭＳ Ｐゴシック" charset="0"/>
              </a:defRPr>
            </a:lvl1pPr>
            <a:lvl2pPr marL="742950" indent="-285750" defTabSz="455613">
              <a:defRPr>
                <a:solidFill>
                  <a:schemeClr val="tx1"/>
                </a:solidFill>
                <a:latin typeface="Calibri" charset="0"/>
                <a:ea typeface="ＭＳ Ｐゴシック" charset="0"/>
              </a:defRPr>
            </a:lvl2pPr>
            <a:lvl3pPr marL="1143000" indent="-228600" defTabSz="455613">
              <a:defRPr>
                <a:solidFill>
                  <a:schemeClr val="tx1"/>
                </a:solidFill>
                <a:latin typeface="Calibri" charset="0"/>
                <a:ea typeface="ＭＳ Ｐゴシック" charset="0"/>
              </a:defRPr>
            </a:lvl3pPr>
            <a:lvl4pPr marL="1600200" indent="-228600" defTabSz="455613">
              <a:defRPr>
                <a:solidFill>
                  <a:schemeClr val="tx1"/>
                </a:solidFill>
                <a:latin typeface="Calibri" charset="0"/>
                <a:ea typeface="ＭＳ Ｐゴシック" charset="0"/>
              </a:defRPr>
            </a:lvl4pPr>
            <a:lvl5pPr marL="2057400" indent="-228600" defTabSz="455613">
              <a:defRPr>
                <a:solidFill>
                  <a:schemeClr val="tx1"/>
                </a:solidFill>
                <a:latin typeface="Calibri" charset="0"/>
                <a:ea typeface="ＭＳ Ｐゴシック" charset="0"/>
              </a:defRPr>
            </a:lvl5pPr>
            <a:lvl6pPr marL="2514600" indent="-228600" defTabSz="455613" fontAlgn="base">
              <a:spcBef>
                <a:spcPct val="0"/>
              </a:spcBef>
              <a:spcAft>
                <a:spcPct val="0"/>
              </a:spcAft>
              <a:defRPr>
                <a:solidFill>
                  <a:schemeClr val="tx1"/>
                </a:solidFill>
                <a:latin typeface="Calibri" charset="0"/>
                <a:ea typeface="ＭＳ Ｐゴシック" charset="0"/>
              </a:defRPr>
            </a:lvl6pPr>
            <a:lvl7pPr marL="2971800" indent="-228600" defTabSz="455613" fontAlgn="base">
              <a:spcBef>
                <a:spcPct val="0"/>
              </a:spcBef>
              <a:spcAft>
                <a:spcPct val="0"/>
              </a:spcAft>
              <a:defRPr>
                <a:solidFill>
                  <a:schemeClr val="tx1"/>
                </a:solidFill>
                <a:latin typeface="Calibri" charset="0"/>
                <a:ea typeface="ＭＳ Ｐゴシック" charset="0"/>
              </a:defRPr>
            </a:lvl7pPr>
            <a:lvl8pPr marL="3429000" indent="-228600" defTabSz="455613" fontAlgn="base">
              <a:spcBef>
                <a:spcPct val="0"/>
              </a:spcBef>
              <a:spcAft>
                <a:spcPct val="0"/>
              </a:spcAft>
              <a:defRPr>
                <a:solidFill>
                  <a:schemeClr val="tx1"/>
                </a:solidFill>
                <a:latin typeface="Calibri" charset="0"/>
                <a:ea typeface="ＭＳ Ｐゴシック" charset="0"/>
              </a:defRPr>
            </a:lvl8pPr>
            <a:lvl9pPr marL="3886200" indent="-228600" defTabSz="455613" fontAlgn="base">
              <a:spcBef>
                <a:spcPct val="0"/>
              </a:spcBef>
              <a:spcAft>
                <a:spcPct val="0"/>
              </a:spcAft>
              <a:defRPr>
                <a:solidFill>
                  <a:schemeClr val="tx1"/>
                </a:solidFill>
                <a:latin typeface="Calibri" charset="0"/>
                <a:ea typeface="ＭＳ Ｐゴシック" charset="0"/>
              </a:defRPr>
            </a:lvl9pPr>
          </a:lstStyle>
          <a:p>
            <a:pPr>
              <a:defRPr/>
            </a:pPr>
            <a:r>
              <a:rPr lang="en-US" sz="1067">
                <a:solidFill>
                  <a:srgbClr val="67757D"/>
                </a:solidFill>
                <a:latin typeface="Arial" charset="0"/>
                <a:cs typeface="Arial" charset="0"/>
              </a:rPr>
              <a:t>©2022 Nuclear Energy Institute       </a:t>
            </a:r>
            <a:fld id="{D519FB55-72DC-5348-8F65-89A86754C178}" type="slidenum">
              <a:rPr lang="en-US" sz="1067" smtClean="0">
                <a:solidFill>
                  <a:srgbClr val="67757D"/>
                </a:solidFill>
                <a:latin typeface="Arial" charset="0"/>
                <a:cs typeface="Arial" charset="0"/>
              </a:rPr>
              <a:pPr>
                <a:defRPr/>
              </a:pPr>
              <a:t>‹#›</a:t>
            </a:fld>
            <a:endParaRPr lang="en-US" sz="1067">
              <a:solidFill>
                <a:srgbClr val="67757D"/>
              </a:solidFill>
              <a:latin typeface="Arial" charset="0"/>
              <a:cs typeface="Arial" charset="0"/>
            </a:endParaRPr>
          </a:p>
        </p:txBody>
      </p:sp>
    </p:spTree>
    <p:extLst>
      <p:ext uri="{BB962C8B-B14F-4D97-AF65-F5344CB8AC3E}">
        <p14:creationId xmlns:p14="http://schemas.microsoft.com/office/powerpoint/2010/main" val="2187540104"/>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Full Text">
    <p:spTree>
      <p:nvGrpSpPr>
        <p:cNvPr id="1" name=""/>
        <p:cNvGrpSpPr/>
        <p:nvPr/>
      </p:nvGrpSpPr>
      <p:grpSpPr>
        <a:xfrm>
          <a:off x="0" y="0"/>
          <a:ext cx="0" cy="0"/>
          <a:chOff x="0" y="0"/>
          <a:chExt cx="0" cy="0"/>
        </a:xfrm>
      </p:grpSpPr>
      <p:sp>
        <p:nvSpPr>
          <p:cNvPr id="19" name="Rectangle 18"/>
          <p:cNvSpPr/>
          <p:nvPr userDrawn="1"/>
        </p:nvSpPr>
        <p:spPr>
          <a:xfrm>
            <a:off x="11022043" y="0"/>
            <a:ext cx="565151" cy="1117600"/>
          </a:xfrm>
          <a:prstGeom prst="rect">
            <a:avLst/>
          </a:prstGeom>
          <a:solidFill>
            <a:srgbClr val="179CD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2400">
              <a:solidFill>
                <a:srgbClr val="1F6EB7"/>
              </a:solidFill>
            </a:endParaRPr>
          </a:p>
        </p:txBody>
      </p:sp>
      <p:pic>
        <p:nvPicPr>
          <p:cNvPr id="20" name="Picture 2" descr="NEILogoOnlyWhite.png"/>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829427" y="590551"/>
            <a:ext cx="948267" cy="605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Placeholder 10"/>
          <p:cNvSpPr>
            <a:spLocks noGrp="1"/>
          </p:cNvSpPr>
          <p:nvPr>
            <p:ph type="body" sz="quarter" idx="13"/>
          </p:nvPr>
        </p:nvSpPr>
        <p:spPr>
          <a:xfrm>
            <a:off x="480419" y="1659467"/>
            <a:ext cx="11112565" cy="4730879"/>
          </a:xfrm>
          <a:prstGeom prst="rect">
            <a:avLst/>
          </a:prstGeom>
        </p:spPr>
        <p:txBody>
          <a:bodyPr vert="horz"/>
          <a:lstStyle>
            <a:lvl1pPr marL="0" indent="0">
              <a:lnSpc>
                <a:spcPct val="100000"/>
              </a:lnSpc>
              <a:spcBef>
                <a:spcPts val="0"/>
              </a:spcBef>
              <a:spcAft>
                <a:spcPts val="0"/>
              </a:spcAft>
              <a:buClr>
                <a:schemeClr val="bg2"/>
              </a:buClr>
              <a:buFont typeface="Wingdings" charset="2"/>
              <a:buNone/>
              <a:defRPr sz="2667">
                <a:solidFill>
                  <a:schemeClr val="tx1"/>
                </a:solidFill>
              </a:defRPr>
            </a:lvl1pPr>
            <a:lvl2pPr marL="1066773" indent="-457189">
              <a:buClr>
                <a:schemeClr val="bg2"/>
              </a:buClr>
              <a:buFont typeface="Arial"/>
              <a:buChar char="•"/>
              <a:defRPr sz="2667">
                <a:solidFill>
                  <a:schemeClr val="tx1"/>
                </a:solidFill>
              </a:defRPr>
            </a:lvl2pPr>
            <a:lvl3pPr marL="1676358" indent="-457189">
              <a:buClr>
                <a:schemeClr val="bg2"/>
              </a:buClr>
              <a:buSzPct val="50000"/>
              <a:buFont typeface="Wingdings" charset="2"/>
              <a:buChar char="u"/>
              <a:defRPr sz="2667" baseline="0">
                <a:solidFill>
                  <a:schemeClr val="tx1"/>
                </a:solidFill>
              </a:defRPr>
            </a:lvl3pPr>
            <a:lvl4pPr marL="1828754" indent="0">
              <a:buNone/>
              <a:defRPr sz="2667">
                <a:solidFill>
                  <a:schemeClr val="bg1"/>
                </a:solidFill>
              </a:defRPr>
            </a:lvl4pPr>
            <a:lvl5pPr marL="2438339" indent="0">
              <a:buNone/>
              <a:defRPr sz="2667">
                <a:solidFill>
                  <a:schemeClr val="bg1"/>
                </a:solidFill>
              </a:defRPr>
            </a:lvl5pPr>
          </a:lstStyle>
          <a:p>
            <a:pPr lvl="0"/>
            <a:r>
              <a:rPr lang="en-US"/>
              <a:t>Click to edit Master text styles</a:t>
            </a:r>
          </a:p>
        </p:txBody>
      </p:sp>
      <p:sp>
        <p:nvSpPr>
          <p:cNvPr id="11" name="Text Placeholder 12"/>
          <p:cNvSpPr>
            <a:spLocks noGrp="1"/>
          </p:cNvSpPr>
          <p:nvPr>
            <p:ph type="body" sz="quarter" idx="16"/>
          </p:nvPr>
        </p:nvSpPr>
        <p:spPr>
          <a:xfrm>
            <a:off x="478219" y="362277"/>
            <a:ext cx="10335275" cy="1297191"/>
          </a:xfrm>
          <a:prstGeom prst="rect">
            <a:avLst/>
          </a:prstGeom>
        </p:spPr>
        <p:txBody>
          <a:bodyPr vert="horz"/>
          <a:lstStyle>
            <a:lvl1pPr marL="0" indent="0">
              <a:buNone/>
              <a:defRPr sz="4267" baseline="0">
                <a:solidFill>
                  <a:schemeClr val="tx1"/>
                </a:solidFill>
                <a:latin typeface="+mj-lt"/>
              </a:defRPr>
            </a:lvl1pPr>
            <a:lvl2pPr marL="609585" indent="0">
              <a:buNone/>
              <a:defRPr sz="4267">
                <a:solidFill>
                  <a:schemeClr val="bg1"/>
                </a:solidFill>
                <a:latin typeface="+mj-lt"/>
              </a:defRPr>
            </a:lvl2pPr>
            <a:lvl3pPr marL="1219170" indent="0">
              <a:buNone/>
              <a:defRPr sz="4267">
                <a:solidFill>
                  <a:schemeClr val="bg1"/>
                </a:solidFill>
                <a:latin typeface="+mj-lt"/>
              </a:defRPr>
            </a:lvl3pPr>
            <a:lvl4pPr marL="1828754" indent="0">
              <a:buNone/>
              <a:defRPr sz="4267">
                <a:solidFill>
                  <a:schemeClr val="bg1"/>
                </a:solidFill>
                <a:latin typeface="+mj-lt"/>
              </a:defRPr>
            </a:lvl4pPr>
            <a:lvl5pPr marL="2438339" indent="0">
              <a:buNone/>
              <a:defRPr sz="4267">
                <a:solidFill>
                  <a:schemeClr val="bg1"/>
                </a:solidFill>
                <a:latin typeface="+mj-lt"/>
              </a:defRPr>
            </a:lvl5pPr>
          </a:lstStyle>
          <a:p>
            <a:pPr lvl="0"/>
            <a:r>
              <a:rPr lang="en-US"/>
              <a:t>Click to edit Master text styles</a:t>
            </a:r>
          </a:p>
        </p:txBody>
      </p:sp>
      <p:sp>
        <p:nvSpPr>
          <p:cNvPr id="7" name="TextBox 6"/>
          <p:cNvSpPr txBox="1">
            <a:spLocks noChangeArrowheads="1"/>
          </p:cNvSpPr>
          <p:nvPr userDrawn="1"/>
        </p:nvSpPr>
        <p:spPr bwMode="auto">
          <a:xfrm>
            <a:off x="9150412" y="6390346"/>
            <a:ext cx="2692081" cy="287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93" tIns="60947" rIns="121893" bIns="60947">
            <a:spAutoFit/>
          </a:bodyPr>
          <a:lstStyle>
            <a:lvl1pPr defTabSz="455613">
              <a:defRPr>
                <a:solidFill>
                  <a:schemeClr val="tx1"/>
                </a:solidFill>
                <a:latin typeface="Calibri" charset="0"/>
                <a:ea typeface="ＭＳ Ｐゴシック" charset="0"/>
                <a:cs typeface="ＭＳ Ｐゴシック" charset="0"/>
              </a:defRPr>
            </a:lvl1pPr>
            <a:lvl2pPr marL="742950" indent="-285750" defTabSz="455613">
              <a:defRPr>
                <a:solidFill>
                  <a:schemeClr val="tx1"/>
                </a:solidFill>
                <a:latin typeface="Calibri" charset="0"/>
                <a:ea typeface="ＭＳ Ｐゴシック" charset="0"/>
              </a:defRPr>
            </a:lvl2pPr>
            <a:lvl3pPr marL="1143000" indent="-228600" defTabSz="455613">
              <a:defRPr>
                <a:solidFill>
                  <a:schemeClr val="tx1"/>
                </a:solidFill>
                <a:latin typeface="Calibri" charset="0"/>
                <a:ea typeface="ＭＳ Ｐゴシック" charset="0"/>
              </a:defRPr>
            </a:lvl3pPr>
            <a:lvl4pPr marL="1600200" indent="-228600" defTabSz="455613">
              <a:defRPr>
                <a:solidFill>
                  <a:schemeClr val="tx1"/>
                </a:solidFill>
                <a:latin typeface="Calibri" charset="0"/>
                <a:ea typeface="ＭＳ Ｐゴシック" charset="0"/>
              </a:defRPr>
            </a:lvl4pPr>
            <a:lvl5pPr marL="2057400" indent="-228600" defTabSz="455613">
              <a:defRPr>
                <a:solidFill>
                  <a:schemeClr val="tx1"/>
                </a:solidFill>
                <a:latin typeface="Calibri" charset="0"/>
                <a:ea typeface="ＭＳ Ｐゴシック" charset="0"/>
              </a:defRPr>
            </a:lvl5pPr>
            <a:lvl6pPr marL="2514600" indent="-228600" defTabSz="455613" fontAlgn="base">
              <a:spcBef>
                <a:spcPct val="0"/>
              </a:spcBef>
              <a:spcAft>
                <a:spcPct val="0"/>
              </a:spcAft>
              <a:defRPr>
                <a:solidFill>
                  <a:schemeClr val="tx1"/>
                </a:solidFill>
                <a:latin typeface="Calibri" charset="0"/>
                <a:ea typeface="ＭＳ Ｐゴシック" charset="0"/>
              </a:defRPr>
            </a:lvl6pPr>
            <a:lvl7pPr marL="2971800" indent="-228600" defTabSz="455613" fontAlgn="base">
              <a:spcBef>
                <a:spcPct val="0"/>
              </a:spcBef>
              <a:spcAft>
                <a:spcPct val="0"/>
              </a:spcAft>
              <a:defRPr>
                <a:solidFill>
                  <a:schemeClr val="tx1"/>
                </a:solidFill>
                <a:latin typeface="Calibri" charset="0"/>
                <a:ea typeface="ＭＳ Ｐゴシック" charset="0"/>
              </a:defRPr>
            </a:lvl7pPr>
            <a:lvl8pPr marL="3429000" indent="-228600" defTabSz="455613" fontAlgn="base">
              <a:spcBef>
                <a:spcPct val="0"/>
              </a:spcBef>
              <a:spcAft>
                <a:spcPct val="0"/>
              </a:spcAft>
              <a:defRPr>
                <a:solidFill>
                  <a:schemeClr val="tx1"/>
                </a:solidFill>
                <a:latin typeface="Calibri" charset="0"/>
                <a:ea typeface="ＭＳ Ｐゴシック" charset="0"/>
              </a:defRPr>
            </a:lvl8pPr>
            <a:lvl9pPr marL="3886200" indent="-228600" defTabSz="455613" fontAlgn="base">
              <a:spcBef>
                <a:spcPct val="0"/>
              </a:spcBef>
              <a:spcAft>
                <a:spcPct val="0"/>
              </a:spcAft>
              <a:defRPr>
                <a:solidFill>
                  <a:schemeClr val="tx1"/>
                </a:solidFill>
                <a:latin typeface="Calibri" charset="0"/>
                <a:ea typeface="ＭＳ Ｐゴシック" charset="0"/>
              </a:defRPr>
            </a:lvl9pPr>
          </a:lstStyle>
          <a:p>
            <a:pPr>
              <a:defRPr/>
            </a:pPr>
            <a:r>
              <a:rPr lang="en-US" sz="1067">
                <a:solidFill>
                  <a:srgbClr val="67757D"/>
                </a:solidFill>
                <a:latin typeface="Arial" charset="0"/>
                <a:cs typeface="Arial" charset="0"/>
              </a:rPr>
              <a:t>©2022 Nuclear Energy Institute       </a:t>
            </a:r>
            <a:fld id="{D519FB55-72DC-5348-8F65-89A86754C178}" type="slidenum">
              <a:rPr lang="en-US" sz="1067" smtClean="0">
                <a:solidFill>
                  <a:srgbClr val="67757D"/>
                </a:solidFill>
                <a:latin typeface="Arial" charset="0"/>
                <a:cs typeface="Arial" charset="0"/>
              </a:rPr>
              <a:pPr>
                <a:defRPr/>
              </a:pPr>
              <a:t>‹#›</a:t>
            </a:fld>
            <a:endParaRPr lang="en-US" sz="1067">
              <a:solidFill>
                <a:srgbClr val="67757D"/>
              </a:solidFill>
              <a:latin typeface="Arial" charset="0"/>
              <a:cs typeface="Arial" charset="0"/>
            </a:endParaRPr>
          </a:p>
        </p:txBody>
      </p:sp>
    </p:spTree>
    <p:extLst>
      <p:ext uri="{BB962C8B-B14F-4D97-AF65-F5344CB8AC3E}">
        <p14:creationId xmlns:p14="http://schemas.microsoft.com/office/powerpoint/2010/main" val="4166873965"/>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Full Page Image, 1 Line Title">
    <p:spTree>
      <p:nvGrpSpPr>
        <p:cNvPr id="1" name=""/>
        <p:cNvGrpSpPr/>
        <p:nvPr/>
      </p:nvGrpSpPr>
      <p:grpSpPr>
        <a:xfrm>
          <a:off x="0" y="0"/>
          <a:ext cx="0" cy="0"/>
          <a:chOff x="0" y="0"/>
          <a:chExt cx="0" cy="0"/>
        </a:xfrm>
      </p:grpSpPr>
      <p:sp>
        <p:nvSpPr>
          <p:cNvPr id="4" name="Text Placeholder 12"/>
          <p:cNvSpPr>
            <a:spLocks noGrp="1"/>
          </p:cNvSpPr>
          <p:nvPr>
            <p:ph type="body" sz="quarter" idx="15" hasCustomPrompt="1"/>
          </p:nvPr>
        </p:nvSpPr>
        <p:spPr>
          <a:xfrm>
            <a:off x="478219" y="362277"/>
            <a:ext cx="10335275" cy="782136"/>
          </a:xfrm>
          <a:prstGeom prst="rect">
            <a:avLst/>
          </a:prstGeom>
        </p:spPr>
        <p:txBody>
          <a:bodyPr vert="horz"/>
          <a:lstStyle>
            <a:lvl1pPr marL="0" indent="0">
              <a:buNone/>
              <a:defRPr sz="4267">
                <a:solidFill>
                  <a:srgbClr val="67757D"/>
                </a:solidFill>
                <a:latin typeface="+mj-lt"/>
              </a:defRPr>
            </a:lvl1pPr>
            <a:lvl2pPr marL="609585" indent="0">
              <a:buNone/>
              <a:defRPr sz="4267">
                <a:solidFill>
                  <a:schemeClr val="bg1"/>
                </a:solidFill>
                <a:latin typeface="+mj-lt"/>
              </a:defRPr>
            </a:lvl2pPr>
            <a:lvl3pPr marL="1219170" indent="0">
              <a:buNone/>
              <a:defRPr sz="4267">
                <a:solidFill>
                  <a:schemeClr val="bg1"/>
                </a:solidFill>
                <a:latin typeface="+mj-lt"/>
              </a:defRPr>
            </a:lvl3pPr>
            <a:lvl4pPr marL="1828754" indent="0">
              <a:buNone/>
              <a:defRPr sz="4267">
                <a:solidFill>
                  <a:schemeClr val="bg1"/>
                </a:solidFill>
                <a:latin typeface="+mj-lt"/>
              </a:defRPr>
            </a:lvl4pPr>
            <a:lvl5pPr marL="2438339" indent="0">
              <a:buNone/>
              <a:defRPr sz="4267">
                <a:solidFill>
                  <a:schemeClr val="bg1"/>
                </a:solidFill>
                <a:latin typeface="+mj-lt"/>
              </a:defRPr>
            </a:lvl5pPr>
          </a:lstStyle>
          <a:p>
            <a:pPr lvl="0"/>
            <a:r>
              <a:rPr lang="en-US"/>
              <a:t>Click to edit text</a:t>
            </a:r>
          </a:p>
        </p:txBody>
      </p:sp>
      <p:sp>
        <p:nvSpPr>
          <p:cNvPr id="8" name="Rectangle 7"/>
          <p:cNvSpPr/>
          <p:nvPr userDrawn="1"/>
        </p:nvSpPr>
        <p:spPr>
          <a:xfrm>
            <a:off x="11022043" y="0"/>
            <a:ext cx="565151" cy="1117600"/>
          </a:xfrm>
          <a:prstGeom prst="rect">
            <a:avLst/>
          </a:prstGeom>
          <a:solidFill>
            <a:srgbClr val="179CD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2400">
              <a:solidFill>
                <a:srgbClr val="1F6EB7"/>
              </a:solidFill>
            </a:endParaRPr>
          </a:p>
        </p:txBody>
      </p:sp>
      <p:pic>
        <p:nvPicPr>
          <p:cNvPr id="9" name="Picture 2" descr="NEILogoOnlyWhite.png"/>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829427" y="590551"/>
            <a:ext cx="948267" cy="605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Content Placeholder 4"/>
          <p:cNvSpPr>
            <a:spLocks noGrp="1"/>
          </p:cNvSpPr>
          <p:nvPr>
            <p:ph sz="quarter" idx="14" hasCustomPrompt="1"/>
          </p:nvPr>
        </p:nvSpPr>
        <p:spPr>
          <a:xfrm>
            <a:off x="620185" y="1263651"/>
            <a:ext cx="10966449" cy="4986867"/>
          </a:xfrm>
          <a:prstGeom prst="rect">
            <a:avLst/>
          </a:prstGeom>
        </p:spPr>
        <p:txBody>
          <a:bodyPr vert="horz"/>
          <a:lstStyle>
            <a:lvl1pPr marL="0" indent="0">
              <a:buNone/>
              <a:defRPr>
                <a:solidFill>
                  <a:srgbClr val="989EA2"/>
                </a:solidFill>
              </a:defRPr>
            </a:lvl1pPr>
          </a:lstStyle>
          <a:p>
            <a:pPr lvl="0"/>
            <a:r>
              <a:rPr lang="en-US" noProof="0"/>
              <a:t>Drag picture to placeholder or click icon to add</a:t>
            </a:r>
          </a:p>
        </p:txBody>
      </p:sp>
      <p:sp>
        <p:nvSpPr>
          <p:cNvPr id="11" name="TextBox 10"/>
          <p:cNvSpPr txBox="1">
            <a:spLocks noChangeArrowheads="1"/>
          </p:cNvSpPr>
          <p:nvPr userDrawn="1"/>
        </p:nvSpPr>
        <p:spPr bwMode="auto">
          <a:xfrm>
            <a:off x="9150412" y="6390346"/>
            <a:ext cx="2692081" cy="287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93" tIns="60947" rIns="121893" bIns="60947">
            <a:spAutoFit/>
          </a:bodyPr>
          <a:lstStyle>
            <a:lvl1pPr defTabSz="455613">
              <a:defRPr>
                <a:solidFill>
                  <a:schemeClr val="tx1"/>
                </a:solidFill>
                <a:latin typeface="Calibri" charset="0"/>
                <a:ea typeface="ＭＳ Ｐゴシック" charset="0"/>
                <a:cs typeface="ＭＳ Ｐゴシック" charset="0"/>
              </a:defRPr>
            </a:lvl1pPr>
            <a:lvl2pPr marL="742950" indent="-285750" defTabSz="455613">
              <a:defRPr>
                <a:solidFill>
                  <a:schemeClr val="tx1"/>
                </a:solidFill>
                <a:latin typeface="Calibri" charset="0"/>
                <a:ea typeface="ＭＳ Ｐゴシック" charset="0"/>
              </a:defRPr>
            </a:lvl2pPr>
            <a:lvl3pPr marL="1143000" indent="-228600" defTabSz="455613">
              <a:defRPr>
                <a:solidFill>
                  <a:schemeClr val="tx1"/>
                </a:solidFill>
                <a:latin typeface="Calibri" charset="0"/>
                <a:ea typeface="ＭＳ Ｐゴシック" charset="0"/>
              </a:defRPr>
            </a:lvl3pPr>
            <a:lvl4pPr marL="1600200" indent="-228600" defTabSz="455613">
              <a:defRPr>
                <a:solidFill>
                  <a:schemeClr val="tx1"/>
                </a:solidFill>
                <a:latin typeface="Calibri" charset="0"/>
                <a:ea typeface="ＭＳ Ｐゴシック" charset="0"/>
              </a:defRPr>
            </a:lvl4pPr>
            <a:lvl5pPr marL="2057400" indent="-228600" defTabSz="455613">
              <a:defRPr>
                <a:solidFill>
                  <a:schemeClr val="tx1"/>
                </a:solidFill>
                <a:latin typeface="Calibri" charset="0"/>
                <a:ea typeface="ＭＳ Ｐゴシック" charset="0"/>
              </a:defRPr>
            </a:lvl5pPr>
            <a:lvl6pPr marL="2514600" indent="-228600" defTabSz="455613" fontAlgn="base">
              <a:spcBef>
                <a:spcPct val="0"/>
              </a:spcBef>
              <a:spcAft>
                <a:spcPct val="0"/>
              </a:spcAft>
              <a:defRPr>
                <a:solidFill>
                  <a:schemeClr val="tx1"/>
                </a:solidFill>
                <a:latin typeface="Calibri" charset="0"/>
                <a:ea typeface="ＭＳ Ｐゴシック" charset="0"/>
              </a:defRPr>
            </a:lvl6pPr>
            <a:lvl7pPr marL="2971800" indent="-228600" defTabSz="455613" fontAlgn="base">
              <a:spcBef>
                <a:spcPct val="0"/>
              </a:spcBef>
              <a:spcAft>
                <a:spcPct val="0"/>
              </a:spcAft>
              <a:defRPr>
                <a:solidFill>
                  <a:schemeClr val="tx1"/>
                </a:solidFill>
                <a:latin typeface="Calibri" charset="0"/>
                <a:ea typeface="ＭＳ Ｐゴシック" charset="0"/>
              </a:defRPr>
            </a:lvl7pPr>
            <a:lvl8pPr marL="3429000" indent="-228600" defTabSz="455613" fontAlgn="base">
              <a:spcBef>
                <a:spcPct val="0"/>
              </a:spcBef>
              <a:spcAft>
                <a:spcPct val="0"/>
              </a:spcAft>
              <a:defRPr>
                <a:solidFill>
                  <a:schemeClr val="tx1"/>
                </a:solidFill>
                <a:latin typeface="Calibri" charset="0"/>
                <a:ea typeface="ＭＳ Ｐゴシック" charset="0"/>
              </a:defRPr>
            </a:lvl8pPr>
            <a:lvl9pPr marL="3886200" indent="-228600" defTabSz="455613" fontAlgn="base">
              <a:spcBef>
                <a:spcPct val="0"/>
              </a:spcBef>
              <a:spcAft>
                <a:spcPct val="0"/>
              </a:spcAft>
              <a:defRPr>
                <a:solidFill>
                  <a:schemeClr val="tx1"/>
                </a:solidFill>
                <a:latin typeface="Calibri" charset="0"/>
                <a:ea typeface="ＭＳ Ｐゴシック" charset="0"/>
              </a:defRPr>
            </a:lvl9pPr>
          </a:lstStyle>
          <a:p>
            <a:pPr>
              <a:defRPr/>
            </a:pPr>
            <a:r>
              <a:rPr lang="en-US" sz="1067">
                <a:solidFill>
                  <a:srgbClr val="67757D"/>
                </a:solidFill>
                <a:latin typeface="Arial" charset="0"/>
                <a:cs typeface="Arial" charset="0"/>
              </a:rPr>
              <a:t>©2022 Nuclear Energy Institute       </a:t>
            </a:r>
            <a:fld id="{D519FB55-72DC-5348-8F65-89A86754C178}" type="slidenum">
              <a:rPr lang="en-US" sz="1067" smtClean="0">
                <a:solidFill>
                  <a:srgbClr val="67757D"/>
                </a:solidFill>
                <a:latin typeface="Arial" charset="0"/>
                <a:cs typeface="Arial" charset="0"/>
              </a:rPr>
              <a:pPr>
                <a:defRPr/>
              </a:pPr>
              <a:t>‹#›</a:t>
            </a:fld>
            <a:endParaRPr lang="en-US" sz="1067">
              <a:solidFill>
                <a:srgbClr val="67757D"/>
              </a:solidFill>
              <a:latin typeface="Arial" charset="0"/>
              <a:cs typeface="Arial" charset="0"/>
            </a:endParaRPr>
          </a:p>
        </p:txBody>
      </p:sp>
    </p:spTree>
    <p:extLst>
      <p:ext uri="{BB962C8B-B14F-4D97-AF65-F5344CB8AC3E}">
        <p14:creationId xmlns:p14="http://schemas.microsoft.com/office/powerpoint/2010/main" val="4030905091"/>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Text to Left, Image to Right">
    <p:spTree>
      <p:nvGrpSpPr>
        <p:cNvPr id="1" name=""/>
        <p:cNvGrpSpPr/>
        <p:nvPr/>
      </p:nvGrpSpPr>
      <p:grpSpPr>
        <a:xfrm>
          <a:off x="0" y="0"/>
          <a:ext cx="0" cy="0"/>
          <a:chOff x="0" y="0"/>
          <a:chExt cx="0" cy="0"/>
        </a:xfrm>
      </p:grpSpPr>
      <p:sp>
        <p:nvSpPr>
          <p:cNvPr id="15" name="Text Placeholder 10"/>
          <p:cNvSpPr>
            <a:spLocks noGrp="1"/>
          </p:cNvSpPr>
          <p:nvPr>
            <p:ph type="body" sz="quarter" idx="14" hasCustomPrompt="1"/>
          </p:nvPr>
        </p:nvSpPr>
        <p:spPr>
          <a:xfrm>
            <a:off x="469516" y="1272565"/>
            <a:ext cx="5438101" cy="4977952"/>
          </a:xfrm>
          <a:prstGeom prst="rect">
            <a:avLst/>
          </a:prstGeom>
        </p:spPr>
        <p:txBody>
          <a:bodyPr vert="horz"/>
          <a:lstStyle>
            <a:lvl1pPr marL="0" indent="0">
              <a:spcBef>
                <a:spcPts val="0"/>
              </a:spcBef>
              <a:spcAft>
                <a:spcPts val="0"/>
              </a:spcAft>
              <a:buNone/>
              <a:defRPr sz="2667">
                <a:solidFill>
                  <a:srgbClr val="67757D"/>
                </a:solidFill>
              </a:defRPr>
            </a:lvl1pPr>
            <a:lvl2pPr marL="609585" indent="0">
              <a:buNone/>
              <a:defRPr sz="2667">
                <a:solidFill>
                  <a:schemeClr val="bg1"/>
                </a:solidFill>
              </a:defRPr>
            </a:lvl2pPr>
            <a:lvl3pPr marL="1219170" indent="0">
              <a:buNone/>
              <a:defRPr sz="2667">
                <a:solidFill>
                  <a:schemeClr val="bg1"/>
                </a:solidFill>
              </a:defRPr>
            </a:lvl3pPr>
            <a:lvl4pPr marL="1828754" indent="0">
              <a:buNone/>
              <a:defRPr sz="2667">
                <a:solidFill>
                  <a:schemeClr val="bg1"/>
                </a:solidFill>
              </a:defRPr>
            </a:lvl4pPr>
            <a:lvl5pPr marL="2438339" indent="0">
              <a:buNone/>
              <a:defRPr sz="2667">
                <a:solidFill>
                  <a:schemeClr val="bg1"/>
                </a:solidFill>
              </a:defRPr>
            </a:lvl5pPr>
          </a:lstStyle>
          <a:p>
            <a:pPr lvl="0"/>
            <a:r>
              <a:rPr lang="en-US"/>
              <a:t>Click to edit text</a:t>
            </a:r>
          </a:p>
        </p:txBody>
      </p:sp>
      <p:sp>
        <p:nvSpPr>
          <p:cNvPr id="16" name="Text Placeholder 12"/>
          <p:cNvSpPr>
            <a:spLocks noGrp="1"/>
          </p:cNvSpPr>
          <p:nvPr>
            <p:ph type="body" sz="quarter" idx="15" hasCustomPrompt="1"/>
          </p:nvPr>
        </p:nvSpPr>
        <p:spPr>
          <a:xfrm>
            <a:off x="478219" y="362277"/>
            <a:ext cx="10335275" cy="782136"/>
          </a:xfrm>
          <a:prstGeom prst="rect">
            <a:avLst/>
          </a:prstGeom>
        </p:spPr>
        <p:txBody>
          <a:bodyPr vert="horz"/>
          <a:lstStyle>
            <a:lvl1pPr marL="0" indent="0">
              <a:buNone/>
              <a:defRPr sz="4267">
                <a:solidFill>
                  <a:srgbClr val="67757D"/>
                </a:solidFill>
                <a:latin typeface="+mj-lt"/>
              </a:defRPr>
            </a:lvl1pPr>
            <a:lvl2pPr marL="609585" indent="0">
              <a:buNone/>
              <a:defRPr sz="4267">
                <a:solidFill>
                  <a:schemeClr val="bg1"/>
                </a:solidFill>
                <a:latin typeface="+mj-lt"/>
              </a:defRPr>
            </a:lvl2pPr>
            <a:lvl3pPr marL="1219170" indent="0">
              <a:buNone/>
              <a:defRPr sz="4267">
                <a:solidFill>
                  <a:schemeClr val="bg1"/>
                </a:solidFill>
                <a:latin typeface="+mj-lt"/>
              </a:defRPr>
            </a:lvl3pPr>
            <a:lvl4pPr marL="1828754" indent="0">
              <a:buNone/>
              <a:defRPr sz="4267">
                <a:solidFill>
                  <a:schemeClr val="bg1"/>
                </a:solidFill>
                <a:latin typeface="+mj-lt"/>
              </a:defRPr>
            </a:lvl4pPr>
            <a:lvl5pPr marL="2438339" indent="0">
              <a:buNone/>
              <a:defRPr sz="4267">
                <a:solidFill>
                  <a:schemeClr val="bg1"/>
                </a:solidFill>
                <a:latin typeface="+mj-lt"/>
              </a:defRPr>
            </a:lvl5pPr>
          </a:lstStyle>
          <a:p>
            <a:pPr lvl="0"/>
            <a:r>
              <a:rPr lang="en-US"/>
              <a:t>Click to edit text</a:t>
            </a:r>
          </a:p>
        </p:txBody>
      </p:sp>
      <p:sp>
        <p:nvSpPr>
          <p:cNvPr id="17" name="Rectangle 16"/>
          <p:cNvSpPr/>
          <p:nvPr userDrawn="1"/>
        </p:nvSpPr>
        <p:spPr>
          <a:xfrm>
            <a:off x="11022043" y="0"/>
            <a:ext cx="565151" cy="1117600"/>
          </a:xfrm>
          <a:prstGeom prst="rect">
            <a:avLst/>
          </a:prstGeom>
          <a:solidFill>
            <a:srgbClr val="179CD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2400">
              <a:solidFill>
                <a:srgbClr val="1F6EB7"/>
              </a:solidFill>
            </a:endParaRPr>
          </a:p>
        </p:txBody>
      </p:sp>
      <p:pic>
        <p:nvPicPr>
          <p:cNvPr id="18" name="Picture 2" descr="NEILogoOnlyWhite.png"/>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829427" y="590551"/>
            <a:ext cx="948267" cy="605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Content Placeholder 4"/>
          <p:cNvSpPr>
            <a:spLocks noGrp="1"/>
          </p:cNvSpPr>
          <p:nvPr>
            <p:ph sz="quarter" idx="16" hasCustomPrompt="1"/>
          </p:nvPr>
        </p:nvSpPr>
        <p:spPr>
          <a:xfrm>
            <a:off x="6085739" y="1272565"/>
            <a:ext cx="5500895" cy="4977952"/>
          </a:xfrm>
          <a:prstGeom prst="rect">
            <a:avLst/>
          </a:prstGeom>
        </p:spPr>
        <p:txBody>
          <a:bodyPr vert="horz"/>
          <a:lstStyle>
            <a:lvl1pPr marL="0" indent="0">
              <a:buNone/>
              <a:defRPr>
                <a:solidFill>
                  <a:srgbClr val="989EA2"/>
                </a:solidFill>
              </a:defRPr>
            </a:lvl1pPr>
          </a:lstStyle>
          <a:p>
            <a:pPr lvl="0"/>
            <a:r>
              <a:rPr lang="en-US" noProof="0"/>
              <a:t>Drag picture to placeholder or click icon to add</a:t>
            </a:r>
          </a:p>
        </p:txBody>
      </p:sp>
      <p:sp>
        <p:nvSpPr>
          <p:cNvPr id="9" name="TextBox 8"/>
          <p:cNvSpPr txBox="1">
            <a:spLocks noChangeArrowheads="1"/>
          </p:cNvSpPr>
          <p:nvPr userDrawn="1"/>
        </p:nvSpPr>
        <p:spPr bwMode="auto">
          <a:xfrm>
            <a:off x="9150412" y="6390346"/>
            <a:ext cx="2692081" cy="287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93" tIns="60947" rIns="121893" bIns="60947">
            <a:spAutoFit/>
          </a:bodyPr>
          <a:lstStyle>
            <a:lvl1pPr defTabSz="455613">
              <a:defRPr>
                <a:solidFill>
                  <a:schemeClr val="tx1"/>
                </a:solidFill>
                <a:latin typeface="Calibri" charset="0"/>
                <a:ea typeface="ＭＳ Ｐゴシック" charset="0"/>
                <a:cs typeface="ＭＳ Ｐゴシック" charset="0"/>
              </a:defRPr>
            </a:lvl1pPr>
            <a:lvl2pPr marL="742950" indent="-285750" defTabSz="455613">
              <a:defRPr>
                <a:solidFill>
                  <a:schemeClr val="tx1"/>
                </a:solidFill>
                <a:latin typeface="Calibri" charset="0"/>
                <a:ea typeface="ＭＳ Ｐゴシック" charset="0"/>
              </a:defRPr>
            </a:lvl2pPr>
            <a:lvl3pPr marL="1143000" indent="-228600" defTabSz="455613">
              <a:defRPr>
                <a:solidFill>
                  <a:schemeClr val="tx1"/>
                </a:solidFill>
                <a:latin typeface="Calibri" charset="0"/>
                <a:ea typeface="ＭＳ Ｐゴシック" charset="0"/>
              </a:defRPr>
            </a:lvl3pPr>
            <a:lvl4pPr marL="1600200" indent="-228600" defTabSz="455613">
              <a:defRPr>
                <a:solidFill>
                  <a:schemeClr val="tx1"/>
                </a:solidFill>
                <a:latin typeface="Calibri" charset="0"/>
                <a:ea typeface="ＭＳ Ｐゴシック" charset="0"/>
              </a:defRPr>
            </a:lvl4pPr>
            <a:lvl5pPr marL="2057400" indent="-228600" defTabSz="455613">
              <a:defRPr>
                <a:solidFill>
                  <a:schemeClr val="tx1"/>
                </a:solidFill>
                <a:latin typeface="Calibri" charset="0"/>
                <a:ea typeface="ＭＳ Ｐゴシック" charset="0"/>
              </a:defRPr>
            </a:lvl5pPr>
            <a:lvl6pPr marL="2514600" indent="-228600" defTabSz="455613" fontAlgn="base">
              <a:spcBef>
                <a:spcPct val="0"/>
              </a:spcBef>
              <a:spcAft>
                <a:spcPct val="0"/>
              </a:spcAft>
              <a:defRPr>
                <a:solidFill>
                  <a:schemeClr val="tx1"/>
                </a:solidFill>
                <a:latin typeface="Calibri" charset="0"/>
                <a:ea typeface="ＭＳ Ｐゴシック" charset="0"/>
              </a:defRPr>
            </a:lvl6pPr>
            <a:lvl7pPr marL="2971800" indent="-228600" defTabSz="455613" fontAlgn="base">
              <a:spcBef>
                <a:spcPct val="0"/>
              </a:spcBef>
              <a:spcAft>
                <a:spcPct val="0"/>
              </a:spcAft>
              <a:defRPr>
                <a:solidFill>
                  <a:schemeClr val="tx1"/>
                </a:solidFill>
                <a:latin typeface="Calibri" charset="0"/>
                <a:ea typeface="ＭＳ Ｐゴシック" charset="0"/>
              </a:defRPr>
            </a:lvl7pPr>
            <a:lvl8pPr marL="3429000" indent="-228600" defTabSz="455613" fontAlgn="base">
              <a:spcBef>
                <a:spcPct val="0"/>
              </a:spcBef>
              <a:spcAft>
                <a:spcPct val="0"/>
              </a:spcAft>
              <a:defRPr>
                <a:solidFill>
                  <a:schemeClr val="tx1"/>
                </a:solidFill>
                <a:latin typeface="Calibri" charset="0"/>
                <a:ea typeface="ＭＳ Ｐゴシック" charset="0"/>
              </a:defRPr>
            </a:lvl8pPr>
            <a:lvl9pPr marL="3886200" indent="-228600" defTabSz="455613" fontAlgn="base">
              <a:spcBef>
                <a:spcPct val="0"/>
              </a:spcBef>
              <a:spcAft>
                <a:spcPct val="0"/>
              </a:spcAft>
              <a:defRPr>
                <a:solidFill>
                  <a:schemeClr val="tx1"/>
                </a:solidFill>
                <a:latin typeface="Calibri" charset="0"/>
                <a:ea typeface="ＭＳ Ｐゴシック" charset="0"/>
              </a:defRPr>
            </a:lvl9pPr>
          </a:lstStyle>
          <a:p>
            <a:pPr>
              <a:defRPr/>
            </a:pPr>
            <a:r>
              <a:rPr lang="en-US" sz="1067">
                <a:solidFill>
                  <a:srgbClr val="67757D"/>
                </a:solidFill>
                <a:latin typeface="Arial" charset="0"/>
                <a:cs typeface="Arial" charset="0"/>
              </a:rPr>
              <a:t>©2022 Nuclear Energy Institute       </a:t>
            </a:r>
            <a:fld id="{D519FB55-72DC-5348-8F65-89A86754C178}" type="slidenum">
              <a:rPr lang="en-US" sz="1067" smtClean="0">
                <a:solidFill>
                  <a:srgbClr val="67757D"/>
                </a:solidFill>
                <a:latin typeface="Arial" charset="0"/>
                <a:cs typeface="Arial" charset="0"/>
              </a:rPr>
              <a:pPr>
                <a:defRPr/>
              </a:pPr>
              <a:t>‹#›</a:t>
            </a:fld>
            <a:endParaRPr lang="en-US" sz="1067">
              <a:solidFill>
                <a:srgbClr val="67757D"/>
              </a:solidFill>
              <a:latin typeface="Arial" charset="0"/>
              <a:cs typeface="Arial" charset="0"/>
            </a:endParaRPr>
          </a:p>
        </p:txBody>
      </p:sp>
    </p:spTree>
    <p:extLst>
      <p:ext uri="{BB962C8B-B14F-4D97-AF65-F5344CB8AC3E}">
        <p14:creationId xmlns:p14="http://schemas.microsoft.com/office/powerpoint/2010/main" val="3162317295"/>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Bullets to Left, Image to Right">
    <p:spTree>
      <p:nvGrpSpPr>
        <p:cNvPr id="1" name=""/>
        <p:cNvGrpSpPr/>
        <p:nvPr/>
      </p:nvGrpSpPr>
      <p:grpSpPr>
        <a:xfrm>
          <a:off x="0" y="0"/>
          <a:ext cx="0" cy="0"/>
          <a:chOff x="0" y="0"/>
          <a:chExt cx="0" cy="0"/>
        </a:xfrm>
      </p:grpSpPr>
      <p:sp>
        <p:nvSpPr>
          <p:cNvPr id="15" name="Text Placeholder 10"/>
          <p:cNvSpPr>
            <a:spLocks noGrp="1"/>
          </p:cNvSpPr>
          <p:nvPr>
            <p:ph type="body" sz="quarter" idx="14" hasCustomPrompt="1"/>
          </p:nvPr>
        </p:nvSpPr>
        <p:spPr>
          <a:xfrm>
            <a:off x="469515" y="1272565"/>
            <a:ext cx="5438103" cy="4977953"/>
          </a:xfrm>
          <a:prstGeom prst="rect">
            <a:avLst/>
          </a:prstGeom>
        </p:spPr>
        <p:txBody>
          <a:bodyPr vert="horz"/>
          <a:lstStyle>
            <a:lvl1pPr marL="306910" indent="-306910">
              <a:spcBef>
                <a:spcPts val="0"/>
              </a:spcBef>
              <a:spcAft>
                <a:spcPts val="0"/>
              </a:spcAft>
              <a:buClr>
                <a:schemeClr val="bg2"/>
              </a:buClr>
              <a:buFont typeface="Wingdings" charset="2"/>
              <a:buChar char="§"/>
              <a:defRPr sz="2667">
                <a:solidFill>
                  <a:srgbClr val="67757D"/>
                </a:solidFill>
              </a:defRPr>
            </a:lvl1pPr>
            <a:lvl2pPr marL="609585" indent="0">
              <a:buNone/>
              <a:defRPr sz="2667">
                <a:solidFill>
                  <a:schemeClr val="bg1"/>
                </a:solidFill>
              </a:defRPr>
            </a:lvl2pPr>
            <a:lvl3pPr marL="1219170" indent="0">
              <a:buNone/>
              <a:defRPr sz="2667">
                <a:solidFill>
                  <a:schemeClr val="bg1"/>
                </a:solidFill>
              </a:defRPr>
            </a:lvl3pPr>
            <a:lvl4pPr marL="1828754" indent="0">
              <a:buNone/>
              <a:defRPr sz="2667">
                <a:solidFill>
                  <a:schemeClr val="bg1"/>
                </a:solidFill>
              </a:defRPr>
            </a:lvl4pPr>
            <a:lvl5pPr marL="2438339" indent="0">
              <a:buNone/>
              <a:defRPr sz="2667">
                <a:solidFill>
                  <a:schemeClr val="bg1"/>
                </a:solidFill>
              </a:defRPr>
            </a:lvl5pPr>
          </a:lstStyle>
          <a:p>
            <a:pPr lvl="0"/>
            <a:r>
              <a:rPr lang="en-US"/>
              <a:t>Click to edit text</a:t>
            </a:r>
          </a:p>
        </p:txBody>
      </p:sp>
      <p:sp>
        <p:nvSpPr>
          <p:cNvPr id="16" name="Text Placeholder 12"/>
          <p:cNvSpPr>
            <a:spLocks noGrp="1"/>
          </p:cNvSpPr>
          <p:nvPr>
            <p:ph type="body" sz="quarter" idx="10" hasCustomPrompt="1"/>
          </p:nvPr>
        </p:nvSpPr>
        <p:spPr>
          <a:xfrm>
            <a:off x="478219" y="362277"/>
            <a:ext cx="10335275" cy="782136"/>
          </a:xfrm>
          <a:prstGeom prst="rect">
            <a:avLst/>
          </a:prstGeom>
        </p:spPr>
        <p:txBody>
          <a:bodyPr vert="horz"/>
          <a:lstStyle>
            <a:lvl1pPr marL="0" indent="0">
              <a:buNone/>
              <a:defRPr sz="4267">
                <a:solidFill>
                  <a:srgbClr val="67757D"/>
                </a:solidFill>
                <a:latin typeface="+mj-lt"/>
              </a:defRPr>
            </a:lvl1pPr>
            <a:lvl2pPr marL="609585" indent="0">
              <a:buNone/>
              <a:defRPr sz="4267">
                <a:solidFill>
                  <a:schemeClr val="bg1"/>
                </a:solidFill>
                <a:latin typeface="+mj-lt"/>
              </a:defRPr>
            </a:lvl2pPr>
            <a:lvl3pPr marL="1219170" indent="0">
              <a:buNone/>
              <a:defRPr sz="4267">
                <a:solidFill>
                  <a:schemeClr val="bg1"/>
                </a:solidFill>
                <a:latin typeface="+mj-lt"/>
              </a:defRPr>
            </a:lvl3pPr>
            <a:lvl4pPr marL="1828754" indent="0">
              <a:buNone/>
              <a:defRPr sz="4267">
                <a:solidFill>
                  <a:schemeClr val="bg1"/>
                </a:solidFill>
                <a:latin typeface="+mj-lt"/>
              </a:defRPr>
            </a:lvl4pPr>
            <a:lvl5pPr marL="2438339" indent="0">
              <a:buNone/>
              <a:defRPr sz="4267">
                <a:solidFill>
                  <a:schemeClr val="bg1"/>
                </a:solidFill>
                <a:latin typeface="+mj-lt"/>
              </a:defRPr>
            </a:lvl5pPr>
          </a:lstStyle>
          <a:p>
            <a:pPr lvl="0"/>
            <a:r>
              <a:rPr lang="en-US"/>
              <a:t>Click to edit text</a:t>
            </a:r>
          </a:p>
        </p:txBody>
      </p:sp>
      <p:sp>
        <p:nvSpPr>
          <p:cNvPr id="18" name="Rectangle 17"/>
          <p:cNvSpPr/>
          <p:nvPr userDrawn="1"/>
        </p:nvSpPr>
        <p:spPr>
          <a:xfrm>
            <a:off x="11022043" y="0"/>
            <a:ext cx="565151" cy="1117600"/>
          </a:xfrm>
          <a:prstGeom prst="rect">
            <a:avLst/>
          </a:prstGeom>
          <a:solidFill>
            <a:srgbClr val="179CD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2400">
              <a:solidFill>
                <a:srgbClr val="1F6EB7"/>
              </a:solidFill>
            </a:endParaRPr>
          </a:p>
        </p:txBody>
      </p:sp>
      <p:pic>
        <p:nvPicPr>
          <p:cNvPr id="19" name="Picture 2" descr="NEILogoOnlyWhite.png"/>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829427" y="590551"/>
            <a:ext cx="948267" cy="605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Content Placeholder 4"/>
          <p:cNvSpPr>
            <a:spLocks noGrp="1"/>
          </p:cNvSpPr>
          <p:nvPr>
            <p:ph sz="quarter" idx="16" hasCustomPrompt="1"/>
          </p:nvPr>
        </p:nvSpPr>
        <p:spPr>
          <a:xfrm>
            <a:off x="6074833" y="1272565"/>
            <a:ext cx="5511800" cy="4977953"/>
          </a:xfrm>
          <a:prstGeom prst="rect">
            <a:avLst/>
          </a:prstGeom>
        </p:spPr>
        <p:txBody>
          <a:bodyPr vert="horz"/>
          <a:lstStyle>
            <a:lvl1pPr marL="0" indent="0">
              <a:buNone/>
              <a:defRPr>
                <a:solidFill>
                  <a:srgbClr val="989EA2"/>
                </a:solidFill>
              </a:defRPr>
            </a:lvl1pPr>
          </a:lstStyle>
          <a:p>
            <a:pPr lvl="0"/>
            <a:r>
              <a:rPr lang="en-US" noProof="0"/>
              <a:t>Drag picture to placeholder or click icon to add</a:t>
            </a:r>
          </a:p>
        </p:txBody>
      </p:sp>
      <p:sp>
        <p:nvSpPr>
          <p:cNvPr id="8" name="TextBox 7"/>
          <p:cNvSpPr txBox="1">
            <a:spLocks noChangeArrowheads="1"/>
          </p:cNvSpPr>
          <p:nvPr userDrawn="1"/>
        </p:nvSpPr>
        <p:spPr bwMode="auto">
          <a:xfrm>
            <a:off x="9150412" y="6390346"/>
            <a:ext cx="2692081" cy="287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93" tIns="60947" rIns="121893" bIns="60947">
            <a:spAutoFit/>
          </a:bodyPr>
          <a:lstStyle>
            <a:lvl1pPr defTabSz="455613">
              <a:defRPr>
                <a:solidFill>
                  <a:schemeClr val="tx1"/>
                </a:solidFill>
                <a:latin typeface="Calibri" charset="0"/>
                <a:ea typeface="ＭＳ Ｐゴシック" charset="0"/>
                <a:cs typeface="ＭＳ Ｐゴシック" charset="0"/>
              </a:defRPr>
            </a:lvl1pPr>
            <a:lvl2pPr marL="742950" indent="-285750" defTabSz="455613">
              <a:defRPr>
                <a:solidFill>
                  <a:schemeClr val="tx1"/>
                </a:solidFill>
                <a:latin typeface="Calibri" charset="0"/>
                <a:ea typeface="ＭＳ Ｐゴシック" charset="0"/>
              </a:defRPr>
            </a:lvl2pPr>
            <a:lvl3pPr marL="1143000" indent="-228600" defTabSz="455613">
              <a:defRPr>
                <a:solidFill>
                  <a:schemeClr val="tx1"/>
                </a:solidFill>
                <a:latin typeface="Calibri" charset="0"/>
                <a:ea typeface="ＭＳ Ｐゴシック" charset="0"/>
              </a:defRPr>
            </a:lvl3pPr>
            <a:lvl4pPr marL="1600200" indent="-228600" defTabSz="455613">
              <a:defRPr>
                <a:solidFill>
                  <a:schemeClr val="tx1"/>
                </a:solidFill>
                <a:latin typeface="Calibri" charset="0"/>
                <a:ea typeface="ＭＳ Ｐゴシック" charset="0"/>
              </a:defRPr>
            </a:lvl4pPr>
            <a:lvl5pPr marL="2057400" indent="-228600" defTabSz="455613">
              <a:defRPr>
                <a:solidFill>
                  <a:schemeClr val="tx1"/>
                </a:solidFill>
                <a:latin typeface="Calibri" charset="0"/>
                <a:ea typeface="ＭＳ Ｐゴシック" charset="0"/>
              </a:defRPr>
            </a:lvl5pPr>
            <a:lvl6pPr marL="2514600" indent="-228600" defTabSz="455613" fontAlgn="base">
              <a:spcBef>
                <a:spcPct val="0"/>
              </a:spcBef>
              <a:spcAft>
                <a:spcPct val="0"/>
              </a:spcAft>
              <a:defRPr>
                <a:solidFill>
                  <a:schemeClr val="tx1"/>
                </a:solidFill>
                <a:latin typeface="Calibri" charset="0"/>
                <a:ea typeface="ＭＳ Ｐゴシック" charset="0"/>
              </a:defRPr>
            </a:lvl6pPr>
            <a:lvl7pPr marL="2971800" indent="-228600" defTabSz="455613" fontAlgn="base">
              <a:spcBef>
                <a:spcPct val="0"/>
              </a:spcBef>
              <a:spcAft>
                <a:spcPct val="0"/>
              </a:spcAft>
              <a:defRPr>
                <a:solidFill>
                  <a:schemeClr val="tx1"/>
                </a:solidFill>
                <a:latin typeface="Calibri" charset="0"/>
                <a:ea typeface="ＭＳ Ｐゴシック" charset="0"/>
              </a:defRPr>
            </a:lvl7pPr>
            <a:lvl8pPr marL="3429000" indent="-228600" defTabSz="455613" fontAlgn="base">
              <a:spcBef>
                <a:spcPct val="0"/>
              </a:spcBef>
              <a:spcAft>
                <a:spcPct val="0"/>
              </a:spcAft>
              <a:defRPr>
                <a:solidFill>
                  <a:schemeClr val="tx1"/>
                </a:solidFill>
                <a:latin typeface="Calibri" charset="0"/>
                <a:ea typeface="ＭＳ Ｐゴシック" charset="0"/>
              </a:defRPr>
            </a:lvl8pPr>
            <a:lvl9pPr marL="3886200" indent="-228600" defTabSz="455613" fontAlgn="base">
              <a:spcBef>
                <a:spcPct val="0"/>
              </a:spcBef>
              <a:spcAft>
                <a:spcPct val="0"/>
              </a:spcAft>
              <a:defRPr>
                <a:solidFill>
                  <a:schemeClr val="tx1"/>
                </a:solidFill>
                <a:latin typeface="Calibri" charset="0"/>
                <a:ea typeface="ＭＳ Ｐゴシック" charset="0"/>
              </a:defRPr>
            </a:lvl9pPr>
          </a:lstStyle>
          <a:p>
            <a:pPr>
              <a:defRPr/>
            </a:pPr>
            <a:r>
              <a:rPr lang="en-US" sz="1067">
                <a:solidFill>
                  <a:srgbClr val="67757D"/>
                </a:solidFill>
                <a:latin typeface="Arial" charset="0"/>
                <a:cs typeface="Arial" charset="0"/>
              </a:rPr>
              <a:t>©2022 Nuclear Energy Institute       </a:t>
            </a:r>
            <a:fld id="{D519FB55-72DC-5348-8F65-89A86754C178}" type="slidenum">
              <a:rPr lang="en-US" sz="1067" smtClean="0">
                <a:solidFill>
                  <a:srgbClr val="67757D"/>
                </a:solidFill>
                <a:latin typeface="Arial" charset="0"/>
                <a:cs typeface="Arial" charset="0"/>
              </a:rPr>
              <a:pPr>
                <a:defRPr/>
              </a:pPr>
              <a:t>‹#›</a:t>
            </a:fld>
            <a:endParaRPr lang="en-US" sz="1067">
              <a:solidFill>
                <a:srgbClr val="67757D"/>
              </a:solidFill>
              <a:latin typeface="Arial" charset="0"/>
              <a:cs typeface="Arial" charset="0"/>
            </a:endParaRPr>
          </a:p>
        </p:txBody>
      </p:sp>
    </p:spTree>
    <p:extLst>
      <p:ext uri="{BB962C8B-B14F-4D97-AF65-F5344CB8AC3E}">
        <p14:creationId xmlns:p14="http://schemas.microsoft.com/office/powerpoint/2010/main" val="3389995884"/>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Image to Left, Bullets to Right">
    <p:spTree>
      <p:nvGrpSpPr>
        <p:cNvPr id="1" name=""/>
        <p:cNvGrpSpPr/>
        <p:nvPr/>
      </p:nvGrpSpPr>
      <p:grpSpPr>
        <a:xfrm>
          <a:off x="0" y="0"/>
          <a:ext cx="0" cy="0"/>
          <a:chOff x="0" y="0"/>
          <a:chExt cx="0" cy="0"/>
        </a:xfrm>
      </p:grpSpPr>
      <p:sp>
        <p:nvSpPr>
          <p:cNvPr id="10" name="Rectangle 9"/>
          <p:cNvSpPr/>
          <p:nvPr userDrawn="1"/>
        </p:nvSpPr>
        <p:spPr>
          <a:xfrm>
            <a:off x="11022043" y="0"/>
            <a:ext cx="565151" cy="1117600"/>
          </a:xfrm>
          <a:prstGeom prst="rect">
            <a:avLst/>
          </a:prstGeom>
          <a:solidFill>
            <a:srgbClr val="179CD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2400">
              <a:solidFill>
                <a:srgbClr val="1F6EB7"/>
              </a:solidFill>
            </a:endParaRPr>
          </a:p>
        </p:txBody>
      </p:sp>
      <p:pic>
        <p:nvPicPr>
          <p:cNvPr id="11" name="Picture 2" descr="NEILogoOnlyWhite.png"/>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829427" y="590551"/>
            <a:ext cx="948267" cy="605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3" name="Text Placeholder 12"/>
          <p:cNvSpPr>
            <a:spLocks noGrp="1"/>
          </p:cNvSpPr>
          <p:nvPr>
            <p:ph type="body" sz="quarter" idx="11" hasCustomPrompt="1"/>
          </p:nvPr>
        </p:nvSpPr>
        <p:spPr>
          <a:xfrm>
            <a:off x="6414141" y="362277"/>
            <a:ext cx="4399352" cy="782136"/>
          </a:xfrm>
          <a:prstGeom prst="rect">
            <a:avLst/>
          </a:prstGeom>
        </p:spPr>
        <p:txBody>
          <a:bodyPr vert="horz"/>
          <a:lstStyle>
            <a:lvl1pPr marL="0" indent="0">
              <a:buNone/>
              <a:defRPr sz="4267">
                <a:solidFill>
                  <a:srgbClr val="67757D"/>
                </a:solidFill>
                <a:latin typeface="+mj-lt"/>
              </a:defRPr>
            </a:lvl1pPr>
            <a:lvl2pPr marL="609585" indent="0">
              <a:buNone/>
              <a:defRPr sz="4267">
                <a:solidFill>
                  <a:schemeClr val="bg1"/>
                </a:solidFill>
                <a:latin typeface="+mj-lt"/>
              </a:defRPr>
            </a:lvl2pPr>
            <a:lvl3pPr marL="1219170" indent="0">
              <a:buNone/>
              <a:defRPr sz="4267">
                <a:solidFill>
                  <a:schemeClr val="bg1"/>
                </a:solidFill>
                <a:latin typeface="+mj-lt"/>
              </a:defRPr>
            </a:lvl3pPr>
            <a:lvl4pPr marL="1828754" indent="0">
              <a:buNone/>
              <a:defRPr sz="4267">
                <a:solidFill>
                  <a:schemeClr val="bg1"/>
                </a:solidFill>
                <a:latin typeface="+mj-lt"/>
              </a:defRPr>
            </a:lvl4pPr>
            <a:lvl5pPr marL="2438339" indent="0">
              <a:buNone/>
              <a:defRPr sz="4267">
                <a:solidFill>
                  <a:schemeClr val="bg1"/>
                </a:solidFill>
                <a:latin typeface="+mj-lt"/>
              </a:defRPr>
            </a:lvl5pPr>
          </a:lstStyle>
          <a:p>
            <a:pPr lvl="0"/>
            <a:r>
              <a:rPr lang="en-US"/>
              <a:t>Click to edit text</a:t>
            </a:r>
          </a:p>
        </p:txBody>
      </p:sp>
      <p:sp>
        <p:nvSpPr>
          <p:cNvPr id="14" name="Text Placeholder 10"/>
          <p:cNvSpPr>
            <a:spLocks noGrp="1"/>
          </p:cNvSpPr>
          <p:nvPr>
            <p:ph type="body" sz="quarter" idx="14" hasCustomPrompt="1"/>
          </p:nvPr>
        </p:nvSpPr>
        <p:spPr>
          <a:xfrm>
            <a:off x="6414141" y="1363133"/>
            <a:ext cx="5178844" cy="4887384"/>
          </a:xfrm>
          <a:prstGeom prst="rect">
            <a:avLst/>
          </a:prstGeom>
        </p:spPr>
        <p:txBody>
          <a:bodyPr vert="horz"/>
          <a:lstStyle>
            <a:lvl1pPr marL="306910" indent="-306910">
              <a:spcBef>
                <a:spcPts val="0"/>
              </a:spcBef>
              <a:spcAft>
                <a:spcPts val="0"/>
              </a:spcAft>
              <a:buClr>
                <a:schemeClr val="bg2"/>
              </a:buClr>
              <a:buFont typeface="Wingdings" charset="2"/>
              <a:buChar char="§"/>
              <a:defRPr sz="2667">
                <a:solidFill>
                  <a:srgbClr val="67757D"/>
                </a:solidFill>
              </a:defRPr>
            </a:lvl1pPr>
            <a:lvl2pPr marL="609585" indent="0">
              <a:buNone/>
              <a:defRPr sz="2667">
                <a:solidFill>
                  <a:schemeClr val="bg1"/>
                </a:solidFill>
              </a:defRPr>
            </a:lvl2pPr>
            <a:lvl3pPr marL="1219170" indent="0">
              <a:buNone/>
              <a:defRPr sz="2667">
                <a:solidFill>
                  <a:schemeClr val="bg1"/>
                </a:solidFill>
              </a:defRPr>
            </a:lvl3pPr>
            <a:lvl4pPr marL="1828754" indent="0">
              <a:buNone/>
              <a:defRPr sz="2667">
                <a:solidFill>
                  <a:schemeClr val="bg1"/>
                </a:solidFill>
              </a:defRPr>
            </a:lvl4pPr>
            <a:lvl5pPr marL="2438339" indent="0">
              <a:buNone/>
              <a:defRPr sz="2667">
                <a:solidFill>
                  <a:schemeClr val="bg1"/>
                </a:solidFill>
              </a:defRPr>
            </a:lvl5pPr>
          </a:lstStyle>
          <a:p>
            <a:pPr lvl="0"/>
            <a:r>
              <a:rPr lang="en-US"/>
              <a:t>Click to edit text</a:t>
            </a:r>
          </a:p>
        </p:txBody>
      </p:sp>
      <p:sp>
        <p:nvSpPr>
          <p:cNvPr id="8" name="Content Placeholder 4"/>
          <p:cNvSpPr>
            <a:spLocks noGrp="1"/>
          </p:cNvSpPr>
          <p:nvPr>
            <p:ph sz="quarter" idx="15" hasCustomPrompt="1"/>
          </p:nvPr>
        </p:nvSpPr>
        <p:spPr>
          <a:xfrm>
            <a:off x="2" y="0"/>
            <a:ext cx="6106261" cy="6858000"/>
          </a:xfrm>
          <a:prstGeom prst="rect">
            <a:avLst/>
          </a:prstGeom>
        </p:spPr>
        <p:txBody>
          <a:bodyPr vert="horz"/>
          <a:lstStyle>
            <a:lvl1pPr marL="461422" indent="0">
              <a:buNone/>
              <a:tabLst/>
              <a:defRPr>
                <a:solidFill>
                  <a:srgbClr val="989EA2"/>
                </a:solidFill>
              </a:defRPr>
            </a:lvl1pPr>
          </a:lstStyle>
          <a:p>
            <a:pPr lvl="0"/>
            <a:r>
              <a:rPr lang="en-US" noProof="0"/>
              <a:t>Drag picture to placeholder or click icon to add</a:t>
            </a:r>
          </a:p>
        </p:txBody>
      </p:sp>
      <p:sp>
        <p:nvSpPr>
          <p:cNvPr id="9" name="TextBox 8"/>
          <p:cNvSpPr txBox="1">
            <a:spLocks noChangeArrowheads="1"/>
          </p:cNvSpPr>
          <p:nvPr userDrawn="1"/>
        </p:nvSpPr>
        <p:spPr bwMode="auto">
          <a:xfrm>
            <a:off x="9150412" y="6390346"/>
            <a:ext cx="2692081" cy="287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93" tIns="60947" rIns="121893" bIns="60947">
            <a:spAutoFit/>
          </a:bodyPr>
          <a:lstStyle>
            <a:lvl1pPr defTabSz="455613">
              <a:defRPr>
                <a:solidFill>
                  <a:schemeClr val="tx1"/>
                </a:solidFill>
                <a:latin typeface="Calibri" charset="0"/>
                <a:ea typeface="ＭＳ Ｐゴシック" charset="0"/>
                <a:cs typeface="ＭＳ Ｐゴシック" charset="0"/>
              </a:defRPr>
            </a:lvl1pPr>
            <a:lvl2pPr marL="742950" indent="-285750" defTabSz="455613">
              <a:defRPr>
                <a:solidFill>
                  <a:schemeClr val="tx1"/>
                </a:solidFill>
                <a:latin typeface="Calibri" charset="0"/>
                <a:ea typeface="ＭＳ Ｐゴシック" charset="0"/>
              </a:defRPr>
            </a:lvl2pPr>
            <a:lvl3pPr marL="1143000" indent="-228600" defTabSz="455613">
              <a:defRPr>
                <a:solidFill>
                  <a:schemeClr val="tx1"/>
                </a:solidFill>
                <a:latin typeface="Calibri" charset="0"/>
                <a:ea typeface="ＭＳ Ｐゴシック" charset="0"/>
              </a:defRPr>
            </a:lvl3pPr>
            <a:lvl4pPr marL="1600200" indent="-228600" defTabSz="455613">
              <a:defRPr>
                <a:solidFill>
                  <a:schemeClr val="tx1"/>
                </a:solidFill>
                <a:latin typeface="Calibri" charset="0"/>
                <a:ea typeface="ＭＳ Ｐゴシック" charset="0"/>
              </a:defRPr>
            </a:lvl4pPr>
            <a:lvl5pPr marL="2057400" indent="-228600" defTabSz="455613">
              <a:defRPr>
                <a:solidFill>
                  <a:schemeClr val="tx1"/>
                </a:solidFill>
                <a:latin typeface="Calibri" charset="0"/>
                <a:ea typeface="ＭＳ Ｐゴシック" charset="0"/>
              </a:defRPr>
            </a:lvl5pPr>
            <a:lvl6pPr marL="2514600" indent="-228600" defTabSz="455613" fontAlgn="base">
              <a:spcBef>
                <a:spcPct val="0"/>
              </a:spcBef>
              <a:spcAft>
                <a:spcPct val="0"/>
              </a:spcAft>
              <a:defRPr>
                <a:solidFill>
                  <a:schemeClr val="tx1"/>
                </a:solidFill>
                <a:latin typeface="Calibri" charset="0"/>
                <a:ea typeface="ＭＳ Ｐゴシック" charset="0"/>
              </a:defRPr>
            </a:lvl6pPr>
            <a:lvl7pPr marL="2971800" indent="-228600" defTabSz="455613" fontAlgn="base">
              <a:spcBef>
                <a:spcPct val="0"/>
              </a:spcBef>
              <a:spcAft>
                <a:spcPct val="0"/>
              </a:spcAft>
              <a:defRPr>
                <a:solidFill>
                  <a:schemeClr val="tx1"/>
                </a:solidFill>
                <a:latin typeface="Calibri" charset="0"/>
                <a:ea typeface="ＭＳ Ｐゴシック" charset="0"/>
              </a:defRPr>
            </a:lvl7pPr>
            <a:lvl8pPr marL="3429000" indent="-228600" defTabSz="455613" fontAlgn="base">
              <a:spcBef>
                <a:spcPct val="0"/>
              </a:spcBef>
              <a:spcAft>
                <a:spcPct val="0"/>
              </a:spcAft>
              <a:defRPr>
                <a:solidFill>
                  <a:schemeClr val="tx1"/>
                </a:solidFill>
                <a:latin typeface="Calibri" charset="0"/>
                <a:ea typeface="ＭＳ Ｐゴシック" charset="0"/>
              </a:defRPr>
            </a:lvl8pPr>
            <a:lvl9pPr marL="3886200" indent="-228600" defTabSz="455613" fontAlgn="base">
              <a:spcBef>
                <a:spcPct val="0"/>
              </a:spcBef>
              <a:spcAft>
                <a:spcPct val="0"/>
              </a:spcAft>
              <a:defRPr>
                <a:solidFill>
                  <a:schemeClr val="tx1"/>
                </a:solidFill>
                <a:latin typeface="Calibri" charset="0"/>
                <a:ea typeface="ＭＳ Ｐゴシック" charset="0"/>
              </a:defRPr>
            </a:lvl9pPr>
          </a:lstStyle>
          <a:p>
            <a:pPr>
              <a:defRPr/>
            </a:pPr>
            <a:r>
              <a:rPr lang="en-US" sz="1067">
                <a:solidFill>
                  <a:srgbClr val="67757D"/>
                </a:solidFill>
                <a:latin typeface="Arial" charset="0"/>
                <a:cs typeface="Arial" charset="0"/>
              </a:rPr>
              <a:t>©2022 Nuclear Energy Institute       </a:t>
            </a:r>
            <a:fld id="{D519FB55-72DC-5348-8F65-89A86754C178}" type="slidenum">
              <a:rPr lang="en-US" sz="1067" smtClean="0">
                <a:solidFill>
                  <a:srgbClr val="67757D"/>
                </a:solidFill>
                <a:latin typeface="Arial" charset="0"/>
                <a:cs typeface="Arial" charset="0"/>
              </a:rPr>
              <a:pPr>
                <a:defRPr/>
              </a:pPr>
              <a:t>‹#›</a:t>
            </a:fld>
            <a:endParaRPr lang="en-US" sz="1067">
              <a:solidFill>
                <a:srgbClr val="67757D"/>
              </a:solidFill>
              <a:latin typeface="Arial" charset="0"/>
              <a:cs typeface="Arial" charset="0"/>
            </a:endParaRPr>
          </a:p>
        </p:txBody>
      </p:sp>
    </p:spTree>
    <p:extLst>
      <p:ext uri="{BB962C8B-B14F-4D97-AF65-F5344CB8AC3E}">
        <p14:creationId xmlns:p14="http://schemas.microsoft.com/office/powerpoint/2010/main" val="3542115955"/>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Image to Left, Text to Right">
    <p:spTree>
      <p:nvGrpSpPr>
        <p:cNvPr id="1" name=""/>
        <p:cNvGrpSpPr/>
        <p:nvPr/>
      </p:nvGrpSpPr>
      <p:grpSpPr>
        <a:xfrm>
          <a:off x="0" y="0"/>
          <a:ext cx="0" cy="0"/>
          <a:chOff x="0" y="0"/>
          <a:chExt cx="0" cy="0"/>
        </a:xfrm>
      </p:grpSpPr>
      <p:sp>
        <p:nvSpPr>
          <p:cNvPr id="17" name="Text Placeholder 12"/>
          <p:cNvSpPr>
            <a:spLocks noGrp="1"/>
          </p:cNvSpPr>
          <p:nvPr>
            <p:ph type="body" sz="quarter" idx="11" hasCustomPrompt="1"/>
          </p:nvPr>
        </p:nvSpPr>
        <p:spPr>
          <a:xfrm>
            <a:off x="6414141" y="362277"/>
            <a:ext cx="4399352" cy="782136"/>
          </a:xfrm>
          <a:prstGeom prst="rect">
            <a:avLst/>
          </a:prstGeom>
        </p:spPr>
        <p:txBody>
          <a:bodyPr vert="horz"/>
          <a:lstStyle>
            <a:lvl1pPr marL="0" indent="0">
              <a:buNone/>
              <a:defRPr sz="4267">
                <a:solidFill>
                  <a:srgbClr val="67757D"/>
                </a:solidFill>
                <a:latin typeface="+mj-lt"/>
              </a:defRPr>
            </a:lvl1pPr>
            <a:lvl2pPr marL="609585" indent="0">
              <a:buNone/>
              <a:defRPr sz="4267">
                <a:solidFill>
                  <a:schemeClr val="bg1"/>
                </a:solidFill>
                <a:latin typeface="+mj-lt"/>
              </a:defRPr>
            </a:lvl2pPr>
            <a:lvl3pPr marL="1219170" indent="0">
              <a:buNone/>
              <a:defRPr sz="4267">
                <a:solidFill>
                  <a:schemeClr val="bg1"/>
                </a:solidFill>
                <a:latin typeface="+mj-lt"/>
              </a:defRPr>
            </a:lvl3pPr>
            <a:lvl4pPr marL="1828754" indent="0">
              <a:buNone/>
              <a:defRPr sz="4267">
                <a:solidFill>
                  <a:schemeClr val="bg1"/>
                </a:solidFill>
                <a:latin typeface="+mj-lt"/>
              </a:defRPr>
            </a:lvl4pPr>
            <a:lvl5pPr marL="2438339" indent="0">
              <a:buNone/>
              <a:defRPr sz="4267">
                <a:solidFill>
                  <a:schemeClr val="bg1"/>
                </a:solidFill>
                <a:latin typeface="+mj-lt"/>
              </a:defRPr>
            </a:lvl5pPr>
          </a:lstStyle>
          <a:p>
            <a:pPr lvl="0"/>
            <a:r>
              <a:rPr lang="en-US"/>
              <a:t>Click to edit text</a:t>
            </a:r>
          </a:p>
        </p:txBody>
      </p:sp>
      <p:sp>
        <p:nvSpPr>
          <p:cNvPr id="18" name="Text Placeholder 10"/>
          <p:cNvSpPr>
            <a:spLocks noGrp="1"/>
          </p:cNvSpPr>
          <p:nvPr>
            <p:ph type="body" sz="quarter" idx="14" hasCustomPrompt="1"/>
          </p:nvPr>
        </p:nvSpPr>
        <p:spPr>
          <a:xfrm>
            <a:off x="6414143" y="1363133"/>
            <a:ext cx="5178843" cy="4887384"/>
          </a:xfrm>
          <a:prstGeom prst="rect">
            <a:avLst/>
          </a:prstGeom>
        </p:spPr>
        <p:txBody>
          <a:bodyPr vert="horz"/>
          <a:lstStyle>
            <a:lvl1pPr marL="0" indent="0">
              <a:spcBef>
                <a:spcPts val="0"/>
              </a:spcBef>
              <a:spcAft>
                <a:spcPts val="0"/>
              </a:spcAft>
              <a:buNone/>
              <a:defRPr sz="2667">
                <a:solidFill>
                  <a:srgbClr val="67757D"/>
                </a:solidFill>
              </a:defRPr>
            </a:lvl1pPr>
            <a:lvl2pPr marL="609585" indent="0">
              <a:buNone/>
              <a:defRPr sz="2667">
                <a:solidFill>
                  <a:schemeClr val="bg1"/>
                </a:solidFill>
              </a:defRPr>
            </a:lvl2pPr>
            <a:lvl3pPr marL="1219170" indent="0">
              <a:buNone/>
              <a:defRPr sz="2667">
                <a:solidFill>
                  <a:schemeClr val="bg1"/>
                </a:solidFill>
              </a:defRPr>
            </a:lvl3pPr>
            <a:lvl4pPr marL="1828754" indent="0">
              <a:buNone/>
              <a:defRPr sz="2667">
                <a:solidFill>
                  <a:schemeClr val="bg1"/>
                </a:solidFill>
              </a:defRPr>
            </a:lvl4pPr>
            <a:lvl5pPr marL="2438339" indent="0">
              <a:buNone/>
              <a:defRPr sz="2667">
                <a:solidFill>
                  <a:schemeClr val="bg1"/>
                </a:solidFill>
              </a:defRPr>
            </a:lvl5pPr>
          </a:lstStyle>
          <a:p>
            <a:pPr lvl="0"/>
            <a:r>
              <a:rPr lang="en-US"/>
              <a:t>Click to edit text</a:t>
            </a:r>
          </a:p>
        </p:txBody>
      </p:sp>
      <p:sp>
        <p:nvSpPr>
          <p:cNvPr id="19" name="Rectangle 18"/>
          <p:cNvSpPr/>
          <p:nvPr userDrawn="1"/>
        </p:nvSpPr>
        <p:spPr>
          <a:xfrm>
            <a:off x="11022043" y="0"/>
            <a:ext cx="565151" cy="1117600"/>
          </a:xfrm>
          <a:prstGeom prst="rect">
            <a:avLst/>
          </a:prstGeom>
          <a:solidFill>
            <a:srgbClr val="179CD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2400">
              <a:solidFill>
                <a:srgbClr val="1F6EB7"/>
              </a:solidFill>
            </a:endParaRPr>
          </a:p>
        </p:txBody>
      </p:sp>
      <p:pic>
        <p:nvPicPr>
          <p:cNvPr id="20" name="Picture 2" descr="NEILogoOnlyWhite.png"/>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829427" y="590551"/>
            <a:ext cx="948267" cy="605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Content Placeholder 4"/>
          <p:cNvSpPr>
            <a:spLocks noGrp="1"/>
          </p:cNvSpPr>
          <p:nvPr>
            <p:ph sz="quarter" idx="15" hasCustomPrompt="1"/>
          </p:nvPr>
        </p:nvSpPr>
        <p:spPr>
          <a:xfrm>
            <a:off x="2" y="0"/>
            <a:ext cx="6106261" cy="6858000"/>
          </a:xfrm>
          <a:prstGeom prst="rect">
            <a:avLst/>
          </a:prstGeom>
        </p:spPr>
        <p:txBody>
          <a:bodyPr vert="horz"/>
          <a:lstStyle>
            <a:lvl1pPr marL="461422" indent="0">
              <a:buNone/>
              <a:tabLst/>
              <a:defRPr>
                <a:solidFill>
                  <a:srgbClr val="989EA2"/>
                </a:solidFill>
              </a:defRPr>
            </a:lvl1pPr>
          </a:lstStyle>
          <a:p>
            <a:pPr lvl="0"/>
            <a:r>
              <a:rPr lang="en-US" noProof="0"/>
              <a:t>Drag picture to placeholder or click icon to add</a:t>
            </a:r>
          </a:p>
        </p:txBody>
      </p:sp>
      <p:sp>
        <p:nvSpPr>
          <p:cNvPr id="9" name="TextBox 8"/>
          <p:cNvSpPr txBox="1">
            <a:spLocks noChangeArrowheads="1"/>
          </p:cNvSpPr>
          <p:nvPr userDrawn="1"/>
        </p:nvSpPr>
        <p:spPr bwMode="auto">
          <a:xfrm>
            <a:off x="9150412" y="6390346"/>
            <a:ext cx="2692081" cy="287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93" tIns="60947" rIns="121893" bIns="60947">
            <a:spAutoFit/>
          </a:bodyPr>
          <a:lstStyle>
            <a:lvl1pPr defTabSz="455613">
              <a:defRPr>
                <a:solidFill>
                  <a:schemeClr val="tx1"/>
                </a:solidFill>
                <a:latin typeface="Calibri" charset="0"/>
                <a:ea typeface="ＭＳ Ｐゴシック" charset="0"/>
                <a:cs typeface="ＭＳ Ｐゴシック" charset="0"/>
              </a:defRPr>
            </a:lvl1pPr>
            <a:lvl2pPr marL="742950" indent="-285750" defTabSz="455613">
              <a:defRPr>
                <a:solidFill>
                  <a:schemeClr val="tx1"/>
                </a:solidFill>
                <a:latin typeface="Calibri" charset="0"/>
                <a:ea typeface="ＭＳ Ｐゴシック" charset="0"/>
              </a:defRPr>
            </a:lvl2pPr>
            <a:lvl3pPr marL="1143000" indent="-228600" defTabSz="455613">
              <a:defRPr>
                <a:solidFill>
                  <a:schemeClr val="tx1"/>
                </a:solidFill>
                <a:latin typeface="Calibri" charset="0"/>
                <a:ea typeface="ＭＳ Ｐゴシック" charset="0"/>
              </a:defRPr>
            </a:lvl3pPr>
            <a:lvl4pPr marL="1600200" indent="-228600" defTabSz="455613">
              <a:defRPr>
                <a:solidFill>
                  <a:schemeClr val="tx1"/>
                </a:solidFill>
                <a:latin typeface="Calibri" charset="0"/>
                <a:ea typeface="ＭＳ Ｐゴシック" charset="0"/>
              </a:defRPr>
            </a:lvl4pPr>
            <a:lvl5pPr marL="2057400" indent="-228600" defTabSz="455613">
              <a:defRPr>
                <a:solidFill>
                  <a:schemeClr val="tx1"/>
                </a:solidFill>
                <a:latin typeface="Calibri" charset="0"/>
                <a:ea typeface="ＭＳ Ｐゴシック" charset="0"/>
              </a:defRPr>
            </a:lvl5pPr>
            <a:lvl6pPr marL="2514600" indent="-228600" defTabSz="455613" fontAlgn="base">
              <a:spcBef>
                <a:spcPct val="0"/>
              </a:spcBef>
              <a:spcAft>
                <a:spcPct val="0"/>
              </a:spcAft>
              <a:defRPr>
                <a:solidFill>
                  <a:schemeClr val="tx1"/>
                </a:solidFill>
                <a:latin typeface="Calibri" charset="0"/>
                <a:ea typeface="ＭＳ Ｐゴシック" charset="0"/>
              </a:defRPr>
            </a:lvl6pPr>
            <a:lvl7pPr marL="2971800" indent="-228600" defTabSz="455613" fontAlgn="base">
              <a:spcBef>
                <a:spcPct val="0"/>
              </a:spcBef>
              <a:spcAft>
                <a:spcPct val="0"/>
              </a:spcAft>
              <a:defRPr>
                <a:solidFill>
                  <a:schemeClr val="tx1"/>
                </a:solidFill>
                <a:latin typeface="Calibri" charset="0"/>
                <a:ea typeface="ＭＳ Ｐゴシック" charset="0"/>
              </a:defRPr>
            </a:lvl7pPr>
            <a:lvl8pPr marL="3429000" indent="-228600" defTabSz="455613" fontAlgn="base">
              <a:spcBef>
                <a:spcPct val="0"/>
              </a:spcBef>
              <a:spcAft>
                <a:spcPct val="0"/>
              </a:spcAft>
              <a:defRPr>
                <a:solidFill>
                  <a:schemeClr val="tx1"/>
                </a:solidFill>
                <a:latin typeface="Calibri" charset="0"/>
                <a:ea typeface="ＭＳ Ｐゴシック" charset="0"/>
              </a:defRPr>
            </a:lvl8pPr>
            <a:lvl9pPr marL="3886200" indent="-228600" defTabSz="455613" fontAlgn="base">
              <a:spcBef>
                <a:spcPct val="0"/>
              </a:spcBef>
              <a:spcAft>
                <a:spcPct val="0"/>
              </a:spcAft>
              <a:defRPr>
                <a:solidFill>
                  <a:schemeClr val="tx1"/>
                </a:solidFill>
                <a:latin typeface="Calibri" charset="0"/>
                <a:ea typeface="ＭＳ Ｐゴシック" charset="0"/>
              </a:defRPr>
            </a:lvl9pPr>
          </a:lstStyle>
          <a:p>
            <a:pPr>
              <a:defRPr/>
            </a:pPr>
            <a:r>
              <a:rPr lang="en-US" sz="1067">
                <a:solidFill>
                  <a:srgbClr val="67757D"/>
                </a:solidFill>
                <a:latin typeface="Arial" charset="0"/>
                <a:cs typeface="Arial" charset="0"/>
              </a:rPr>
              <a:t>©2022 Nuclear Energy Institute       </a:t>
            </a:r>
            <a:fld id="{D519FB55-72DC-5348-8F65-89A86754C178}" type="slidenum">
              <a:rPr lang="en-US" sz="1067" smtClean="0">
                <a:solidFill>
                  <a:srgbClr val="67757D"/>
                </a:solidFill>
                <a:latin typeface="Arial" charset="0"/>
                <a:cs typeface="Arial" charset="0"/>
              </a:rPr>
              <a:pPr>
                <a:defRPr/>
              </a:pPr>
              <a:t>‹#›</a:t>
            </a:fld>
            <a:endParaRPr lang="en-US" sz="1067">
              <a:solidFill>
                <a:srgbClr val="67757D"/>
              </a:solidFill>
              <a:latin typeface="Arial" charset="0"/>
              <a:cs typeface="Arial" charset="0"/>
            </a:endParaRPr>
          </a:p>
        </p:txBody>
      </p:sp>
    </p:spTree>
    <p:extLst>
      <p:ext uri="{BB962C8B-B14F-4D97-AF65-F5344CB8AC3E}">
        <p14:creationId xmlns:p14="http://schemas.microsoft.com/office/powerpoint/2010/main" val="2952226986"/>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List">
    <p:spTree>
      <p:nvGrpSpPr>
        <p:cNvPr id="1" name=""/>
        <p:cNvGrpSpPr/>
        <p:nvPr/>
      </p:nvGrpSpPr>
      <p:grpSpPr>
        <a:xfrm>
          <a:off x="0" y="0"/>
          <a:ext cx="0" cy="0"/>
          <a:chOff x="0" y="0"/>
          <a:chExt cx="0" cy="0"/>
        </a:xfrm>
      </p:grpSpPr>
      <p:sp>
        <p:nvSpPr>
          <p:cNvPr id="8" name="Text Placeholder 12"/>
          <p:cNvSpPr>
            <a:spLocks noGrp="1"/>
          </p:cNvSpPr>
          <p:nvPr>
            <p:ph type="body" sz="quarter" idx="10" hasCustomPrompt="1"/>
          </p:nvPr>
        </p:nvSpPr>
        <p:spPr>
          <a:xfrm>
            <a:off x="478219" y="362277"/>
            <a:ext cx="10335275" cy="782136"/>
          </a:xfrm>
          <a:prstGeom prst="rect">
            <a:avLst/>
          </a:prstGeom>
        </p:spPr>
        <p:txBody>
          <a:bodyPr vert="horz"/>
          <a:lstStyle>
            <a:lvl1pPr marL="0" indent="0">
              <a:buNone/>
              <a:defRPr sz="4267">
                <a:solidFill>
                  <a:srgbClr val="67757D"/>
                </a:solidFill>
                <a:latin typeface="+mj-lt"/>
              </a:defRPr>
            </a:lvl1pPr>
            <a:lvl2pPr marL="609585" indent="0">
              <a:buNone/>
              <a:defRPr sz="4267">
                <a:solidFill>
                  <a:schemeClr val="bg1"/>
                </a:solidFill>
                <a:latin typeface="+mj-lt"/>
              </a:defRPr>
            </a:lvl2pPr>
            <a:lvl3pPr marL="1219170" indent="0">
              <a:buNone/>
              <a:defRPr sz="4267">
                <a:solidFill>
                  <a:schemeClr val="bg1"/>
                </a:solidFill>
                <a:latin typeface="+mj-lt"/>
              </a:defRPr>
            </a:lvl3pPr>
            <a:lvl4pPr marL="1828754" indent="0">
              <a:buNone/>
              <a:defRPr sz="4267">
                <a:solidFill>
                  <a:schemeClr val="bg1"/>
                </a:solidFill>
                <a:latin typeface="+mj-lt"/>
              </a:defRPr>
            </a:lvl4pPr>
            <a:lvl5pPr marL="2438339" indent="0">
              <a:buNone/>
              <a:defRPr sz="4267">
                <a:solidFill>
                  <a:schemeClr val="bg1"/>
                </a:solidFill>
                <a:latin typeface="+mj-lt"/>
              </a:defRPr>
            </a:lvl5pPr>
          </a:lstStyle>
          <a:p>
            <a:pPr lvl="0"/>
            <a:r>
              <a:rPr lang="en-US"/>
              <a:t>Click to edit text</a:t>
            </a:r>
          </a:p>
        </p:txBody>
      </p:sp>
      <p:sp>
        <p:nvSpPr>
          <p:cNvPr id="10" name="Rectangle 9"/>
          <p:cNvSpPr/>
          <p:nvPr userDrawn="1"/>
        </p:nvSpPr>
        <p:spPr>
          <a:xfrm>
            <a:off x="625892" y="1580508"/>
            <a:ext cx="3651251" cy="641349"/>
          </a:xfrm>
          <a:prstGeom prst="rect">
            <a:avLst/>
          </a:prstGeom>
          <a:solidFill>
            <a:srgbClr val="1F6EB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2400">
              <a:latin typeface="Arial"/>
              <a:cs typeface="Arial"/>
            </a:endParaRPr>
          </a:p>
        </p:txBody>
      </p:sp>
      <p:sp>
        <p:nvSpPr>
          <p:cNvPr id="12" name="Rectangle 11"/>
          <p:cNvSpPr/>
          <p:nvPr userDrawn="1"/>
        </p:nvSpPr>
        <p:spPr>
          <a:xfrm>
            <a:off x="625892" y="2575406"/>
            <a:ext cx="3651251" cy="641351"/>
          </a:xfrm>
          <a:prstGeom prst="rect">
            <a:avLst/>
          </a:prstGeom>
          <a:solidFill>
            <a:srgbClr val="179CD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2400">
              <a:latin typeface="Arial"/>
              <a:cs typeface="Arial"/>
            </a:endParaRPr>
          </a:p>
        </p:txBody>
      </p:sp>
      <p:sp>
        <p:nvSpPr>
          <p:cNvPr id="13" name="Rectangle 12"/>
          <p:cNvSpPr/>
          <p:nvPr userDrawn="1"/>
        </p:nvSpPr>
        <p:spPr>
          <a:xfrm>
            <a:off x="625892" y="3570304"/>
            <a:ext cx="3651251" cy="641349"/>
          </a:xfrm>
          <a:prstGeom prst="rect">
            <a:avLst/>
          </a:prstGeom>
          <a:solidFill>
            <a:srgbClr val="3DC2CF"/>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2400">
              <a:latin typeface="Arial"/>
              <a:cs typeface="Arial"/>
            </a:endParaRPr>
          </a:p>
        </p:txBody>
      </p:sp>
      <p:sp>
        <p:nvSpPr>
          <p:cNvPr id="14" name="Rectangle 13"/>
          <p:cNvSpPr/>
          <p:nvPr userDrawn="1"/>
        </p:nvSpPr>
        <p:spPr>
          <a:xfrm>
            <a:off x="625892" y="4565202"/>
            <a:ext cx="3651251" cy="641351"/>
          </a:xfrm>
          <a:prstGeom prst="rect">
            <a:avLst/>
          </a:prstGeom>
          <a:solidFill>
            <a:srgbClr val="3DBC9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2400">
              <a:latin typeface="Arial"/>
              <a:cs typeface="Arial"/>
            </a:endParaRPr>
          </a:p>
        </p:txBody>
      </p:sp>
      <p:sp>
        <p:nvSpPr>
          <p:cNvPr id="15" name="Rectangle 14"/>
          <p:cNvSpPr/>
          <p:nvPr userDrawn="1"/>
        </p:nvSpPr>
        <p:spPr>
          <a:xfrm>
            <a:off x="625892" y="5560100"/>
            <a:ext cx="3651251" cy="639233"/>
          </a:xfrm>
          <a:prstGeom prst="rect">
            <a:avLst/>
          </a:prstGeom>
          <a:solidFill>
            <a:srgbClr val="7EC56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2400">
              <a:latin typeface="Arial"/>
              <a:cs typeface="Arial"/>
            </a:endParaRPr>
          </a:p>
        </p:txBody>
      </p:sp>
      <p:sp>
        <p:nvSpPr>
          <p:cNvPr id="7" name="Text Placeholder 6"/>
          <p:cNvSpPr>
            <a:spLocks noGrp="1"/>
          </p:cNvSpPr>
          <p:nvPr>
            <p:ph type="body" sz="quarter" idx="11" hasCustomPrompt="1"/>
          </p:nvPr>
        </p:nvSpPr>
        <p:spPr>
          <a:xfrm>
            <a:off x="4485217" y="1580508"/>
            <a:ext cx="7107767" cy="641349"/>
          </a:xfrm>
          <a:prstGeom prst="rect">
            <a:avLst/>
          </a:prstGeom>
        </p:spPr>
        <p:txBody>
          <a:bodyPr vert="horz" anchor="ctr" anchorCtr="0"/>
          <a:lstStyle>
            <a:lvl1pPr marL="0" indent="0" algn="l">
              <a:buNone/>
              <a:defRPr sz="2133">
                <a:solidFill>
                  <a:srgbClr val="67757D"/>
                </a:solidFill>
              </a:defRPr>
            </a:lvl1pPr>
            <a:lvl2pPr marL="609585" indent="0">
              <a:buNone/>
              <a:defRPr sz="2400">
                <a:solidFill>
                  <a:srgbClr val="FFFFFF"/>
                </a:solidFill>
              </a:defRPr>
            </a:lvl2pPr>
            <a:lvl3pPr marL="1219170" indent="0">
              <a:buNone/>
              <a:defRPr sz="2400">
                <a:solidFill>
                  <a:srgbClr val="FFFFFF"/>
                </a:solidFill>
              </a:defRPr>
            </a:lvl3pPr>
            <a:lvl4pPr marL="1828754" indent="0">
              <a:buNone/>
              <a:defRPr sz="2400">
                <a:solidFill>
                  <a:srgbClr val="FFFFFF"/>
                </a:solidFill>
              </a:defRPr>
            </a:lvl4pPr>
            <a:lvl5pPr marL="2438339" indent="0">
              <a:buNone/>
              <a:defRPr sz="2400">
                <a:solidFill>
                  <a:srgbClr val="FFFFFF"/>
                </a:solidFill>
              </a:defRPr>
            </a:lvl5pPr>
          </a:lstStyle>
          <a:p>
            <a:pPr lvl="0"/>
            <a:r>
              <a:rPr lang="en-US"/>
              <a:t>Click to edit text</a:t>
            </a:r>
          </a:p>
        </p:txBody>
      </p:sp>
      <p:sp>
        <p:nvSpPr>
          <p:cNvPr id="17" name="Text Placeholder 16"/>
          <p:cNvSpPr>
            <a:spLocks noGrp="1"/>
          </p:cNvSpPr>
          <p:nvPr>
            <p:ph type="body" sz="quarter" idx="12" hasCustomPrompt="1"/>
          </p:nvPr>
        </p:nvSpPr>
        <p:spPr>
          <a:xfrm>
            <a:off x="962443" y="1708727"/>
            <a:ext cx="2955508" cy="380487"/>
          </a:xfrm>
          <a:prstGeom prst="rect">
            <a:avLst/>
          </a:prstGeom>
        </p:spPr>
        <p:txBody>
          <a:bodyPr vert="horz" anchor="ctr" anchorCtr="0"/>
          <a:lstStyle>
            <a:lvl1pPr marL="0" indent="0" algn="ctr">
              <a:buNone/>
              <a:defRPr sz="2400">
                <a:solidFill>
                  <a:srgbClr val="FFFFFF"/>
                </a:solidFill>
              </a:defRPr>
            </a:lvl1pPr>
            <a:lvl2pPr marL="609585" indent="0">
              <a:buNone/>
              <a:defRPr sz="2133">
                <a:solidFill>
                  <a:srgbClr val="FFFFFF"/>
                </a:solidFill>
              </a:defRPr>
            </a:lvl2pPr>
            <a:lvl3pPr marL="1219170" indent="0">
              <a:buNone/>
              <a:defRPr sz="2133">
                <a:solidFill>
                  <a:srgbClr val="FFFFFF"/>
                </a:solidFill>
              </a:defRPr>
            </a:lvl3pPr>
            <a:lvl4pPr marL="1828754" indent="0">
              <a:buNone/>
              <a:defRPr sz="2133">
                <a:solidFill>
                  <a:srgbClr val="FFFFFF"/>
                </a:solidFill>
              </a:defRPr>
            </a:lvl4pPr>
            <a:lvl5pPr marL="2438339" indent="0">
              <a:buNone/>
              <a:defRPr sz="2133">
                <a:solidFill>
                  <a:srgbClr val="FFFFFF"/>
                </a:solidFill>
              </a:defRPr>
            </a:lvl5pPr>
          </a:lstStyle>
          <a:p>
            <a:pPr lvl="0"/>
            <a:r>
              <a:rPr lang="en-US"/>
              <a:t>Click to edit text</a:t>
            </a:r>
          </a:p>
        </p:txBody>
      </p:sp>
      <p:sp>
        <p:nvSpPr>
          <p:cNvPr id="18" name="Text Placeholder 16"/>
          <p:cNvSpPr>
            <a:spLocks noGrp="1"/>
          </p:cNvSpPr>
          <p:nvPr>
            <p:ph type="body" sz="quarter" idx="13" hasCustomPrompt="1"/>
          </p:nvPr>
        </p:nvSpPr>
        <p:spPr>
          <a:xfrm>
            <a:off x="962443" y="2705742"/>
            <a:ext cx="2955508" cy="380487"/>
          </a:xfrm>
          <a:prstGeom prst="rect">
            <a:avLst/>
          </a:prstGeom>
        </p:spPr>
        <p:txBody>
          <a:bodyPr vert="horz" anchor="ctr" anchorCtr="0"/>
          <a:lstStyle>
            <a:lvl1pPr marL="0" indent="0" algn="ctr">
              <a:buNone/>
              <a:defRPr sz="2400">
                <a:solidFill>
                  <a:srgbClr val="FFFFFF"/>
                </a:solidFill>
              </a:defRPr>
            </a:lvl1pPr>
            <a:lvl2pPr marL="609585" indent="0">
              <a:buNone/>
              <a:defRPr sz="2133">
                <a:solidFill>
                  <a:srgbClr val="FFFFFF"/>
                </a:solidFill>
              </a:defRPr>
            </a:lvl2pPr>
            <a:lvl3pPr marL="1219170" indent="0">
              <a:buNone/>
              <a:defRPr sz="2133">
                <a:solidFill>
                  <a:srgbClr val="FFFFFF"/>
                </a:solidFill>
              </a:defRPr>
            </a:lvl3pPr>
            <a:lvl4pPr marL="1828754" indent="0">
              <a:buNone/>
              <a:defRPr sz="2133">
                <a:solidFill>
                  <a:srgbClr val="FFFFFF"/>
                </a:solidFill>
              </a:defRPr>
            </a:lvl4pPr>
            <a:lvl5pPr marL="2438339" indent="0">
              <a:buNone/>
              <a:defRPr sz="2133">
                <a:solidFill>
                  <a:srgbClr val="FFFFFF"/>
                </a:solidFill>
              </a:defRPr>
            </a:lvl5pPr>
          </a:lstStyle>
          <a:p>
            <a:pPr lvl="0"/>
            <a:r>
              <a:rPr lang="en-US"/>
              <a:t>Click to edit text</a:t>
            </a:r>
          </a:p>
        </p:txBody>
      </p:sp>
      <p:sp>
        <p:nvSpPr>
          <p:cNvPr id="19" name="Text Placeholder 16"/>
          <p:cNvSpPr>
            <a:spLocks noGrp="1"/>
          </p:cNvSpPr>
          <p:nvPr>
            <p:ph type="body" sz="quarter" idx="14" hasCustomPrompt="1"/>
          </p:nvPr>
        </p:nvSpPr>
        <p:spPr>
          <a:xfrm>
            <a:off x="962443" y="3702757"/>
            <a:ext cx="2955508" cy="380487"/>
          </a:xfrm>
          <a:prstGeom prst="rect">
            <a:avLst/>
          </a:prstGeom>
        </p:spPr>
        <p:txBody>
          <a:bodyPr vert="horz" anchor="ctr" anchorCtr="0"/>
          <a:lstStyle>
            <a:lvl1pPr marL="0" indent="0" algn="ctr">
              <a:buNone/>
              <a:defRPr sz="2400">
                <a:solidFill>
                  <a:srgbClr val="FFFFFF"/>
                </a:solidFill>
              </a:defRPr>
            </a:lvl1pPr>
            <a:lvl2pPr marL="609585" indent="0">
              <a:buNone/>
              <a:defRPr sz="2133">
                <a:solidFill>
                  <a:srgbClr val="FFFFFF"/>
                </a:solidFill>
              </a:defRPr>
            </a:lvl2pPr>
            <a:lvl3pPr marL="1219170" indent="0">
              <a:buNone/>
              <a:defRPr sz="2133">
                <a:solidFill>
                  <a:srgbClr val="FFFFFF"/>
                </a:solidFill>
              </a:defRPr>
            </a:lvl3pPr>
            <a:lvl4pPr marL="1828754" indent="0">
              <a:buNone/>
              <a:defRPr sz="2133">
                <a:solidFill>
                  <a:srgbClr val="FFFFFF"/>
                </a:solidFill>
              </a:defRPr>
            </a:lvl4pPr>
            <a:lvl5pPr marL="2438339" indent="0">
              <a:buNone/>
              <a:defRPr sz="2133">
                <a:solidFill>
                  <a:srgbClr val="FFFFFF"/>
                </a:solidFill>
              </a:defRPr>
            </a:lvl5pPr>
          </a:lstStyle>
          <a:p>
            <a:pPr lvl="0"/>
            <a:r>
              <a:rPr lang="en-US"/>
              <a:t>Click to edit text</a:t>
            </a:r>
          </a:p>
        </p:txBody>
      </p:sp>
      <p:sp>
        <p:nvSpPr>
          <p:cNvPr id="20" name="Text Placeholder 16"/>
          <p:cNvSpPr>
            <a:spLocks noGrp="1"/>
          </p:cNvSpPr>
          <p:nvPr>
            <p:ph type="body" sz="quarter" idx="15" hasCustomPrompt="1"/>
          </p:nvPr>
        </p:nvSpPr>
        <p:spPr>
          <a:xfrm>
            <a:off x="962443" y="4699771"/>
            <a:ext cx="2955508" cy="380487"/>
          </a:xfrm>
          <a:prstGeom prst="rect">
            <a:avLst/>
          </a:prstGeom>
        </p:spPr>
        <p:txBody>
          <a:bodyPr vert="horz" anchor="ctr" anchorCtr="0"/>
          <a:lstStyle>
            <a:lvl1pPr marL="0" indent="0" algn="ctr">
              <a:buNone/>
              <a:defRPr sz="2400">
                <a:solidFill>
                  <a:srgbClr val="FFFFFF"/>
                </a:solidFill>
              </a:defRPr>
            </a:lvl1pPr>
            <a:lvl2pPr marL="609585" indent="0">
              <a:buNone/>
              <a:defRPr sz="2133">
                <a:solidFill>
                  <a:srgbClr val="FFFFFF"/>
                </a:solidFill>
              </a:defRPr>
            </a:lvl2pPr>
            <a:lvl3pPr marL="1219170" indent="0">
              <a:buNone/>
              <a:defRPr sz="2133">
                <a:solidFill>
                  <a:srgbClr val="FFFFFF"/>
                </a:solidFill>
              </a:defRPr>
            </a:lvl3pPr>
            <a:lvl4pPr marL="1828754" indent="0">
              <a:buNone/>
              <a:defRPr sz="2133">
                <a:solidFill>
                  <a:srgbClr val="FFFFFF"/>
                </a:solidFill>
              </a:defRPr>
            </a:lvl4pPr>
            <a:lvl5pPr marL="2438339" indent="0">
              <a:buNone/>
              <a:defRPr sz="2133">
                <a:solidFill>
                  <a:srgbClr val="FFFFFF"/>
                </a:solidFill>
              </a:defRPr>
            </a:lvl5pPr>
          </a:lstStyle>
          <a:p>
            <a:pPr lvl="0"/>
            <a:r>
              <a:rPr lang="en-US"/>
              <a:t>Click to edit text</a:t>
            </a:r>
          </a:p>
        </p:txBody>
      </p:sp>
      <p:sp>
        <p:nvSpPr>
          <p:cNvPr id="21" name="Text Placeholder 16"/>
          <p:cNvSpPr>
            <a:spLocks noGrp="1"/>
          </p:cNvSpPr>
          <p:nvPr>
            <p:ph type="body" sz="quarter" idx="16" hasCustomPrompt="1"/>
          </p:nvPr>
        </p:nvSpPr>
        <p:spPr>
          <a:xfrm>
            <a:off x="962443" y="5696785"/>
            <a:ext cx="2955508" cy="380487"/>
          </a:xfrm>
          <a:prstGeom prst="rect">
            <a:avLst/>
          </a:prstGeom>
        </p:spPr>
        <p:txBody>
          <a:bodyPr vert="horz" anchor="ctr" anchorCtr="0"/>
          <a:lstStyle>
            <a:lvl1pPr marL="0" indent="0" algn="ctr">
              <a:buNone/>
              <a:defRPr sz="2400">
                <a:solidFill>
                  <a:srgbClr val="FFFFFF"/>
                </a:solidFill>
              </a:defRPr>
            </a:lvl1pPr>
            <a:lvl2pPr marL="609585" indent="0">
              <a:buNone/>
              <a:defRPr sz="2133">
                <a:solidFill>
                  <a:srgbClr val="FFFFFF"/>
                </a:solidFill>
              </a:defRPr>
            </a:lvl2pPr>
            <a:lvl3pPr marL="1219170" indent="0">
              <a:buNone/>
              <a:defRPr sz="2133">
                <a:solidFill>
                  <a:srgbClr val="FFFFFF"/>
                </a:solidFill>
              </a:defRPr>
            </a:lvl3pPr>
            <a:lvl4pPr marL="1828754" indent="0">
              <a:buNone/>
              <a:defRPr sz="2133">
                <a:solidFill>
                  <a:srgbClr val="FFFFFF"/>
                </a:solidFill>
              </a:defRPr>
            </a:lvl4pPr>
            <a:lvl5pPr marL="2438339" indent="0">
              <a:buNone/>
              <a:defRPr sz="2133">
                <a:solidFill>
                  <a:srgbClr val="FFFFFF"/>
                </a:solidFill>
              </a:defRPr>
            </a:lvl5pPr>
          </a:lstStyle>
          <a:p>
            <a:pPr lvl="0"/>
            <a:r>
              <a:rPr lang="en-US"/>
              <a:t>Click to edit text</a:t>
            </a:r>
          </a:p>
        </p:txBody>
      </p:sp>
      <p:sp>
        <p:nvSpPr>
          <p:cNvPr id="22" name="Text Placeholder 6"/>
          <p:cNvSpPr>
            <a:spLocks noGrp="1"/>
          </p:cNvSpPr>
          <p:nvPr>
            <p:ph type="body" sz="quarter" idx="17" hasCustomPrompt="1"/>
          </p:nvPr>
        </p:nvSpPr>
        <p:spPr>
          <a:xfrm>
            <a:off x="4485217" y="2570274"/>
            <a:ext cx="7107767" cy="641349"/>
          </a:xfrm>
          <a:prstGeom prst="rect">
            <a:avLst/>
          </a:prstGeom>
        </p:spPr>
        <p:txBody>
          <a:bodyPr vert="horz" anchor="ctr" anchorCtr="0"/>
          <a:lstStyle>
            <a:lvl1pPr marL="0" indent="0" algn="l">
              <a:buNone/>
              <a:defRPr sz="2133">
                <a:solidFill>
                  <a:srgbClr val="67757D"/>
                </a:solidFill>
              </a:defRPr>
            </a:lvl1pPr>
            <a:lvl2pPr marL="609585" indent="0">
              <a:buNone/>
              <a:defRPr sz="2400">
                <a:solidFill>
                  <a:srgbClr val="FFFFFF"/>
                </a:solidFill>
              </a:defRPr>
            </a:lvl2pPr>
            <a:lvl3pPr marL="1219170" indent="0">
              <a:buNone/>
              <a:defRPr sz="2400">
                <a:solidFill>
                  <a:srgbClr val="FFFFFF"/>
                </a:solidFill>
              </a:defRPr>
            </a:lvl3pPr>
            <a:lvl4pPr marL="1828754" indent="0">
              <a:buNone/>
              <a:defRPr sz="2400">
                <a:solidFill>
                  <a:srgbClr val="FFFFFF"/>
                </a:solidFill>
              </a:defRPr>
            </a:lvl4pPr>
            <a:lvl5pPr marL="2438339" indent="0">
              <a:buNone/>
              <a:defRPr sz="2400">
                <a:solidFill>
                  <a:srgbClr val="FFFFFF"/>
                </a:solidFill>
              </a:defRPr>
            </a:lvl5pPr>
          </a:lstStyle>
          <a:p>
            <a:pPr lvl="0"/>
            <a:r>
              <a:rPr lang="en-US"/>
              <a:t>Click to edit text</a:t>
            </a:r>
          </a:p>
        </p:txBody>
      </p:sp>
      <p:sp>
        <p:nvSpPr>
          <p:cNvPr id="23" name="Text Placeholder 6"/>
          <p:cNvSpPr>
            <a:spLocks noGrp="1"/>
          </p:cNvSpPr>
          <p:nvPr>
            <p:ph type="body" sz="quarter" idx="18" hasCustomPrompt="1"/>
          </p:nvPr>
        </p:nvSpPr>
        <p:spPr>
          <a:xfrm>
            <a:off x="4485217" y="3569724"/>
            <a:ext cx="7107767" cy="641349"/>
          </a:xfrm>
          <a:prstGeom prst="rect">
            <a:avLst/>
          </a:prstGeom>
        </p:spPr>
        <p:txBody>
          <a:bodyPr vert="horz" anchor="ctr" anchorCtr="0"/>
          <a:lstStyle>
            <a:lvl1pPr marL="0" indent="0" algn="l">
              <a:buNone/>
              <a:defRPr sz="2133">
                <a:solidFill>
                  <a:srgbClr val="67757D"/>
                </a:solidFill>
              </a:defRPr>
            </a:lvl1pPr>
            <a:lvl2pPr marL="609585" indent="0">
              <a:buNone/>
              <a:defRPr sz="2400">
                <a:solidFill>
                  <a:srgbClr val="FFFFFF"/>
                </a:solidFill>
              </a:defRPr>
            </a:lvl2pPr>
            <a:lvl3pPr marL="1219170" indent="0">
              <a:buNone/>
              <a:defRPr sz="2400">
                <a:solidFill>
                  <a:srgbClr val="FFFFFF"/>
                </a:solidFill>
              </a:defRPr>
            </a:lvl3pPr>
            <a:lvl4pPr marL="1828754" indent="0">
              <a:buNone/>
              <a:defRPr sz="2400">
                <a:solidFill>
                  <a:srgbClr val="FFFFFF"/>
                </a:solidFill>
              </a:defRPr>
            </a:lvl4pPr>
            <a:lvl5pPr marL="2438339" indent="0">
              <a:buNone/>
              <a:defRPr sz="2400">
                <a:solidFill>
                  <a:srgbClr val="FFFFFF"/>
                </a:solidFill>
              </a:defRPr>
            </a:lvl5pPr>
          </a:lstStyle>
          <a:p>
            <a:pPr lvl="0"/>
            <a:r>
              <a:rPr lang="en-US"/>
              <a:t>Click to edit text</a:t>
            </a:r>
          </a:p>
        </p:txBody>
      </p:sp>
      <p:sp>
        <p:nvSpPr>
          <p:cNvPr id="24" name="Text Placeholder 6"/>
          <p:cNvSpPr>
            <a:spLocks noGrp="1"/>
          </p:cNvSpPr>
          <p:nvPr>
            <p:ph type="body" sz="quarter" idx="19" hasCustomPrompt="1"/>
          </p:nvPr>
        </p:nvSpPr>
        <p:spPr>
          <a:xfrm>
            <a:off x="4485218" y="4565203"/>
            <a:ext cx="7107767" cy="641349"/>
          </a:xfrm>
          <a:prstGeom prst="rect">
            <a:avLst/>
          </a:prstGeom>
        </p:spPr>
        <p:txBody>
          <a:bodyPr vert="horz" anchor="ctr" anchorCtr="0"/>
          <a:lstStyle>
            <a:lvl1pPr marL="0" indent="0" algn="l">
              <a:buNone/>
              <a:defRPr sz="2133">
                <a:solidFill>
                  <a:srgbClr val="67757D"/>
                </a:solidFill>
              </a:defRPr>
            </a:lvl1pPr>
            <a:lvl2pPr marL="609585" indent="0">
              <a:buNone/>
              <a:defRPr sz="2400">
                <a:solidFill>
                  <a:srgbClr val="FFFFFF"/>
                </a:solidFill>
              </a:defRPr>
            </a:lvl2pPr>
            <a:lvl3pPr marL="1219170" indent="0">
              <a:buNone/>
              <a:defRPr sz="2400">
                <a:solidFill>
                  <a:srgbClr val="FFFFFF"/>
                </a:solidFill>
              </a:defRPr>
            </a:lvl3pPr>
            <a:lvl4pPr marL="1828754" indent="0">
              <a:buNone/>
              <a:defRPr sz="2400">
                <a:solidFill>
                  <a:srgbClr val="FFFFFF"/>
                </a:solidFill>
              </a:defRPr>
            </a:lvl4pPr>
            <a:lvl5pPr marL="2438339" indent="0">
              <a:buNone/>
              <a:defRPr sz="2400">
                <a:solidFill>
                  <a:srgbClr val="FFFFFF"/>
                </a:solidFill>
              </a:defRPr>
            </a:lvl5pPr>
          </a:lstStyle>
          <a:p>
            <a:pPr lvl="0"/>
            <a:r>
              <a:rPr lang="en-US"/>
              <a:t>Click to edit text</a:t>
            </a:r>
          </a:p>
        </p:txBody>
      </p:sp>
      <p:sp>
        <p:nvSpPr>
          <p:cNvPr id="25" name="Text Placeholder 6"/>
          <p:cNvSpPr>
            <a:spLocks noGrp="1"/>
          </p:cNvSpPr>
          <p:nvPr>
            <p:ph type="body" sz="quarter" idx="20" hasCustomPrompt="1"/>
          </p:nvPr>
        </p:nvSpPr>
        <p:spPr>
          <a:xfrm>
            <a:off x="4485218" y="5556251"/>
            <a:ext cx="7107767" cy="641349"/>
          </a:xfrm>
          <a:prstGeom prst="rect">
            <a:avLst/>
          </a:prstGeom>
        </p:spPr>
        <p:txBody>
          <a:bodyPr vert="horz" anchor="ctr" anchorCtr="0"/>
          <a:lstStyle>
            <a:lvl1pPr marL="0" indent="0" algn="l">
              <a:buNone/>
              <a:defRPr sz="2133">
                <a:solidFill>
                  <a:srgbClr val="67757D"/>
                </a:solidFill>
              </a:defRPr>
            </a:lvl1pPr>
            <a:lvl2pPr marL="609585" indent="0">
              <a:buNone/>
              <a:defRPr sz="2400">
                <a:solidFill>
                  <a:srgbClr val="FFFFFF"/>
                </a:solidFill>
              </a:defRPr>
            </a:lvl2pPr>
            <a:lvl3pPr marL="1219170" indent="0">
              <a:buNone/>
              <a:defRPr sz="2400">
                <a:solidFill>
                  <a:srgbClr val="FFFFFF"/>
                </a:solidFill>
              </a:defRPr>
            </a:lvl3pPr>
            <a:lvl4pPr marL="1828754" indent="0">
              <a:buNone/>
              <a:defRPr sz="2400">
                <a:solidFill>
                  <a:srgbClr val="FFFFFF"/>
                </a:solidFill>
              </a:defRPr>
            </a:lvl4pPr>
            <a:lvl5pPr marL="2438339" indent="0">
              <a:buNone/>
              <a:defRPr sz="2400">
                <a:solidFill>
                  <a:srgbClr val="FFFFFF"/>
                </a:solidFill>
              </a:defRPr>
            </a:lvl5pPr>
          </a:lstStyle>
          <a:p>
            <a:pPr lvl="0"/>
            <a:r>
              <a:rPr lang="en-US"/>
              <a:t>Click to edit text</a:t>
            </a:r>
          </a:p>
        </p:txBody>
      </p:sp>
      <p:sp>
        <p:nvSpPr>
          <p:cNvPr id="27" name="Rectangle 26"/>
          <p:cNvSpPr/>
          <p:nvPr userDrawn="1"/>
        </p:nvSpPr>
        <p:spPr>
          <a:xfrm>
            <a:off x="11022043" y="0"/>
            <a:ext cx="565151" cy="1117600"/>
          </a:xfrm>
          <a:prstGeom prst="rect">
            <a:avLst/>
          </a:prstGeom>
          <a:solidFill>
            <a:srgbClr val="179CD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2400">
              <a:solidFill>
                <a:srgbClr val="1F6EB7"/>
              </a:solidFill>
            </a:endParaRPr>
          </a:p>
        </p:txBody>
      </p:sp>
      <p:pic>
        <p:nvPicPr>
          <p:cNvPr id="28" name="Picture 2" descr="NEILogoOnlyWhite.png"/>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829427" y="590551"/>
            <a:ext cx="948267" cy="605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6" name="TextBox 25"/>
          <p:cNvSpPr txBox="1">
            <a:spLocks noChangeArrowheads="1"/>
          </p:cNvSpPr>
          <p:nvPr userDrawn="1"/>
        </p:nvSpPr>
        <p:spPr bwMode="auto">
          <a:xfrm>
            <a:off x="9150412" y="6390346"/>
            <a:ext cx="2692081" cy="287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93" tIns="60947" rIns="121893" bIns="60947">
            <a:spAutoFit/>
          </a:bodyPr>
          <a:lstStyle>
            <a:lvl1pPr defTabSz="455613">
              <a:defRPr>
                <a:solidFill>
                  <a:schemeClr val="tx1"/>
                </a:solidFill>
                <a:latin typeface="Calibri" charset="0"/>
                <a:ea typeface="ＭＳ Ｐゴシック" charset="0"/>
                <a:cs typeface="ＭＳ Ｐゴシック" charset="0"/>
              </a:defRPr>
            </a:lvl1pPr>
            <a:lvl2pPr marL="742950" indent="-285750" defTabSz="455613">
              <a:defRPr>
                <a:solidFill>
                  <a:schemeClr val="tx1"/>
                </a:solidFill>
                <a:latin typeface="Calibri" charset="0"/>
                <a:ea typeface="ＭＳ Ｐゴシック" charset="0"/>
              </a:defRPr>
            </a:lvl2pPr>
            <a:lvl3pPr marL="1143000" indent="-228600" defTabSz="455613">
              <a:defRPr>
                <a:solidFill>
                  <a:schemeClr val="tx1"/>
                </a:solidFill>
                <a:latin typeface="Calibri" charset="0"/>
                <a:ea typeface="ＭＳ Ｐゴシック" charset="0"/>
              </a:defRPr>
            </a:lvl3pPr>
            <a:lvl4pPr marL="1600200" indent="-228600" defTabSz="455613">
              <a:defRPr>
                <a:solidFill>
                  <a:schemeClr val="tx1"/>
                </a:solidFill>
                <a:latin typeface="Calibri" charset="0"/>
                <a:ea typeface="ＭＳ Ｐゴシック" charset="0"/>
              </a:defRPr>
            </a:lvl4pPr>
            <a:lvl5pPr marL="2057400" indent="-228600" defTabSz="455613">
              <a:defRPr>
                <a:solidFill>
                  <a:schemeClr val="tx1"/>
                </a:solidFill>
                <a:latin typeface="Calibri" charset="0"/>
                <a:ea typeface="ＭＳ Ｐゴシック" charset="0"/>
              </a:defRPr>
            </a:lvl5pPr>
            <a:lvl6pPr marL="2514600" indent="-228600" defTabSz="455613" fontAlgn="base">
              <a:spcBef>
                <a:spcPct val="0"/>
              </a:spcBef>
              <a:spcAft>
                <a:spcPct val="0"/>
              </a:spcAft>
              <a:defRPr>
                <a:solidFill>
                  <a:schemeClr val="tx1"/>
                </a:solidFill>
                <a:latin typeface="Calibri" charset="0"/>
                <a:ea typeface="ＭＳ Ｐゴシック" charset="0"/>
              </a:defRPr>
            </a:lvl6pPr>
            <a:lvl7pPr marL="2971800" indent="-228600" defTabSz="455613" fontAlgn="base">
              <a:spcBef>
                <a:spcPct val="0"/>
              </a:spcBef>
              <a:spcAft>
                <a:spcPct val="0"/>
              </a:spcAft>
              <a:defRPr>
                <a:solidFill>
                  <a:schemeClr val="tx1"/>
                </a:solidFill>
                <a:latin typeface="Calibri" charset="0"/>
                <a:ea typeface="ＭＳ Ｐゴシック" charset="0"/>
              </a:defRPr>
            </a:lvl7pPr>
            <a:lvl8pPr marL="3429000" indent="-228600" defTabSz="455613" fontAlgn="base">
              <a:spcBef>
                <a:spcPct val="0"/>
              </a:spcBef>
              <a:spcAft>
                <a:spcPct val="0"/>
              </a:spcAft>
              <a:defRPr>
                <a:solidFill>
                  <a:schemeClr val="tx1"/>
                </a:solidFill>
                <a:latin typeface="Calibri" charset="0"/>
                <a:ea typeface="ＭＳ Ｐゴシック" charset="0"/>
              </a:defRPr>
            </a:lvl8pPr>
            <a:lvl9pPr marL="3886200" indent="-228600" defTabSz="455613" fontAlgn="base">
              <a:spcBef>
                <a:spcPct val="0"/>
              </a:spcBef>
              <a:spcAft>
                <a:spcPct val="0"/>
              </a:spcAft>
              <a:defRPr>
                <a:solidFill>
                  <a:schemeClr val="tx1"/>
                </a:solidFill>
                <a:latin typeface="Calibri" charset="0"/>
                <a:ea typeface="ＭＳ Ｐゴシック" charset="0"/>
              </a:defRPr>
            </a:lvl9pPr>
          </a:lstStyle>
          <a:p>
            <a:pPr>
              <a:defRPr/>
            </a:pPr>
            <a:r>
              <a:rPr lang="en-US" sz="1067">
                <a:solidFill>
                  <a:srgbClr val="67757D"/>
                </a:solidFill>
                <a:latin typeface="Arial" charset="0"/>
                <a:cs typeface="Arial" charset="0"/>
              </a:rPr>
              <a:t>©2022 Nuclear Energy Institute       </a:t>
            </a:r>
            <a:fld id="{D519FB55-72DC-5348-8F65-89A86754C178}" type="slidenum">
              <a:rPr lang="en-US" sz="1067" smtClean="0">
                <a:solidFill>
                  <a:srgbClr val="67757D"/>
                </a:solidFill>
                <a:latin typeface="Arial" charset="0"/>
                <a:cs typeface="Arial" charset="0"/>
              </a:rPr>
              <a:pPr>
                <a:defRPr/>
              </a:pPr>
              <a:t>‹#›</a:t>
            </a:fld>
            <a:endParaRPr lang="en-US" sz="1067">
              <a:solidFill>
                <a:srgbClr val="67757D"/>
              </a:solidFill>
              <a:latin typeface="Arial" charset="0"/>
              <a:cs typeface="Arial" charset="0"/>
            </a:endParaRPr>
          </a:p>
        </p:txBody>
      </p:sp>
    </p:spTree>
    <p:extLst>
      <p:ext uri="{BB962C8B-B14F-4D97-AF65-F5344CB8AC3E}">
        <p14:creationId xmlns:p14="http://schemas.microsoft.com/office/powerpoint/2010/main" val="126141509"/>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Break Page">
    <p:spTree>
      <p:nvGrpSpPr>
        <p:cNvPr id="1" name=""/>
        <p:cNvGrpSpPr/>
        <p:nvPr/>
      </p:nvGrpSpPr>
      <p:grpSpPr>
        <a:xfrm>
          <a:off x="0" y="0"/>
          <a:ext cx="0" cy="0"/>
          <a:chOff x="0" y="0"/>
          <a:chExt cx="0" cy="0"/>
        </a:xfrm>
      </p:grpSpPr>
      <p:cxnSp>
        <p:nvCxnSpPr>
          <p:cNvPr id="3" name="Straight Connector 2"/>
          <p:cNvCxnSpPr/>
          <p:nvPr userDrawn="1"/>
        </p:nvCxnSpPr>
        <p:spPr>
          <a:xfrm>
            <a:off x="5507567" y="4235451"/>
            <a:ext cx="1212851" cy="0"/>
          </a:xfrm>
          <a:prstGeom prst="line">
            <a:avLst/>
          </a:prstGeom>
          <a:ln>
            <a:solidFill>
              <a:srgbClr val="179CD6"/>
            </a:solidFill>
          </a:ln>
          <a:effectLst/>
        </p:spPr>
        <p:style>
          <a:lnRef idx="2">
            <a:schemeClr val="accent1"/>
          </a:lnRef>
          <a:fillRef idx="0">
            <a:schemeClr val="accent1"/>
          </a:fillRef>
          <a:effectRef idx="1">
            <a:schemeClr val="accent1"/>
          </a:effectRef>
          <a:fontRef idx="minor">
            <a:schemeClr val="tx1"/>
          </a:fontRef>
        </p:style>
      </p:cxnSp>
      <p:pic>
        <p:nvPicPr>
          <p:cNvPr id="4" name="Picture 2" descr="PPT-Clock.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799667" y="2429934"/>
            <a:ext cx="605367" cy="605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 Placeholder 6"/>
          <p:cNvSpPr>
            <a:spLocks noGrp="1"/>
          </p:cNvSpPr>
          <p:nvPr>
            <p:ph type="body" sz="quarter" idx="10" hasCustomPrompt="1"/>
          </p:nvPr>
        </p:nvSpPr>
        <p:spPr>
          <a:xfrm>
            <a:off x="1219199" y="3223106"/>
            <a:ext cx="9755717" cy="663257"/>
          </a:xfrm>
          <a:prstGeom prst="rect">
            <a:avLst/>
          </a:prstGeom>
        </p:spPr>
        <p:txBody>
          <a:bodyPr vert="horz"/>
          <a:lstStyle>
            <a:lvl1pPr marL="0" indent="0" algn="ctr">
              <a:buNone/>
              <a:defRPr baseline="0">
                <a:solidFill>
                  <a:schemeClr val="tx1"/>
                </a:solidFill>
              </a:defRPr>
            </a:lvl1pPr>
          </a:lstStyle>
          <a:p>
            <a:pPr lvl="0"/>
            <a:r>
              <a:rPr lang="en-US"/>
              <a:t>Click to edit text</a:t>
            </a:r>
          </a:p>
        </p:txBody>
      </p:sp>
      <p:sp>
        <p:nvSpPr>
          <p:cNvPr id="7" name="Rectangle 6"/>
          <p:cNvSpPr/>
          <p:nvPr userDrawn="1"/>
        </p:nvSpPr>
        <p:spPr>
          <a:xfrm>
            <a:off x="11022043" y="0"/>
            <a:ext cx="565151" cy="1117600"/>
          </a:xfrm>
          <a:prstGeom prst="rect">
            <a:avLst/>
          </a:prstGeom>
          <a:solidFill>
            <a:srgbClr val="179CD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2400">
              <a:solidFill>
                <a:srgbClr val="1F6EB7"/>
              </a:solidFill>
            </a:endParaRPr>
          </a:p>
        </p:txBody>
      </p:sp>
      <p:pic>
        <p:nvPicPr>
          <p:cNvPr id="8" name="Picture 2" descr="NEILogoOnlyWhite.png"/>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0829427" y="590551"/>
            <a:ext cx="948267" cy="605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5551534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reserve="1">
  <p:cSld name="Page Divider 1">
    <p:bg>
      <p:bgPr>
        <a:solidFill>
          <a:schemeClr val="bg1"/>
        </a:solidFill>
        <a:effectLst/>
      </p:bgPr>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4076C1B5-3705-F73E-5FF1-82B6C2CBA77D}"/>
              </a:ext>
            </a:extLst>
          </p:cNvPr>
          <p:cNvGraphicFramePr>
            <a:graphicFrameLocks noChangeAspect="1"/>
          </p:cNvGraphicFramePr>
          <p:nvPr>
            <p:custDataLst>
              <p:tags r:id="rId1"/>
            </p:custDataLst>
            <p:extLst>
              <p:ext uri="{D42A27DB-BD31-4B8C-83A1-F6EECF244321}">
                <p14:modId xmlns:p14="http://schemas.microsoft.com/office/powerpoint/2010/main" val="302927663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06" imgH="308" progId="TCLayout.ActiveDocument.1">
                  <p:embed/>
                </p:oleObj>
              </mc:Choice>
              <mc:Fallback>
                <p:oleObj name="think-cell Slide" r:id="rId3" imgW="306" imgH="308" progId="TCLayout.ActiveDocument.1">
                  <p:embed/>
                  <p:pic>
                    <p:nvPicPr>
                      <p:cNvPr id="4" name="Object 3" hidden="1">
                        <a:extLst>
                          <a:ext uri="{FF2B5EF4-FFF2-40B4-BE49-F238E27FC236}">
                            <a16:creationId xmlns:a16="http://schemas.microsoft.com/office/drawing/2014/main" id="{4076C1B5-3705-F73E-5FF1-82B6C2CBA77D}"/>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pic>
        <p:nvPicPr>
          <p:cNvPr id="2" name="Picture 1" descr="A person wearing hard hat and working on a machine&#10;&#10;Description automatically generated">
            <a:extLst>
              <a:ext uri="{FF2B5EF4-FFF2-40B4-BE49-F238E27FC236}">
                <a16:creationId xmlns:a16="http://schemas.microsoft.com/office/drawing/2014/main" id="{18525948-CDD0-21D5-E55B-24F14640F8CA}"/>
              </a:ext>
            </a:extLst>
          </p:cNvPr>
          <p:cNvPicPr>
            <a:picLocks noChangeAspect="1"/>
          </p:cNvPicPr>
          <p:nvPr/>
        </p:nvPicPr>
        <p:blipFill rotWithShape="1">
          <a:blip r:embed="rId5">
            <a:extLst>
              <a:ext uri="{28A0092B-C50C-407E-A947-70E740481C1C}">
                <a14:useLocalDpi xmlns:a14="http://schemas.microsoft.com/office/drawing/2010/main" val="0"/>
              </a:ext>
            </a:extLst>
          </a:blip>
          <a:srcRect t="11405" b="4411"/>
          <a:stretch/>
        </p:blipFill>
        <p:spPr>
          <a:xfrm>
            <a:off x="0" y="0"/>
            <a:ext cx="12192000" cy="6858000"/>
          </a:xfrm>
          <a:prstGeom prst="rect">
            <a:avLst/>
          </a:prstGeom>
        </p:spPr>
      </p:pic>
      <p:pic>
        <p:nvPicPr>
          <p:cNvPr id="23" name="Picture 22" descr="A black background with hexagons&#10;&#10;Description automatically generated">
            <a:extLst>
              <a:ext uri="{FF2B5EF4-FFF2-40B4-BE49-F238E27FC236}">
                <a16:creationId xmlns:a16="http://schemas.microsoft.com/office/drawing/2014/main" id="{1947783E-1EAB-26F4-125E-A2C1EBB114F8}"/>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50" y="0"/>
            <a:ext cx="12198350" cy="6861574"/>
          </a:xfrm>
          <a:prstGeom prst="rect">
            <a:avLst/>
          </a:prstGeom>
        </p:spPr>
      </p:pic>
      <p:sp>
        <p:nvSpPr>
          <p:cNvPr id="8" name="Title 1">
            <a:extLst>
              <a:ext uri="{FF2B5EF4-FFF2-40B4-BE49-F238E27FC236}">
                <a16:creationId xmlns:a16="http://schemas.microsoft.com/office/drawing/2014/main" id="{C2ACF5B6-C6CB-2D3C-1AFE-73EABFD3264D}"/>
              </a:ext>
            </a:extLst>
          </p:cNvPr>
          <p:cNvSpPr>
            <a:spLocks noGrp="1"/>
          </p:cNvSpPr>
          <p:nvPr>
            <p:ph type="title"/>
          </p:nvPr>
        </p:nvSpPr>
        <p:spPr>
          <a:xfrm>
            <a:off x="1097541" y="4679416"/>
            <a:ext cx="10003268" cy="701731"/>
          </a:xfrm>
          <a:effectLst/>
        </p:spPr>
        <p:txBody>
          <a:bodyPr vert="horz" anchor="ctr"/>
          <a:lstStyle>
            <a:lvl1pPr>
              <a:defRPr sz="4400" spc="-100" baseline="0">
                <a:solidFill>
                  <a:schemeClr val="bg1"/>
                </a:solidFill>
                <a:effectLst/>
              </a:defRPr>
            </a:lvl1pPr>
          </a:lstStyle>
          <a:p>
            <a:r>
              <a:rPr lang="en-US"/>
              <a:t>Click to edit Master title style</a:t>
            </a:r>
          </a:p>
        </p:txBody>
      </p:sp>
    </p:spTree>
    <p:extLst>
      <p:ext uri="{BB962C8B-B14F-4D97-AF65-F5344CB8AC3E}">
        <p14:creationId xmlns:p14="http://schemas.microsoft.com/office/powerpoint/2010/main" val="49191902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Coffee Break">
    <p:spTree>
      <p:nvGrpSpPr>
        <p:cNvPr id="1" name=""/>
        <p:cNvGrpSpPr/>
        <p:nvPr/>
      </p:nvGrpSpPr>
      <p:grpSpPr>
        <a:xfrm>
          <a:off x="0" y="0"/>
          <a:ext cx="0" cy="0"/>
          <a:chOff x="0" y="0"/>
          <a:chExt cx="0" cy="0"/>
        </a:xfrm>
      </p:grpSpPr>
      <p:cxnSp>
        <p:nvCxnSpPr>
          <p:cNvPr id="2" name="Straight Connector 1"/>
          <p:cNvCxnSpPr/>
          <p:nvPr userDrawn="1"/>
        </p:nvCxnSpPr>
        <p:spPr>
          <a:xfrm>
            <a:off x="5507567" y="4235451"/>
            <a:ext cx="1212851" cy="0"/>
          </a:xfrm>
          <a:prstGeom prst="line">
            <a:avLst/>
          </a:prstGeom>
          <a:ln>
            <a:solidFill>
              <a:srgbClr val="179CD6"/>
            </a:solidFill>
          </a:ln>
          <a:effectLst/>
        </p:spPr>
        <p:style>
          <a:lnRef idx="2">
            <a:schemeClr val="accent1"/>
          </a:lnRef>
          <a:fillRef idx="0">
            <a:schemeClr val="accent1"/>
          </a:fillRef>
          <a:effectRef idx="1">
            <a:schemeClr val="accent1"/>
          </a:effectRef>
          <a:fontRef idx="minor">
            <a:schemeClr val="tx1"/>
          </a:fontRef>
        </p:style>
      </p:cxnSp>
      <p:pic>
        <p:nvPicPr>
          <p:cNvPr id="3" name="Picture 2" descr="PPT-Clock.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799667" y="2429934"/>
            <a:ext cx="605367" cy="605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a:spLocks noChangeArrowheads="1"/>
          </p:cNvSpPr>
          <p:nvPr userDrawn="1"/>
        </p:nvSpPr>
        <p:spPr bwMode="auto">
          <a:xfrm>
            <a:off x="1219200" y="3221567"/>
            <a:ext cx="9755717" cy="74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defRPr/>
            </a:pPr>
            <a:r>
              <a:rPr lang="en-US" sz="4267">
                <a:solidFill>
                  <a:srgbClr val="67757D"/>
                </a:solidFill>
                <a:latin typeface="Arial" charset="0"/>
              </a:rPr>
              <a:t>Coffee Break</a:t>
            </a:r>
          </a:p>
        </p:txBody>
      </p:sp>
      <p:sp>
        <p:nvSpPr>
          <p:cNvPr id="7" name="Rectangle 6"/>
          <p:cNvSpPr/>
          <p:nvPr userDrawn="1"/>
        </p:nvSpPr>
        <p:spPr>
          <a:xfrm>
            <a:off x="11022043" y="0"/>
            <a:ext cx="565151" cy="1117600"/>
          </a:xfrm>
          <a:prstGeom prst="rect">
            <a:avLst/>
          </a:prstGeom>
          <a:solidFill>
            <a:srgbClr val="179CD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2400">
              <a:solidFill>
                <a:srgbClr val="1F6EB7"/>
              </a:solidFill>
            </a:endParaRPr>
          </a:p>
        </p:txBody>
      </p:sp>
      <p:pic>
        <p:nvPicPr>
          <p:cNvPr id="8" name="Picture 2" descr="NEILogoOnlyWhite.png"/>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0829427" y="590551"/>
            <a:ext cx="948267" cy="605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372701132"/>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Lunch Break">
    <p:spTree>
      <p:nvGrpSpPr>
        <p:cNvPr id="1" name=""/>
        <p:cNvGrpSpPr/>
        <p:nvPr/>
      </p:nvGrpSpPr>
      <p:grpSpPr>
        <a:xfrm>
          <a:off x="0" y="0"/>
          <a:ext cx="0" cy="0"/>
          <a:chOff x="0" y="0"/>
          <a:chExt cx="0" cy="0"/>
        </a:xfrm>
      </p:grpSpPr>
      <p:cxnSp>
        <p:nvCxnSpPr>
          <p:cNvPr id="2" name="Straight Connector 1"/>
          <p:cNvCxnSpPr/>
          <p:nvPr userDrawn="1"/>
        </p:nvCxnSpPr>
        <p:spPr>
          <a:xfrm>
            <a:off x="5507567" y="4235451"/>
            <a:ext cx="1212851" cy="0"/>
          </a:xfrm>
          <a:prstGeom prst="line">
            <a:avLst/>
          </a:prstGeom>
          <a:ln>
            <a:solidFill>
              <a:srgbClr val="179CD6"/>
            </a:solidFill>
          </a:ln>
          <a:effectLst/>
        </p:spPr>
        <p:style>
          <a:lnRef idx="2">
            <a:schemeClr val="accent1"/>
          </a:lnRef>
          <a:fillRef idx="0">
            <a:schemeClr val="accent1"/>
          </a:fillRef>
          <a:effectRef idx="1">
            <a:schemeClr val="accent1"/>
          </a:effectRef>
          <a:fontRef idx="minor">
            <a:schemeClr val="tx1"/>
          </a:fontRef>
        </p:style>
      </p:cxnSp>
      <p:pic>
        <p:nvPicPr>
          <p:cNvPr id="3" name="Picture 2" descr="PPT-Clock.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799667" y="2429934"/>
            <a:ext cx="605367" cy="605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a:spLocks noChangeArrowheads="1"/>
          </p:cNvSpPr>
          <p:nvPr userDrawn="1"/>
        </p:nvSpPr>
        <p:spPr bwMode="auto">
          <a:xfrm>
            <a:off x="1219200" y="3221567"/>
            <a:ext cx="9755717" cy="74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defRPr/>
            </a:pPr>
            <a:r>
              <a:rPr lang="en-US" sz="4267">
                <a:solidFill>
                  <a:srgbClr val="67757D"/>
                </a:solidFill>
                <a:latin typeface="Arial" charset="0"/>
              </a:rPr>
              <a:t>Lunch Break</a:t>
            </a:r>
          </a:p>
        </p:txBody>
      </p:sp>
      <p:sp>
        <p:nvSpPr>
          <p:cNvPr id="7" name="Rectangle 6"/>
          <p:cNvSpPr/>
          <p:nvPr userDrawn="1"/>
        </p:nvSpPr>
        <p:spPr>
          <a:xfrm>
            <a:off x="11022043" y="0"/>
            <a:ext cx="565151" cy="1117600"/>
          </a:xfrm>
          <a:prstGeom prst="rect">
            <a:avLst/>
          </a:prstGeom>
          <a:solidFill>
            <a:srgbClr val="179CD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2400">
              <a:solidFill>
                <a:srgbClr val="1F6EB7"/>
              </a:solidFill>
            </a:endParaRPr>
          </a:p>
        </p:txBody>
      </p:sp>
      <p:pic>
        <p:nvPicPr>
          <p:cNvPr id="8" name="Picture 2" descr="NEILogoOnlyWhite.png"/>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0829427" y="590551"/>
            <a:ext cx="948267" cy="605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65550754"/>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1_Title, Open Area">
    <p:spTree>
      <p:nvGrpSpPr>
        <p:cNvPr id="1" name=""/>
        <p:cNvGrpSpPr/>
        <p:nvPr/>
      </p:nvGrpSpPr>
      <p:grpSpPr>
        <a:xfrm>
          <a:off x="0" y="0"/>
          <a:ext cx="0" cy="0"/>
          <a:chOff x="0" y="0"/>
          <a:chExt cx="0" cy="0"/>
        </a:xfrm>
      </p:grpSpPr>
      <p:sp>
        <p:nvSpPr>
          <p:cNvPr id="6" name="Text Placeholder 12"/>
          <p:cNvSpPr>
            <a:spLocks noGrp="1"/>
          </p:cNvSpPr>
          <p:nvPr>
            <p:ph type="body" sz="quarter" idx="10" hasCustomPrompt="1"/>
          </p:nvPr>
        </p:nvSpPr>
        <p:spPr>
          <a:xfrm>
            <a:off x="478219" y="362277"/>
            <a:ext cx="10335275" cy="782136"/>
          </a:xfrm>
          <a:prstGeom prst="rect">
            <a:avLst/>
          </a:prstGeom>
        </p:spPr>
        <p:txBody>
          <a:bodyPr vert="horz"/>
          <a:lstStyle>
            <a:lvl1pPr marL="0" indent="0">
              <a:buNone/>
              <a:defRPr sz="4267">
                <a:solidFill>
                  <a:schemeClr val="tx1"/>
                </a:solidFill>
                <a:latin typeface="+mj-lt"/>
              </a:defRPr>
            </a:lvl1pPr>
            <a:lvl2pPr marL="609585" indent="0">
              <a:buNone/>
              <a:defRPr sz="4267">
                <a:solidFill>
                  <a:schemeClr val="bg1"/>
                </a:solidFill>
                <a:latin typeface="+mj-lt"/>
              </a:defRPr>
            </a:lvl2pPr>
            <a:lvl3pPr marL="1219170" indent="0">
              <a:buNone/>
              <a:defRPr sz="4267">
                <a:solidFill>
                  <a:schemeClr val="bg1"/>
                </a:solidFill>
                <a:latin typeface="+mj-lt"/>
              </a:defRPr>
            </a:lvl3pPr>
            <a:lvl4pPr marL="1828754" indent="0">
              <a:buNone/>
              <a:defRPr sz="4267">
                <a:solidFill>
                  <a:schemeClr val="bg1"/>
                </a:solidFill>
                <a:latin typeface="+mj-lt"/>
              </a:defRPr>
            </a:lvl4pPr>
            <a:lvl5pPr marL="2438339" indent="0">
              <a:buNone/>
              <a:defRPr sz="4267">
                <a:solidFill>
                  <a:schemeClr val="bg1"/>
                </a:solidFill>
                <a:latin typeface="+mj-lt"/>
              </a:defRPr>
            </a:lvl5pPr>
          </a:lstStyle>
          <a:p>
            <a:pPr lvl="0"/>
            <a:r>
              <a:rPr lang="en-US"/>
              <a:t>Click to edit text styles</a:t>
            </a:r>
          </a:p>
        </p:txBody>
      </p:sp>
      <p:sp>
        <p:nvSpPr>
          <p:cNvPr id="7" name="Rectangle 6"/>
          <p:cNvSpPr/>
          <p:nvPr userDrawn="1"/>
        </p:nvSpPr>
        <p:spPr>
          <a:xfrm>
            <a:off x="11022043" y="0"/>
            <a:ext cx="565151" cy="1117600"/>
          </a:xfrm>
          <a:prstGeom prst="rect">
            <a:avLst/>
          </a:prstGeom>
          <a:solidFill>
            <a:srgbClr val="179CD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2400">
              <a:solidFill>
                <a:srgbClr val="1F6EB7"/>
              </a:solidFill>
            </a:endParaRPr>
          </a:p>
        </p:txBody>
      </p:sp>
      <p:pic>
        <p:nvPicPr>
          <p:cNvPr id="8" name="Picture 2" descr="NEILogoOnlyWhite.png"/>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829427" y="590551"/>
            <a:ext cx="948267" cy="605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p:cNvSpPr txBox="1">
            <a:spLocks noChangeArrowheads="1"/>
          </p:cNvSpPr>
          <p:nvPr userDrawn="1"/>
        </p:nvSpPr>
        <p:spPr bwMode="auto">
          <a:xfrm>
            <a:off x="9150412" y="6390346"/>
            <a:ext cx="2692081" cy="287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93" tIns="60947" rIns="121893" bIns="60947">
            <a:spAutoFit/>
          </a:bodyPr>
          <a:lstStyle>
            <a:lvl1pPr defTabSz="455613">
              <a:defRPr>
                <a:solidFill>
                  <a:schemeClr val="tx1"/>
                </a:solidFill>
                <a:latin typeface="Calibri" charset="0"/>
                <a:ea typeface="ＭＳ Ｐゴシック" charset="0"/>
                <a:cs typeface="ＭＳ Ｐゴシック" charset="0"/>
              </a:defRPr>
            </a:lvl1pPr>
            <a:lvl2pPr marL="742950" indent="-285750" defTabSz="455613">
              <a:defRPr>
                <a:solidFill>
                  <a:schemeClr val="tx1"/>
                </a:solidFill>
                <a:latin typeface="Calibri" charset="0"/>
                <a:ea typeface="ＭＳ Ｐゴシック" charset="0"/>
              </a:defRPr>
            </a:lvl2pPr>
            <a:lvl3pPr marL="1143000" indent="-228600" defTabSz="455613">
              <a:defRPr>
                <a:solidFill>
                  <a:schemeClr val="tx1"/>
                </a:solidFill>
                <a:latin typeface="Calibri" charset="0"/>
                <a:ea typeface="ＭＳ Ｐゴシック" charset="0"/>
              </a:defRPr>
            </a:lvl3pPr>
            <a:lvl4pPr marL="1600200" indent="-228600" defTabSz="455613">
              <a:defRPr>
                <a:solidFill>
                  <a:schemeClr val="tx1"/>
                </a:solidFill>
                <a:latin typeface="Calibri" charset="0"/>
                <a:ea typeface="ＭＳ Ｐゴシック" charset="0"/>
              </a:defRPr>
            </a:lvl4pPr>
            <a:lvl5pPr marL="2057400" indent="-228600" defTabSz="455613">
              <a:defRPr>
                <a:solidFill>
                  <a:schemeClr val="tx1"/>
                </a:solidFill>
                <a:latin typeface="Calibri" charset="0"/>
                <a:ea typeface="ＭＳ Ｐゴシック" charset="0"/>
              </a:defRPr>
            </a:lvl5pPr>
            <a:lvl6pPr marL="2514600" indent="-228600" defTabSz="455613" fontAlgn="base">
              <a:spcBef>
                <a:spcPct val="0"/>
              </a:spcBef>
              <a:spcAft>
                <a:spcPct val="0"/>
              </a:spcAft>
              <a:defRPr>
                <a:solidFill>
                  <a:schemeClr val="tx1"/>
                </a:solidFill>
                <a:latin typeface="Calibri" charset="0"/>
                <a:ea typeface="ＭＳ Ｐゴシック" charset="0"/>
              </a:defRPr>
            </a:lvl6pPr>
            <a:lvl7pPr marL="2971800" indent="-228600" defTabSz="455613" fontAlgn="base">
              <a:spcBef>
                <a:spcPct val="0"/>
              </a:spcBef>
              <a:spcAft>
                <a:spcPct val="0"/>
              </a:spcAft>
              <a:defRPr>
                <a:solidFill>
                  <a:schemeClr val="tx1"/>
                </a:solidFill>
                <a:latin typeface="Calibri" charset="0"/>
                <a:ea typeface="ＭＳ Ｐゴシック" charset="0"/>
              </a:defRPr>
            </a:lvl7pPr>
            <a:lvl8pPr marL="3429000" indent="-228600" defTabSz="455613" fontAlgn="base">
              <a:spcBef>
                <a:spcPct val="0"/>
              </a:spcBef>
              <a:spcAft>
                <a:spcPct val="0"/>
              </a:spcAft>
              <a:defRPr>
                <a:solidFill>
                  <a:schemeClr val="tx1"/>
                </a:solidFill>
                <a:latin typeface="Calibri" charset="0"/>
                <a:ea typeface="ＭＳ Ｐゴシック" charset="0"/>
              </a:defRPr>
            </a:lvl8pPr>
            <a:lvl9pPr marL="3886200" indent="-228600" defTabSz="455613" fontAlgn="base">
              <a:spcBef>
                <a:spcPct val="0"/>
              </a:spcBef>
              <a:spcAft>
                <a:spcPct val="0"/>
              </a:spcAft>
              <a:defRPr>
                <a:solidFill>
                  <a:schemeClr val="tx1"/>
                </a:solidFill>
                <a:latin typeface="Calibri" charset="0"/>
                <a:ea typeface="ＭＳ Ｐゴシック" charset="0"/>
              </a:defRPr>
            </a:lvl9pPr>
          </a:lstStyle>
          <a:p>
            <a:pPr>
              <a:defRPr/>
            </a:pPr>
            <a:r>
              <a:rPr lang="en-US" sz="1067">
                <a:solidFill>
                  <a:srgbClr val="67757D"/>
                </a:solidFill>
                <a:latin typeface="Arial" charset="0"/>
                <a:cs typeface="Arial" charset="0"/>
              </a:rPr>
              <a:t>©2022 Nuclear Energy Institute       </a:t>
            </a:r>
            <a:fld id="{D519FB55-72DC-5348-8F65-89A86754C178}" type="slidenum">
              <a:rPr lang="en-US" sz="1067" smtClean="0">
                <a:solidFill>
                  <a:srgbClr val="67757D"/>
                </a:solidFill>
                <a:latin typeface="Arial" charset="0"/>
                <a:cs typeface="Arial" charset="0"/>
              </a:rPr>
              <a:pPr>
                <a:defRPr/>
              </a:pPr>
              <a:t>‹#›</a:t>
            </a:fld>
            <a:endParaRPr lang="en-US" sz="1067">
              <a:solidFill>
                <a:srgbClr val="67757D"/>
              </a:solidFill>
              <a:latin typeface="Arial" charset="0"/>
              <a:cs typeface="Arial" charset="0"/>
            </a:endParaRPr>
          </a:p>
        </p:txBody>
      </p:sp>
    </p:spTree>
    <p:extLst>
      <p:ext uri="{BB962C8B-B14F-4D97-AF65-F5344CB8AC3E}">
        <p14:creationId xmlns:p14="http://schemas.microsoft.com/office/powerpoint/2010/main" val="598126533"/>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userDrawn="1">
  <p:cSld name="3_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811386863"/>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userDrawn="1">
  <p:cSld name="1_Title and Footer">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7057" y="174298"/>
            <a:ext cx="8128000" cy="474780"/>
          </a:xfrm>
          <a:prstGeom prst="rect">
            <a:avLst/>
          </a:prstGeom>
        </p:spPr>
        <p:txBody>
          <a:bodyPr/>
          <a:lstStyle/>
          <a:p>
            <a:r>
              <a:rPr lang="en-US"/>
              <a:t>CLICK TO EDIT MASTER TITLE STYLE</a:t>
            </a:r>
          </a:p>
        </p:txBody>
      </p:sp>
      <p:sp>
        <p:nvSpPr>
          <p:cNvPr id="4" name="Date Placeholder 3"/>
          <p:cNvSpPr>
            <a:spLocks noGrp="1"/>
          </p:cNvSpPr>
          <p:nvPr>
            <p:ph type="dt" sz="half" idx="10"/>
          </p:nvPr>
        </p:nvSpPr>
        <p:spPr>
          <a:xfrm>
            <a:off x="609600" y="8333734"/>
            <a:ext cx="2844800" cy="365125"/>
          </a:xfrm>
          <a:prstGeom prst="rect">
            <a:avLst/>
          </a:prstGeom>
        </p:spPr>
        <p:txBody>
          <a:bodyPr/>
          <a:lstStyle/>
          <a:p>
            <a:r>
              <a:rPr lang="en-US">
                <a:solidFill>
                  <a:srgbClr val="FFFFFF"/>
                </a:solidFill>
              </a:rPr>
              <a:t>www.bestppt.com</a:t>
            </a:r>
          </a:p>
        </p:txBody>
      </p:sp>
      <p:sp>
        <p:nvSpPr>
          <p:cNvPr id="6" name="Slide Number Placeholder 5"/>
          <p:cNvSpPr>
            <a:spLocks noGrp="1"/>
          </p:cNvSpPr>
          <p:nvPr>
            <p:ph type="sldNum" sz="quarter" idx="12"/>
          </p:nvPr>
        </p:nvSpPr>
        <p:spPr>
          <a:xfrm>
            <a:off x="8737600" y="6298427"/>
            <a:ext cx="2844800" cy="365125"/>
          </a:xfrm>
          <a:prstGeom prst="rect">
            <a:avLst/>
          </a:prstGeom>
        </p:spPr>
        <p:txBody>
          <a:bodyPr/>
          <a:lstStyle/>
          <a:p>
            <a:fld id="{D60D1EDE-7116-2443-9BDD-368CE5B37660}" type="slidenum">
              <a:rPr lang="en-US" smtClean="0">
                <a:solidFill>
                  <a:srgbClr val="FFFFFF">
                    <a:tint val="75000"/>
                  </a:srgbClr>
                </a:solidFill>
              </a:rPr>
              <a:pPr/>
              <a:t>‹#›</a:t>
            </a:fld>
            <a:endParaRPr lang="en-US">
              <a:solidFill>
                <a:srgbClr val="FFFFFF">
                  <a:tint val="75000"/>
                </a:srgbClr>
              </a:solidFill>
            </a:endParaRPr>
          </a:p>
        </p:txBody>
      </p:sp>
      <p:cxnSp>
        <p:nvCxnSpPr>
          <p:cNvPr id="8" name="Straight Connector 7"/>
          <p:cNvCxnSpPr/>
          <p:nvPr userDrawn="1"/>
        </p:nvCxnSpPr>
        <p:spPr>
          <a:xfrm flipH="1">
            <a:off x="533072" y="749419"/>
            <a:ext cx="11090841" cy="0"/>
          </a:xfrm>
          <a:prstGeom prst="line">
            <a:avLst/>
          </a:prstGeom>
          <a:ln w="9525" cmpd="sng">
            <a:solidFill>
              <a:schemeClr val="tx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1522830332"/>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type="twoObj">
  <p:cSld name="Two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7057" y="174298"/>
            <a:ext cx="8128000" cy="474780"/>
          </a:xfrm>
          <a:prstGeom prst="rect">
            <a:avLst/>
          </a:prstGeom>
        </p:spPr>
        <p:txBody>
          <a:bodyPr/>
          <a:lstStyle/>
          <a:p>
            <a:r>
              <a:rPr lang="en-US"/>
              <a:t>CLICK TO EDIT MASTER TITLE STYLE</a:t>
            </a:r>
          </a:p>
        </p:txBody>
      </p:sp>
      <p:sp>
        <p:nvSpPr>
          <p:cNvPr id="3" name="Content Placeholder 2"/>
          <p:cNvSpPr>
            <a:spLocks noGrp="1"/>
          </p:cNvSpPr>
          <p:nvPr>
            <p:ph sz="half" idx="1"/>
          </p:nvPr>
        </p:nvSpPr>
        <p:spPr>
          <a:xfrm>
            <a:off x="609600" y="1349348"/>
            <a:ext cx="5384800" cy="4525963"/>
          </a:xfrm>
          <a:prstGeom prst="rect">
            <a:avLst/>
          </a:prstGeom>
        </p:spPr>
        <p:txBody>
          <a:bodyPr>
            <a:normAutofit/>
          </a:bodyPr>
          <a:lstStyle>
            <a:lvl1pPr>
              <a:defRPr sz="2400"/>
            </a:lvl1pPr>
            <a:lvl2pPr>
              <a:defRPr sz="2133"/>
            </a:lvl2pPr>
            <a:lvl3pPr>
              <a:defRPr sz="1867"/>
            </a:lvl3pPr>
            <a:lvl4pPr>
              <a:defRPr sz="1600"/>
            </a:lvl4pPr>
            <a:lvl5pPr>
              <a:defRPr sz="16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349348"/>
            <a:ext cx="5384800" cy="4525963"/>
          </a:xfrm>
          <a:prstGeom prst="rect">
            <a:avLst/>
          </a:prstGeom>
        </p:spPr>
        <p:txBody>
          <a:bodyPr>
            <a:normAutofit/>
          </a:bodyPr>
          <a:lstStyle>
            <a:lvl1pPr>
              <a:defRPr sz="2400"/>
            </a:lvl1pPr>
            <a:lvl2pPr>
              <a:defRPr sz="2133"/>
            </a:lvl2pPr>
            <a:lvl3pPr>
              <a:defRPr sz="1867"/>
            </a:lvl3pPr>
            <a:lvl4pPr>
              <a:defRPr sz="1600"/>
            </a:lvl4pPr>
            <a:lvl5pPr>
              <a:defRPr sz="1600"/>
            </a:lvl5pPr>
            <a:lvl6pPr>
              <a:defRPr sz="2400"/>
            </a:lvl6pPr>
            <a:lvl7pPr>
              <a:defRPr sz="2400"/>
            </a:lvl7pPr>
            <a:lvl8pPr>
              <a:defRPr sz="2400"/>
            </a:lvl8pPr>
            <a:lvl9pPr>
              <a:defRPr sz="24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609600" y="8333734"/>
            <a:ext cx="2844800" cy="365125"/>
          </a:xfrm>
          <a:prstGeom prst="rect">
            <a:avLst/>
          </a:prstGeom>
        </p:spPr>
        <p:txBody>
          <a:bodyPr/>
          <a:lstStyle/>
          <a:p>
            <a:r>
              <a:rPr lang="en-US"/>
              <a:t>www.bestppt.com</a:t>
            </a:r>
          </a:p>
        </p:txBody>
      </p:sp>
      <p:sp>
        <p:nvSpPr>
          <p:cNvPr id="7" name="Slide Number Placeholder 6"/>
          <p:cNvSpPr>
            <a:spLocks noGrp="1"/>
          </p:cNvSpPr>
          <p:nvPr>
            <p:ph type="sldNum" sz="quarter" idx="12"/>
          </p:nvPr>
        </p:nvSpPr>
        <p:spPr>
          <a:xfrm>
            <a:off x="8737600" y="6298427"/>
            <a:ext cx="2844800" cy="365125"/>
          </a:xfrm>
          <a:prstGeom prst="rect">
            <a:avLst/>
          </a:prstGeom>
        </p:spPr>
        <p:txBody>
          <a:bodyPr/>
          <a:lstStyle/>
          <a:p>
            <a:fld id="{D60D1EDE-7116-2443-9BDD-368CE5B37660}" type="slidenum">
              <a:rPr lang="en-US" smtClean="0"/>
              <a:t>‹#›</a:t>
            </a:fld>
            <a:endParaRPr lang="en-US"/>
          </a:p>
        </p:txBody>
      </p:sp>
    </p:spTree>
    <p:extLst>
      <p:ext uri="{BB962C8B-B14F-4D97-AF65-F5344CB8AC3E}">
        <p14:creationId xmlns:p14="http://schemas.microsoft.com/office/powerpoint/2010/main" val="2063722340"/>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userDrawn="1">
  <p:cSld name="4_Bullet Slide">
    <p:spTree>
      <p:nvGrpSpPr>
        <p:cNvPr id="1" name=""/>
        <p:cNvGrpSpPr/>
        <p:nvPr/>
      </p:nvGrpSpPr>
      <p:grpSpPr>
        <a:xfrm>
          <a:off x="0" y="0"/>
          <a:ext cx="0" cy="0"/>
          <a:chOff x="0" y="0"/>
          <a:chExt cx="0" cy="0"/>
        </a:xfrm>
      </p:grpSpPr>
      <p:sp>
        <p:nvSpPr>
          <p:cNvPr id="5" name="Text Placeholder 4"/>
          <p:cNvSpPr>
            <a:spLocks noGrp="1"/>
          </p:cNvSpPr>
          <p:nvPr>
            <p:ph type="body" sz="quarter" idx="10"/>
          </p:nvPr>
        </p:nvSpPr>
        <p:spPr>
          <a:xfrm>
            <a:off x="1079500" y="1413833"/>
            <a:ext cx="9897533" cy="3875616"/>
          </a:xfrm>
          <a:prstGeom prst="rect">
            <a:avLst/>
          </a:prstGeom>
        </p:spPr>
        <p:txBody>
          <a:bodyPr vert="horz"/>
          <a:lstStyle>
            <a:lvl1pPr>
              <a:spcAft>
                <a:spcPts val="1600"/>
              </a:spcAft>
              <a:buClr>
                <a:srgbClr val="18B5CA"/>
              </a:buClr>
              <a:defRPr sz="3200">
                <a:solidFill>
                  <a:schemeClr val="tx1">
                    <a:lumMod val="50000"/>
                    <a:lumOff val="50000"/>
                  </a:schemeClr>
                </a:solidFill>
                <a:latin typeface="Arial"/>
                <a:cs typeface="Arial"/>
              </a:defRPr>
            </a:lvl1pPr>
            <a:lvl2pPr marL="1066773" indent="-457189">
              <a:spcAft>
                <a:spcPts val="2400"/>
              </a:spcAft>
              <a:buClr>
                <a:srgbClr val="18B5CA"/>
              </a:buClr>
              <a:buSzPct val="70000"/>
              <a:buFont typeface="Courier New"/>
              <a:buChar char="o"/>
              <a:defRPr sz="3200">
                <a:solidFill>
                  <a:schemeClr val="tx1">
                    <a:lumMod val="50000"/>
                    <a:lumOff val="50000"/>
                  </a:schemeClr>
                </a:solidFill>
              </a:defRPr>
            </a:lvl2pPr>
            <a:lvl3pPr>
              <a:defRPr>
                <a:solidFill>
                  <a:srgbClr val="7F7F7F"/>
                </a:solidFill>
              </a:defRPr>
            </a:lvl3pPr>
            <a:lvl4pPr>
              <a:defRPr>
                <a:solidFill>
                  <a:srgbClr val="7F7F7F"/>
                </a:solidFill>
              </a:defRPr>
            </a:lvl4pPr>
            <a:lvl5pPr>
              <a:defRPr>
                <a:solidFill>
                  <a:srgbClr val="7F7F7F"/>
                </a:solidFill>
              </a:defRPr>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2810148712"/>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userDrawn="1">
  <p:cSld name="6_Bullet Slide">
    <p:spTree>
      <p:nvGrpSpPr>
        <p:cNvPr id="1" name=""/>
        <p:cNvGrpSpPr/>
        <p:nvPr/>
      </p:nvGrpSpPr>
      <p:grpSpPr>
        <a:xfrm>
          <a:off x="0" y="0"/>
          <a:ext cx="0" cy="0"/>
          <a:chOff x="0" y="0"/>
          <a:chExt cx="0" cy="0"/>
        </a:xfrm>
      </p:grpSpPr>
      <p:pic>
        <p:nvPicPr>
          <p:cNvPr id="2" name="Picture 1" descr="NEI_Logo and Line.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976949" y="5905143"/>
            <a:ext cx="796544" cy="682752"/>
          </a:xfrm>
          <a:prstGeom prst="rect">
            <a:avLst/>
          </a:prstGeom>
        </p:spPr>
      </p:pic>
      <p:sp>
        <p:nvSpPr>
          <p:cNvPr id="5" name="Text Placeholder 4"/>
          <p:cNvSpPr>
            <a:spLocks noGrp="1"/>
          </p:cNvSpPr>
          <p:nvPr>
            <p:ph type="body" sz="quarter" idx="10"/>
          </p:nvPr>
        </p:nvSpPr>
        <p:spPr>
          <a:xfrm>
            <a:off x="1079500" y="1413833"/>
            <a:ext cx="9897533" cy="3875616"/>
          </a:xfrm>
          <a:prstGeom prst="rect">
            <a:avLst/>
          </a:prstGeom>
        </p:spPr>
        <p:txBody>
          <a:bodyPr vert="horz"/>
          <a:lstStyle>
            <a:lvl1pPr>
              <a:spcAft>
                <a:spcPts val="1600"/>
              </a:spcAft>
              <a:buClr>
                <a:srgbClr val="18B5CA"/>
              </a:buClr>
              <a:defRPr sz="3200">
                <a:solidFill>
                  <a:schemeClr val="tx1">
                    <a:lumMod val="50000"/>
                    <a:lumOff val="50000"/>
                  </a:schemeClr>
                </a:solidFill>
                <a:latin typeface="Arial"/>
                <a:cs typeface="Arial"/>
              </a:defRPr>
            </a:lvl1pPr>
            <a:lvl2pPr marL="1066773" indent="-457189">
              <a:spcAft>
                <a:spcPts val="2400"/>
              </a:spcAft>
              <a:buClr>
                <a:srgbClr val="18B5CA"/>
              </a:buClr>
              <a:buSzPct val="70000"/>
              <a:buFont typeface="Courier New"/>
              <a:buChar char="o"/>
              <a:defRPr sz="3200">
                <a:solidFill>
                  <a:schemeClr val="tx1">
                    <a:lumMod val="50000"/>
                    <a:lumOff val="50000"/>
                  </a:schemeClr>
                </a:solidFill>
              </a:defRPr>
            </a:lvl2pPr>
            <a:lvl3pPr>
              <a:defRPr>
                <a:solidFill>
                  <a:srgbClr val="7F7F7F"/>
                </a:solidFill>
              </a:defRPr>
            </a:lvl3pPr>
            <a:lvl4pPr>
              <a:defRPr>
                <a:solidFill>
                  <a:srgbClr val="7F7F7F"/>
                </a:solidFill>
              </a:defRPr>
            </a:lvl4pPr>
            <a:lvl5pPr>
              <a:defRPr>
                <a:solidFill>
                  <a:srgbClr val="7F7F7F"/>
                </a:solidFill>
              </a:defRPr>
            </a:lvl5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3497385880"/>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userDrawn="1">
  <p:cSld name="Title Only">
    <p:spTree>
      <p:nvGrpSpPr>
        <p:cNvPr id="1" name=""/>
        <p:cNvGrpSpPr/>
        <p:nvPr/>
      </p:nvGrpSpPr>
      <p:grpSpPr>
        <a:xfrm>
          <a:off x="0" y="0"/>
          <a:ext cx="0" cy="0"/>
          <a:chOff x="0" y="0"/>
          <a:chExt cx="0" cy="0"/>
        </a:xfrm>
      </p:grpSpPr>
      <p:sp>
        <p:nvSpPr>
          <p:cNvPr id="6" name="Title 1"/>
          <p:cNvSpPr>
            <a:spLocks noGrp="1"/>
          </p:cNvSpPr>
          <p:nvPr>
            <p:ph type="title" hasCustomPrompt="1"/>
          </p:nvPr>
        </p:nvSpPr>
        <p:spPr>
          <a:xfrm>
            <a:off x="609600" y="380020"/>
            <a:ext cx="10972800" cy="972208"/>
          </a:xfrm>
          <a:prstGeom prst="rect">
            <a:avLst/>
          </a:prstGeom>
        </p:spPr>
        <p:txBody>
          <a:bodyPr/>
          <a:lstStyle>
            <a:lvl1pPr algn="l">
              <a:defRPr sz="4267" cap="all" baseline="0"/>
            </a:lvl1pPr>
          </a:lstStyle>
          <a:p>
            <a:r>
              <a:rPr lang="en-US" sz="4800" b="1">
                <a:solidFill>
                  <a:srgbClr val="7F7F7F"/>
                </a:solidFill>
                <a:latin typeface="Arial"/>
                <a:cs typeface="Arial"/>
              </a:rPr>
              <a:t>TITLE ON SLIDE </a:t>
            </a:r>
            <a:r>
              <a:rPr lang="en-US" sz="4800" b="1">
                <a:solidFill>
                  <a:srgbClr val="00AAAD"/>
                </a:solidFill>
                <a:latin typeface="Arial"/>
                <a:cs typeface="Arial"/>
              </a:rPr>
              <a:t>ON ONE LINE</a:t>
            </a:r>
          </a:p>
        </p:txBody>
      </p:sp>
      <p:sp>
        <p:nvSpPr>
          <p:cNvPr id="12" name="Content Placeholder 11"/>
          <p:cNvSpPr>
            <a:spLocks noGrp="1"/>
          </p:cNvSpPr>
          <p:nvPr>
            <p:ph sz="quarter" idx="10"/>
          </p:nvPr>
        </p:nvSpPr>
        <p:spPr>
          <a:xfrm>
            <a:off x="1930401" y="1509185"/>
            <a:ext cx="8716433" cy="5251449"/>
          </a:xfrm>
          <a:prstGeom prst="rect">
            <a:avLst/>
          </a:prstGeom>
        </p:spPr>
        <p:txBody>
          <a:bodyPr/>
          <a:lstStyle>
            <a:lvl1pPr marL="0" indent="0">
              <a:buNone/>
              <a:defRPr>
                <a:solidFill>
                  <a:schemeClr val="accent4"/>
                </a:solidFill>
              </a:defRPr>
            </a:lvl1pPr>
          </a:lstStyle>
          <a:p>
            <a:pPr lvl="0"/>
            <a:r>
              <a:rPr lang="en-US"/>
              <a:t>Click to edit Master text styles</a:t>
            </a:r>
          </a:p>
        </p:txBody>
      </p:sp>
      <p:sp>
        <p:nvSpPr>
          <p:cNvPr id="5" name="Slide Number Placeholder 5"/>
          <p:cNvSpPr>
            <a:spLocks noGrp="1"/>
          </p:cNvSpPr>
          <p:nvPr>
            <p:ph type="sldNum" sz="quarter" idx="4"/>
          </p:nvPr>
        </p:nvSpPr>
        <p:spPr>
          <a:xfrm>
            <a:off x="8737600" y="6298427"/>
            <a:ext cx="2844800" cy="365125"/>
          </a:xfrm>
          <a:prstGeom prst="rect">
            <a:avLst/>
          </a:prstGeom>
        </p:spPr>
        <p:txBody>
          <a:bodyPr vert="horz" lIns="91440" tIns="45720" rIns="91440" bIns="45720" rtlCol="0" anchor="ctr"/>
          <a:lstStyle>
            <a:lvl1pPr algn="r">
              <a:defRPr sz="1333">
                <a:solidFill>
                  <a:schemeClr val="tx1">
                    <a:tint val="75000"/>
                  </a:schemeClr>
                </a:solidFill>
                <a:latin typeface="Arial" panose="020B0604020202020204" pitchFamily="34" charset="0"/>
                <a:cs typeface="Arial" panose="020B0604020202020204" pitchFamily="34" charset="0"/>
              </a:defRPr>
            </a:lvl1pPr>
          </a:lstStyle>
          <a:p>
            <a:fld id="{D60D1EDE-7116-2443-9BDD-368CE5B37660}" type="slidenum">
              <a:rPr lang="en-US" smtClean="0"/>
              <a:pPr/>
              <a:t>‹#›</a:t>
            </a:fld>
            <a:endParaRPr lang="en-US"/>
          </a:p>
        </p:txBody>
      </p:sp>
    </p:spTree>
    <p:extLst>
      <p:ext uri="{BB962C8B-B14F-4D97-AF65-F5344CB8AC3E}">
        <p14:creationId xmlns:p14="http://schemas.microsoft.com/office/powerpoint/2010/main" val="1566743149"/>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userDrawn="1">
  <p:cSld name="Image">
    <p:spTree>
      <p:nvGrpSpPr>
        <p:cNvPr id="1" name=""/>
        <p:cNvGrpSpPr/>
        <p:nvPr/>
      </p:nvGrpSpPr>
      <p:grpSpPr>
        <a:xfrm>
          <a:off x="0" y="0"/>
          <a:ext cx="0" cy="0"/>
          <a:chOff x="0" y="0"/>
          <a:chExt cx="0" cy="0"/>
        </a:xfrm>
      </p:grpSpPr>
      <p:sp>
        <p:nvSpPr>
          <p:cNvPr id="8" name="Picture Placeholder 7"/>
          <p:cNvSpPr>
            <a:spLocks noGrp="1"/>
          </p:cNvSpPr>
          <p:nvPr>
            <p:ph type="pic" sz="quarter" idx="10"/>
          </p:nvPr>
        </p:nvSpPr>
        <p:spPr>
          <a:xfrm>
            <a:off x="0" y="0"/>
            <a:ext cx="12192000" cy="6858000"/>
          </a:xfrm>
          <a:prstGeom prst="rect">
            <a:avLst/>
          </a:prstGeom>
        </p:spPr>
        <p:txBody>
          <a:bodyPr/>
          <a:lstStyle/>
          <a:p>
            <a:r>
              <a:rPr lang="en-US"/>
              <a:t>Click icon to add picture</a:t>
            </a:r>
          </a:p>
        </p:txBody>
      </p:sp>
      <p:pic>
        <p:nvPicPr>
          <p:cNvPr id="3" name="Picture 2" descr="NEI_Logo and Line.pn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0976949" y="5905143"/>
            <a:ext cx="796544" cy="682752"/>
          </a:xfrm>
          <a:prstGeom prst="rect">
            <a:avLst/>
          </a:prstGeom>
        </p:spPr>
      </p:pic>
    </p:spTree>
    <p:extLst>
      <p:ext uri="{BB962C8B-B14F-4D97-AF65-F5344CB8AC3E}">
        <p14:creationId xmlns:p14="http://schemas.microsoft.com/office/powerpoint/2010/main" val="121969082"/>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preserve="1">
  <p:cSld name="Page Divider 2">
    <p:bg>
      <p:bgPr>
        <a:solidFill>
          <a:schemeClr val="bg1"/>
        </a:solidFill>
        <a:effectLst/>
      </p:bgPr>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4076C1B5-3705-F73E-5FF1-82B6C2CBA77D}"/>
              </a:ext>
            </a:extLst>
          </p:cNvPr>
          <p:cNvGraphicFramePr>
            <a:graphicFrameLocks noChangeAspect="1"/>
          </p:cNvGraphicFramePr>
          <p:nvPr>
            <p:custDataLst>
              <p:tags r:id="rId1"/>
            </p:custDataLst>
            <p:extLst>
              <p:ext uri="{D42A27DB-BD31-4B8C-83A1-F6EECF244321}">
                <p14:modId xmlns:p14="http://schemas.microsoft.com/office/powerpoint/2010/main" val="13761796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06" imgH="308" progId="TCLayout.ActiveDocument.1">
                  <p:embed/>
                </p:oleObj>
              </mc:Choice>
              <mc:Fallback>
                <p:oleObj name="think-cell Slide" r:id="rId3" imgW="306" imgH="308" progId="TCLayout.ActiveDocument.1">
                  <p:embed/>
                  <p:pic>
                    <p:nvPicPr>
                      <p:cNvPr id="4" name="Object 3" hidden="1">
                        <a:extLst>
                          <a:ext uri="{FF2B5EF4-FFF2-40B4-BE49-F238E27FC236}">
                            <a16:creationId xmlns:a16="http://schemas.microsoft.com/office/drawing/2014/main" id="{4076C1B5-3705-F73E-5FF1-82B6C2CBA77D}"/>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pic>
        <p:nvPicPr>
          <p:cNvPr id="5" name="Picture 4" descr="A nuclear power plant with smoke coming out of it&#10;&#10;Description automatically generated">
            <a:extLst>
              <a:ext uri="{FF2B5EF4-FFF2-40B4-BE49-F238E27FC236}">
                <a16:creationId xmlns:a16="http://schemas.microsoft.com/office/drawing/2014/main" id="{31E35B46-C0DB-7C81-2A4E-196021307914}"/>
              </a:ext>
            </a:extLst>
          </p:cNvPr>
          <p:cNvPicPr>
            <a:picLocks noChangeAspect="1"/>
          </p:cNvPicPr>
          <p:nvPr/>
        </p:nvPicPr>
        <p:blipFill rotWithShape="1">
          <a:blip r:embed="rId5">
            <a:extLst>
              <a:ext uri="{28A0092B-C50C-407E-A947-70E740481C1C}">
                <a14:useLocalDpi xmlns:a14="http://schemas.microsoft.com/office/drawing/2010/main" val="0"/>
              </a:ext>
            </a:extLst>
          </a:blip>
          <a:srcRect t="7812" b="7812"/>
          <a:stretch/>
        </p:blipFill>
        <p:spPr>
          <a:xfrm>
            <a:off x="0" y="0"/>
            <a:ext cx="12192000" cy="6858000"/>
          </a:xfrm>
          <a:prstGeom prst="rect">
            <a:avLst/>
          </a:prstGeom>
        </p:spPr>
      </p:pic>
      <p:pic>
        <p:nvPicPr>
          <p:cNvPr id="10" name="Picture 9" descr="A black background with hexagons&#10;&#10;Description automatically generated">
            <a:extLst>
              <a:ext uri="{FF2B5EF4-FFF2-40B4-BE49-F238E27FC236}">
                <a16:creationId xmlns:a16="http://schemas.microsoft.com/office/drawing/2014/main" id="{58EEA853-DFB2-54F7-8A22-8770A055EDF1}"/>
              </a:ext>
            </a:extLst>
          </p:cNvPr>
          <p:cNvPicPr>
            <a:picLocks noChangeAspect="1"/>
          </p:cNvPicPr>
          <p:nvPr/>
        </p:nvPicPr>
        <p:blipFill>
          <a:blip r:embed="rId6" cstate="print">
            <a:extLst>
              <a:ext uri="{28A0092B-C50C-407E-A947-70E740481C1C}">
                <a14:useLocalDpi xmlns:a14="http://schemas.microsoft.com/office/drawing/2010/main" val="0"/>
              </a:ext>
            </a:extLst>
          </a:blip>
          <a:stretch>
            <a:fillRect/>
          </a:stretch>
        </p:blipFill>
        <p:spPr>
          <a:xfrm>
            <a:off x="-6350" y="0"/>
            <a:ext cx="12198350" cy="6861574"/>
          </a:xfrm>
          <a:prstGeom prst="rect">
            <a:avLst/>
          </a:prstGeom>
        </p:spPr>
      </p:pic>
      <p:sp>
        <p:nvSpPr>
          <p:cNvPr id="8" name="Title 1">
            <a:extLst>
              <a:ext uri="{FF2B5EF4-FFF2-40B4-BE49-F238E27FC236}">
                <a16:creationId xmlns:a16="http://schemas.microsoft.com/office/drawing/2014/main" id="{C2ACF5B6-C6CB-2D3C-1AFE-73EABFD3264D}"/>
              </a:ext>
            </a:extLst>
          </p:cNvPr>
          <p:cNvSpPr>
            <a:spLocks noGrp="1"/>
          </p:cNvSpPr>
          <p:nvPr>
            <p:ph type="title"/>
          </p:nvPr>
        </p:nvSpPr>
        <p:spPr>
          <a:xfrm>
            <a:off x="1097541" y="1237477"/>
            <a:ext cx="10003268" cy="701731"/>
          </a:xfrm>
          <a:effectLst/>
        </p:spPr>
        <p:txBody>
          <a:bodyPr vert="horz" anchor="ctr"/>
          <a:lstStyle>
            <a:lvl1pPr algn="r">
              <a:defRPr sz="4400" spc="-100" baseline="0">
                <a:solidFill>
                  <a:schemeClr val="bg1"/>
                </a:solidFill>
                <a:effectLst/>
              </a:defRPr>
            </a:lvl1pPr>
          </a:lstStyle>
          <a:p>
            <a:r>
              <a:rPr lang="en-US"/>
              <a:t>Click to edit Master title style</a:t>
            </a:r>
          </a:p>
        </p:txBody>
      </p:sp>
      <p:sp>
        <p:nvSpPr>
          <p:cNvPr id="2" name="Text Placeholder 15">
            <a:extLst>
              <a:ext uri="{FF2B5EF4-FFF2-40B4-BE49-F238E27FC236}">
                <a16:creationId xmlns:a16="http://schemas.microsoft.com/office/drawing/2014/main" id="{DFEA0756-48D2-1826-337E-F6CCB2449253}"/>
              </a:ext>
            </a:extLst>
          </p:cNvPr>
          <p:cNvSpPr>
            <a:spLocks noGrp="1"/>
          </p:cNvSpPr>
          <p:nvPr>
            <p:ph type="body" sz="quarter" idx="15"/>
          </p:nvPr>
        </p:nvSpPr>
        <p:spPr>
          <a:xfrm>
            <a:off x="2240541" y="2250314"/>
            <a:ext cx="8860268" cy="535531"/>
          </a:xfrm>
        </p:spPr>
        <p:txBody>
          <a:bodyPr wrap="square">
            <a:spAutoFit/>
          </a:bodyPr>
          <a:lstStyle>
            <a:lvl1pPr marL="0" indent="0" algn="r">
              <a:buNone/>
              <a:defRPr sz="3200" b="0" baseline="0">
                <a:solidFill>
                  <a:schemeClr val="bg1"/>
                </a:solidFill>
              </a:defRPr>
            </a:lvl1pPr>
            <a:lvl2pPr marL="461963" indent="0">
              <a:buNone/>
              <a:defRPr sz="4800">
                <a:solidFill>
                  <a:schemeClr val="accent1">
                    <a:lumMod val="75000"/>
                  </a:schemeClr>
                </a:solidFill>
              </a:defRPr>
            </a:lvl2pPr>
            <a:lvl3pPr marL="914400" indent="0">
              <a:buNone/>
              <a:defRPr sz="4800">
                <a:solidFill>
                  <a:schemeClr val="accent1">
                    <a:lumMod val="75000"/>
                  </a:schemeClr>
                </a:solidFill>
              </a:defRPr>
            </a:lvl3pPr>
            <a:lvl4pPr marL="1376363" indent="0">
              <a:buNone/>
              <a:defRPr sz="4800">
                <a:solidFill>
                  <a:schemeClr val="accent1">
                    <a:lumMod val="75000"/>
                  </a:schemeClr>
                </a:solidFill>
              </a:defRPr>
            </a:lvl4pPr>
            <a:lvl5pPr marL="1828800" indent="0">
              <a:buNone/>
              <a:defRPr sz="4800">
                <a:solidFill>
                  <a:schemeClr val="accent1">
                    <a:lumMod val="75000"/>
                  </a:schemeClr>
                </a:solidFill>
              </a:defRPr>
            </a:lvl5pPr>
          </a:lstStyle>
          <a:p>
            <a:pPr lvl="0"/>
            <a:r>
              <a:rPr lang="en-US"/>
              <a:t>Click to edit Master text styles</a:t>
            </a:r>
          </a:p>
        </p:txBody>
      </p:sp>
    </p:spTree>
    <p:extLst>
      <p:ext uri="{BB962C8B-B14F-4D97-AF65-F5344CB8AC3E}">
        <p14:creationId xmlns:p14="http://schemas.microsoft.com/office/powerpoint/2010/main" val="296082949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130.xml><?xml version="1.0" encoding="utf-8"?>
<p:sldLayout xmlns:a="http://schemas.openxmlformats.org/drawingml/2006/main" xmlns:r="http://schemas.openxmlformats.org/officeDocument/2006/relationships" xmlns:p="http://schemas.openxmlformats.org/presentationml/2006/main" userDrawn="1">
  <p:cSld name="1_Bullets to Left, Image to Right">
    <p:spTree>
      <p:nvGrpSpPr>
        <p:cNvPr id="1" name=""/>
        <p:cNvGrpSpPr/>
        <p:nvPr/>
      </p:nvGrpSpPr>
      <p:grpSpPr>
        <a:xfrm>
          <a:off x="0" y="0"/>
          <a:ext cx="0" cy="0"/>
          <a:chOff x="0" y="0"/>
          <a:chExt cx="0" cy="0"/>
        </a:xfrm>
      </p:grpSpPr>
      <p:sp>
        <p:nvSpPr>
          <p:cNvPr id="10" name="Content Placeholder 4"/>
          <p:cNvSpPr>
            <a:spLocks noGrp="1"/>
          </p:cNvSpPr>
          <p:nvPr>
            <p:ph sz="quarter" idx="16" hasCustomPrompt="1"/>
          </p:nvPr>
        </p:nvSpPr>
        <p:spPr>
          <a:xfrm>
            <a:off x="6074833" y="1272565"/>
            <a:ext cx="5511800" cy="4977953"/>
          </a:xfrm>
          <a:prstGeom prst="rect">
            <a:avLst/>
          </a:prstGeom>
        </p:spPr>
        <p:txBody>
          <a:bodyPr vert="horz"/>
          <a:lstStyle>
            <a:lvl1pPr marL="0" indent="0">
              <a:buNone/>
              <a:defRPr>
                <a:solidFill>
                  <a:schemeClr val="bg1"/>
                </a:solidFill>
              </a:defRPr>
            </a:lvl1pPr>
          </a:lstStyle>
          <a:p>
            <a:pPr lvl="0"/>
            <a:r>
              <a:rPr lang="en-US" noProof="0"/>
              <a:t>Drag picture to placeholder or click icon to add</a:t>
            </a:r>
          </a:p>
        </p:txBody>
      </p:sp>
      <p:sp>
        <p:nvSpPr>
          <p:cNvPr id="7" name="Title 2">
            <a:extLst>
              <a:ext uri="{FF2B5EF4-FFF2-40B4-BE49-F238E27FC236}">
                <a16:creationId xmlns:a16="http://schemas.microsoft.com/office/drawing/2014/main" id="{C09807B5-5270-4C51-B79C-14B60632504A}"/>
              </a:ext>
            </a:extLst>
          </p:cNvPr>
          <p:cNvSpPr>
            <a:spLocks noGrp="1"/>
          </p:cNvSpPr>
          <p:nvPr>
            <p:ph type="title"/>
          </p:nvPr>
        </p:nvSpPr>
        <p:spPr>
          <a:xfrm>
            <a:off x="478219" y="356735"/>
            <a:ext cx="10335275" cy="760867"/>
          </a:xfrm>
          <a:prstGeom prst="rect">
            <a:avLst/>
          </a:prstGeom>
        </p:spPr>
        <p:txBody>
          <a:bodyPr/>
          <a:lstStyle>
            <a:lvl1pPr algn="l">
              <a:defRPr sz="4267"/>
            </a:lvl1pPr>
          </a:lstStyle>
          <a:p>
            <a:r>
              <a:rPr lang="en-US"/>
              <a:t>Click to edit Master title style</a:t>
            </a:r>
          </a:p>
        </p:txBody>
      </p:sp>
      <p:sp>
        <p:nvSpPr>
          <p:cNvPr id="8" name="Text Placeholder 2">
            <a:extLst>
              <a:ext uri="{FF2B5EF4-FFF2-40B4-BE49-F238E27FC236}">
                <a16:creationId xmlns:a16="http://schemas.microsoft.com/office/drawing/2014/main" id="{8E67A2B6-D298-4678-98A4-2A4019ED2C89}"/>
              </a:ext>
            </a:extLst>
          </p:cNvPr>
          <p:cNvSpPr>
            <a:spLocks noGrp="1"/>
          </p:cNvSpPr>
          <p:nvPr>
            <p:ph type="body" sz="quarter" idx="17"/>
          </p:nvPr>
        </p:nvSpPr>
        <p:spPr>
          <a:xfrm>
            <a:off x="478219" y="1309382"/>
            <a:ext cx="5312981" cy="4904317"/>
          </a:xfrm>
          <a:prstGeom prst="rect">
            <a:avLst/>
          </a:prstGeom>
        </p:spPr>
        <p:txBody>
          <a:bodyPr/>
          <a:lstStyle>
            <a:lvl1pPr>
              <a:spcBef>
                <a:spcPts val="640"/>
              </a:spcBef>
              <a:defRPr sz="2667">
                <a:solidFill>
                  <a:schemeClr val="bg1"/>
                </a:solidFill>
              </a:defRPr>
            </a:lvl1pPr>
            <a:lvl2pPr>
              <a:spcBef>
                <a:spcPts val="640"/>
              </a:spcBef>
              <a:defRPr sz="2400">
                <a:solidFill>
                  <a:schemeClr val="bg1"/>
                </a:solidFill>
              </a:defRPr>
            </a:lvl2pPr>
            <a:lvl3pPr>
              <a:spcBef>
                <a:spcPts val="640"/>
              </a:spcBef>
              <a:defRPr sz="2400">
                <a:solidFill>
                  <a:schemeClr val="bg1"/>
                </a:solidFill>
              </a:defRPr>
            </a:lvl3pPr>
            <a:lvl4pPr>
              <a:spcBef>
                <a:spcPts val="640"/>
              </a:spcBef>
              <a:defRPr sz="2400">
                <a:solidFill>
                  <a:schemeClr val="bg1"/>
                </a:solidFill>
              </a:defRPr>
            </a:lvl4pPr>
            <a:lvl5pPr>
              <a:spcBef>
                <a:spcPts val="640"/>
              </a:spcBef>
              <a:defRPr sz="2400">
                <a:solidFill>
                  <a:schemeClr val="bg1"/>
                </a:solidFill>
              </a:defRPr>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92855846"/>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userDrawn="1">
  <p:cSld name="1_Full Page Image, 1 Line Title">
    <p:spTree>
      <p:nvGrpSpPr>
        <p:cNvPr id="1" name=""/>
        <p:cNvGrpSpPr/>
        <p:nvPr/>
      </p:nvGrpSpPr>
      <p:grpSpPr>
        <a:xfrm>
          <a:off x="0" y="0"/>
          <a:ext cx="0" cy="0"/>
          <a:chOff x="0" y="0"/>
          <a:chExt cx="0" cy="0"/>
        </a:xfrm>
      </p:grpSpPr>
      <p:sp>
        <p:nvSpPr>
          <p:cNvPr id="7" name="Content Placeholder 4"/>
          <p:cNvSpPr>
            <a:spLocks noGrp="1"/>
          </p:cNvSpPr>
          <p:nvPr>
            <p:ph sz="quarter" idx="14" hasCustomPrompt="1"/>
          </p:nvPr>
        </p:nvSpPr>
        <p:spPr>
          <a:xfrm>
            <a:off x="620185" y="1263651"/>
            <a:ext cx="10966449" cy="4986867"/>
          </a:xfrm>
          <a:prstGeom prst="rect">
            <a:avLst/>
          </a:prstGeom>
        </p:spPr>
        <p:txBody>
          <a:bodyPr vert="horz"/>
          <a:lstStyle>
            <a:lvl1pPr marL="0" indent="0">
              <a:buNone/>
              <a:defRPr>
                <a:solidFill>
                  <a:schemeClr val="bg1"/>
                </a:solidFill>
              </a:defRPr>
            </a:lvl1pPr>
          </a:lstStyle>
          <a:p>
            <a:pPr lvl="0"/>
            <a:r>
              <a:rPr lang="en-US" noProof="0"/>
              <a:t>Drag picture to placeholder or click icon to add</a:t>
            </a:r>
          </a:p>
        </p:txBody>
      </p:sp>
      <p:sp>
        <p:nvSpPr>
          <p:cNvPr id="6" name="Title 2">
            <a:extLst>
              <a:ext uri="{FF2B5EF4-FFF2-40B4-BE49-F238E27FC236}">
                <a16:creationId xmlns:a16="http://schemas.microsoft.com/office/drawing/2014/main" id="{E16D6E81-6AB8-46AE-A1A1-077FCFA759CB}"/>
              </a:ext>
            </a:extLst>
          </p:cNvPr>
          <p:cNvSpPr>
            <a:spLocks noGrp="1"/>
          </p:cNvSpPr>
          <p:nvPr>
            <p:ph type="title"/>
          </p:nvPr>
        </p:nvSpPr>
        <p:spPr>
          <a:xfrm>
            <a:off x="478219" y="356735"/>
            <a:ext cx="10335275" cy="760867"/>
          </a:xfrm>
          <a:prstGeom prst="rect">
            <a:avLst/>
          </a:prstGeom>
        </p:spPr>
        <p:txBody>
          <a:bodyPr/>
          <a:lstStyle>
            <a:lvl1pPr algn="l">
              <a:defRPr sz="4267"/>
            </a:lvl1pPr>
          </a:lstStyle>
          <a:p>
            <a:r>
              <a:rPr lang="en-US"/>
              <a:t>Click to edit Master title style</a:t>
            </a:r>
          </a:p>
        </p:txBody>
      </p:sp>
    </p:spTree>
    <p:extLst>
      <p:ext uri="{BB962C8B-B14F-4D97-AF65-F5344CB8AC3E}">
        <p14:creationId xmlns:p14="http://schemas.microsoft.com/office/powerpoint/2010/main" val="1668431484"/>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Speaker Intro/Splash Page">
    <p:spTree>
      <p:nvGrpSpPr>
        <p:cNvPr id="1" name=""/>
        <p:cNvGrpSpPr/>
        <p:nvPr/>
      </p:nvGrpSpPr>
      <p:grpSpPr>
        <a:xfrm>
          <a:off x="0" y="0"/>
          <a:ext cx="0" cy="0"/>
          <a:chOff x="0" y="0"/>
          <a:chExt cx="0" cy="0"/>
        </a:xfrm>
      </p:grpSpPr>
      <p:pic>
        <p:nvPicPr>
          <p:cNvPr id="10" name="Picture 9" descr="Untitled-1.jpg"/>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71389" y="0"/>
            <a:ext cx="7320611" cy="6858000"/>
          </a:xfrm>
          <a:prstGeom prst="rect">
            <a:avLst/>
          </a:prstGeom>
        </p:spPr>
      </p:pic>
      <p:sp>
        <p:nvSpPr>
          <p:cNvPr id="7" name="Rectangle 6"/>
          <p:cNvSpPr/>
          <p:nvPr userDrawn="1"/>
        </p:nvSpPr>
        <p:spPr>
          <a:xfrm>
            <a:off x="1" y="4330700"/>
            <a:ext cx="12192000" cy="1449917"/>
          </a:xfrm>
          <a:prstGeom prst="rect">
            <a:avLst/>
          </a:prstGeom>
          <a:solidFill>
            <a:srgbClr val="1F6EB7">
              <a:alpha val="60000"/>
            </a:srgb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2400"/>
          </a:p>
        </p:txBody>
      </p:sp>
      <p:pic>
        <p:nvPicPr>
          <p:cNvPr id="9" name="Picture 8" descr="NEI-logo-stacked_white_white.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2977" y="4604495"/>
            <a:ext cx="1932212" cy="889432"/>
          </a:xfrm>
          <a:prstGeom prst="rect">
            <a:avLst/>
          </a:prstGeom>
        </p:spPr>
      </p:pic>
      <p:sp>
        <p:nvSpPr>
          <p:cNvPr id="13" name="Text Placeholder 5"/>
          <p:cNvSpPr>
            <a:spLocks noGrp="1"/>
          </p:cNvSpPr>
          <p:nvPr>
            <p:ph type="body" sz="quarter" idx="11" hasCustomPrompt="1"/>
          </p:nvPr>
        </p:nvSpPr>
        <p:spPr>
          <a:xfrm>
            <a:off x="511515" y="2430101"/>
            <a:ext cx="4177667" cy="1330793"/>
          </a:xfrm>
          <a:prstGeom prst="rect">
            <a:avLst/>
          </a:prstGeom>
        </p:spPr>
        <p:txBody>
          <a:bodyPr vert="horz"/>
          <a:lstStyle>
            <a:lvl1pPr marL="0" indent="0">
              <a:spcBef>
                <a:spcPts val="0"/>
              </a:spcBef>
              <a:spcAft>
                <a:spcPts val="0"/>
              </a:spcAft>
              <a:buNone/>
              <a:defRPr sz="2400">
                <a:solidFill>
                  <a:srgbClr val="67757D"/>
                </a:solidFill>
              </a:defRPr>
            </a:lvl1pPr>
            <a:lvl2pPr marL="609585" indent="0">
              <a:buNone/>
              <a:defRPr sz="2400">
                <a:solidFill>
                  <a:srgbClr val="FFFFFF"/>
                </a:solidFill>
              </a:defRPr>
            </a:lvl2pPr>
            <a:lvl3pPr marL="1219170" indent="0">
              <a:buNone/>
              <a:defRPr sz="2400">
                <a:solidFill>
                  <a:srgbClr val="FFFFFF"/>
                </a:solidFill>
              </a:defRPr>
            </a:lvl3pPr>
            <a:lvl4pPr marL="1828754" indent="0">
              <a:buNone/>
              <a:defRPr sz="2400">
                <a:solidFill>
                  <a:srgbClr val="FFFFFF"/>
                </a:solidFill>
              </a:defRPr>
            </a:lvl4pPr>
            <a:lvl5pPr marL="2438339" indent="0">
              <a:buNone/>
              <a:defRPr sz="2400">
                <a:solidFill>
                  <a:srgbClr val="FFFFFF"/>
                </a:solidFill>
              </a:defRPr>
            </a:lvl5pPr>
          </a:lstStyle>
          <a:p>
            <a:pPr lvl="0"/>
            <a:r>
              <a:rPr lang="en-US"/>
              <a:t>Click to edit text</a:t>
            </a:r>
          </a:p>
        </p:txBody>
      </p:sp>
      <p:sp>
        <p:nvSpPr>
          <p:cNvPr id="14" name="Text Placeholder 2"/>
          <p:cNvSpPr>
            <a:spLocks noGrp="1"/>
          </p:cNvSpPr>
          <p:nvPr>
            <p:ph type="body" sz="quarter" idx="10" hasCustomPrompt="1"/>
          </p:nvPr>
        </p:nvSpPr>
        <p:spPr>
          <a:xfrm>
            <a:off x="503531" y="1670356"/>
            <a:ext cx="4177668" cy="851939"/>
          </a:xfrm>
          <a:prstGeom prst="rect">
            <a:avLst/>
          </a:prstGeom>
        </p:spPr>
        <p:txBody>
          <a:bodyPr vert="horz"/>
          <a:lstStyle>
            <a:lvl1pPr marL="0" indent="0">
              <a:buNone/>
              <a:defRPr sz="3733" baseline="0">
                <a:solidFill>
                  <a:schemeClr val="tx1"/>
                </a:solidFill>
              </a:defRPr>
            </a:lvl1pPr>
            <a:lvl2pPr marL="609585" indent="0">
              <a:buNone/>
              <a:defRPr sz="4400">
                <a:solidFill>
                  <a:srgbClr val="FFFFFF"/>
                </a:solidFill>
              </a:defRPr>
            </a:lvl2pPr>
            <a:lvl3pPr marL="1219170" indent="0">
              <a:buNone/>
              <a:defRPr sz="4400">
                <a:solidFill>
                  <a:srgbClr val="FFFFFF"/>
                </a:solidFill>
              </a:defRPr>
            </a:lvl3pPr>
            <a:lvl4pPr marL="1828754" indent="0">
              <a:buNone/>
              <a:defRPr sz="4400">
                <a:solidFill>
                  <a:srgbClr val="FFFFFF"/>
                </a:solidFill>
              </a:defRPr>
            </a:lvl4pPr>
            <a:lvl5pPr marL="2438339" indent="0">
              <a:buNone/>
              <a:defRPr sz="4400">
                <a:solidFill>
                  <a:srgbClr val="FFFFFF"/>
                </a:solidFill>
              </a:defRPr>
            </a:lvl5pPr>
          </a:lstStyle>
          <a:p>
            <a:pPr lvl="0"/>
            <a:r>
              <a:rPr lang="en-US"/>
              <a:t>Click to edit text</a:t>
            </a:r>
          </a:p>
        </p:txBody>
      </p:sp>
      <p:sp>
        <p:nvSpPr>
          <p:cNvPr id="15" name="Text Placeholder 9"/>
          <p:cNvSpPr>
            <a:spLocks noGrp="1"/>
          </p:cNvSpPr>
          <p:nvPr>
            <p:ph type="body" sz="quarter" idx="12" hasCustomPrompt="1"/>
          </p:nvPr>
        </p:nvSpPr>
        <p:spPr>
          <a:xfrm>
            <a:off x="507735" y="3760894"/>
            <a:ext cx="3487476" cy="420793"/>
          </a:xfrm>
          <a:prstGeom prst="rect">
            <a:avLst/>
          </a:prstGeom>
        </p:spPr>
        <p:txBody>
          <a:bodyPr vert="horz"/>
          <a:lstStyle>
            <a:lvl1pPr marL="0" indent="0">
              <a:buNone/>
              <a:defRPr sz="1867">
                <a:solidFill>
                  <a:srgbClr val="67757D"/>
                </a:solidFill>
              </a:defRPr>
            </a:lvl1pPr>
          </a:lstStyle>
          <a:p>
            <a:pPr lvl="0"/>
            <a:r>
              <a:rPr lang="en-US"/>
              <a:t>Month XX, 2019</a:t>
            </a:r>
          </a:p>
        </p:txBody>
      </p:sp>
      <p:sp>
        <p:nvSpPr>
          <p:cNvPr id="16" name="TextBox 15"/>
          <p:cNvSpPr txBox="1">
            <a:spLocks noChangeArrowheads="1"/>
          </p:cNvSpPr>
          <p:nvPr userDrawn="1"/>
        </p:nvSpPr>
        <p:spPr bwMode="auto">
          <a:xfrm>
            <a:off x="520278" y="6298778"/>
            <a:ext cx="2692081" cy="287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93" tIns="60947" rIns="121893" bIns="60947">
            <a:spAutoFit/>
          </a:bodyPr>
          <a:lstStyle>
            <a:lvl1pPr defTabSz="455613">
              <a:defRPr>
                <a:solidFill>
                  <a:schemeClr val="tx1"/>
                </a:solidFill>
                <a:latin typeface="Calibri" charset="0"/>
                <a:ea typeface="ＭＳ Ｐゴシック" charset="0"/>
                <a:cs typeface="ＭＳ Ｐゴシック" charset="0"/>
              </a:defRPr>
            </a:lvl1pPr>
            <a:lvl2pPr marL="742950" indent="-285750" defTabSz="455613">
              <a:defRPr>
                <a:solidFill>
                  <a:schemeClr val="tx1"/>
                </a:solidFill>
                <a:latin typeface="Calibri" charset="0"/>
                <a:ea typeface="ＭＳ Ｐゴシック" charset="0"/>
              </a:defRPr>
            </a:lvl2pPr>
            <a:lvl3pPr marL="1143000" indent="-228600" defTabSz="455613">
              <a:defRPr>
                <a:solidFill>
                  <a:schemeClr val="tx1"/>
                </a:solidFill>
                <a:latin typeface="Calibri" charset="0"/>
                <a:ea typeface="ＭＳ Ｐゴシック" charset="0"/>
              </a:defRPr>
            </a:lvl3pPr>
            <a:lvl4pPr marL="1600200" indent="-228600" defTabSz="455613">
              <a:defRPr>
                <a:solidFill>
                  <a:schemeClr val="tx1"/>
                </a:solidFill>
                <a:latin typeface="Calibri" charset="0"/>
                <a:ea typeface="ＭＳ Ｐゴシック" charset="0"/>
              </a:defRPr>
            </a:lvl4pPr>
            <a:lvl5pPr marL="2057400" indent="-228600" defTabSz="455613">
              <a:defRPr>
                <a:solidFill>
                  <a:schemeClr val="tx1"/>
                </a:solidFill>
                <a:latin typeface="Calibri" charset="0"/>
                <a:ea typeface="ＭＳ Ｐゴシック" charset="0"/>
              </a:defRPr>
            </a:lvl5pPr>
            <a:lvl6pPr marL="2514600" indent="-228600" defTabSz="455613" fontAlgn="base">
              <a:spcBef>
                <a:spcPct val="0"/>
              </a:spcBef>
              <a:spcAft>
                <a:spcPct val="0"/>
              </a:spcAft>
              <a:defRPr>
                <a:solidFill>
                  <a:schemeClr val="tx1"/>
                </a:solidFill>
                <a:latin typeface="Calibri" charset="0"/>
                <a:ea typeface="ＭＳ Ｐゴシック" charset="0"/>
              </a:defRPr>
            </a:lvl6pPr>
            <a:lvl7pPr marL="2971800" indent="-228600" defTabSz="455613" fontAlgn="base">
              <a:spcBef>
                <a:spcPct val="0"/>
              </a:spcBef>
              <a:spcAft>
                <a:spcPct val="0"/>
              </a:spcAft>
              <a:defRPr>
                <a:solidFill>
                  <a:schemeClr val="tx1"/>
                </a:solidFill>
                <a:latin typeface="Calibri" charset="0"/>
                <a:ea typeface="ＭＳ Ｐゴシック" charset="0"/>
              </a:defRPr>
            </a:lvl7pPr>
            <a:lvl8pPr marL="3429000" indent="-228600" defTabSz="455613" fontAlgn="base">
              <a:spcBef>
                <a:spcPct val="0"/>
              </a:spcBef>
              <a:spcAft>
                <a:spcPct val="0"/>
              </a:spcAft>
              <a:defRPr>
                <a:solidFill>
                  <a:schemeClr val="tx1"/>
                </a:solidFill>
                <a:latin typeface="Calibri" charset="0"/>
                <a:ea typeface="ＭＳ Ｐゴシック" charset="0"/>
              </a:defRPr>
            </a:lvl8pPr>
            <a:lvl9pPr marL="3886200" indent="-228600" defTabSz="455613" fontAlgn="base">
              <a:spcBef>
                <a:spcPct val="0"/>
              </a:spcBef>
              <a:spcAft>
                <a:spcPct val="0"/>
              </a:spcAft>
              <a:defRPr>
                <a:solidFill>
                  <a:schemeClr val="tx1"/>
                </a:solidFill>
                <a:latin typeface="Calibri" charset="0"/>
                <a:ea typeface="ＭＳ Ｐゴシック" charset="0"/>
              </a:defRPr>
            </a:lvl9pPr>
          </a:lstStyle>
          <a:p>
            <a:pPr>
              <a:defRPr/>
            </a:pPr>
            <a:r>
              <a:rPr lang="en-US" sz="1067">
                <a:solidFill>
                  <a:schemeClr val="bg1"/>
                </a:solidFill>
                <a:latin typeface="Arial" charset="0"/>
                <a:cs typeface="Arial" charset="0"/>
              </a:rPr>
              <a:t>©2022 Nuclear Energy Institute</a:t>
            </a:r>
          </a:p>
        </p:txBody>
      </p:sp>
    </p:spTree>
    <p:extLst>
      <p:ext uri="{BB962C8B-B14F-4D97-AF65-F5344CB8AC3E}">
        <p14:creationId xmlns:p14="http://schemas.microsoft.com/office/powerpoint/2010/main" val="4040180982"/>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1_Speaker Intro/Splash Page">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71389" y="3412"/>
            <a:ext cx="7320611" cy="6851177"/>
          </a:xfrm>
          <a:prstGeom prst="rect">
            <a:avLst/>
          </a:prstGeom>
        </p:spPr>
      </p:pic>
      <p:sp>
        <p:nvSpPr>
          <p:cNvPr id="7" name="Rectangle 6"/>
          <p:cNvSpPr/>
          <p:nvPr userDrawn="1"/>
        </p:nvSpPr>
        <p:spPr>
          <a:xfrm>
            <a:off x="1" y="4330700"/>
            <a:ext cx="12192000" cy="1449917"/>
          </a:xfrm>
          <a:prstGeom prst="rect">
            <a:avLst/>
          </a:prstGeom>
          <a:solidFill>
            <a:srgbClr val="1F6EB7">
              <a:alpha val="60000"/>
            </a:srgb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2400"/>
          </a:p>
        </p:txBody>
      </p:sp>
      <p:pic>
        <p:nvPicPr>
          <p:cNvPr id="9" name="Picture 8" descr="NEI-logo-stacked_white_white.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2977" y="4604495"/>
            <a:ext cx="1932212" cy="889432"/>
          </a:xfrm>
          <a:prstGeom prst="rect">
            <a:avLst/>
          </a:prstGeom>
        </p:spPr>
      </p:pic>
      <p:sp>
        <p:nvSpPr>
          <p:cNvPr id="13" name="Text Placeholder 5"/>
          <p:cNvSpPr>
            <a:spLocks noGrp="1"/>
          </p:cNvSpPr>
          <p:nvPr>
            <p:ph type="body" sz="quarter" idx="11" hasCustomPrompt="1"/>
          </p:nvPr>
        </p:nvSpPr>
        <p:spPr>
          <a:xfrm>
            <a:off x="511515" y="2430101"/>
            <a:ext cx="4177667" cy="1330793"/>
          </a:xfrm>
          <a:prstGeom prst="rect">
            <a:avLst/>
          </a:prstGeom>
        </p:spPr>
        <p:txBody>
          <a:bodyPr vert="horz"/>
          <a:lstStyle>
            <a:lvl1pPr marL="0" indent="0">
              <a:spcBef>
                <a:spcPts val="0"/>
              </a:spcBef>
              <a:spcAft>
                <a:spcPts val="0"/>
              </a:spcAft>
              <a:buNone/>
              <a:defRPr sz="2400">
                <a:solidFill>
                  <a:srgbClr val="67757D"/>
                </a:solidFill>
              </a:defRPr>
            </a:lvl1pPr>
            <a:lvl2pPr marL="609585" indent="0">
              <a:buNone/>
              <a:defRPr sz="2400">
                <a:solidFill>
                  <a:srgbClr val="FFFFFF"/>
                </a:solidFill>
              </a:defRPr>
            </a:lvl2pPr>
            <a:lvl3pPr marL="1219170" indent="0">
              <a:buNone/>
              <a:defRPr sz="2400">
                <a:solidFill>
                  <a:srgbClr val="FFFFFF"/>
                </a:solidFill>
              </a:defRPr>
            </a:lvl3pPr>
            <a:lvl4pPr marL="1828754" indent="0">
              <a:buNone/>
              <a:defRPr sz="2400">
                <a:solidFill>
                  <a:srgbClr val="FFFFFF"/>
                </a:solidFill>
              </a:defRPr>
            </a:lvl4pPr>
            <a:lvl5pPr marL="2438339" indent="0">
              <a:buNone/>
              <a:defRPr sz="2400">
                <a:solidFill>
                  <a:srgbClr val="FFFFFF"/>
                </a:solidFill>
              </a:defRPr>
            </a:lvl5pPr>
          </a:lstStyle>
          <a:p>
            <a:pPr lvl="0"/>
            <a:r>
              <a:rPr lang="en-US"/>
              <a:t>Click to edit text</a:t>
            </a:r>
          </a:p>
        </p:txBody>
      </p:sp>
      <p:sp>
        <p:nvSpPr>
          <p:cNvPr id="14" name="Text Placeholder 2"/>
          <p:cNvSpPr>
            <a:spLocks noGrp="1"/>
          </p:cNvSpPr>
          <p:nvPr>
            <p:ph type="body" sz="quarter" idx="10" hasCustomPrompt="1"/>
          </p:nvPr>
        </p:nvSpPr>
        <p:spPr>
          <a:xfrm>
            <a:off x="503531" y="1670356"/>
            <a:ext cx="4177668" cy="851939"/>
          </a:xfrm>
          <a:prstGeom prst="rect">
            <a:avLst/>
          </a:prstGeom>
        </p:spPr>
        <p:txBody>
          <a:bodyPr vert="horz"/>
          <a:lstStyle>
            <a:lvl1pPr marL="0" indent="0">
              <a:buNone/>
              <a:defRPr sz="3733" baseline="0">
                <a:solidFill>
                  <a:schemeClr val="tx1"/>
                </a:solidFill>
              </a:defRPr>
            </a:lvl1pPr>
            <a:lvl2pPr marL="609585" indent="0">
              <a:buNone/>
              <a:defRPr sz="4400">
                <a:solidFill>
                  <a:srgbClr val="FFFFFF"/>
                </a:solidFill>
              </a:defRPr>
            </a:lvl2pPr>
            <a:lvl3pPr marL="1219170" indent="0">
              <a:buNone/>
              <a:defRPr sz="4400">
                <a:solidFill>
                  <a:srgbClr val="FFFFFF"/>
                </a:solidFill>
              </a:defRPr>
            </a:lvl3pPr>
            <a:lvl4pPr marL="1828754" indent="0">
              <a:buNone/>
              <a:defRPr sz="4400">
                <a:solidFill>
                  <a:srgbClr val="FFFFFF"/>
                </a:solidFill>
              </a:defRPr>
            </a:lvl4pPr>
            <a:lvl5pPr marL="2438339" indent="0">
              <a:buNone/>
              <a:defRPr sz="4400">
                <a:solidFill>
                  <a:srgbClr val="FFFFFF"/>
                </a:solidFill>
              </a:defRPr>
            </a:lvl5pPr>
          </a:lstStyle>
          <a:p>
            <a:pPr lvl="0"/>
            <a:r>
              <a:rPr lang="en-US"/>
              <a:t>Click to edit text</a:t>
            </a:r>
          </a:p>
        </p:txBody>
      </p:sp>
      <p:sp>
        <p:nvSpPr>
          <p:cNvPr id="11" name="Text Placeholder 9"/>
          <p:cNvSpPr>
            <a:spLocks noGrp="1"/>
          </p:cNvSpPr>
          <p:nvPr>
            <p:ph type="body" sz="quarter" idx="12" hasCustomPrompt="1"/>
          </p:nvPr>
        </p:nvSpPr>
        <p:spPr>
          <a:xfrm>
            <a:off x="507735" y="3760894"/>
            <a:ext cx="3487476" cy="420793"/>
          </a:xfrm>
          <a:prstGeom prst="rect">
            <a:avLst/>
          </a:prstGeom>
        </p:spPr>
        <p:txBody>
          <a:bodyPr vert="horz"/>
          <a:lstStyle>
            <a:lvl1pPr marL="0" indent="0">
              <a:buNone/>
              <a:defRPr sz="1867">
                <a:solidFill>
                  <a:srgbClr val="67757D"/>
                </a:solidFill>
              </a:defRPr>
            </a:lvl1pPr>
          </a:lstStyle>
          <a:p>
            <a:pPr lvl="0"/>
            <a:r>
              <a:rPr lang="en-US"/>
              <a:t>Month XX, 2019</a:t>
            </a:r>
          </a:p>
        </p:txBody>
      </p:sp>
      <p:sp>
        <p:nvSpPr>
          <p:cNvPr id="12" name="TextBox 11"/>
          <p:cNvSpPr txBox="1">
            <a:spLocks noChangeArrowheads="1"/>
          </p:cNvSpPr>
          <p:nvPr userDrawn="1"/>
        </p:nvSpPr>
        <p:spPr bwMode="auto">
          <a:xfrm>
            <a:off x="520278" y="6298778"/>
            <a:ext cx="2692081" cy="287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93" tIns="60947" rIns="121893" bIns="60947">
            <a:spAutoFit/>
          </a:bodyPr>
          <a:lstStyle>
            <a:lvl1pPr defTabSz="455613">
              <a:defRPr>
                <a:solidFill>
                  <a:schemeClr val="tx1"/>
                </a:solidFill>
                <a:latin typeface="Calibri" charset="0"/>
                <a:ea typeface="ＭＳ Ｐゴシック" charset="0"/>
                <a:cs typeface="ＭＳ Ｐゴシック" charset="0"/>
              </a:defRPr>
            </a:lvl1pPr>
            <a:lvl2pPr marL="742950" indent="-285750" defTabSz="455613">
              <a:defRPr>
                <a:solidFill>
                  <a:schemeClr val="tx1"/>
                </a:solidFill>
                <a:latin typeface="Calibri" charset="0"/>
                <a:ea typeface="ＭＳ Ｐゴシック" charset="0"/>
              </a:defRPr>
            </a:lvl2pPr>
            <a:lvl3pPr marL="1143000" indent="-228600" defTabSz="455613">
              <a:defRPr>
                <a:solidFill>
                  <a:schemeClr val="tx1"/>
                </a:solidFill>
                <a:latin typeface="Calibri" charset="0"/>
                <a:ea typeface="ＭＳ Ｐゴシック" charset="0"/>
              </a:defRPr>
            </a:lvl3pPr>
            <a:lvl4pPr marL="1600200" indent="-228600" defTabSz="455613">
              <a:defRPr>
                <a:solidFill>
                  <a:schemeClr val="tx1"/>
                </a:solidFill>
                <a:latin typeface="Calibri" charset="0"/>
                <a:ea typeface="ＭＳ Ｐゴシック" charset="0"/>
              </a:defRPr>
            </a:lvl4pPr>
            <a:lvl5pPr marL="2057400" indent="-228600" defTabSz="455613">
              <a:defRPr>
                <a:solidFill>
                  <a:schemeClr val="tx1"/>
                </a:solidFill>
                <a:latin typeface="Calibri" charset="0"/>
                <a:ea typeface="ＭＳ Ｐゴシック" charset="0"/>
              </a:defRPr>
            </a:lvl5pPr>
            <a:lvl6pPr marL="2514600" indent="-228600" defTabSz="455613" fontAlgn="base">
              <a:spcBef>
                <a:spcPct val="0"/>
              </a:spcBef>
              <a:spcAft>
                <a:spcPct val="0"/>
              </a:spcAft>
              <a:defRPr>
                <a:solidFill>
                  <a:schemeClr val="tx1"/>
                </a:solidFill>
                <a:latin typeface="Calibri" charset="0"/>
                <a:ea typeface="ＭＳ Ｐゴシック" charset="0"/>
              </a:defRPr>
            </a:lvl6pPr>
            <a:lvl7pPr marL="2971800" indent="-228600" defTabSz="455613" fontAlgn="base">
              <a:spcBef>
                <a:spcPct val="0"/>
              </a:spcBef>
              <a:spcAft>
                <a:spcPct val="0"/>
              </a:spcAft>
              <a:defRPr>
                <a:solidFill>
                  <a:schemeClr val="tx1"/>
                </a:solidFill>
                <a:latin typeface="Calibri" charset="0"/>
                <a:ea typeface="ＭＳ Ｐゴシック" charset="0"/>
              </a:defRPr>
            </a:lvl7pPr>
            <a:lvl8pPr marL="3429000" indent="-228600" defTabSz="455613" fontAlgn="base">
              <a:spcBef>
                <a:spcPct val="0"/>
              </a:spcBef>
              <a:spcAft>
                <a:spcPct val="0"/>
              </a:spcAft>
              <a:defRPr>
                <a:solidFill>
                  <a:schemeClr val="tx1"/>
                </a:solidFill>
                <a:latin typeface="Calibri" charset="0"/>
                <a:ea typeface="ＭＳ Ｐゴシック" charset="0"/>
              </a:defRPr>
            </a:lvl8pPr>
            <a:lvl9pPr marL="3886200" indent="-228600" defTabSz="455613" fontAlgn="base">
              <a:spcBef>
                <a:spcPct val="0"/>
              </a:spcBef>
              <a:spcAft>
                <a:spcPct val="0"/>
              </a:spcAft>
              <a:defRPr>
                <a:solidFill>
                  <a:schemeClr val="tx1"/>
                </a:solidFill>
                <a:latin typeface="Calibri" charset="0"/>
                <a:ea typeface="ＭＳ Ｐゴシック" charset="0"/>
              </a:defRPr>
            </a:lvl9pPr>
          </a:lstStyle>
          <a:p>
            <a:pPr>
              <a:defRPr/>
            </a:pPr>
            <a:r>
              <a:rPr lang="en-US" sz="1067">
                <a:solidFill>
                  <a:schemeClr val="bg1"/>
                </a:solidFill>
                <a:latin typeface="Arial" charset="0"/>
                <a:cs typeface="Arial" charset="0"/>
              </a:rPr>
              <a:t>©2022 Nuclear Energy Institute</a:t>
            </a:r>
          </a:p>
        </p:txBody>
      </p:sp>
    </p:spTree>
    <p:extLst>
      <p:ext uri="{BB962C8B-B14F-4D97-AF65-F5344CB8AC3E}">
        <p14:creationId xmlns:p14="http://schemas.microsoft.com/office/powerpoint/2010/main" val="4025336314"/>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2_Speaker Intro/Splash Page">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71389" y="3412"/>
            <a:ext cx="7320611" cy="6851177"/>
          </a:xfrm>
          <a:prstGeom prst="rect">
            <a:avLst/>
          </a:prstGeom>
        </p:spPr>
      </p:pic>
      <p:sp>
        <p:nvSpPr>
          <p:cNvPr id="7" name="Rectangle 6"/>
          <p:cNvSpPr/>
          <p:nvPr userDrawn="1"/>
        </p:nvSpPr>
        <p:spPr>
          <a:xfrm>
            <a:off x="1" y="4330700"/>
            <a:ext cx="12192000" cy="1449917"/>
          </a:xfrm>
          <a:prstGeom prst="rect">
            <a:avLst/>
          </a:prstGeom>
          <a:solidFill>
            <a:srgbClr val="1F6EB7">
              <a:alpha val="60000"/>
            </a:srgb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2400"/>
          </a:p>
        </p:txBody>
      </p:sp>
      <p:pic>
        <p:nvPicPr>
          <p:cNvPr id="9" name="Picture 8" descr="NEI-logo-stacked_white_white.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2977" y="4604495"/>
            <a:ext cx="1932212" cy="889432"/>
          </a:xfrm>
          <a:prstGeom prst="rect">
            <a:avLst/>
          </a:prstGeom>
        </p:spPr>
      </p:pic>
      <p:sp>
        <p:nvSpPr>
          <p:cNvPr id="13" name="Text Placeholder 5"/>
          <p:cNvSpPr>
            <a:spLocks noGrp="1"/>
          </p:cNvSpPr>
          <p:nvPr>
            <p:ph type="body" sz="quarter" idx="11" hasCustomPrompt="1"/>
          </p:nvPr>
        </p:nvSpPr>
        <p:spPr>
          <a:xfrm>
            <a:off x="511515" y="2430101"/>
            <a:ext cx="4177667" cy="1330793"/>
          </a:xfrm>
          <a:prstGeom prst="rect">
            <a:avLst/>
          </a:prstGeom>
        </p:spPr>
        <p:txBody>
          <a:bodyPr vert="horz"/>
          <a:lstStyle>
            <a:lvl1pPr marL="0" indent="0">
              <a:spcBef>
                <a:spcPts val="0"/>
              </a:spcBef>
              <a:spcAft>
                <a:spcPts val="0"/>
              </a:spcAft>
              <a:buNone/>
              <a:defRPr sz="2400">
                <a:solidFill>
                  <a:srgbClr val="67757D"/>
                </a:solidFill>
              </a:defRPr>
            </a:lvl1pPr>
            <a:lvl2pPr marL="609585" indent="0">
              <a:buNone/>
              <a:defRPr sz="2400">
                <a:solidFill>
                  <a:srgbClr val="FFFFFF"/>
                </a:solidFill>
              </a:defRPr>
            </a:lvl2pPr>
            <a:lvl3pPr marL="1219170" indent="0">
              <a:buNone/>
              <a:defRPr sz="2400">
                <a:solidFill>
                  <a:srgbClr val="FFFFFF"/>
                </a:solidFill>
              </a:defRPr>
            </a:lvl3pPr>
            <a:lvl4pPr marL="1828754" indent="0">
              <a:buNone/>
              <a:defRPr sz="2400">
                <a:solidFill>
                  <a:srgbClr val="FFFFFF"/>
                </a:solidFill>
              </a:defRPr>
            </a:lvl4pPr>
            <a:lvl5pPr marL="2438339" indent="0">
              <a:buNone/>
              <a:defRPr sz="2400">
                <a:solidFill>
                  <a:srgbClr val="FFFFFF"/>
                </a:solidFill>
              </a:defRPr>
            </a:lvl5pPr>
          </a:lstStyle>
          <a:p>
            <a:pPr lvl="0"/>
            <a:r>
              <a:rPr lang="en-US"/>
              <a:t>Click to edit text</a:t>
            </a:r>
          </a:p>
        </p:txBody>
      </p:sp>
      <p:sp>
        <p:nvSpPr>
          <p:cNvPr id="14" name="Text Placeholder 2"/>
          <p:cNvSpPr>
            <a:spLocks noGrp="1"/>
          </p:cNvSpPr>
          <p:nvPr>
            <p:ph type="body" sz="quarter" idx="10" hasCustomPrompt="1"/>
          </p:nvPr>
        </p:nvSpPr>
        <p:spPr>
          <a:xfrm>
            <a:off x="503531" y="1670356"/>
            <a:ext cx="4177668" cy="851939"/>
          </a:xfrm>
          <a:prstGeom prst="rect">
            <a:avLst/>
          </a:prstGeom>
        </p:spPr>
        <p:txBody>
          <a:bodyPr vert="horz"/>
          <a:lstStyle>
            <a:lvl1pPr marL="0" indent="0">
              <a:buNone/>
              <a:defRPr sz="3733" baseline="0">
                <a:solidFill>
                  <a:schemeClr val="tx1"/>
                </a:solidFill>
              </a:defRPr>
            </a:lvl1pPr>
            <a:lvl2pPr marL="609585" indent="0">
              <a:buNone/>
              <a:defRPr sz="4400">
                <a:solidFill>
                  <a:srgbClr val="FFFFFF"/>
                </a:solidFill>
              </a:defRPr>
            </a:lvl2pPr>
            <a:lvl3pPr marL="1219170" indent="0">
              <a:buNone/>
              <a:defRPr sz="4400">
                <a:solidFill>
                  <a:srgbClr val="FFFFFF"/>
                </a:solidFill>
              </a:defRPr>
            </a:lvl3pPr>
            <a:lvl4pPr marL="1828754" indent="0">
              <a:buNone/>
              <a:defRPr sz="4400">
                <a:solidFill>
                  <a:srgbClr val="FFFFFF"/>
                </a:solidFill>
              </a:defRPr>
            </a:lvl4pPr>
            <a:lvl5pPr marL="2438339" indent="0">
              <a:buNone/>
              <a:defRPr sz="4400">
                <a:solidFill>
                  <a:srgbClr val="FFFFFF"/>
                </a:solidFill>
              </a:defRPr>
            </a:lvl5pPr>
          </a:lstStyle>
          <a:p>
            <a:pPr lvl="0"/>
            <a:r>
              <a:rPr lang="en-US"/>
              <a:t>Click to edit text</a:t>
            </a:r>
          </a:p>
        </p:txBody>
      </p:sp>
      <p:sp>
        <p:nvSpPr>
          <p:cNvPr id="11" name="Text Placeholder 9"/>
          <p:cNvSpPr>
            <a:spLocks noGrp="1"/>
          </p:cNvSpPr>
          <p:nvPr>
            <p:ph type="body" sz="quarter" idx="12" hasCustomPrompt="1"/>
          </p:nvPr>
        </p:nvSpPr>
        <p:spPr>
          <a:xfrm>
            <a:off x="507735" y="3760894"/>
            <a:ext cx="3487476" cy="420793"/>
          </a:xfrm>
          <a:prstGeom prst="rect">
            <a:avLst/>
          </a:prstGeom>
        </p:spPr>
        <p:txBody>
          <a:bodyPr vert="horz"/>
          <a:lstStyle>
            <a:lvl1pPr marL="0" indent="0">
              <a:buNone/>
              <a:defRPr sz="1867">
                <a:solidFill>
                  <a:srgbClr val="67757D"/>
                </a:solidFill>
              </a:defRPr>
            </a:lvl1pPr>
          </a:lstStyle>
          <a:p>
            <a:pPr lvl="0"/>
            <a:r>
              <a:rPr lang="en-US"/>
              <a:t>Month XX, 2019</a:t>
            </a:r>
          </a:p>
        </p:txBody>
      </p:sp>
      <p:sp>
        <p:nvSpPr>
          <p:cNvPr id="12" name="TextBox 11"/>
          <p:cNvSpPr txBox="1">
            <a:spLocks noChangeArrowheads="1"/>
          </p:cNvSpPr>
          <p:nvPr userDrawn="1"/>
        </p:nvSpPr>
        <p:spPr bwMode="auto">
          <a:xfrm>
            <a:off x="520278" y="6298778"/>
            <a:ext cx="2692081" cy="287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93" tIns="60947" rIns="121893" bIns="60947">
            <a:spAutoFit/>
          </a:bodyPr>
          <a:lstStyle>
            <a:lvl1pPr defTabSz="455613">
              <a:defRPr>
                <a:solidFill>
                  <a:schemeClr val="tx1"/>
                </a:solidFill>
                <a:latin typeface="Calibri" charset="0"/>
                <a:ea typeface="ＭＳ Ｐゴシック" charset="0"/>
                <a:cs typeface="ＭＳ Ｐゴシック" charset="0"/>
              </a:defRPr>
            </a:lvl1pPr>
            <a:lvl2pPr marL="742950" indent="-285750" defTabSz="455613">
              <a:defRPr>
                <a:solidFill>
                  <a:schemeClr val="tx1"/>
                </a:solidFill>
                <a:latin typeface="Calibri" charset="0"/>
                <a:ea typeface="ＭＳ Ｐゴシック" charset="0"/>
              </a:defRPr>
            </a:lvl2pPr>
            <a:lvl3pPr marL="1143000" indent="-228600" defTabSz="455613">
              <a:defRPr>
                <a:solidFill>
                  <a:schemeClr val="tx1"/>
                </a:solidFill>
                <a:latin typeface="Calibri" charset="0"/>
                <a:ea typeface="ＭＳ Ｐゴシック" charset="0"/>
              </a:defRPr>
            </a:lvl3pPr>
            <a:lvl4pPr marL="1600200" indent="-228600" defTabSz="455613">
              <a:defRPr>
                <a:solidFill>
                  <a:schemeClr val="tx1"/>
                </a:solidFill>
                <a:latin typeface="Calibri" charset="0"/>
                <a:ea typeface="ＭＳ Ｐゴシック" charset="0"/>
              </a:defRPr>
            </a:lvl4pPr>
            <a:lvl5pPr marL="2057400" indent="-228600" defTabSz="455613">
              <a:defRPr>
                <a:solidFill>
                  <a:schemeClr val="tx1"/>
                </a:solidFill>
                <a:latin typeface="Calibri" charset="0"/>
                <a:ea typeface="ＭＳ Ｐゴシック" charset="0"/>
              </a:defRPr>
            </a:lvl5pPr>
            <a:lvl6pPr marL="2514600" indent="-228600" defTabSz="455613" fontAlgn="base">
              <a:spcBef>
                <a:spcPct val="0"/>
              </a:spcBef>
              <a:spcAft>
                <a:spcPct val="0"/>
              </a:spcAft>
              <a:defRPr>
                <a:solidFill>
                  <a:schemeClr val="tx1"/>
                </a:solidFill>
                <a:latin typeface="Calibri" charset="0"/>
                <a:ea typeface="ＭＳ Ｐゴシック" charset="0"/>
              </a:defRPr>
            </a:lvl6pPr>
            <a:lvl7pPr marL="2971800" indent="-228600" defTabSz="455613" fontAlgn="base">
              <a:spcBef>
                <a:spcPct val="0"/>
              </a:spcBef>
              <a:spcAft>
                <a:spcPct val="0"/>
              </a:spcAft>
              <a:defRPr>
                <a:solidFill>
                  <a:schemeClr val="tx1"/>
                </a:solidFill>
                <a:latin typeface="Calibri" charset="0"/>
                <a:ea typeface="ＭＳ Ｐゴシック" charset="0"/>
              </a:defRPr>
            </a:lvl7pPr>
            <a:lvl8pPr marL="3429000" indent="-228600" defTabSz="455613" fontAlgn="base">
              <a:spcBef>
                <a:spcPct val="0"/>
              </a:spcBef>
              <a:spcAft>
                <a:spcPct val="0"/>
              </a:spcAft>
              <a:defRPr>
                <a:solidFill>
                  <a:schemeClr val="tx1"/>
                </a:solidFill>
                <a:latin typeface="Calibri" charset="0"/>
                <a:ea typeface="ＭＳ Ｐゴシック" charset="0"/>
              </a:defRPr>
            </a:lvl8pPr>
            <a:lvl9pPr marL="3886200" indent="-228600" defTabSz="455613" fontAlgn="base">
              <a:spcBef>
                <a:spcPct val="0"/>
              </a:spcBef>
              <a:spcAft>
                <a:spcPct val="0"/>
              </a:spcAft>
              <a:defRPr>
                <a:solidFill>
                  <a:schemeClr val="tx1"/>
                </a:solidFill>
                <a:latin typeface="Calibri" charset="0"/>
                <a:ea typeface="ＭＳ Ｐゴシック" charset="0"/>
              </a:defRPr>
            </a:lvl9pPr>
          </a:lstStyle>
          <a:p>
            <a:pPr>
              <a:defRPr/>
            </a:pPr>
            <a:r>
              <a:rPr lang="en-US" sz="1067">
                <a:solidFill>
                  <a:schemeClr val="bg1"/>
                </a:solidFill>
                <a:latin typeface="Arial" charset="0"/>
                <a:cs typeface="Arial" charset="0"/>
              </a:rPr>
              <a:t>©2022 Nuclear Energy Institute</a:t>
            </a:r>
          </a:p>
        </p:txBody>
      </p:sp>
    </p:spTree>
    <p:extLst>
      <p:ext uri="{BB962C8B-B14F-4D97-AF65-F5344CB8AC3E}">
        <p14:creationId xmlns:p14="http://schemas.microsoft.com/office/powerpoint/2010/main" val="985545690"/>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4_Speaker Intro/Splash Page">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71389" y="3412"/>
            <a:ext cx="7320611" cy="6851177"/>
          </a:xfrm>
          <a:prstGeom prst="rect">
            <a:avLst/>
          </a:prstGeom>
        </p:spPr>
      </p:pic>
      <p:sp>
        <p:nvSpPr>
          <p:cNvPr id="7" name="Rectangle 6"/>
          <p:cNvSpPr/>
          <p:nvPr userDrawn="1"/>
        </p:nvSpPr>
        <p:spPr>
          <a:xfrm>
            <a:off x="1" y="4330700"/>
            <a:ext cx="12192000" cy="1449917"/>
          </a:xfrm>
          <a:prstGeom prst="rect">
            <a:avLst/>
          </a:prstGeom>
          <a:solidFill>
            <a:srgbClr val="1F6EB7">
              <a:alpha val="60000"/>
            </a:srgb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2400"/>
          </a:p>
        </p:txBody>
      </p:sp>
      <p:pic>
        <p:nvPicPr>
          <p:cNvPr id="9" name="Picture 8" descr="NEI-logo-stacked_white_white.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2977" y="4604495"/>
            <a:ext cx="1932212" cy="889432"/>
          </a:xfrm>
          <a:prstGeom prst="rect">
            <a:avLst/>
          </a:prstGeom>
        </p:spPr>
      </p:pic>
      <p:sp>
        <p:nvSpPr>
          <p:cNvPr id="13" name="Text Placeholder 5"/>
          <p:cNvSpPr>
            <a:spLocks noGrp="1"/>
          </p:cNvSpPr>
          <p:nvPr>
            <p:ph type="body" sz="quarter" idx="11" hasCustomPrompt="1"/>
          </p:nvPr>
        </p:nvSpPr>
        <p:spPr>
          <a:xfrm>
            <a:off x="511515" y="2430101"/>
            <a:ext cx="4177667" cy="1330793"/>
          </a:xfrm>
          <a:prstGeom prst="rect">
            <a:avLst/>
          </a:prstGeom>
        </p:spPr>
        <p:txBody>
          <a:bodyPr vert="horz"/>
          <a:lstStyle>
            <a:lvl1pPr marL="0" indent="0">
              <a:spcBef>
                <a:spcPts val="0"/>
              </a:spcBef>
              <a:spcAft>
                <a:spcPts val="0"/>
              </a:spcAft>
              <a:buNone/>
              <a:defRPr sz="2400">
                <a:solidFill>
                  <a:srgbClr val="67757D"/>
                </a:solidFill>
              </a:defRPr>
            </a:lvl1pPr>
            <a:lvl2pPr marL="609585" indent="0">
              <a:buNone/>
              <a:defRPr sz="2400">
                <a:solidFill>
                  <a:srgbClr val="FFFFFF"/>
                </a:solidFill>
              </a:defRPr>
            </a:lvl2pPr>
            <a:lvl3pPr marL="1219170" indent="0">
              <a:buNone/>
              <a:defRPr sz="2400">
                <a:solidFill>
                  <a:srgbClr val="FFFFFF"/>
                </a:solidFill>
              </a:defRPr>
            </a:lvl3pPr>
            <a:lvl4pPr marL="1828754" indent="0">
              <a:buNone/>
              <a:defRPr sz="2400">
                <a:solidFill>
                  <a:srgbClr val="FFFFFF"/>
                </a:solidFill>
              </a:defRPr>
            </a:lvl4pPr>
            <a:lvl5pPr marL="2438339" indent="0">
              <a:buNone/>
              <a:defRPr sz="2400">
                <a:solidFill>
                  <a:srgbClr val="FFFFFF"/>
                </a:solidFill>
              </a:defRPr>
            </a:lvl5pPr>
          </a:lstStyle>
          <a:p>
            <a:pPr lvl="0"/>
            <a:r>
              <a:rPr lang="en-US"/>
              <a:t>Click to edit text</a:t>
            </a:r>
          </a:p>
        </p:txBody>
      </p:sp>
      <p:sp>
        <p:nvSpPr>
          <p:cNvPr id="14" name="Text Placeholder 2"/>
          <p:cNvSpPr>
            <a:spLocks noGrp="1"/>
          </p:cNvSpPr>
          <p:nvPr>
            <p:ph type="body" sz="quarter" idx="10" hasCustomPrompt="1"/>
          </p:nvPr>
        </p:nvSpPr>
        <p:spPr>
          <a:xfrm>
            <a:off x="503531" y="1670356"/>
            <a:ext cx="4177668" cy="851939"/>
          </a:xfrm>
          <a:prstGeom prst="rect">
            <a:avLst/>
          </a:prstGeom>
        </p:spPr>
        <p:txBody>
          <a:bodyPr vert="horz"/>
          <a:lstStyle>
            <a:lvl1pPr marL="0" indent="0">
              <a:buNone/>
              <a:defRPr sz="3733" baseline="0">
                <a:solidFill>
                  <a:schemeClr val="tx1"/>
                </a:solidFill>
              </a:defRPr>
            </a:lvl1pPr>
            <a:lvl2pPr marL="609585" indent="0">
              <a:buNone/>
              <a:defRPr sz="4400">
                <a:solidFill>
                  <a:srgbClr val="FFFFFF"/>
                </a:solidFill>
              </a:defRPr>
            </a:lvl2pPr>
            <a:lvl3pPr marL="1219170" indent="0">
              <a:buNone/>
              <a:defRPr sz="4400">
                <a:solidFill>
                  <a:srgbClr val="FFFFFF"/>
                </a:solidFill>
              </a:defRPr>
            </a:lvl3pPr>
            <a:lvl4pPr marL="1828754" indent="0">
              <a:buNone/>
              <a:defRPr sz="4400">
                <a:solidFill>
                  <a:srgbClr val="FFFFFF"/>
                </a:solidFill>
              </a:defRPr>
            </a:lvl4pPr>
            <a:lvl5pPr marL="2438339" indent="0">
              <a:buNone/>
              <a:defRPr sz="4400">
                <a:solidFill>
                  <a:srgbClr val="FFFFFF"/>
                </a:solidFill>
              </a:defRPr>
            </a:lvl5pPr>
          </a:lstStyle>
          <a:p>
            <a:pPr lvl="0"/>
            <a:r>
              <a:rPr lang="en-US"/>
              <a:t>Click to edit text</a:t>
            </a:r>
          </a:p>
        </p:txBody>
      </p:sp>
      <p:sp>
        <p:nvSpPr>
          <p:cNvPr id="11" name="Text Placeholder 9"/>
          <p:cNvSpPr>
            <a:spLocks noGrp="1"/>
          </p:cNvSpPr>
          <p:nvPr>
            <p:ph type="body" sz="quarter" idx="12" hasCustomPrompt="1"/>
          </p:nvPr>
        </p:nvSpPr>
        <p:spPr>
          <a:xfrm>
            <a:off x="507735" y="3760894"/>
            <a:ext cx="3487476" cy="420793"/>
          </a:xfrm>
          <a:prstGeom prst="rect">
            <a:avLst/>
          </a:prstGeom>
        </p:spPr>
        <p:txBody>
          <a:bodyPr vert="horz"/>
          <a:lstStyle>
            <a:lvl1pPr marL="0" indent="0">
              <a:buNone/>
              <a:defRPr sz="1867">
                <a:solidFill>
                  <a:srgbClr val="67757D"/>
                </a:solidFill>
              </a:defRPr>
            </a:lvl1pPr>
          </a:lstStyle>
          <a:p>
            <a:pPr lvl="0"/>
            <a:r>
              <a:rPr lang="en-US"/>
              <a:t>Month XX, 2019</a:t>
            </a:r>
          </a:p>
        </p:txBody>
      </p:sp>
      <p:sp>
        <p:nvSpPr>
          <p:cNvPr id="12" name="TextBox 11"/>
          <p:cNvSpPr txBox="1">
            <a:spLocks noChangeArrowheads="1"/>
          </p:cNvSpPr>
          <p:nvPr userDrawn="1"/>
        </p:nvSpPr>
        <p:spPr bwMode="auto">
          <a:xfrm>
            <a:off x="520278" y="6298778"/>
            <a:ext cx="2692081" cy="287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93" tIns="60947" rIns="121893" bIns="60947">
            <a:spAutoFit/>
          </a:bodyPr>
          <a:lstStyle>
            <a:lvl1pPr defTabSz="455613">
              <a:defRPr>
                <a:solidFill>
                  <a:schemeClr val="tx1"/>
                </a:solidFill>
                <a:latin typeface="Calibri" charset="0"/>
                <a:ea typeface="ＭＳ Ｐゴシック" charset="0"/>
                <a:cs typeface="ＭＳ Ｐゴシック" charset="0"/>
              </a:defRPr>
            </a:lvl1pPr>
            <a:lvl2pPr marL="742950" indent="-285750" defTabSz="455613">
              <a:defRPr>
                <a:solidFill>
                  <a:schemeClr val="tx1"/>
                </a:solidFill>
                <a:latin typeface="Calibri" charset="0"/>
                <a:ea typeface="ＭＳ Ｐゴシック" charset="0"/>
              </a:defRPr>
            </a:lvl2pPr>
            <a:lvl3pPr marL="1143000" indent="-228600" defTabSz="455613">
              <a:defRPr>
                <a:solidFill>
                  <a:schemeClr val="tx1"/>
                </a:solidFill>
                <a:latin typeface="Calibri" charset="0"/>
                <a:ea typeface="ＭＳ Ｐゴシック" charset="0"/>
              </a:defRPr>
            </a:lvl3pPr>
            <a:lvl4pPr marL="1600200" indent="-228600" defTabSz="455613">
              <a:defRPr>
                <a:solidFill>
                  <a:schemeClr val="tx1"/>
                </a:solidFill>
                <a:latin typeface="Calibri" charset="0"/>
                <a:ea typeface="ＭＳ Ｐゴシック" charset="0"/>
              </a:defRPr>
            </a:lvl4pPr>
            <a:lvl5pPr marL="2057400" indent="-228600" defTabSz="455613">
              <a:defRPr>
                <a:solidFill>
                  <a:schemeClr val="tx1"/>
                </a:solidFill>
                <a:latin typeface="Calibri" charset="0"/>
                <a:ea typeface="ＭＳ Ｐゴシック" charset="0"/>
              </a:defRPr>
            </a:lvl5pPr>
            <a:lvl6pPr marL="2514600" indent="-228600" defTabSz="455613" fontAlgn="base">
              <a:spcBef>
                <a:spcPct val="0"/>
              </a:spcBef>
              <a:spcAft>
                <a:spcPct val="0"/>
              </a:spcAft>
              <a:defRPr>
                <a:solidFill>
                  <a:schemeClr val="tx1"/>
                </a:solidFill>
                <a:latin typeface="Calibri" charset="0"/>
                <a:ea typeface="ＭＳ Ｐゴシック" charset="0"/>
              </a:defRPr>
            </a:lvl6pPr>
            <a:lvl7pPr marL="2971800" indent="-228600" defTabSz="455613" fontAlgn="base">
              <a:spcBef>
                <a:spcPct val="0"/>
              </a:spcBef>
              <a:spcAft>
                <a:spcPct val="0"/>
              </a:spcAft>
              <a:defRPr>
                <a:solidFill>
                  <a:schemeClr val="tx1"/>
                </a:solidFill>
                <a:latin typeface="Calibri" charset="0"/>
                <a:ea typeface="ＭＳ Ｐゴシック" charset="0"/>
              </a:defRPr>
            </a:lvl7pPr>
            <a:lvl8pPr marL="3429000" indent="-228600" defTabSz="455613" fontAlgn="base">
              <a:spcBef>
                <a:spcPct val="0"/>
              </a:spcBef>
              <a:spcAft>
                <a:spcPct val="0"/>
              </a:spcAft>
              <a:defRPr>
                <a:solidFill>
                  <a:schemeClr val="tx1"/>
                </a:solidFill>
                <a:latin typeface="Calibri" charset="0"/>
                <a:ea typeface="ＭＳ Ｐゴシック" charset="0"/>
              </a:defRPr>
            </a:lvl8pPr>
            <a:lvl9pPr marL="3886200" indent="-228600" defTabSz="455613" fontAlgn="base">
              <a:spcBef>
                <a:spcPct val="0"/>
              </a:spcBef>
              <a:spcAft>
                <a:spcPct val="0"/>
              </a:spcAft>
              <a:defRPr>
                <a:solidFill>
                  <a:schemeClr val="tx1"/>
                </a:solidFill>
                <a:latin typeface="Calibri" charset="0"/>
                <a:ea typeface="ＭＳ Ｐゴシック" charset="0"/>
              </a:defRPr>
            </a:lvl9pPr>
          </a:lstStyle>
          <a:p>
            <a:pPr>
              <a:defRPr/>
            </a:pPr>
            <a:r>
              <a:rPr lang="en-US" sz="1067">
                <a:solidFill>
                  <a:schemeClr val="bg1"/>
                </a:solidFill>
                <a:latin typeface="Arial" charset="0"/>
                <a:cs typeface="Arial" charset="0"/>
              </a:rPr>
              <a:t>©2022 Nuclear Energy Institute</a:t>
            </a:r>
          </a:p>
        </p:txBody>
      </p:sp>
    </p:spTree>
    <p:extLst>
      <p:ext uri="{BB962C8B-B14F-4D97-AF65-F5344CB8AC3E}">
        <p14:creationId xmlns:p14="http://schemas.microsoft.com/office/powerpoint/2010/main" val="2463664114"/>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3_Speaker Intro/Splash Page">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71389" y="3412"/>
            <a:ext cx="7320611" cy="6851177"/>
          </a:xfrm>
          <a:prstGeom prst="rect">
            <a:avLst/>
          </a:prstGeom>
        </p:spPr>
      </p:pic>
      <p:sp>
        <p:nvSpPr>
          <p:cNvPr id="7" name="Rectangle 6"/>
          <p:cNvSpPr/>
          <p:nvPr userDrawn="1"/>
        </p:nvSpPr>
        <p:spPr>
          <a:xfrm>
            <a:off x="1" y="4330700"/>
            <a:ext cx="12192000" cy="1449917"/>
          </a:xfrm>
          <a:prstGeom prst="rect">
            <a:avLst/>
          </a:prstGeom>
          <a:solidFill>
            <a:srgbClr val="1F6EB7">
              <a:alpha val="60000"/>
            </a:srgb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2400"/>
          </a:p>
        </p:txBody>
      </p:sp>
      <p:pic>
        <p:nvPicPr>
          <p:cNvPr id="9" name="Picture 8" descr="NEI-logo-stacked_white_white.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2977" y="4604495"/>
            <a:ext cx="1932212" cy="889432"/>
          </a:xfrm>
          <a:prstGeom prst="rect">
            <a:avLst/>
          </a:prstGeom>
        </p:spPr>
      </p:pic>
      <p:sp>
        <p:nvSpPr>
          <p:cNvPr id="13" name="Text Placeholder 5"/>
          <p:cNvSpPr>
            <a:spLocks noGrp="1"/>
          </p:cNvSpPr>
          <p:nvPr>
            <p:ph type="body" sz="quarter" idx="11" hasCustomPrompt="1"/>
          </p:nvPr>
        </p:nvSpPr>
        <p:spPr>
          <a:xfrm>
            <a:off x="511515" y="2430101"/>
            <a:ext cx="4177667" cy="1330793"/>
          </a:xfrm>
          <a:prstGeom prst="rect">
            <a:avLst/>
          </a:prstGeom>
        </p:spPr>
        <p:txBody>
          <a:bodyPr vert="horz"/>
          <a:lstStyle>
            <a:lvl1pPr marL="0" indent="0">
              <a:spcBef>
                <a:spcPts val="0"/>
              </a:spcBef>
              <a:spcAft>
                <a:spcPts val="0"/>
              </a:spcAft>
              <a:buNone/>
              <a:defRPr sz="2400">
                <a:solidFill>
                  <a:srgbClr val="67757D"/>
                </a:solidFill>
              </a:defRPr>
            </a:lvl1pPr>
            <a:lvl2pPr marL="609585" indent="0">
              <a:buNone/>
              <a:defRPr sz="2400">
                <a:solidFill>
                  <a:srgbClr val="FFFFFF"/>
                </a:solidFill>
              </a:defRPr>
            </a:lvl2pPr>
            <a:lvl3pPr marL="1219170" indent="0">
              <a:buNone/>
              <a:defRPr sz="2400">
                <a:solidFill>
                  <a:srgbClr val="FFFFFF"/>
                </a:solidFill>
              </a:defRPr>
            </a:lvl3pPr>
            <a:lvl4pPr marL="1828754" indent="0">
              <a:buNone/>
              <a:defRPr sz="2400">
                <a:solidFill>
                  <a:srgbClr val="FFFFFF"/>
                </a:solidFill>
              </a:defRPr>
            </a:lvl4pPr>
            <a:lvl5pPr marL="2438339" indent="0">
              <a:buNone/>
              <a:defRPr sz="2400">
                <a:solidFill>
                  <a:srgbClr val="FFFFFF"/>
                </a:solidFill>
              </a:defRPr>
            </a:lvl5pPr>
          </a:lstStyle>
          <a:p>
            <a:pPr lvl="0"/>
            <a:r>
              <a:rPr lang="en-US"/>
              <a:t>Click to edit text</a:t>
            </a:r>
          </a:p>
        </p:txBody>
      </p:sp>
      <p:sp>
        <p:nvSpPr>
          <p:cNvPr id="14" name="Text Placeholder 2"/>
          <p:cNvSpPr>
            <a:spLocks noGrp="1"/>
          </p:cNvSpPr>
          <p:nvPr>
            <p:ph type="body" sz="quarter" idx="10" hasCustomPrompt="1"/>
          </p:nvPr>
        </p:nvSpPr>
        <p:spPr>
          <a:xfrm>
            <a:off x="503531" y="1670356"/>
            <a:ext cx="4177668" cy="851939"/>
          </a:xfrm>
          <a:prstGeom prst="rect">
            <a:avLst/>
          </a:prstGeom>
        </p:spPr>
        <p:txBody>
          <a:bodyPr vert="horz"/>
          <a:lstStyle>
            <a:lvl1pPr marL="0" indent="0">
              <a:buNone/>
              <a:defRPr sz="3733" baseline="0">
                <a:solidFill>
                  <a:schemeClr val="tx1"/>
                </a:solidFill>
              </a:defRPr>
            </a:lvl1pPr>
            <a:lvl2pPr marL="609585" indent="0">
              <a:buNone/>
              <a:defRPr sz="4400">
                <a:solidFill>
                  <a:srgbClr val="FFFFFF"/>
                </a:solidFill>
              </a:defRPr>
            </a:lvl2pPr>
            <a:lvl3pPr marL="1219170" indent="0">
              <a:buNone/>
              <a:defRPr sz="4400">
                <a:solidFill>
                  <a:srgbClr val="FFFFFF"/>
                </a:solidFill>
              </a:defRPr>
            </a:lvl3pPr>
            <a:lvl4pPr marL="1828754" indent="0">
              <a:buNone/>
              <a:defRPr sz="4400">
                <a:solidFill>
                  <a:srgbClr val="FFFFFF"/>
                </a:solidFill>
              </a:defRPr>
            </a:lvl4pPr>
            <a:lvl5pPr marL="2438339" indent="0">
              <a:buNone/>
              <a:defRPr sz="4400">
                <a:solidFill>
                  <a:srgbClr val="FFFFFF"/>
                </a:solidFill>
              </a:defRPr>
            </a:lvl5pPr>
          </a:lstStyle>
          <a:p>
            <a:pPr lvl="0"/>
            <a:r>
              <a:rPr lang="en-US"/>
              <a:t>Click to edit text</a:t>
            </a:r>
          </a:p>
        </p:txBody>
      </p:sp>
      <p:sp>
        <p:nvSpPr>
          <p:cNvPr id="11" name="Text Placeholder 9"/>
          <p:cNvSpPr>
            <a:spLocks noGrp="1"/>
          </p:cNvSpPr>
          <p:nvPr>
            <p:ph type="body" sz="quarter" idx="12" hasCustomPrompt="1"/>
          </p:nvPr>
        </p:nvSpPr>
        <p:spPr>
          <a:xfrm>
            <a:off x="507735" y="3760894"/>
            <a:ext cx="3487476" cy="420793"/>
          </a:xfrm>
          <a:prstGeom prst="rect">
            <a:avLst/>
          </a:prstGeom>
        </p:spPr>
        <p:txBody>
          <a:bodyPr vert="horz"/>
          <a:lstStyle>
            <a:lvl1pPr marL="0" indent="0">
              <a:buNone/>
              <a:defRPr sz="1867">
                <a:solidFill>
                  <a:srgbClr val="67757D"/>
                </a:solidFill>
              </a:defRPr>
            </a:lvl1pPr>
          </a:lstStyle>
          <a:p>
            <a:pPr lvl="0"/>
            <a:r>
              <a:rPr lang="en-US"/>
              <a:t>Month XX, 2019</a:t>
            </a:r>
          </a:p>
        </p:txBody>
      </p:sp>
      <p:sp>
        <p:nvSpPr>
          <p:cNvPr id="12" name="TextBox 11"/>
          <p:cNvSpPr txBox="1">
            <a:spLocks noChangeArrowheads="1"/>
          </p:cNvSpPr>
          <p:nvPr userDrawn="1"/>
        </p:nvSpPr>
        <p:spPr bwMode="auto">
          <a:xfrm>
            <a:off x="520278" y="6298778"/>
            <a:ext cx="2692081" cy="287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93" tIns="60947" rIns="121893" bIns="60947">
            <a:spAutoFit/>
          </a:bodyPr>
          <a:lstStyle>
            <a:lvl1pPr defTabSz="455613">
              <a:defRPr>
                <a:solidFill>
                  <a:schemeClr val="tx1"/>
                </a:solidFill>
                <a:latin typeface="Calibri" charset="0"/>
                <a:ea typeface="ＭＳ Ｐゴシック" charset="0"/>
                <a:cs typeface="ＭＳ Ｐゴシック" charset="0"/>
              </a:defRPr>
            </a:lvl1pPr>
            <a:lvl2pPr marL="742950" indent="-285750" defTabSz="455613">
              <a:defRPr>
                <a:solidFill>
                  <a:schemeClr val="tx1"/>
                </a:solidFill>
                <a:latin typeface="Calibri" charset="0"/>
                <a:ea typeface="ＭＳ Ｐゴシック" charset="0"/>
              </a:defRPr>
            </a:lvl2pPr>
            <a:lvl3pPr marL="1143000" indent="-228600" defTabSz="455613">
              <a:defRPr>
                <a:solidFill>
                  <a:schemeClr val="tx1"/>
                </a:solidFill>
                <a:latin typeface="Calibri" charset="0"/>
                <a:ea typeface="ＭＳ Ｐゴシック" charset="0"/>
              </a:defRPr>
            </a:lvl3pPr>
            <a:lvl4pPr marL="1600200" indent="-228600" defTabSz="455613">
              <a:defRPr>
                <a:solidFill>
                  <a:schemeClr val="tx1"/>
                </a:solidFill>
                <a:latin typeface="Calibri" charset="0"/>
                <a:ea typeface="ＭＳ Ｐゴシック" charset="0"/>
              </a:defRPr>
            </a:lvl4pPr>
            <a:lvl5pPr marL="2057400" indent="-228600" defTabSz="455613">
              <a:defRPr>
                <a:solidFill>
                  <a:schemeClr val="tx1"/>
                </a:solidFill>
                <a:latin typeface="Calibri" charset="0"/>
                <a:ea typeface="ＭＳ Ｐゴシック" charset="0"/>
              </a:defRPr>
            </a:lvl5pPr>
            <a:lvl6pPr marL="2514600" indent="-228600" defTabSz="455613" fontAlgn="base">
              <a:spcBef>
                <a:spcPct val="0"/>
              </a:spcBef>
              <a:spcAft>
                <a:spcPct val="0"/>
              </a:spcAft>
              <a:defRPr>
                <a:solidFill>
                  <a:schemeClr val="tx1"/>
                </a:solidFill>
                <a:latin typeface="Calibri" charset="0"/>
                <a:ea typeface="ＭＳ Ｐゴシック" charset="0"/>
              </a:defRPr>
            </a:lvl6pPr>
            <a:lvl7pPr marL="2971800" indent="-228600" defTabSz="455613" fontAlgn="base">
              <a:spcBef>
                <a:spcPct val="0"/>
              </a:spcBef>
              <a:spcAft>
                <a:spcPct val="0"/>
              </a:spcAft>
              <a:defRPr>
                <a:solidFill>
                  <a:schemeClr val="tx1"/>
                </a:solidFill>
                <a:latin typeface="Calibri" charset="0"/>
                <a:ea typeface="ＭＳ Ｐゴシック" charset="0"/>
              </a:defRPr>
            </a:lvl7pPr>
            <a:lvl8pPr marL="3429000" indent="-228600" defTabSz="455613" fontAlgn="base">
              <a:spcBef>
                <a:spcPct val="0"/>
              </a:spcBef>
              <a:spcAft>
                <a:spcPct val="0"/>
              </a:spcAft>
              <a:defRPr>
                <a:solidFill>
                  <a:schemeClr val="tx1"/>
                </a:solidFill>
                <a:latin typeface="Calibri" charset="0"/>
                <a:ea typeface="ＭＳ Ｐゴシック" charset="0"/>
              </a:defRPr>
            </a:lvl8pPr>
            <a:lvl9pPr marL="3886200" indent="-228600" defTabSz="455613" fontAlgn="base">
              <a:spcBef>
                <a:spcPct val="0"/>
              </a:spcBef>
              <a:spcAft>
                <a:spcPct val="0"/>
              </a:spcAft>
              <a:defRPr>
                <a:solidFill>
                  <a:schemeClr val="tx1"/>
                </a:solidFill>
                <a:latin typeface="Calibri" charset="0"/>
                <a:ea typeface="ＭＳ Ｐゴシック" charset="0"/>
              </a:defRPr>
            </a:lvl9pPr>
          </a:lstStyle>
          <a:p>
            <a:pPr>
              <a:defRPr/>
            </a:pPr>
            <a:r>
              <a:rPr lang="en-US" sz="1067">
                <a:solidFill>
                  <a:schemeClr val="bg1"/>
                </a:solidFill>
                <a:latin typeface="Arial" charset="0"/>
                <a:cs typeface="Arial" charset="0"/>
              </a:rPr>
              <a:t>©2022 Nuclear Energy Institute</a:t>
            </a:r>
          </a:p>
        </p:txBody>
      </p:sp>
    </p:spTree>
    <p:extLst>
      <p:ext uri="{BB962C8B-B14F-4D97-AF65-F5344CB8AC3E}">
        <p14:creationId xmlns:p14="http://schemas.microsoft.com/office/powerpoint/2010/main" val="256507845"/>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7_Speaker Intro/Splash Page">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71389" y="3412"/>
            <a:ext cx="7320611" cy="6851177"/>
          </a:xfrm>
          <a:prstGeom prst="rect">
            <a:avLst/>
          </a:prstGeom>
        </p:spPr>
      </p:pic>
      <p:sp>
        <p:nvSpPr>
          <p:cNvPr id="7" name="Rectangle 6"/>
          <p:cNvSpPr/>
          <p:nvPr userDrawn="1"/>
        </p:nvSpPr>
        <p:spPr>
          <a:xfrm>
            <a:off x="1" y="4330700"/>
            <a:ext cx="12192000" cy="1449917"/>
          </a:xfrm>
          <a:prstGeom prst="rect">
            <a:avLst/>
          </a:prstGeom>
          <a:solidFill>
            <a:srgbClr val="1F6EB7">
              <a:alpha val="60000"/>
            </a:srgb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2400"/>
          </a:p>
        </p:txBody>
      </p:sp>
      <p:pic>
        <p:nvPicPr>
          <p:cNvPr id="9" name="Picture 8" descr="NEI-logo-stacked_white_white.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2977" y="4604495"/>
            <a:ext cx="1932212" cy="889432"/>
          </a:xfrm>
          <a:prstGeom prst="rect">
            <a:avLst/>
          </a:prstGeom>
        </p:spPr>
      </p:pic>
      <p:sp>
        <p:nvSpPr>
          <p:cNvPr id="13" name="Text Placeholder 5"/>
          <p:cNvSpPr>
            <a:spLocks noGrp="1"/>
          </p:cNvSpPr>
          <p:nvPr>
            <p:ph type="body" sz="quarter" idx="11" hasCustomPrompt="1"/>
          </p:nvPr>
        </p:nvSpPr>
        <p:spPr>
          <a:xfrm>
            <a:off x="511515" y="2430101"/>
            <a:ext cx="4177667" cy="1330793"/>
          </a:xfrm>
          <a:prstGeom prst="rect">
            <a:avLst/>
          </a:prstGeom>
        </p:spPr>
        <p:txBody>
          <a:bodyPr vert="horz"/>
          <a:lstStyle>
            <a:lvl1pPr marL="0" indent="0">
              <a:spcBef>
                <a:spcPts val="0"/>
              </a:spcBef>
              <a:spcAft>
                <a:spcPts val="0"/>
              </a:spcAft>
              <a:buNone/>
              <a:defRPr sz="2400">
                <a:solidFill>
                  <a:srgbClr val="67757D"/>
                </a:solidFill>
              </a:defRPr>
            </a:lvl1pPr>
            <a:lvl2pPr marL="609585" indent="0">
              <a:buNone/>
              <a:defRPr sz="2400">
                <a:solidFill>
                  <a:srgbClr val="FFFFFF"/>
                </a:solidFill>
              </a:defRPr>
            </a:lvl2pPr>
            <a:lvl3pPr marL="1219170" indent="0">
              <a:buNone/>
              <a:defRPr sz="2400">
                <a:solidFill>
                  <a:srgbClr val="FFFFFF"/>
                </a:solidFill>
              </a:defRPr>
            </a:lvl3pPr>
            <a:lvl4pPr marL="1828754" indent="0">
              <a:buNone/>
              <a:defRPr sz="2400">
                <a:solidFill>
                  <a:srgbClr val="FFFFFF"/>
                </a:solidFill>
              </a:defRPr>
            </a:lvl4pPr>
            <a:lvl5pPr marL="2438339" indent="0">
              <a:buNone/>
              <a:defRPr sz="2400">
                <a:solidFill>
                  <a:srgbClr val="FFFFFF"/>
                </a:solidFill>
              </a:defRPr>
            </a:lvl5pPr>
          </a:lstStyle>
          <a:p>
            <a:pPr lvl="0"/>
            <a:r>
              <a:rPr lang="en-US"/>
              <a:t>Click to edit text</a:t>
            </a:r>
          </a:p>
        </p:txBody>
      </p:sp>
      <p:sp>
        <p:nvSpPr>
          <p:cNvPr id="14" name="Text Placeholder 2"/>
          <p:cNvSpPr>
            <a:spLocks noGrp="1"/>
          </p:cNvSpPr>
          <p:nvPr>
            <p:ph type="body" sz="quarter" idx="10" hasCustomPrompt="1"/>
          </p:nvPr>
        </p:nvSpPr>
        <p:spPr>
          <a:xfrm>
            <a:off x="503531" y="1670356"/>
            <a:ext cx="4177668" cy="851939"/>
          </a:xfrm>
          <a:prstGeom prst="rect">
            <a:avLst/>
          </a:prstGeom>
        </p:spPr>
        <p:txBody>
          <a:bodyPr vert="horz"/>
          <a:lstStyle>
            <a:lvl1pPr marL="0" indent="0">
              <a:buNone/>
              <a:defRPr sz="3733" baseline="0">
                <a:solidFill>
                  <a:schemeClr val="tx1"/>
                </a:solidFill>
              </a:defRPr>
            </a:lvl1pPr>
            <a:lvl2pPr marL="609585" indent="0">
              <a:buNone/>
              <a:defRPr sz="4400">
                <a:solidFill>
                  <a:srgbClr val="FFFFFF"/>
                </a:solidFill>
              </a:defRPr>
            </a:lvl2pPr>
            <a:lvl3pPr marL="1219170" indent="0">
              <a:buNone/>
              <a:defRPr sz="4400">
                <a:solidFill>
                  <a:srgbClr val="FFFFFF"/>
                </a:solidFill>
              </a:defRPr>
            </a:lvl3pPr>
            <a:lvl4pPr marL="1828754" indent="0">
              <a:buNone/>
              <a:defRPr sz="4400">
                <a:solidFill>
                  <a:srgbClr val="FFFFFF"/>
                </a:solidFill>
              </a:defRPr>
            </a:lvl4pPr>
            <a:lvl5pPr marL="2438339" indent="0">
              <a:buNone/>
              <a:defRPr sz="4400">
                <a:solidFill>
                  <a:srgbClr val="FFFFFF"/>
                </a:solidFill>
              </a:defRPr>
            </a:lvl5pPr>
          </a:lstStyle>
          <a:p>
            <a:pPr lvl="0"/>
            <a:r>
              <a:rPr lang="en-US"/>
              <a:t>Click to edit text</a:t>
            </a:r>
          </a:p>
        </p:txBody>
      </p:sp>
      <p:sp>
        <p:nvSpPr>
          <p:cNvPr id="11" name="Text Placeholder 9"/>
          <p:cNvSpPr>
            <a:spLocks noGrp="1"/>
          </p:cNvSpPr>
          <p:nvPr>
            <p:ph type="body" sz="quarter" idx="12" hasCustomPrompt="1"/>
          </p:nvPr>
        </p:nvSpPr>
        <p:spPr>
          <a:xfrm>
            <a:off x="507735" y="3760894"/>
            <a:ext cx="3487476" cy="420793"/>
          </a:xfrm>
          <a:prstGeom prst="rect">
            <a:avLst/>
          </a:prstGeom>
        </p:spPr>
        <p:txBody>
          <a:bodyPr vert="horz"/>
          <a:lstStyle>
            <a:lvl1pPr marL="0" indent="0">
              <a:buNone/>
              <a:defRPr sz="1867">
                <a:solidFill>
                  <a:srgbClr val="67757D"/>
                </a:solidFill>
              </a:defRPr>
            </a:lvl1pPr>
          </a:lstStyle>
          <a:p>
            <a:pPr lvl="0"/>
            <a:r>
              <a:rPr lang="en-US"/>
              <a:t>Month XX, 2019</a:t>
            </a:r>
          </a:p>
        </p:txBody>
      </p:sp>
      <p:sp>
        <p:nvSpPr>
          <p:cNvPr id="12" name="TextBox 11"/>
          <p:cNvSpPr txBox="1">
            <a:spLocks noChangeArrowheads="1"/>
          </p:cNvSpPr>
          <p:nvPr userDrawn="1"/>
        </p:nvSpPr>
        <p:spPr bwMode="auto">
          <a:xfrm>
            <a:off x="520278" y="6298778"/>
            <a:ext cx="2692081" cy="287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93" tIns="60947" rIns="121893" bIns="60947">
            <a:spAutoFit/>
          </a:bodyPr>
          <a:lstStyle>
            <a:lvl1pPr defTabSz="455613">
              <a:defRPr>
                <a:solidFill>
                  <a:schemeClr val="tx1"/>
                </a:solidFill>
                <a:latin typeface="Calibri" charset="0"/>
                <a:ea typeface="ＭＳ Ｐゴシック" charset="0"/>
                <a:cs typeface="ＭＳ Ｐゴシック" charset="0"/>
              </a:defRPr>
            </a:lvl1pPr>
            <a:lvl2pPr marL="742950" indent="-285750" defTabSz="455613">
              <a:defRPr>
                <a:solidFill>
                  <a:schemeClr val="tx1"/>
                </a:solidFill>
                <a:latin typeface="Calibri" charset="0"/>
                <a:ea typeface="ＭＳ Ｐゴシック" charset="0"/>
              </a:defRPr>
            </a:lvl2pPr>
            <a:lvl3pPr marL="1143000" indent="-228600" defTabSz="455613">
              <a:defRPr>
                <a:solidFill>
                  <a:schemeClr val="tx1"/>
                </a:solidFill>
                <a:latin typeface="Calibri" charset="0"/>
                <a:ea typeface="ＭＳ Ｐゴシック" charset="0"/>
              </a:defRPr>
            </a:lvl3pPr>
            <a:lvl4pPr marL="1600200" indent="-228600" defTabSz="455613">
              <a:defRPr>
                <a:solidFill>
                  <a:schemeClr val="tx1"/>
                </a:solidFill>
                <a:latin typeface="Calibri" charset="0"/>
                <a:ea typeface="ＭＳ Ｐゴシック" charset="0"/>
              </a:defRPr>
            </a:lvl4pPr>
            <a:lvl5pPr marL="2057400" indent="-228600" defTabSz="455613">
              <a:defRPr>
                <a:solidFill>
                  <a:schemeClr val="tx1"/>
                </a:solidFill>
                <a:latin typeface="Calibri" charset="0"/>
                <a:ea typeface="ＭＳ Ｐゴシック" charset="0"/>
              </a:defRPr>
            </a:lvl5pPr>
            <a:lvl6pPr marL="2514600" indent="-228600" defTabSz="455613" fontAlgn="base">
              <a:spcBef>
                <a:spcPct val="0"/>
              </a:spcBef>
              <a:spcAft>
                <a:spcPct val="0"/>
              </a:spcAft>
              <a:defRPr>
                <a:solidFill>
                  <a:schemeClr val="tx1"/>
                </a:solidFill>
                <a:latin typeface="Calibri" charset="0"/>
                <a:ea typeface="ＭＳ Ｐゴシック" charset="0"/>
              </a:defRPr>
            </a:lvl6pPr>
            <a:lvl7pPr marL="2971800" indent="-228600" defTabSz="455613" fontAlgn="base">
              <a:spcBef>
                <a:spcPct val="0"/>
              </a:spcBef>
              <a:spcAft>
                <a:spcPct val="0"/>
              </a:spcAft>
              <a:defRPr>
                <a:solidFill>
                  <a:schemeClr val="tx1"/>
                </a:solidFill>
                <a:latin typeface="Calibri" charset="0"/>
                <a:ea typeface="ＭＳ Ｐゴシック" charset="0"/>
              </a:defRPr>
            </a:lvl7pPr>
            <a:lvl8pPr marL="3429000" indent="-228600" defTabSz="455613" fontAlgn="base">
              <a:spcBef>
                <a:spcPct val="0"/>
              </a:spcBef>
              <a:spcAft>
                <a:spcPct val="0"/>
              </a:spcAft>
              <a:defRPr>
                <a:solidFill>
                  <a:schemeClr val="tx1"/>
                </a:solidFill>
                <a:latin typeface="Calibri" charset="0"/>
                <a:ea typeface="ＭＳ Ｐゴシック" charset="0"/>
              </a:defRPr>
            </a:lvl8pPr>
            <a:lvl9pPr marL="3886200" indent="-228600" defTabSz="455613" fontAlgn="base">
              <a:spcBef>
                <a:spcPct val="0"/>
              </a:spcBef>
              <a:spcAft>
                <a:spcPct val="0"/>
              </a:spcAft>
              <a:defRPr>
                <a:solidFill>
                  <a:schemeClr val="tx1"/>
                </a:solidFill>
                <a:latin typeface="Calibri" charset="0"/>
                <a:ea typeface="ＭＳ Ｐゴシック" charset="0"/>
              </a:defRPr>
            </a:lvl9pPr>
          </a:lstStyle>
          <a:p>
            <a:pPr>
              <a:defRPr/>
            </a:pPr>
            <a:r>
              <a:rPr lang="en-US" sz="1067">
                <a:solidFill>
                  <a:schemeClr val="bg1"/>
                </a:solidFill>
                <a:latin typeface="Arial" charset="0"/>
                <a:cs typeface="Arial" charset="0"/>
              </a:rPr>
              <a:t>©2022 Nuclear Energy Institute</a:t>
            </a:r>
          </a:p>
        </p:txBody>
      </p:sp>
    </p:spTree>
    <p:extLst>
      <p:ext uri="{BB962C8B-B14F-4D97-AF65-F5344CB8AC3E}">
        <p14:creationId xmlns:p14="http://schemas.microsoft.com/office/powerpoint/2010/main" val="2758325436"/>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8_Speaker Intro/Splash Page">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71390" y="3412"/>
            <a:ext cx="7320609" cy="6851177"/>
          </a:xfrm>
          <a:prstGeom prst="rect">
            <a:avLst/>
          </a:prstGeom>
        </p:spPr>
      </p:pic>
      <p:sp>
        <p:nvSpPr>
          <p:cNvPr id="7" name="Rectangle 6"/>
          <p:cNvSpPr/>
          <p:nvPr userDrawn="1"/>
        </p:nvSpPr>
        <p:spPr>
          <a:xfrm>
            <a:off x="1" y="4330700"/>
            <a:ext cx="12192000" cy="1449917"/>
          </a:xfrm>
          <a:prstGeom prst="rect">
            <a:avLst/>
          </a:prstGeom>
          <a:solidFill>
            <a:srgbClr val="1F6EB7">
              <a:alpha val="60000"/>
            </a:srgb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2400"/>
          </a:p>
        </p:txBody>
      </p:sp>
      <p:pic>
        <p:nvPicPr>
          <p:cNvPr id="9" name="Picture 8" descr="NEI-logo-stacked_white_white.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2977" y="4604495"/>
            <a:ext cx="1932212" cy="889432"/>
          </a:xfrm>
          <a:prstGeom prst="rect">
            <a:avLst/>
          </a:prstGeom>
        </p:spPr>
      </p:pic>
      <p:sp>
        <p:nvSpPr>
          <p:cNvPr id="13" name="Text Placeholder 5"/>
          <p:cNvSpPr>
            <a:spLocks noGrp="1"/>
          </p:cNvSpPr>
          <p:nvPr>
            <p:ph type="body" sz="quarter" idx="11" hasCustomPrompt="1"/>
          </p:nvPr>
        </p:nvSpPr>
        <p:spPr>
          <a:xfrm>
            <a:off x="511515" y="2430101"/>
            <a:ext cx="4177667" cy="1330793"/>
          </a:xfrm>
          <a:prstGeom prst="rect">
            <a:avLst/>
          </a:prstGeom>
        </p:spPr>
        <p:txBody>
          <a:bodyPr vert="horz"/>
          <a:lstStyle>
            <a:lvl1pPr marL="0" indent="0">
              <a:spcBef>
                <a:spcPts val="0"/>
              </a:spcBef>
              <a:spcAft>
                <a:spcPts val="0"/>
              </a:spcAft>
              <a:buNone/>
              <a:defRPr sz="2400">
                <a:solidFill>
                  <a:srgbClr val="67757D"/>
                </a:solidFill>
              </a:defRPr>
            </a:lvl1pPr>
            <a:lvl2pPr marL="609585" indent="0">
              <a:buNone/>
              <a:defRPr sz="2400">
                <a:solidFill>
                  <a:srgbClr val="FFFFFF"/>
                </a:solidFill>
              </a:defRPr>
            </a:lvl2pPr>
            <a:lvl3pPr marL="1219170" indent="0">
              <a:buNone/>
              <a:defRPr sz="2400">
                <a:solidFill>
                  <a:srgbClr val="FFFFFF"/>
                </a:solidFill>
              </a:defRPr>
            </a:lvl3pPr>
            <a:lvl4pPr marL="1828754" indent="0">
              <a:buNone/>
              <a:defRPr sz="2400">
                <a:solidFill>
                  <a:srgbClr val="FFFFFF"/>
                </a:solidFill>
              </a:defRPr>
            </a:lvl4pPr>
            <a:lvl5pPr marL="2438339" indent="0">
              <a:buNone/>
              <a:defRPr sz="2400">
                <a:solidFill>
                  <a:srgbClr val="FFFFFF"/>
                </a:solidFill>
              </a:defRPr>
            </a:lvl5pPr>
          </a:lstStyle>
          <a:p>
            <a:pPr lvl="0"/>
            <a:r>
              <a:rPr lang="en-US"/>
              <a:t>Click to edit text</a:t>
            </a:r>
          </a:p>
        </p:txBody>
      </p:sp>
      <p:sp>
        <p:nvSpPr>
          <p:cNvPr id="14" name="Text Placeholder 2"/>
          <p:cNvSpPr>
            <a:spLocks noGrp="1"/>
          </p:cNvSpPr>
          <p:nvPr>
            <p:ph type="body" sz="quarter" idx="10" hasCustomPrompt="1"/>
          </p:nvPr>
        </p:nvSpPr>
        <p:spPr>
          <a:xfrm>
            <a:off x="503531" y="1670356"/>
            <a:ext cx="4177668" cy="851939"/>
          </a:xfrm>
          <a:prstGeom prst="rect">
            <a:avLst/>
          </a:prstGeom>
        </p:spPr>
        <p:txBody>
          <a:bodyPr vert="horz"/>
          <a:lstStyle>
            <a:lvl1pPr marL="0" indent="0">
              <a:buNone/>
              <a:defRPr sz="3733" baseline="0">
                <a:solidFill>
                  <a:schemeClr val="tx1"/>
                </a:solidFill>
              </a:defRPr>
            </a:lvl1pPr>
            <a:lvl2pPr marL="609585" indent="0">
              <a:buNone/>
              <a:defRPr sz="4400">
                <a:solidFill>
                  <a:srgbClr val="FFFFFF"/>
                </a:solidFill>
              </a:defRPr>
            </a:lvl2pPr>
            <a:lvl3pPr marL="1219170" indent="0">
              <a:buNone/>
              <a:defRPr sz="4400">
                <a:solidFill>
                  <a:srgbClr val="FFFFFF"/>
                </a:solidFill>
              </a:defRPr>
            </a:lvl3pPr>
            <a:lvl4pPr marL="1828754" indent="0">
              <a:buNone/>
              <a:defRPr sz="4400">
                <a:solidFill>
                  <a:srgbClr val="FFFFFF"/>
                </a:solidFill>
              </a:defRPr>
            </a:lvl4pPr>
            <a:lvl5pPr marL="2438339" indent="0">
              <a:buNone/>
              <a:defRPr sz="4400">
                <a:solidFill>
                  <a:srgbClr val="FFFFFF"/>
                </a:solidFill>
              </a:defRPr>
            </a:lvl5pPr>
          </a:lstStyle>
          <a:p>
            <a:pPr lvl="0"/>
            <a:r>
              <a:rPr lang="en-US"/>
              <a:t>Click to edit text</a:t>
            </a:r>
          </a:p>
        </p:txBody>
      </p:sp>
      <p:sp>
        <p:nvSpPr>
          <p:cNvPr id="11" name="Text Placeholder 9"/>
          <p:cNvSpPr>
            <a:spLocks noGrp="1"/>
          </p:cNvSpPr>
          <p:nvPr>
            <p:ph type="body" sz="quarter" idx="12" hasCustomPrompt="1"/>
          </p:nvPr>
        </p:nvSpPr>
        <p:spPr>
          <a:xfrm>
            <a:off x="507735" y="3760894"/>
            <a:ext cx="3487476" cy="420793"/>
          </a:xfrm>
          <a:prstGeom prst="rect">
            <a:avLst/>
          </a:prstGeom>
        </p:spPr>
        <p:txBody>
          <a:bodyPr vert="horz"/>
          <a:lstStyle>
            <a:lvl1pPr marL="0" indent="0">
              <a:buNone/>
              <a:defRPr sz="1867">
                <a:solidFill>
                  <a:srgbClr val="67757D"/>
                </a:solidFill>
              </a:defRPr>
            </a:lvl1pPr>
          </a:lstStyle>
          <a:p>
            <a:pPr lvl="0"/>
            <a:r>
              <a:rPr lang="en-US"/>
              <a:t>Month XX, 2019</a:t>
            </a:r>
          </a:p>
        </p:txBody>
      </p:sp>
      <p:sp>
        <p:nvSpPr>
          <p:cNvPr id="12" name="TextBox 11"/>
          <p:cNvSpPr txBox="1">
            <a:spLocks noChangeArrowheads="1"/>
          </p:cNvSpPr>
          <p:nvPr userDrawn="1"/>
        </p:nvSpPr>
        <p:spPr bwMode="auto">
          <a:xfrm>
            <a:off x="520278" y="6298778"/>
            <a:ext cx="2692081" cy="287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93" tIns="60947" rIns="121893" bIns="60947">
            <a:spAutoFit/>
          </a:bodyPr>
          <a:lstStyle>
            <a:lvl1pPr defTabSz="455613">
              <a:defRPr>
                <a:solidFill>
                  <a:schemeClr val="tx1"/>
                </a:solidFill>
                <a:latin typeface="Calibri" charset="0"/>
                <a:ea typeface="ＭＳ Ｐゴシック" charset="0"/>
                <a:cs typeface="ＭＳ Ｐゴシック" charset="0"/>
              </a:defRPr>
            </a:lvl1pPr>
            <a:lvl2pPr marL="742950" indent="-285750" defTabSz="455613">
              <a:defRPr>
                <a:solidFill>
                  <a:schemeClr val="tx1"/>
                </a:solidFill>
                <a:latin typeface="Calibri" charset="0"/>
                <a:ea typeface="ＭＳ Ｐゴシック" charset="0"/>
              </a:defRPr>
            </a:lvl2pPr>
            <a:lvl3pPr marL="1143000" indent="-228600" defTabSz="455613">
              <a:defRPr>
                <a:solidFill>
                  <a:schemeClr val="tx1"/>
                </a:solidFill>
                <a:latin typeface="Calibri" charset="0"/>
                <a:ea typeface="ＭＳ Ｐゴシック" charset="0"/>
              </a:defRPr>
            </a:lvl3pPr>
            <a:lvl4pPr marL="1600200" indent="-228600" defTabSz="455613">
              <a:defRPr>
                <a:solidFill>
                  <a:schemeClr val="tx1"/>
                </a:solidFill>
                <a:latin typeface="Calibri" charset="0"/>
                <a:ea typeface="ＭＳ Ｐゴシック" charset="0"/>
              </a:defRPr>
            </a:lvl4pPr>
            <a:lvl5pPr marL="2057400" indent="-228600" defTabSz="455613">
              <a:defRPr>
                <a:solidFill>
                  <a:schemeClr val="tx1"/>
                </a:solidFill>
                <a:latin typeface="Calibri" charset="0"/>
                <a:ea typeface="ＭＳ Ｐゴシック" charset="0"/>
              </a:defRPr>
            </a:lvl5pPr>
            <a:lvl6pPr marL="2514600" indent="-228600" defTabSz="455613" fontAlgn="base">
              <a:spcBef>
                <a:spcPct val="0"/>
              </a:spcBef>
              <a:spcAft>
                <a:spcPct val="0"/>
              </a:spcAft>
              <a:defRPr>
                <a:solidFill>
                  <a:schemeClr val="tx1"/>
                </a:solidFill>
                <a:latin typeface="Calibri" charset="0"/>
                <a:ea typeface="ＭＳ Ｐゴシック" charset="0"/>
              </a:defRPr>
            </a:lvl6pPr>
            <a:lvl7pPr marL="2971800" indent="-228600" defTabSz="455613" fontAlgn="base">
              <a:spcBef>
                <a:spcPct val="0"/>
              </a:spcBef>
              <a:spcAft>
                <a:spcPct val="0"/>
              </a:spcAft>
              <a:defRPr>
                <a:solidFill>
                  <a:schemeClr val="tx1"/>
                </a:solidFill>
                <a:latin typeface="Calibri" charset="0"/>
                <a:ea typeface="ＭＳ Ｐゴシック" charset="0"/>
              </a:defRPr>
            </a:lvl7pPr>
            <a:lvl8pPr marL="3429000" indent="-228600" defTabSz="455613" fontAlgn="base">
              <a:spcBef>
                <a:spcPct val="0"/>
              </a:spcBef>
              <a:spcAft>
                <a:spcPct val="0"/>
              </a:spcAft>
              <a:defRPr>
                <a:solidFill>
                  <a:schemeClr val="tx1"/>
                </a:solidFill>
                <a:latin typeface="Calibri" charset="0"/>
                <a:ea typeface="ＭＳ Ｐゴシック" charset="0"/>
              </a:defRPr>
            </a:lvl8pPr>
            <a:lvl9pPr marL="3886200" indent="-228600" defTabSz="455613" fontAlgn="base">
              <a:spcBef>
                <a:spcPct val="0"/>
              </a:spcBef>
              <a:spcAft>
                <a:spcPct val="0"/>
              </a:spcAft>
              <a:defRPr>
                <a:solidFill>
                  <a:schemeClr val="tx1"/>
                </a:solidFill>
                <a:latin typeface="Calibri" charset="0"/>
                <a:ea typeface="ＭＳ Ｐゴシック" charset="0"/>
              </a:defRPr>
            </a:lvl9pPr>
          </a:lstStyle>
          <a:p>
            <a:pPr>
              <a:defRPr/>
            </a:pPr>
            <a:r>
              <a:rPr lang="en-US" sz="1067">
                <a:solidFill>
                  <a:schemeClr val="bg1"/>
                </a:solidFill>
                <a:latin typeface="Arial" charset="0"/>
                <a:cs typeface="Arial" charset="0"/>
              </a:rPr>
              <a:t>©2022 Nuclear Energy Institute</a:t>
            </a:r>
          </a:p>
        </p:txBody>
      </p:sp>
    </p:spTree>
    <p:extLst>
      <p:ext uri="{BB962C8B-B14F-4D97-AF65-F5344CB8AC3E}">
        <p14:creationId xmlns:p14="http://schemas.microsoft.com/office/powerpoint/2010/main" val="14506831"/>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9_Speaker Intro/Splash Page">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71390" y="3412"/>
            <a:ext cx="7320609" cy="6851177"/>
          </a:xfrm>
          <a:prstGeom prst="rect">
            <a:avLst/>
          </a:prstGeom>
        </p:spPr>
      </p:pic>
      <p:sp>
        <p:nvSpPr>
          <p:cNvPr id="7" name="Rectangle 6"/>
          <p:cNvSpPr/>
          <p:nvPr userDrawn="1"/>
        </p:nvSpPr>
        <p:spPr>
          <a:xfrm>
            <a:off x="1" y="4330700"/>
            <a:ext cx="12192000" cy="1449917"/>
          </a:xfrm>
          <a:prstGeom prst="rect">
            <a:avLst/>
          </a:prstGeom>
          <a:solidFill>
            <a:srgbClr val="1F6EB7">
              <a:alpha val="60000"/>
            </a:srgb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2400"/>
          </a:p>
        </p:txBody>
      </p:sp>
      <p:pic>
        <p:nvPicPr>
          <p:cNvPr id="9" name="Picture 8" descr="NEI-logo-stacked_white_white.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2977" y="4604495"/>
            <a:ext cx="1932212" cy="889432"/>
          </a:xfrm>
          <a:prstGeom prst="rect">
            <a:avLst/>
          </a:prstGeom>
        </p:spPr>
      </p:pic>
      <p:sp>
        <p:nvSpPr>
          <p:cNvPr id="13" name="Text Placeholder 5"/>
          <p:cNvSpPr>
            <a:spLocks noGrp="1"/>
          </p:cNvSpPr>
          <p:nvPr>
            <p:ph type="body" sz="quarter" idx="11" hasCustomPrompt="1"/>
          </p:nvPr>
        </p:nvSpPr>
        <p:spPr>
          <a:xfrm>
            <a:off x="511515" y="2430101"/>
            <a:ext cx="4177667" cy="1330793"/>
          </a:xfrm>
          <a:prstGeom prst="rect">
            <a:avLst/>
          </a:prstGeom>
        </p:spPr>
        <p:txBody>
          <a:bodyPr vert="horz"/>
          <a:lstStyle>
            <a:lvl1pPr marL="0" indent="0">
              <a:spcBef>
                <a:spcPts val="0"/>
              </a:spcBef>
              <a:spcAft>
                <a:spcPts val="0"/>
              </a:spcAft>
              <a:buNone/>
              <a:defRPr sz="2400">
                <a:solidFill>
                  <a:srgbClr val="67757D"/>
                </a:solidFill>
              </a:defRPr>
            </a:lvl1pPr>
            <a:lvl2pPr marL="609585" indent="0">
              <a:buNone/>
              <a:defRPr sz="2400">
                <a:solidFill>
                  <a:srgbClr val="FFFFFF"/>
                </a:solidFill>
              </a:defRPr>
            </a:lvl2pPr>
            <a:lvl3pPr marL="1219170" indent="0">
              <a:buNone/>
              <a:defRPr sz="2400">
                <a:solidFill>
                  <a:srgbClr val="FFFFFF"/>
                </a:solidFill>
              </a:defRPr>
            </a:lvl3pPr>
            <a:lvl4pPr marL="1828754" indent="0">
              <a:buNone/>
              <a:defRPr sz="2400">
                <a:solidFill>
                  <a:srgbClr val="FFFFFF"/>
                </a:solidFill>
              </a:defRPr>
            </a:lvl4pPr>
            <a:lvl5pPr marL="2438339" indent="0">
              <a:buNone/>
              <a:defRPr sz="2400">
                <a:solidFill>
                  <a:srgbClr val="FFFFFF"/>
                </a:solidFill>
              </a:defRPr>
            </a:lvl5pPr>
          </a:lstStyle>
          <a:p>
            <a:pPr lvl="0"/>
            <a:r>
              <a:rPr lang="en-US"/>
              <a:t>Click to edit text</a:t>
            </a:r>
          </a:p>
        </p:txBody>
      </p:sp>
      <p:sp>
        <p:nvSpPr>
          <p:cNvPr id="14" name="Text Placeholder 2"/>
          <p:cNvSpPr>
            <a:spLocks noGrp="1"/>
          </p:cNvSpPr>
          <p:nvPr>
            <p:ph type="body" sz="quarter" idx="10" hasCustomPrompt="1"/>
          </p:nvPr>
        </p:nvSpPr>
        <p:spPr>
          <a:xfrm>
            <a:off x="503531" y="1670356"/>
            <a:ext cx="4177668" cy="851939"/>
          </a:xfrm>
          <a:prstGeom prst="rect">
            <a:avLst/>
          </a:prstGeom>
        </p:spPr>
        <p:txBody>
          <a:bodyPr vert="horz"/>
          <a:lstStyle>
            <a:lvl1pPr marL="0" indent="0">
              <a:buNone/>
              <a:defRPr sz="3733" baseline="0">
                <a:solidFill>
                  <a:schemeClr val="tx1"/>
                </a:solidFill>
              </a:defRPr>
            </a:lvl1pPr>
            <a:lvl2pPr marL="609585" indent="0">
              <a:buNone/>
              <a:defRPr sz="4400">
                <a:solidFill>
                  <a:srgbClr val="FFFFFF"/>
                </a:solidFill>
              </a:defRPr>
            </a:lvl2pPr>
            <a:lvl3pPr marL="1219170" indent="0">
              <a:buNone/>
              <a:defRPr sz="4400">
                <a:solidFill>
                  <a:srgbClr val="FFFFFF"/>
                </a:solidFill>
              </a:defRPr>
            </a:lvl3pPr>
            <a:lvl4pPr marL="1828754" indent="0">
              <a:buNone/>
              <a:defRPr sz="4400">
                <a:solidFill>
                  <a:srgbClr val="FFFFFF"/>
                </a:solidFill>
              </a:defRPr>
            </a:lvl4pPr>
            <a:lvl5pPr marL="2438339" indent="0">
              <a:buNone/>
              <a:defRPr sz="4400">
                <a:solidFill>
                  <a:srgbClr val="FFFFFF"/>
                </a:solidFill>
              </a:defRPr>
            </a:lvl5pPr>
          </a:lstStyle>
          <a:p>
            <a:pPr lvl="0"/>
            <a:r>
              <a:rPr lang="en-US"/>
              <a:t>Click to edit text</a:t>
            </a:r>
          </a:p>
        </p:txBody>
      </p:sp>
      <p:sp>
        <p:nvSpPr>
          <p:cNvPr id="11" name="Text Placeholder 9"/>
          <p:cNvSpPr>
            <a:spLocks noGrp="1"/>
          </p:cNvSpPr>
          <p:nvPr>
            <p:ph type="body" sz="quarter" idx="12" hasCustomPrompt="1"/>
          </p:nvPr>
        </p:nvSpPr>
        <p:spPr>
          <a:xfrm>
            <a:off x="507735" y="3760894"/>
            <a:ext cx="3487476" cy="420793"/>
          </a:xfrm>
          <a:prstGeom prst="rect">
            <a:avLst/>
          </a:prstGeom>
        </p:spPr>
        <p:txBody>
          <a:bodyPr vert="horz"/>
          <a:lstStyle>
            <a:lvl1pPr marL="0" indent="0">
              <a:buNone/>
              <a:defRPr sz="1867">
                <a:solidFill>
                  <a:srgbClr val="67757D"/>
                </a:solidFill>
              </a:defRPr>
            </a:lvl1pPr>
          </a:lstStyle>
          <a:p>
            <a:pPr lvl="0"/>
            <a:r>
              <a:rPr lang="en-US"/>
              <a:t>Month XX, 2022</a:t>
            </a:r>
          </a:p>
        </p:txBody>
      </p:sp>
      <p:sp>
        <p:nvSpPr>
          <p:cNvPr id="12" name="TextBox 11"/>
          <p:cNvSpPr txBox="1">
            <a:spLocks noChangeArrowheads="1"/>
          </p:cNvSpPr>
          <p:nvPr userDrawn="1"/>
        </p:nvSpPr>
        <p:spPr bwMode="auto">
          <a:xfrm>
            <a:off x="520278" y="6298778"/>
            <a:ext cx="2692081" cy="287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93" tIns="60947" rIns="121893" bIns="60947">
            <a:spAutoFit/>
          </a:bodyPr>
          <a:lstStyle>
            <a:lvl1pPr defTabSz="455613">
              <a:defRPr>
                <a:solidFill>
                  <a:schemeClr val="tx1"/>
                </a:solidFill>
                <a:latin typeface="Calibri" charset="0"/>
                <a:ea typeface="ＭＳ Ｐゴシック" charset="0"/>
                <a:cs typeface="ＭＳ Ｐゴシック" charset="0"/>
              </a:defRPr>
            </a:lvl1pPr>
            <a:lvl2pPr marL="742950" indent="-285750" defTabSz="455613">
              <a:defRPr>
                <a:solidFill>
                  <a:schemeClr val="tx1"/>
                </a:solidFill>
                <a:latin typeface="Calibri" charset="0"/>
                <a:ea typeface="ＭＳ Ｐゴシック" charset="0"/>
              </a:defRPr>
            </a:lvl2pPr>
            <a:lvl3pPr marL="1143000" indent="-228600" defTabSz="455613">
              <a:defRPr>
                <a:solidFill>
                  <a:schemeClr val="tx1"/>
                </a:solidFill>
                <a:latin typeface="Calibri" charset="0"/>
                <a:ea typeface="ＭＳ Ｐゴシック" charset="0"/>
              </a:defRPr>
            </a:lvl3pPr>
            <a:lvl4pPr marL="1600200" indent="-228600" defTabSz="455613">
              <a:defRPr>
                <a:solidFill>
                  <a:schemeClr val="tx1"/>
                </a:solidFill>
                <a:latin typeface="Calibri" charset="0"/>
                <a:ea typeface="ＭＳ Ｐゴシック" charset="0"/>
              </a:defRPr>
            </a:lvl4pPr>
            <a:lvl5pPr marL="2057400" indent="-228600" defTabSz="455613">
              <a:defRPr>
                <a:solidFill>
                  <a:schemeClr val="tx1"/>
                </a:solidFill>
                <a:latin typeface="Calibri" charset="0"/>
                <a:ea typeface="ＭＳ Ｐゴシック" charset="0"/>
              </a:defRPr>
            </a:lvl5pPr>
            <a:lvl6pPr marL="2514600" indent="-228600" defTabSz="455613" fontAlgn="base">
              <a:spcBef>
                <a:spcPct val="0"/>
              </a:spcBef>
              <a:spcAft>
                <a:spcPct val="0"/>
              </a:spcAft>
              <a:defRPr>
                <a:solidFill>
                  <a:schemeClr val="tx1"/>
                </a:solidFill>
                <a:latin typeface="Calibri" charset="0"/>
                <a:ea typeface="ＭＳ Ｐゴシック" charset="0"/>
              </a:defRPr>
            </a:lvl6pPr>
            <a:lvl7pPr marL="2971800" indent="-228600" defTabSz="455613" fontAlgn="base">
              <a:spcBef>
                <a:spcPct val="0"/>
              </a:spcBef>
              <a:spcAft>
                <a:spcPct val="0"/>
              </a:spcAft>
              <a:defRPr>
                <a:solidFill>
                  <a:schemeClr val="tx1"/>
                </a:solidFill>
                <a:latin typeface="Calibri" charset="0"/>
                <a:ea typeface="ＭＳ Ｐゴシック" charset="0"/>
              </a:defRPr>
            </a:lvl7pPr>
            <a:lvl8pPr marL="3429000" indent="-228600" defTabSz="455613" fontAlgn="base">
              <a:spcBef>
                <a:spcPct val="0"/>
              </a:spcBef>
              <a:spcAft>
                <a:spcPct val="0"/>
              </a:spcAft>
              <a:defRPr>
                <a:solidFill>
                  <a:schemeClr val="tx1"/>
                </a:solidFill>
                <a:latin typeface="Calibri" charset="0"/>
                <a:ea typeface="ＭＳ Ｐゴシック" charset="0"/>
              </a:defRPr>
            </a:lvl8pPr>
            <a:lvl9pPr marL="3886200" indent="-228600" defTabSz="455613" fontAlgn="base">
              <a:spcBef>
                <a:spcPct val="0"/>
              </a:spcBef>
              <a:spcAft>
                <a:spcPct val="0"/>
              </a:spcAft>
              <a:defRPr>
                <a:solidFill>
                  <a:schemeClr val="tx1"/>
                </a:solidFill>
                <a:latin typeface="Calibri" charset="0"/>
                <a:ea typeface="ＭＳ Ｐゴシック" charset="0"/>
              </a:defRPr>
            </a:lvl9pPr>
          </a:lstStyle>
          <a:p>
            <a:pPr>
              <a:defRPr/>
            </a:pPr>
            <a:r>
              <a:rPr lang="en-US" sz="1067">
                <a:solidFill>
                  <a:schemeClr val="bg1"/>
                </a:solidFill>
                <a:latin typeface="Arial" charset="0"/>
                <a:cs typeface="Arial" charset="0"/>
              </a:rPr>
              <a:t>©2022 Nuclear Energy Institute</a:t>
            </a:r>
          </a:p>
        </p:txBody>
      </p:sp>
    </p:spTree>
    <p:extLst>
      <p:ext uri="{BB962C8B-B14F-4D97-AF65-F5344CB8AC3E}">
        <p14:creationId xmlns:p14="http://schemas.microsoft.com/office/powerpoint/2010/main" val="98448146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Page Divider 3">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C34B0506-2B64-3E49-5FE4-D6A0EBC598C6}"/>
              </a:ext>
            </a:extLst>
          </p:cNvPr>
          <p:cNvGraphicFramePr>
            <a:graphicFrameLocks noChangeAspect="1"/>
          </p:cNvGraphicFramePr>
          <p:nvPr>
            <p:custDataLst>
              <p:tags r:id="rId1"/>
            </p:custDataLst>
            <p:extLst>
              <p:ext uri="{D42A27DB-BD31-4B8C-83A1-F6EECF244321}">
                <p14:modId xmlns:p14="http://schemas.microsoft.com/office/powerpoint/2010/main" val="69661831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06" imgH="308" progId="TCLayout.ActiveDocument.1">
                  <p:embed/>
                </p:oleObj>
              </mc:Choice>
              <mc:Fallback>
                <p:oleObj name="think-cell Slide" r:id="rId3" imgW="306" imgH="308" progId="TCLayout.ActiveDocument.1">
                  <p:embed/>
                  <p:pic>
                    <p:nvPicPr>
                      <p:cNvPr id="7" name="Object 6" hidden="1">
                        <a:extLst>
                          <a:ext uri="{FF2B5EF4-FFF2-40B4-BE49-F238E27FC236}">
                            <a16:creationId xmlns:a16="http://schemas.microsoft.com/office/drawing/2014/main" id="{C34B0506-2B64-3E49-5FE4-D6A0EBC598C6}"/>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4">
            <a:extLst>
              <a:ext uri="{FF2B5EF4-FFF2-40B4-BE49-F238E27FC236}">
                <a16:creationId xmlns:a16="http://schemas.microsoft.com/office/drawing/2014/main" id="{D734440E-BD37-AB45-A60C-9506095372F9}"/>
              </a:ext>
            </a:extLst>
          </p:cNvPr>
          <p:cNvSpPr>
            <a:spLocks noGrp="1"/>
          </p:cNvSpPr>
          <p:nvPr>
            <p:ph type="title" hasCustomPrompt="1"/>
          </p:nvPr>
        </p:nvSpPr>
        <p:spPr>
          <a:xfrm>
            <a:off x="1097541" y="2827277"/>
            <a:ext cx="10003268" cy="701731"/>
          </a:xfrm>
        </p:spPr>
        <p:txBody>
          <a:bodyPr vert="horz" anchor="b"/>
          <a:lstStyle/>
          <a:p>
            <a:r>
              <a:rPr lang="en-US"/>
              <a:t>Divider Page</a:t>
            </a:r>
          </a:p>
        </p:txBody>
      </p:sp>
      <p:sp>
        <p:nvSpPr>
          <p:cNvPr id="3" name="Text Placeholder 8">
            <a:extLst>
              <a:ext uri="{FF2B5EF4-FFF2-40B4-BE49-F238E27FC236}">
                <a16:creationId xmlns:a16="http://schemas.microsoft.com/office/drawing/2014/main" id="{A00D85F9-BA81-623B-F86E-052D51C39F1D}"/>
              </a:ext>
            </a:extLst>
          </p:cNvPr>
          <p:cNvSpPr>
            <a:spLocks noGrp="1"/>
          </p:cNvSpPr>
          <p:nvPr>
            <p:ph type="body" sz="quarter" idx="15"/>
          </p:nvPr>
        </p:nvSpPr>
        <p:spPr>
          <a:xfrm>
            <a:off x="1097540" y="3774314"/>
            <a:ext cx="10003267" cy="535531"/>
          </a:xfrm>
        </p:spPr>
        <p:txBody>
          <a:bodyPr/>
          <a:lstStyle>
            <a:lvl1pPr marL="0" indent="0">
              <a:buNone/>
              <a:defRPr sz="3200"/>
            </a:lvl1pPr>
          </a:lstStyle>
          <a:p>
            <a:pPr lvl="0"/>
            <a:r>
              <a:rPr lang="en-US"/>
              <a:t>Click to edit Master text styles</a:t>
            </a:r>
          </a:p>
        </p:txBody>
      </p:sp>
    </p:spTree>
    <p:extLst>
      <p:ext uri="{BB962C8B-B14F-4D97-AF65-F5344CB8AC3E}">
        <p14:creationId xmlns:p14="http://schemas.microsoft.com/office/powerpoint/2010/main" val="64951080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10_Speaker Intro/Splash Page">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71390" y="3412"/>
            <a:ext cx="7320609" cy="6851177"/>
          </a:xfrm>
          <a:prstGeom prst="rect">
            <a:avLst/>
          </a:prstGeom>
        </p:spPr>
      </p:pic>
      <p:sp>
        <p:nvSpPr>
          <p:cNvPr id="7" name="Rectangle 6"/>
          <p:cNvSpPr/>
          <p:nvPr userDrawn="1"/>
        </p:nvSpPr>
        <p:spPr>
          <a:xfrm>
            <a:off x="1" y="4330700"/>
            <a:ext cx="12192000" cy="1449917"/>
          </a:xfrm>
          <a:prstGeom prst="rect">
            <a:avLst/>
          </a:prstGeom>
          <a:solidFill>
            <a:srgbClr val="1F6EB7">
              <a:alpha val="60000"/>
            </a:srgb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2400"/>
          </a:p>
        </p:txBody>
      </p:sp>
      <p:pic>
        <p:nvPicPr>
          <p:cNvPr id="9" name="Picture 8" descr="NEI-logo-stacked_white_white.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2977" y="4604495"/>
            <a:ext cx="1932212" cy="889432"/>
          </a:xfrm>
          <a:prstGeom prst="rect">
            <a:avLst/>
          </a:prstGeom>
        </p:spPr>
      </p:pic>
      <p:sp>
        <p:nvSpPr>
          <p:cNvPr id="13" name="Text Placeholder 5"/>
          <p:cNvSpPr>
            <a:spLocks noGrp="1"/>
          </p:cNvSpPr>
          <p:nvPr>
            <p:ph type="body" sz="quarter" idx="11" hasCustomPrompt="1"/>
          </p:nvPr>
        </p:nvSpPr>
        <p:spPr>
          <a:xfrm>
            <a:off x="511515" y="2430101"/>
            <a:ext cx="4177667" cy="1330793"/>
          </a:xfrm>
          <a:prstGeom prst="rect">
            <a:avLst/>
          </a:prstGeom>
        </p:spPr>
        <p:txBody>
          <a:bodyPr vert="horz"/>
          <a:lstStyle>
            <a:lvl1pPr marL="0" indent="0">
              <a:spcBef>
                <a:spcPts val="0"/>
              </a:spcBef>
              <a:spcAft>
                <a:spcPts val="0"/>
              </a:spcAft>
              <a:buNone/>
              <a:defRPr sz="2400">
                <a:solidFill>
                  <a:srgbClr val="67757D"/>
                </a:solidFill>
              </a:defRPr>
            </a:lvl1pPr>
            <a:lvl2pPr marL="609585" indent="0">
              <a:buNone/>
              <a:defRPr sz="2400">
                <a:solidFill>
                  <a:srgbClr val="FFFFFF"/>
                </a:solidFill>
              </a:defRPr>
            </a:lvl2pPr>
            <a:lvl3pPr marL="1219170" indent="0">
              <a:buNone/>
              <a:defRPr sz="2400">
                <a:solidFill>
                  <a:srgbClr val="FFFFFF"/>
                </a:solidFill>
              </a:defRPr>
            </a:lvl3pPr>
            <a:lvl4pPr marL="1828754" indent="0">
              <a:buNone/>
              <a:defRPr sz="2400">
                <a:solidFill>
                  <a:srgbClr val="FFFFFF"/>
                </a:solidFill>
              </a:defRPr>
            </a:lvl4pPr>
            <a:lvl5pPr marL="2438339" indent="0">
              <a:buNone/>
              <a:defRPr sz="2400">
                <a:solidFill>
                  <a:srgbClr val="FFFFFF"/>
                </a:solidFill>
              </a:defRPr>
            </a:lvl5pPr>
          </a:lstStyle>
          <a:p>
            <a:pPr lvl="0"/>
            <a:r>
              <a:rPr lang="en-US"/>
              <a:t>Click to edit text</a:t>
            </a:r>
          </a:p>
        </p:txBody>
      </p:sp>
      <p:sp>
        <p:nvSpPr>
          <p:cNvPr id="14" name="Text Placeholder 2"/>
          <p:cNvSpPr>
            <a:spLocks noGrp="1"/>
          </p:cNvSpPr>
          <p:nvPr>
            <p:ph type="body" sz="quarter" idx="10" hasCustomPrompt="1"/>
          </p:nvPr>
        </p:nvSpPr>
        <p:spPr>
          <a:xfrm>
            <a:off x="503531" y="1670356"/>
            <a:ext cx="4177668" cy="851939"/>
          </a:xfrm>
          <a:prstGeom prst="rect">
            <a:avLst/>
          </a:prstGeom>
        </p:spPr>
        <p:txBody>
          <a:bodyPr vert="horz"/>
          <a:lstStyle>
            <a:lvl1pPr marL="0" indent="0">
              <a:buNone/>
              <a:defRPr sz="3733" baseline="0">
                <a:solidFill>
                  <a:schemeClr val="tx1"/>
                </a:solidFill>
              </a:defRPr>
            </a:lvl1pPr>
            <a:lvl2pPr marL="609585" indent="0">
              <a:buNone/>
              <a:defRPr sz="4400">
                <a:solidFill>
                  <a:srgbClr val="FFFFFF"/>
                </a:solidFill>
              </a:defRPr>
            </a:lvl2pPr>
            <a:lvl3pPr marL="1219170" indent="0">
              <a:buNone/>
              <a:defRPr sz="4400">
                <a:solidFill>
                  <a:srgbClr val="FFFFFF"/>
                </a:solidFill>
              </a:defRPr>
            </a:lvl3pPr>
            <a:lvl4pPr marL="1828754" indent="0">
              <a:buNone/>
              <a:defRPr sz="4400">
                <a:solidFill>
                  <a:srgbClr val="FFFFFF"/>
                </a:solidFill>
              </a:defRPr>
            </a:lvl4pPr>
            <a:lvl5pPr marL="2438339" indent="0">
              <a:buNone/>
              <a:defRPr sz="4400">
                <a:solidFill>
                  <a:srgbClr val="FFFFFF"/>
                </a:solidFill>
              </a:defRPr>
            </a:lvl5pPr>
          </a:lstStyle>
          <a:p>
            <a:pPr lvl="0"/>
            <a:r>
              <a:rPr lang="en-US"/>
              <a:t>Click to edit text</a:t>
            </a:r>
          </a:p>
        </p:txBody>
      </p:sp>
      <p:sp>
        <p:nvSpPr>
          <p:cNvPr id="11" name="Text Placeholder 9"/>
          <p:cNvSpPr>
            <a:spLocks noGrp="1"/>
          </p:cNvSpPr>
          <p:nvPr>
            <p:ph type="body" sz="quarter" idx="12" hasCustomPrompt="1"/>
          </p:nvPr>
        </p:nvSpPr>
        <p:spPr>
          <a:xfrm>
            <a:off x="507735" y="3760894"/>
            <a:ext cx="3487476" cy="420793"/>
          </a:xfrm>
          <a:prstGeom prst="rect">
            <a:avLst/>
          </a:prstGeom>
        </p:spPr>
        <p:txBody>
          <a:bodyPr vert="horz"/>
          <a:lstStyle>
            <a:lvl1pPr marL="0" indent="0">
              <a:buNone/>
              <a:defRPr sz="1867">
                <a:solidFill>
                  <a:srgbClr val="67757D"/>
                </a:solidFill>
              </a:defRPr>
            </a:lvl1pPr>
          </a:lstStyle>
          <a:p>
            <a:pPr lvl="0"/>
            <a:r>
              <a:rPr lang="en-US"/>
              <a:t>Month XX, 2022</a:t>
            </a:r>
          </a:p>
        </p:txBody>
      </p:sp>
      <p:sp>
        <p:nvSpPr>
          <p:cNvPr id="12" name="TextBox 11"/>
          <p:cNvSpPr txBox="1">
            <a:spLocks noChangeArrowheads="1"/>
          </p:cNvSpPr>
          <p:nvPr userDrawn="1"/>
        </p:nvSpPr>
        <p:spPr bwMode="auto">
          <a:xfrm>
            <a:off x="520278" y="6298778"/>
            <a:ext cx="2692081" cy="287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93" tIns="60947" rIns="121893" bIns="60947">
            <a:spAutoFit/>
          </a:bodyPr>
          <a:lstStyle>
            <a:lvl1pPr defTabSz="455613">
              <a:defRPr>
                <a:solidFill>
                  <a:schemeClr val="tx1"/>
                </a:solidFill>
                <a:latin typeface="Calibri" charset="0"/>
                <a:ea typeface="ＭＳ Ｐゴシック" charset="0"/>
                <a:cs typeface="ＭＳ Ｐゴシック" charset="0"/>
              </a:defRPr>
            </a:lvl1pPr>
            <a:lvl2pPr marL="742950" indent="-285750" defTabSz="455613">
              <a:defRPr>
                <a:solidFill>
                  <a:schemeClr val="tx1"/>
                </a:solidFill>
                <a:latin typeface="Calibri" charset="0"/>
                <a:ea typeface="ＭＳ Ｐゴシック" charset="0"/>
              </a:defRPr>
            </a:lvl2pPr>
            <a:lvl3pPr marL="1143000" indent="-228600" defTabSz="455613">
              <a:defRPr>
                <a:solidFill>
                  <a:schemeClr val="tx1"/>
                </a:solidFill>
                <a:latin typeface="Calibri" charset="0"/>
                <a:ea typeface="ＭＳ Ｐゴシック" charset="0"/>
              </a:defRPr>
            </a:lvl3pPr>
            <a:lvl4pPr marL="1600200" indent="-228600" defTabSz="455613">
              <a:defRPr>
                <a:solidFill>
                  <a:schemeClr val="tx1"/>
                </a:solidFill>
                <a:latin typeface="Calibri" charset="0"/>
                <a:ea typeface="ＭＳ Ｐゴシック" charset="0"/>
              </a:defRPr>
            </a:lvl4pPr>
            <a:lvl5pPr marL="2057400" indent="-228600" defTabSz="455613">
              <a:defRPr>
                <a:solidFill>
                  <a:schemeClr val="tx1"/>
                </a:solidFill>
                <a:latin typeface="Calibri" charset="0"/>
                <a:ea typeface="ＭＳ Ｐゴシック" charset="0"/>
              </a:defRPr>
            </a:lvl5pPr>
            <a:lvl6pPr marL="2514600" indent="-228600" defTabSz="455613" fontAlgn="base">
              <a:spcBef>
                <a:spcPct val="0"/>
              </a:spcBef>
              <a:spcAft>
                <a:spcPct val="0"/>
              </a:spcAft>
              <a:defRPr>
                <a:solidFill>
                  <a:schemeClr val="tx1"/>
                </a:solidFill>
                <a:latin typeface="Calibri" charset="0"/>
                <a:ea typeface="ＭＳ Ｐゴシック" charset="0"/>
              </a:defRPr>
            </a:lvl6pPr>
            <a:lvl7pPr marL="2971800" indent="-228600" defTabSz="455613" fontAlgn="base">
              <a:spcBef>
                <a:spcPct val="0"/>
              </a:spcBef>
              <a:spcAft>
                <a:spcPct val="0"/>
              </a:spcAft>
              <a:defRPr>
                <a:solidFill>
                  <a:schemeClr val="tx1"/>
                </a:solidFill>
                <a:latin typeface="Calibri" charset="0"/>
                <a:ea typeface="ＭＳ Ｐゴシック" charset="0"/>
              </a:defRPr>
            </a:lvl7pPr>
            <a:lvl8pPr marL="3429000" indent="-228600" defTabSz="455613" fontAlgn="base">
              <a:spcBef>
                <a:spcPct val="0"/>
              </a:spcBef>
              <a:spcAft>
                <a:spcPct val="0"/>
              </a:spcAft>
              <a:defRPr>
                <a:solidFill>
                  <a:schemeClr val="tx1"/>
                </a:solidFill>
                <a:latin typeface="Calibri" charset="0"/>
                <a:ea typeface="ＭＳ Ｐゴシック" charset="0"/>
              </a:defRPr>
            </a:lvl8pPr>
            <a:lvl9pPr marL="3886200" indent="-228600" defTabSz="455613" fontAlgn="base">
              <a:spcBef>
                <a:spcPct val="0"/>
              </a:spcBef>
              <a:spcAft>
                <a:spcPct val="0"/>
              </a:spcAft>
              <a:defRPr>
                <a:solidFill>
                  <a:schemeClr val="tx1"/>
                </a:solidFill>
                <a:latin typeface="Calibri" charset="0"/>
                <a:ea typeface="ＭＳ Ｐゴシック" charset="0"/>
              </a:defRPr>
            </a:lvl9pPr>
          </a:lstStyle>
          <a:p>
            <a:pPr>
              <a:defRPr/>
            </a:pPr>
            <a:r>
              <a:rPr lang="en-US" sz="1067">
                <a:solidFill>
                  <a:schemeClr val="bg1"/>
                </a:solidFill>
                <a:latin typeface="Arial" charset="0"/>
                <a:cs typeface="Arial" charset="0"/>
              </a:rPr>
              <a:t>©2022 Nuclear Energy Institute</a:t>
            </a:r>
          </a:p>
        </p:txBody>
      </p:sp>
    </p:spTree>
    <p:extLst>
      <p:ext uri="{BB962C8B-B14F-4D97-AF65-F5344CB8AC3E}">
        <p14:creationId xmlns:p14="http://schemas.microsoft.com/office/powerpoint/2010/main" val="926030626"/>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1_Presentation + Speaker Intro">
    <p:spTree>
      <p:nvGrpSpPr>
        <p:cNvPr id="1" name=""/>
        <p:cNvGrpSpPr/>
        <p:nvPr/>
      </p:nvGrpSpPr>
      <p:grpSpPr>
        <a:xfrm>
          <a:off x="0" y="0"/>
          <a:ext cx="0" cy="0"/>
          <a:chOff x="0" y="0"/>
          <a:chExt cx="0" cy="0"/>
        </a:xfrm>
      </p:grpSpPr>
      <p:sp>
        <p:nvSpPr>
          <p:cNvPr id="3" name="Rectangle 2"/>
          <p:cNvSpPr/>
          <p:nvPr userDrawn="1"/>
        </p:nvSpPr>
        <p:spPr>
          <a:xfrm rot="5400000">
            <a:off x="107276" y="534075"/>
            <a:ext cx="2228081" cy="1159933"/>
          </a:xfrm>
          <a:prstGeom prst="rect">
            <a:avLst/>
          </a:prstGeom>
          <a:solidFill>
            <a:srgbClr val="179CD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2400"/>
          </a:p>
        </p:txBody>
      </p:sp>
      <p:pic>
        <p:nvPicPr>
          <p:cNvPr id="4" name="Picture 2" descr="NEILogoOnlyWhite.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41299" y="1188797"/>
            <a:ext cx="1972733" cy="125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4"/>
          <p:cNvSpPr>
            <a:spLocks noGrp="1"/>
          </p:cNvSpPr>
          <p:nvPr>
            <p:ph type="body" sz="quarter" idx="10" hasCustomPrompt="1"/>
          </p:nvPr>
        </p:nvSpPr>
        <p:spPr>
          <a:xfrm>
            <a:off x="2071477" y="1229236"/>
            <a:ext cx="9530993" cy="2746963"/>
          </a:xfrm>
          <a:prstGeom prst="rect">
            <a:avLst/>
          </a:prstGeom>
        </p:spPr>
        <p:txBody>
          <a:bodyPr vert="horz"/>
          <a:lstStyle>
            <a:lvl1pPr marL="0" indent="0">
              <a:buNone/>
              <a:defRPr sz="5867" baseline="0">
                <a:solidFill>
                  <a:schemeClr val="tx1"/>
                </a:solidFill>
                <a:latin typeface="+mj-lt"/>
              </a:defRPr>
            </a:lvl1pPr>
          </a:lstStyle>
          <a:p>
            <a:pPr lvl="0"/>
            <a:r>
              <a:rPr lang="en-US"/>
              <a:t>Click to edit Title</a:t>
            </a:r>
          </a:p>
        </p:txBody>
      </p:sp>
      <p:sp>
        <p:nvSpPr>
          <p:cNvPr id="9" name="Text Placeholder 9"/>
          <p:cNvSpPr>
            <a:spLocks noGrp="1"/>
          </p:cNvSpPr>
          <p:nvPr>
            <p:ph type="body" sz="quarter" idx="12" hasCustomPrompt="1"/>
          </p:nvPr>
        </p:nvSpPr>
        <p:spPr>
          <a:xfrm>
            <a:off x="2063799" y="6042394"/>
            <a:ext cx="9538672" cy="420793"/>
          </a:xfrm>
          <a:prstGeom prst="rect">
            <a:avLst/>
          </a:prstGeom>
        </p:spPr>
        <p:txBody>
          <a:bodyPr vert="horz"/>
          <a:lstStyle>
            <a:lvl1pPr marL="0" indent="0">
              <a:buNone/>
              <a:defRPr sz="1867">
                <a:solidFill>
                  <a:srgbClr val="67757D"/>
                </a:solidFill>
              </a:defRPr>
            </a:lvl1pPr>
          </a:lstStyle>
          <a:p>
            <a:pPr lvl="0"/>
            <a:r>
              <a:rPr lang="en-US"/>
              <a:t>Month XX, 2022</a:t>
            </a:r>
          </a:p>
        </p:txBody>
      </p:sp>
      <p:sp>
        <p:nvSpPr>
          <p:cNvPr id="10" name="Text Placeholder 5"/>
          <p:cNvSpPr>
            <a:spLocks noGrp="1"/>
          </p:cNvSpPr>
          <p:nvPr>
            <p:ph type="body" sz="quarter" idx="11" hasCustomPrompt="1"/>
          </p:nvPr>
        </p:nvSpPr>
        <p:spPr>
          <a:xfrm>
            <a:off x="2071474" y="3993758"/>
            <a:ext cx="9530995" cy="673845"/>
          </a:xfrm>
          <a:prstGeom prst="rect">
            <a:avLst/>
          </a:prstGeom>
        </p:spPr>
        <p:txBody>
          <a:bodyPr vert="horz"/>
          <a:lstStyle>
            <a:lvl1pPr marL="0" indent="0">
              <a:spcBef>
                <a:spcPts val="0"/>
              </a:spcBef>
              <a:spcAft>
                <a:spcPts val="0"/>
              </a:spcAft>
              <a:buNone/>
              <a:defRPr sz="3200">
                <a:solidFill>
                  <a:schemeClr val="bg2"/>
                </a:solidFill>
              </a:defRPr>
            </a:lvl1pPr>
            <a:lvl2pPr marL="609585" indent="0">
              <a:buNone/>
              <a:defRPr sz="2400">
                <a:solidFill>
                  <a:srgbClr val="FFFFFF"/>
                </a:solidFill>
              </a:defRPr>
            </a:lvl2pPr>
            <a:lvl3pPr marL="1219170" indent="0">
              <a:buNone/>
              <a:defRPr sz="2400">
                <a:solidFill>
                  <a:srgbClr val="FFFFFF"/>
                </a:solidFill>
              </a:defRPr>
            </a:lvl3pPr>
            <a:lvl4pPr marL="1828754" indent="0">
              <a:buNone/>
              <a:defRPr sz="2400">
                <a:solidFill>
                  <a:srgbClr val="FFFFFF"/>
                </a:solidFill>
              </a:defRPr>
            </a:lvl4pPr>
            <a:lvl5pPr marL="2438339" indent="0">
              <a:buNone/>
              <a:defRPr sz="2400">
                <a:solidFill>
                  <a:srgbClr val="FFFFFF"/>
                </a:solidFill>
              </a:defRPr>
            </a:lvl5pPr>
          </a:lstStyle>
          <a:p>
            <a:pPr lvl="0"/>
            <a:r>
              <a:rPr lang="en-US"/>
              <a:t>Speaker Name</a:t>
            </a:r>
          </a:p>
        </p:txBody>
      </p:sp>
      <p:sp>
        <p:nvSpPr>
          <p:cNvPr id="11" name="Text Placeholder 5"/>
          <p:cNvSpPr>
            <a:spLocks noGrp="1"/>
          </p:cNvSpPr>
          <p:nvPr>
            <p:ph type="body" sz="quarter" idx="13" hasCustomPrompt="1"/>
          </p:nvPr>
        </p:nvSpPr>
        <p:spPr>
          <a:xfrm>
            <a:off x="2063798" y="4684042"/>
            <a:ext cx="9538671" cy="1345809"/>
          </a:xfrm>
          <a:prstGeom prst="rect">
            <a:avLst/>
          </a:prstGeom>
        </p:spPr>
        <p:txBody>
          <a:bodyPr vert="horz"/>
          <a:lstStyle>
            <a:lvl1pPr marL="0" indent="0">
              <a:spcBef>
                <a:spcPts val="0"/>
              </a:spcBef>
              <a:spcAft>
                <a:spcPts val="0"/>
              </a:spcAft>
              <a:buNone/>
              <a:defRPr sz="2400" baseline="0">
                <a:solidFill>
                  <a:schemeClr val="bg2"/>
                </a:solidFill>
              </a:defRPr>
            </a:lvl1pPr>
            <a:lvl2pPr marL="609585" indent="0">
              <a:buNone/>
              <a:defRPr sz="2400">
                <a:solidFill>
                  <a:srgbClr val="FFFFFF"/>
                </a:solidFill>
              </a:defRPr>
            </a:lvl2pPr>
            <a:lvl3pPr marL="1219170" indent="0">
              <a:buNone/>
              <a:defRPr sz="2400">
                <a:solidFill>
                  <a:srgbClr val="FFFFFF"/>
                </a:solidFill>
              </a:defRPr>
            </a:lvl3pPr>
            <a:lvl4pPr marL="1828754" indent="0">
              <a:buNone/>
              <a:defRPr sz="2400">
                <a:solidFill>
                  <a:srgbClr val="FFFFFF"/>
                </a:solidFill>
              </a:defRPr>
            </a:lvl4pPr>
            <a:lvl5pPr marL="2438339" indent="0">
              <a:buNone/>
              <a:defRPr sz="2400">
                <a:solidFill>
                  <a:srgbClr val="FFFFFF"/>
                </a:solidFill>
              </a:defRPr>
            </a:lvl5pPr>
          </a:lstStyle>
          <a:p>
            <a:pPr lvl="0"/>
            <a:r>
              <a:rPr lang="en-US"/>
              <a:t>Title 1</a:t>
            </a:r>
          </a:p>
          <a:p>
            <a:pPr lvl="0"/>
            <a:r>
              <a:rPr lang="en-US"/>
              <a:t>Title 2</a:t>
            </a:r>
          </a:p>
          <a:p>
            <a:pPr lvl="0"/>
            <a:r>
              <a:rPr lang="en-US"/>
              <a:t>Organization Name/Venue Name</a:t>
            </a:r>
          </a:p>
        </p:txBody>
      </p:sp>
    </p:spTree>
    <p:extLst>
      <p:ext uri="{BB962C8B-B14F-4D97-AF65-F5344CB8AC3E}">
        <p14:creationId xmlns:p14="http://schemas.microsoft.com/office/powerpoint/2010/main" val="573424173"/>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3_Bullet Page, Landscape">
    <p:spTree>
      <p:nvGrpSpPr>
        <p:cNvPr id="1" name=""/>
        <p:cNvGrpSpPr/>
        <p:nvPr/>
      </p:nvGrpSpPr>
      <p:grpSpPr>
        <a:xfrm>
          <a:off x="0" y="0"/>
          <a:ext cx="0" cy="0"/>
          <a:chOff x="0" y="0"/>
          <a:chExt cx="0" cy="0"/>
        </a:xfrm>
      </p:grpSpPr>
      <p:sp>
        <p:nvSpPr>
          <p:cNvPr id="19" name="Rectangle 18"/>
          <p:cNvSpPr/>
          <p:nvPr userDrawn="1"/>
        </p:nvSpPr>
        <p:spPr>
          <a:xfrm>
            <a:off x="11022043" y="0"/>
            <a:ext cx="565151" cy="1117600"/>
          </a:xfrm>
          <a:prstGeom prst="rect">
            <a:avLst/>
          </a:prstGeom>
          <a:solidFill>
            <a:srgbClr val="179CD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2400">
              <a:solidFill>
                <a:srgbClr val="1F6EB7"/>
              </a:solidFill>
            </a:endParaRPr>
          </a:p>
        </p:txBody>
      </p:sp>
      <p:pic>
        <p:nvPicPr>
          <p:cNvPr id="20" name="Picture 2" descr="NEILogoOnlyWhite.png"/>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829427" y="590551"/>
            <a:ext cx="948267" cy="605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 Placeholder 10"/>
          <p:cNvSpPr>
            <a:spLocks noGrp="1"/>
          </p:cNvSpPr>
          <p:nvPr>
            <p:ph type="body" sz="quarter" idx="13" hasCustomPrompt="1"/>
          </p:nvPr>
        </p:nvSpPr>
        <p:spPr>
          <a:xfrm>
            <a:off x="480419" y="1659467"/>
            <a:ext cx="11112565" cy="4730879"/>
          </a:xfrm>
          <a:prstGeom prst="rect">
            <a:avLst/>
          </a:prstGeom>
        </p:spPr>
        <p:txBody>
          <a:bodyPr vert="horz"/>
          <a:lstStyle>
            <a:lvl1pPr marL="306910" indent="-306910">
              <a:lnSpc>
                <a:spcPct val="100000"/>
              </a:lnSpc>
              <a:spcBef>
                <a:spcPts val="0"/>
              </a:spcBef>
              <a:spcAft>
                <a:spcPts val="0"/>
              </a:spcAft>
              <a:buClr>
                <a:schemeClr val="bg2"/>
              </a:buClr>
              <a:buFont typeface="Wingdings" charset="2"/>
              <a:buChar char="§"/>
              <a:defRPr sz="2667">
                <a:solidFill>
                  <a:schemeClr val="tx1"/>
                </a:solidFill>
              </a:defRPr>
            </a:lvl1pPr>
            <a:lvl2pPr marL="1066773" indent="-457189">
              <a:buClr>
                <a:schemeClr val="bg2"/>
              </a:buClr>
              <a:buFont typeface="Arial"/>
              <a:buChar char="•"/>
              <a:defRPr sz="2667">
                <a:solidFill>
                  <a:schemeClr val="tx1"/>
                </a:solidFill>
              </a:defRPr>
            </a:lvl2pPr>
            <a:lvl3pPr marL="1676358" indent="-457189">
              <a:buClr>
                <a:schemeClr val="bg2"/>
              </a:buClr>
              <a:buSzPct val="50000"/>
              <a:buFont typeface="Wingdings" charset="2"/>
              <a:buChar char="u"/>
              <a:defRPr sz="2667" baseline="0">
                <a:solidFill>
                  <a:schemeClr val="tx1"/>
                </a:solidFill>
              </a:defRPr>
            </a:lvl3pPr>
            <a:lvl4pPr marL="1828754" indent="0">
              <a:buNone/>
              <a:defRPr sz="2667">
                <a:solidFill>
                  <a:schemeClr val="bg1"/>
                </a:solidFill>
              </a:defRPr>
            </a:lvl4pPr>
            <a:lvl5pPr marL="2438339" indent="0">
              <a:buNone/>
              <a:defRPr sz="2667">
                <a:solidFill>
                  <a:schemeClr val="bg1"/>
                </a:solidFill>
              </a:defRPr>
            </a:lvl5pPr>
          </a:lstStyle>
          <a:p>
            <a:pPr lvl="0"/>
            <a:r>
              <a:rPr lang="en-US"/>
              <a:t>Click to edit text</a:t>
            </a:r>
          </a:p>
          <a:p>
            <a:pPr lvl="1"/>
            <a:r>
              <a:rPr lang="en-US"/>
              <a:t>Second level</a:t>
            </a:r>
          </a:p>
          <a:p>
            <a:pPr lvl="2"/>
            <a:r>
              <a:rPr lang="en-US"/>
              <a:t>Third level</a:t>
            </a:r>
          </a:p>
        </p:txBody>
      </p:sp>
      <p:sp>
        <p:nvSpPr>
          <p:cNvPr id="11" name="Text Placeholder 12"/>
          <p:cNvSpPr>
            <a:spLocks noGrp="1"/>
          </p:cNvSpPr>
          <p:nvPr>
            <p:ph type="body" sz="quarter" idx="16" hasCustomPrompt="1"/>
          </p:nvPr>
        </p:nvSpPr>
        <p:spPr>
          <a:xfrm>
            <a:off x="478219" y="362277"/>
            <a:ext cx="10335275" cy="1297191"/>
          </a:xfrm>
          <a:prstGeom prst="rect">
            <a:avLst/>
          </a:prstGeom>
        </p:spPr>
        <p:txBody>
          <a:bodyPr vert="horz"/>
          <a:lstStyle>
            <a:lvl1pPr marL="0" indent="0">
              <a:buNone/>
              <a:defRPr sz="4267" baseline="0">
                <a:solidFill>
                  <a:schemeClr val="tx1"/>
                </a:solidFill>
                <a:latin typeface="+mj-lt"/>
              </a:defRPr>
            </a:lvl1pPr>
            <a:lvl2pPr marL="609585" indent="0">
              <a:buNone/>
              <a:defRPr sz="4267">
                <a:solidFill>
                  <a:schemeClr val="bg1"/>
                </a:solidFill>
                <a:latin typeface="+mj-lt"/>
              </a:defRPr>
            </a:lvl2pPr>
            <a:lvl3pPr marL="1219170" indent="0">
              <a:buNone/>
              <a:defRPr sz="4267">
                <a:solidFill>
                  <a:schemeClr val="bg1"/>
                </a:solidFill>
                <a:latin typeface="+mj-lt"/>
              </a:defRPr>
            </a:lvl3pPr>
            <a:lvl4pPr marL="1828754" indent="0">
              <a:buNone/>
              <a:defRPr sz="4267">
                <a:solidFill>
                  <a:schemeClr val="bg1"/>
                </a:solidFill>
                <a:latin typeface="+mj-lt"/>
              </a:defRPr>
            </a:lvl4pPr>
            <a:lvl5pPr marL="2438339" indent="0">
              <a:buNone/>
              <a:defRPr sz="4267">
                <a:solidFill>
                  <a:schemeClr val="bg1"/>
                </a:solidFill>
                <a:latin typeface="+mj-lt"/>
              </a:defRPr>
            </a:lvl5pPr>
          </a:lstStyle>
          <a:p>
            <a:pPr lvl="0"/>
            <a:r>
              <a:rPr lang="en-US"/>
              <a:t>Click to edit text</a:t>
            </a:r>
          </a:p>
        </p:txBody>
      </p:sp>
      <p:sp>
        <p:nvSpPr>
          <p:cNvPr id="7" name="TextBox 6"/>
          <p:cNvSpPr txBox="1">
            <a:spLocks noChangeArrowheads="1"/>
          </p:cNvSpPr>
          <p:nvPr userDrawn="1"/>
        </p:nvSpPr>
        <p:spPr bwMode="auto">
          <a:xfrm>
            <a:off x="9150412" y="6390346"/>
            <a:ext cx="2692081" cy="287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93" tIns="60947" rIns="121893" bIns="60947">
            <a:spAutoFit/>
          </a:bodyPr>
          <a:lstStyle>
            <a:lvl1pPr defTabSz="455613">
              <a:defRPr>
                <a:solidFill>
                  <a:schemeClr val="tx1"/>
                </a:solidFill>
                <a:latin typeface="Calibri" charset="0"/>
                <a:ea typeface="ＭＳ Ｐゴシック" charset="0"/>
                <a:cs typeface="ＭＳ Ｐゴシック" charset="0"/>
              </a:defRPr>
            </a:lvl1pPr>
            <a:lvl2pPr marL="742950" indent="-285750" defTabSz="455613">
              <a:defRPr>
                <a:solidFill>
                  <a:schemeClr val="tx1"/>
                </a:solidFill>
                <a:latin typeface="Calibri" charset="0"/>
                <a:ea typeface="ＭＳ Ｐゴシック" charset="0"/>
              </a:defRPr>
            </a:lvl2pPr>
            <a:lvl3pPr marL="1143000" indent="-228600" defTabSz="455613">
              <a:defRPr>
                <a:solidFill>
                  <a:schemeClr val="tx1"/>
                </a:solidFill>
                <a:latin typeface="Calibri" charset="0"/>
                <a:ea typeface="ＭＳ Ｐゴシック" charset="0"/>
              </a:defRPr>
            </a:lvl3pPr>
            <a:lvl4pPr marL="1600200" indent="-228600" defTabSz="455613">
              <a:defRPr>
                <a:solidFill>
                  <a:schemeClr val="tx1"/>
                </a:solidFill>
                <a:latin typeface="Calibri" charset="0"/>
                <a:ea typeface="ＭＳ Ｐゴシック" charset="0"/>
              </a:defRPr>
            </a:lvl4pPr>
            <a:lvl5pPr marL="2057400" indent="-228600" defTabSz="455613">
              <a:defRPr>
                <a:solidFill>
                  <a:schemeClr val="tx1"/>
                </a:solidFill>
                <a:latin typeface="Calibri" charset="0"/>
                <a:ea typeface="ＭＳ Ｐゴシック" charset="0"/>
              </a:defRPr>
            </a:lvl5pPr>
            <a:lvl6pPr marL="2514600" indent="-228600" defTabSz="455613" fontAlgn="base">
              <a:spcBef>
                <a:spcPct val="0"/>
              </a:spcBef>
              <a:spcAft>
                <a:spcPct val="0"/>
              </a:spcAft>
              <a:defRPr>
                <a:solidFill>
                  <a:schemeClr val="tx1"/>
                </a:solidFill>
                <a:latin typeface="Calibri" charset="0"/>
                <a:ea typeface="ＭＳ Ｐゴシック" charset="0"/>
              </a:defRPr>
            </a:lvl6pPr>
            <a:lvl7pPr marL="2971800" indent="-228600" defTabSz="455613" fontAlgn="base">
              <a:spcBef>
                <a:spcPct val="0"/>
              </a:spcBef>
              <a:spcAft>
                <a:spcPct val="0"/>
              </a:spcAft>
              <a:defRPr>
                <a:solidFill>
                  <a:schemeClr val="tx1"/>
                </a:solidFill>
                <a:latin typeface="Calibri" charset="0"/>
                <a:ea typeface="ＭＳ Ｐゴシック" charset="0"/>
              </a:defRPr>
            </a:lvl7pPr>
            <a:lvl8pPr marL="3429000" indent="-228600" defTabSz="455613" fontAlgn="base">
              <a:spcBef>
                <a:spcPct val="0"/>
              </a:spcBef>
              <a:spcAft>
                <a:spcPct val="0"/>
              </a:spcAft>
              <a:defRPr>
                <a:solidFill>
                  <a:schemeClr val="tx1"/>
                </a:solidFill>
                <a:latin typeface="Calibri" charset="0"/>
                <a:ea typeface="ＭＳ Ｐゴシック" charset="0"/>
              </a:defRPr>
            </a:lvl8pPr>
            <a:lvl9pPr marL="3886200" indent="-228600" defTabSz="455613" fontAlgn="base">
              <a:spcBef>
                <a:spcPct val="0"/>
              </a:spcBef>
              <a:spcAft>
                <a:spcPct val="0"/>
              </a:spcAft>
              <a:defRPr>
                <a:solidFill>
                  <a:schemeClr val="tx1"/>
                </a:solidFill>
                <a:latin typeface="Calibri" charset="0"/>
                <a:ea typeface="ＭＳ Ｐゴシック" charset="0"/>
              </a:defRPr>
            </a:lvl9pPr>
          </a:lstStyle>
          <a:p>
            <a:pPr>
              <a:defRPr/>
            </a:pPr>
            <a:r>
              <a:rPr lang="en-US" sz="1067">
                <a:solidFill>
                  <a:srgbClr val="67757D"/>
                </a:solidFill>
                <a:latin typeface="Arial" charset="0"/>
                <a:cs typeface="Arial" charset="0"/>
              </a:rPr>
              <a:t>©2022 Nuclear Energy Institute       </a:t>
            </a:r>
            <a:fld id="{D519FB55-72DC-5348-8F65-89A86754C178}" type="slidenum">
              <a:rPr lang="en-US" sz="1067" smtClean="0">
                <a:solidFill>
                  <a:srgbClr val="67757D"/>
                </a:solidFill>
                <a:latin typeface="Arial" charset="0"/>
                <a:cs typeface="Arial" charset="0"/>
              </a:rPr>
              <a:pPr>
                <a:defRPr/>
              </a:pPr>
              <a:t>‹#›</a:t>
            </a:fld>
            <a:endParaRPr lang="en-US" sz="1067">
              <a:solidFill>
                <a:srgbClr val="67757D"/>
              </a:solidFill>
              <a:latin typeface="Arial" charset="0"/>
              <a:cs typeface="Arial" charset="0"/>
            </a:endParaRPr>
          </a:p>
        </p:txBody>
      </p:sp>
    </p:spTree>
    <p:extLst>
      <p:ext uri="{BB962C8B-B14F-4D97-AF65-F5344CB8AC3E}">
        <p14:creationId xmlns:p14="http://schemas.microsoft.com/office/powerpoint/2010/main" val="1638147973"/>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userDrawn="1">
  <p:cSld name="2_Bullet Page, Landscape">
    <p:spTree>
      <p:nvGrpSpPr>
        <p:cNvPr id="1" name=""/>
        <p:cNvGrpSpPr/>
        <p:nvPr/>
      </p:nvGrpSpPr>
      <p:grpSpPr>
        <a:xfrm>
          <a:off x="0" y="0"/>
          <a:ext cx="0" cy="0"/>
          <a:chOff x="0" y="0"/>
          <a:chExt cx="0" cy="0"/>
        </a:xfrm>
      </p:grpSpPr>
      <p:sp>
        <p:nvSpPr>
          <p:cNvPr id="10" name="Text Placeholder 10"/>
          <p:cNvSpPr>
            <a:spLocks noGrp="1"/>
          </p:cNvSpPr>
          <p:nvPr>
            <p:ph type="body" sz="quarter" idx="13" hasCustomPrompt="1"/>
          </p:nvPr>
        </p:nvSpPr>
        <p:spPr>
          <a:xfrm>
            <a:off x="480419" y="1659468"/>
            <a:ext cx="11112565" cy="4626187"/>
          </a:xfrm>
          <a:prstGeom prst="rect">
            <a:avLst/>
          </a:prstGeom>
        </p:spPr>
        <p:txBody>
          <a:bodyPr vert="horz"/>
          <a:lstStyle>
            <a:lvl1pPr marL="306910" indent="-306910">
              <a:lnSpc>
                <a:spcPct val="100000"/>
              </a:lnSpc>
              <a:spcBef>
                <a:spcPts val="640"/>
              </a:spcBef>
              <a:spcAft>
                <a:spcPts val="0"/>
              </a:spcAft>
              <a:buClr>
                <a:schemeClr val="bg2"/>
              </a:buClr>
              <a:buFont typeface="Wingdings" charset="2"/>
              <a:buChar char="§"/>
              <a:defRPr sz="2667">
                <a:solidFill>
                  <a:schemeClr val="bg1"/>
                </a:solidFill>
              </a:defRPr>
            </a:lvl1pPr>
            <a:lvl2pPr marL="1066773" indent="-457189">
              <a:lnSpc>
                <a:spcPct val="100000"/>
              </a:lnSpc>
              <a:spcBef>
                <a:spcPts val="640"/>
              </a:spcBef>
              <a:buClr>
                <a:schemeClr val="bg2"/>
              </a:buClr>
              <a:buFont typeface="Arial"/>
              <a:buChar char="•"/>
              <a:defRPr sz="2400">
                <a:solidFill>
                  <a:schemeClr val="bg1"/>
                </a:solidFill>
              </a:defRPr>
            </a:lvl2pPr>
            <a:lvl3pPr marL="1676358" indent="-457189">
              <a:lnSpc>
                <a:spcPct val="100000"/>
              </a:lnSpc>
              <a:spcBef>
                <a:spcPts val="640"/>
              </a:spcBef>
              <a:buClr>
                <a:schemeClr val="bg2"/>
              </a:buClr>
              <a:buSzPct val="50000"/>
              <a:buFont typeface="Wingdings" charset="2"/>
              <a:buChar char="u"/>
              <a:defRPr sz="2400" baseline="0">
                <a:solidFill>
                  <a:schemeClr val="bg1"/>
                </a:solidFill>
              </a:defRPr>
            </a:lvl3pPr>
            <a:lvl4pPr marL="1828754" indent="0">
              <a:buNone/>
              <a:defRPr sz="2667">
                <a:solidFill>
                  <a:schemeClr val="bg1"/>
                </a:solidFill>
              </a:defRPr>
            </a:lvl4pPr>
            <a:lvl5pPr marL="2438339" indent="0">
              <a:buNone/>
              <a:defRPr sz="2667">
                <a:solidFill>
                  <a:schemeClr val="bg1"/>
                </a:solidFill>
              </a:defRPr>
            </a:lvl5pPr>
          </a:lstStyle>
          <a:p>
            <a:pPr lvl="0"/>
            <a:r>
              <a:rPr lang="en-US"/>
              <a:t>Click to edit text</a:t>
            </a:r>
          </a:p>
          <a:p>
            <a:pPr lvl="1"/>
            <a:r>
              <a:rPr lang="en-US"/>
              <a:t>Second level</a:t>
            </a:r>
          </a:p>
          <a:p>
            <a:pPr lvl="2"/>
            <a:r>
              <a:rPr lang="en-US"/>
              <a:t>Third level</a:t>
            </a:r>
          </a:p>
        </p:txBody>
      </p:sp>
      <p:sp>
        <p:nvSpPr>
          <p:cNvPr id="6" name="Title 2">
            <a:extLst>
              <a:ext uri="{FF2B5EF4-FFF2-40B4-BE49-F238E27FC236}">
                <a16:creationId xmlns:a16="http://schemas.microsoft.com/office/drawing/2014/main" id="{D80B3391-2564-47EC-9AF5-795BB5D2FD63}"/>
              </a:ext>
            </a:extLst>
          </p:cNvPr>
          <p:cNvSpPr>
            <a:spLocks noGrp="1"/>
          </p:cNvSpPr>
          <p:nvPr>
            <p:ph type="title"/>
          </p:nvPr>
        </p:nvSpPr>
        <p:spPr>
          <a:xfrm>
            <a:off x="478219" y="356735"/>
            <a:ext cx="10335275" cy="760867"/>
          </a:xfrm>
          <a:prstGeom prst="rect">
            <a:avLst/>
          </a:prstGeom>
        </p:spPr>
        <p:txBody>
          <a:bodyPr/>
          <a:lstStyle>
            <a:lvl1pPr algn="l">
              <a:defRPr sz="4267">
                <a:solidFill>
                  <a:schemeClr val="bg1"/>
                </a:solidFill>
              </a:defRPr>
            </a:lvl1pPr>
          </a:lstStyle>
          <a:p>
            <a:r>
              <a:rPr lang="en-US"/>
              <a:t>Click to edit Master title style</a:t>
            </a:r>
          </a:p>
        </p:txBody>
      </p:sp>
    </p:spTree>
    <p:extLst>
      <p:ext uri="{BB962C8B-B14F-4D97-AF65-F5344CB8AC3E}">
        <p14:creationId xmlns:p14="http://schemas.microsoft.com/office/powerpoint/2010/main" val="3643283017"/>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userDrawn="1">
  <p:cSld name="2_Title, Open Area">
    <p:spTree>
      <p:nvGrpSpPr>
        <p:cNvPr id="1" name=""/>
        <p:cNvGrpSpPr/>
        <p:nvPr/>
      </p:nvGrpSpPr>
      <p:grpSpPr>
        <a:xfrm>
          <a:off x="0" y="0"/>
          <a:ext cx="0" cy="0"/>
          <a:chOff x="0" y="0"/>
          <a:chExt cx="0" cy="0"/>
        </a:xfrm>
      </p:grpSpPr>
      <p:sp>
        <p:nvSpPr>
          <p:cNvPr id="5" name="Title 2">
            <a:extLst>
              <a:ext uri="{FF2B5EF4-FFF2-40B4-BE49-F238E27FC236}">
                <a16:creationId xmlns:a16="http://schemas.microsoft.com/office/drawing/2014/main" id="{2CD0FA75-BFB0-4CB8-A3A1-C7F72649576A}"/>
              </a:ext>
            </a:extLst>
          </p:cNvPr>
          <p:cNvSpPr>
            <a:spLocks noGrp="1"/>
          </p:cNvSpPr>
          <p:nvPr>
            <p:ph type="title"/>
          </p:nvPr>
        </p:nvSpPr>
        <p:spPr>
          <a:xfrm>
            <a:off x="478219" y="356735"/>
            <a:ext cx="10335275" cy="760867"/>
          </a:xfrm>
          <a:prstGeom prst="rect">
            <a:avLst/>
          </a:prstGeom>
        </p:spPr>
        <p:txBody>
          <a:bodyPr/>
          <a:lstStyle>
            <a:lvl1pPr algn="l">
              <a:defRPr sz="4267">
                <a:solidFill>
                  <a:schemeClr val="bg1"/>
                </a:solidFill>
              </a:defRPr>
            </a:lvl1pPr>
          </a:lstStyle>
          <a:p>
            <a:r>
              <a:rPr lang="en-US"/>
              <a:t>Click to edit Master title style</a:t>
            </a:r>
          </a:p>
        </p:txBody>
      </p:sp>
    </p:spTree>
    <p:extLst>
      <p:ext uri="{BB962C8B-B14F-4D97-AF65-F5344CB8AC3E}">
        <p14:creationId xmlns:p14="http://schemas.microsoft.com/office/powerpoint/2010/main" val="2594619594"/>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userDrawn="1">
  <p:cSld name="2_Two Column Bullet Text Page">
    <p:spTree>
      <p:nvGrpSpPr>
        <p:cNvPr id="1" name=""/>
        <p:cNvGrpSpPr/>
        <p:nvPr/>
      </p:nvGrpSpPr>
      <p:grpSpPr>
        <a:xfrm>
          <a:off x="0" y="0"/>
          <a:ext cx="0" cy="0"/>
          <a:chOff x="0" y="0"/>
          <a:chExt cx="0" cy="0"/>
        </a:xfrm>
      </p:grpSpPr>
      <p:sp>
        <p:nvSpPr>
          <p:cNvPr id="19" name="Text Placeholder 12"/>
          <p:cNvSpPr>
            <a:spLocks noGrp="1"/>
          </p:cNvSpPr>
          <p:nvPr>
            <p:ph type="body" sz="quarter" idx="15" hasCustomPrompt="1"/>
          </p:nvPr>
        </p:nvSpPr>
        <p:spPr>
          <a:xfrm>
            <a:off x="1286237" y="362277"/>
            <a:ext cx="9527256" cy="1297191"/>
          </a:xfrm>
          <a:prstGeom prst="rect">
            <a:avLst/>
          </a:prstGeom>
        </p:spPr>
        <p:txBody>
          <a:bodyPr vert="horz"/>
          <a:lstStyle>
            <a:lvl1pPr marL="0" indent="0">
              <a:buNone/>
              <a:defRPr sz="4267" baseline="0">
                <a:solidFill>
                  <a:srgbClr val="67757D"/>
                </a:solidFill>
                <a:latin typeface="+mj-lt"/>
              </a:defRPr>
            </a:lvl1pPr>
            <a:lvl2pPr marL="609585" indent="0">
              <a:buNone/>
              <a:defRPr sz="4267">
                <a:solidFill>
                  <a:schemeClr val="bg1"/>
                </a:solidFill>
                <a:latin typeface="+mj-lt"/>
              </a:defRPr>
            </a:lvl2pPr>
            <a:lvl3pPr marL="1219170" indent="0">
              <a:buNone/>
              <a:defRPr sz="4267">
                <a:solidFill>
                  <a:schemeClr val="bg1"/>
                </a:solidFill>
                <a:latin typeface="+mj-lt"/>
              </a:defRPr>
            </a:lvl3pPr>
            <a:lvl4pPr marL="1828754" indent="0">
              <a:buNone/>
              <a:defRPr sz="4267">
                <a:solidFill>
                  <a:schemeClr val="bg1"/>
                </a:solidFill>
                <a:latin typeface="+mj-lt"/>
              </a:defRPr>
            </a:lvl4pPr>
            <a:lvl5pPr marL="2438339" indent="0">
              <a:buNone/>
              <a:defRPr sz="4267">
                <a:solidFill>
                  <a:schemeClr val="bg1"/>
                </a:solidFill>
                <a:latin typeface="+mj-lt"/>
              </a:defRPr>
            </a:lvl5pPr>
          </a:lstStyle>
          <a:p>
            <a:pPr lvl="0"/>
            <a:r>
              <a:rPr lang="en-US"/>
              <a:t>Click to edit text</a:t>
            </a:r>
          </a:p>
        </p:txBody>
      </p:sp>
      <p:sp>
        <p:nvSpPr>
          <p:cNvPr id="20" name="Text Placeholder 5"/>
          <p:cNvSpPr>
            <a:spLocks noGrp="1"/>
          </p:cNvSpPr>
          <p:nvPr>
            <p:ph type="body" sz="quarter" idx="11" hasCustomPrompt="1"/>
          </p:nvPr>
        </p:nvSpPr>
        <p:spPr>
          <a:xfrm>
            <a:off x="486557" y="1665821"/>
            <a:ext cx="5421073" cy="605495"/>
          </a:xfrm>
          <a:prstGeom prst="rect">
            <a:avLst/>
          </a:prstGeom>
        </p:spPr>
        <p:txBody>
          <a:bodyPr vert="horz"/>
          <a:lstStyle>
            <a:lvl1pPr marL="0" indent="0">
              <a:spcBef>
                <a:spcPts val="0"/>
              </a:spcBef>
              <a:spcAft>
                <a:spcPts val="800"/>
              </a:spcAft>
              <a:buNone/>
              <a:defRPr sz="3200">
                <a:solidFill>
                  <a:schemeClr val="bg2"/>
                </a:solidFill>
                <a:latin typeface="+mj-lt"/>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a:t>Click to edit text</a:t>
            </a:r>
          </a:p>
        </p:txBody>
      </p:sp>
      <p:sp>
        <p:nvSpPr>
          <p:cNvPr id="21" name="Text Placeholder 10"/>
          <p:cNvSpPr>
            <a:spLocks noGrp="1"/>
          </p:cNvSpPr>
          <p:nvPr>
            <p:ph type="body" sz="quarter" idx="13"/>
          </p:nvPr>
        </p:nvSpPr>
        <p:spPr>
          <a:xfrm>
            <a:off x="500945" y="2271314"/>
            <a:ext cx="5406672" cy="3979205"/>
          </a:xfrm>
          <a:prstGeom prst="rect">
            <a:avLst/>
          </a:prstGeom>
        </p:spPr>
        <p:txBody>
          <a:bodyPr vert="horz"/>
          <a:lstStyle>
            <a:lvl1pPr marL="311143" indent="-311143">
              <a:lnSpc>
                <a:spcPct val="100000"/>
              </a:lnSpc>
              <a:spcBef>
                <a:spcPts val="0"/>
              </a:spcBef>
              <a:spcAft>
                <a:spcPts val="0"/>
              </a:spcAft>
              <a:buClr>
                <a:schemeClr val="bg2"/>
              </a:buClr>
              <a:buFont typeface="Wingdings" charset="2"/>
              <a:buChar char="§"/>
              <a:defRPr sz="2667">
                <a:solidFill>
                  <a:srgbClr val="67757D"/>
                </a:solidFill>
              </a:defRPr>
            </a:lvl1pPr>
            <a:lvl2pPr marL="609585" indent="0">
              <a:buNone/>
              <a:defRPr sz="2667">
                <a:solidFill>
                  <a:schemeClr val="bg1"/>
                </a:solidFill>
              </a:defRPr>
            </a:lvl2pPr>
            <a:lvl3pPr marL="1219170" indent="0">
              <a:buNone/>
              <a:defRPr sz="2667">
                <a:solidFill>
                  <a:schemeClr val="bg1"/>
                </a:solidFill>
              </a:defRPr>
            </a:lvl3pPr>
            <a:lvl4pPr marL="1828754" indent="0">
              <a:buNone/>
              <a:defRPr sz="2667">
                <a:solidFill>
                  <a:schemeClr val="bg1"/>
                </a:solidFill>
              </a:defRPr>
            </a:lvl4pPr>
            <a:lvl5pPr marL="2438339" indent="0">
              <a:buNone/>
              <a:defRPr sz="2667">
                <a:solidFill>
                  <a:schemeClr val="bg1"/>
                </a:solidFill>
              </a:defRPr>
            </a:lvl5pPr>
          </a:lstStyle>
          <a:p>
            <a:pPr lvl="0"/>
            <a:r>
              <a:rPr lang="en-US"/>
              <a:t>Click to edit Master text styles</a:t>
            </a:r>
          </a:p>
        </p:txBody>
      </p:sp>
      <p:sp>
        <p:nvSpPr>
          <p:cNvPr id="22" name="Text Placeholder 5"/>
          <p:cNvSpPr>
            <a:spLocks noGrp="1"/>
          </p:cNvSpPr>
          <p:nvPr>
            <p:ph type="body" sz="quarter" idx="16" hasCustomPrompt="1"/>
          </p:nvPr>
        </p:nvSpPr>
        <p:spPr>
          <a:xfrm>
            <a:off x="6100234" y="1671562"/>
            <a:ext cx="5480220" cy="605495"/>
          </a:xfrm>
          <a:prstGeom prst="rect">
            <a:avLst/>
          </a:prstGeom>
        </p:spPr>
        <p:txBody>
          <a:bodyPr vert="horz"/>
          <a:lstStyle>
            <a:lvl1pPr marL="0" indent="0">
              <a:spcBef>
                <a:spcPts val="0"/>
              </a:spcBef>
              <a:spcAft>
                <a:spcPts val="800"/>
              </a:spcAft>
              <a:buNone/>
              <a:defRPr sz="3200">
                <a:solidFill>
                  <a:schemeClr val="bg2"/>
                </a:solidFill>
                <a:latin typeface="+mj-lt"/>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a:t>Click to edit text</a:t>
            </a:r>
          </a:p>
        </p:txBody>
      </p:sp>
      <p:sp>
        <p:nvSpPr>
          <p:cNvPr id="23" name="Text Placeholder 10"/>
          <p:cNvSpPr>
            <a:spLocks noGrp="1"/>
          </p:cNvSpPr>
          <p:nvPr>
            <p:ph type="body" sz="quarter" idx="17"/>
          </p:nvPr>
        </p:nvSpPr>
        <p:spPr>
          <a:xfrm>
            <a:off x="6114623" y="2277055"/>
            <a:ext cx="5465661" cy="3979205"/>
          </a:xfrm>
          <a:prstGeom prst="rect">
            <a:avLst/>
          </a:prstGeom>
        </p:spPr>
        <p:txBody>
          <a:bodyPr vert="horz"/>
          <a:lstStyle>
            <a:lvl1pPr marL="311143" indent="-311143">
              <a:lnSpc>
                <a:spcPct val="100000"/>
              </a:lnSpc>
              <a:spcBef>
                <a:spcPts val="0"/>
              </a:spcBef>
              <a:spcAft>
                <a:spcPts val="0"/>
              </a:spcAft>
              <a:buClr>
                <a:schemeClr val="bg2"/>
              </a:buClr>
              <a:buFont typeface="Wingdings" charset="2"/>
              <a:buChar char="§"/>
              <a:defRPr sz="2667">
                <a:solidFill>
                  <a:srgbClr val="67757D"/>
                </a:solidFill>
              </a:defRPr>
            </a:lvl1pPr>
            <a:lvl2pPr marL="609585" indent="0">
              <a:buNone/>
              <a:defRPr sz="2667">
                <a:solidFill>
                  <a:schemeClr val="bg1"/>
                </a:solidFill>
              </a:defRPr>
            </a:lvl2pPr>
            <a:lvl3pPr marL="1219170" indent="0">
              <a:buNone/>
              <a:defRPr sz="2667">
                <a:solidFill>
                  <a:schemeClr val="bg1"/>
                </a:solidFill>
              </a:defRPr>
            </a:lvl3pPr>
            <a:lvl4pPr marL="1828754" indent="0">
              <a:buNone/>
              <a:defRPr sz="2667">
                <a:solidFill>
                  <a:schemeClr val="bg1"/>
                </a:solidFill>
              </a:defRPr>
            </a:lvl4pPr>
            <a:lvl5pPr marL="2438339" indent="0">
              <a:buNone/>
              <a:defRPr sz="2667">
                <a:solidFill>
                  <a:schemeClr val="bg1"/>
                </a:solidFill>
              </a:defRPr>
            </a:lvl5pPr>
          </a:lstStyle>
          <a:p>
            <a:pPr lvl="0"/>
            <a:r>
              <a:rPr lang="en-US"/>
              <a:t>Click to edit Master text styles</a:t>
            </a:r>
          </a:p>
        </p:txBody>
      </p:sp>
      <p:sp>
        <p:nvSpPr>
          <p:cNvPr id="24" name="Rectangle 23"/>
          <p:cNvSpPr/>
          <p:nvPr userDrawn="1"/>
        </p:nvSpPr>
        <p:spPr>
          <a:xfrm>
            <a:off x="11022043" y="0"/>
            <a:ext cx="565151" cy="1117600"/>
          </a:xfrm>
          <a:prstGeom prst="rect">
            <a:avLst/>
          </a:prstGeom>
          <a:solidFill>
            <a:srgbClr val="179CD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2400">
              <a:solidFill>
                <a:srgbClr val="1F6EB7"/>
              </a:solidFill>
            </a:endParaRPr>
          </a:p>
        </p:txBody>
      </p:sp>
      <p:pic>
        <p:nvPicPr>
          <p:cNvPr id="25" name="Picture 2" descr="NEILogoOnlyWhite.png"/>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829427" y="590551"/>
            <a:ext cx="948267" cy="605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p:cNvSpPr txBox="1">
            <a:spLocks noChangeArrowheads="1"/>
          </p:cNvSpPr>
          <p:nvPr userDrawn="1"/>
        </p:nvSpPr>
        <p:spPr bwMode="auto">
          <a:xfrm>
            <a:off x="9150412" y="6390346"/>
            <a:ext cx="2692081" cy="287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93" tIns="60947" rIns="121893" bIns="60947">
            <a:spAutoFit/>
          </a:bodyPr>
          <a:lstStyle>
            <a:lvl1pPr defTabSz="455613">
              <a:defRPr>
                <a:solidFill>
                  <a:schemeClr val="tx1"/>
                </a:solidFill>
                <a:latin typeface="Calibri" charset="0"/>
                <a:ea typeface="ＭＳ Ｐゴシック" charset="0"/>
                <a:cs typeface="ＭＳ Ｐゴシック" charset="0"/>
              </a:defRPr>
            </a:lvl1pPr>
            <a:lvl2pPr marL="742950" indent="-285750" defTabSz="455613">
              <a:defRPr>
                <a:solidFill>
                  <a:schemeClr val="tx1"/>
                </a:solidFill>
                <a:latin typeface="Calibri" charset="0"/>
                <a:ea typeface="ＭＳ Ｐゴシック" charset="0"/>
              </a:defRPr>
            </a:lvl2pPr>
            <a:lvl3pPr marL="1143000" indent="-228600" defTabSz="455613">
              <a:defRPr>
                <a:solidFill>
                  <a:schemeClr val="tx1"/>
                </a:solidFill>
                <a:latin typeface="Calibri" charset="0"/>
                <a:ea typeface="ＭＳ Ｐゴシック" charset="0"/>
              </a:defRPr>
            </a:lvl3pPr>
            <a:lvl4pPr marL="1600200" indent="-228600" defTabSz="455613">
              <a:defRPr>
                <a:solidFill>
                  <a:schemeClr val="tx1"/>
                </a:solidFill>
                <a:latin typeface="Calibri" charset="0"/>
                <a:ea typeface="ＭＳ Ｐゴシック" charset="0"/>
              </a:defRPr>
            </a:lvl4pPr>
            <a:lvl5pPr marL="2057400" indent="-228600" defTabSz="455613">
              <a:defRPr>
                <a:solidFill>
                  <a:schemeClr val="tx1"/>
                </a:solidFill>
                <a:latin typeface="Calibri" charset="0"/>
                <a:ea typeface="ＭＳ Ｐゴシック" charset="0"/>
              </a:defRPr>
            </a:lvl5pPr>
            <a:lvl6pPr marL="2514600" indent="-228600" defTabSz="455613" fontAlgn="base">
              <a:spcBef>
                <a:spcPct val="0"/>
              </a:spcBef>
              <a:spcAft>
                <a:spcPct val="0"/>
              </a:spcAft>
              <a:defRPr>
                <a:solidFill>
                  <a:schemeClr val="tx1"/>
                </a:solidFill>
                <a:latin typeface="Calibri" charset="0"/>
                <a:ea typeface="ＭＳ Ｐゴシック" charset="0"/>
              </a:defRPr>
            </a:lvl6pPr>
            <a:lvl7pPr marL="2971800" indent="-228600" defTabSz="455613" fontAlgn="base">
              <a:spcBef>
                <a:spcPct val="0"/>
              </a:spcBef>
              <a:spcAft>
                <a:spcPct val="0"/>
              </a:spcAft>
              <a:defRPr>
                <a:solidFill>
                  <a:schemeClr val="tx1"/>
                </a:solidFill>
                <a:latin typeface="Calibri" charset="0"/>
                <a:ea typeface="ＭＳ Ｐゴシック" charset="0"/>
              </a:defRPr>
            </a:lvl7pPr>
            <a:lvl8pPr marL="3429000" indent="-228600" defTabSz="455613" fontAlgn="base">
              <a:spcBef>
                <a:spcPct val="0"/>
              </a:spcBef>
              <a:spcAft>
                <a:spcPct val="0"/>
              </a:spcAft>
              <a:defRPr>
                <a:solidFill>
                  <a:schemeClr val="tx1"/>
                </a:solidFill>
                <a:latin typeface="Calibri" charset="0"/>
                <a:ea typeface="ＭＳ Ｐゴシック" charset="0"/>
              </a:defRPr>
            </a:lvl8pPr>
            <a:lvl9pPr marL="3886200" indent="-228600" defTabSz="455613" fontAlgn="base">
              <a:spcBef>
                <a:spcPct val="0"/>
              </a:spcBef>
              <a:spcAft>
                <a:spcPct val="0"/>
              </a:spcAft>
              <a:defRPr>
                <a:solidFill>
                  <a:schemeClr val="tx1"/>
                </a:solidFill>
                <a:latin typeface="Calibri" charset="0"/>
                <a:ea typeface="ＭＳ Ｐゴシック" charset="0"/>
              </a:defRPr>
            </a:lvl9pPr>
          </a:lstStyle>
          <a:p>
            <a:pPr>
              <a:defRPr/>
            </a:pPr>
            <a:r>
              <a:rPr lang="en-US" sz="1067">
                <a:solidFill>
                  <a:srgbClr val="67757D"/>
                </a:solidFill>
                <a:latin typeface="Arial" charset="0"/>
                <a:cs typeface="Arial" charset="0"/>
              </a:rPr>
              <a:t>©2021 Nuclear Energy Institute       </a:t>
            </a:r>
            <a:fld id="{D519FB55-72DC-5348-8F65-89A86754C178}" type="slidenum">
              <a:rPr lang="en-US" sz="1067" smtClean="0">
                <a:solidFill>
                  <a:srgbClr val="67757D"/>
                </a:solidFill>
                <a:latin typeface="Arial" charset="0"/>
                <a:cs typeface="Arial" charset="0"/>
              </a:rPr>
              <a:pPr>
                <a:defRPr/>
              </a:pPr>
              <a:t>‹#›</a:t>
            </a:fld>
            <a:endParaRPr lang="en-US" sz="1067">
              <a:solidFill>
                <a:srgbClr val="67757D"/>
              </a:solidFill>
              <a:latin typeface="Arial" charset="0"/>
              <a:cs typeface="Arial" charset="0"/>
            </a:endParaRPr>
          </a:p>
        </p:txBody>
      </p:sp>
    </p:spTree>
    <p:extLst>
      <p:ext uri="{BB962C8B-B14F-4D97-AF65-F5344CB8AC3E}">
        <p14:creationId xmlns:p14="http://schemas.microsoft.com/office/powerpoint/2010/main" val="2737016175"/>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Section Title Page">
    <p:spTree>
      <p:nvGrpSpPr>
        <p:cNvPr id="1" name=""/>
        <p:cNvGrpSpPr/>
        <p:nvPr/>
      </p:nvGrpSpPr>
      <p:grpSpPr>
        <a:xfrm>
          <a:off x="0" y="0"/>
          <a:ext cx="0" cy="0"/>
          <a:chOff x="0" y="0"/>
          <a:chExt cx="0" cy="0"/>
        </a:xfrm>
      </p:grpSpPr>
      <p:cxnSp>
        <p:nvCxnSpPr>
          <p:cNvPr id="5" name="Straight Connector 4"/>
          <p:cNvCxnSpPr/>
          <p:nvPr userDrawn="1"/>
        </p:nvCxnSpPr>
        <p:spPr>
          <a:xfrm>
            <a:off x="5507567" y="4235451"/>
            <a:ext cx="1212851" cy="0"/>
          </a:xfrm>
          <a:prstGeom prst="line">
            <a:avLst/>
          </a:prstGeom>
          <a:ln>
            <a:solidFill>
              <a:srgbClr val="179CD6"/>
            </a:solidFill>
          </a:ln>
          <a:effectLst/>
        </p:spPr>
        <p:style>
          <a:lnRef idx="2">
            <a:schemeClr val="accent1"/>
          </a:lnRef>
          <a:fillRef idx="0">
            <a:schemeClr val="accent1"/>
          </a:fillRef>
          <a:effectRef idx="1">
            <a:schemeClr val="accent1"/>
          </a:effectRef>
          <a:fontRef idx="minor">
            <a:schemeClr val="tx1"/>
          </a:fontRef>
        </p:style>
      </p:cxnSp>
      <p:sp>
        <p:nvSpPr>
          <p:cNvPr id="7" name="Text Placeholder 6"/>
          <p:cNvSpPr>
            <a:spLocks noGrp="1"/>
          </p:cNvSpPr>
          <p:nvPr>
            <p:ph type="body" sz="quarter" idx="10" hasCustomPrompt="1"/>
          </p:nvPr>
        </p:nvSpPr>
        <p:spPr>
          <a:xfrm>
            <a:off x="1219199" y="3223106"/>
            <a:ext cx="9755717" cy="663257"/>
          </a:xfrm>
          <a:prstGeom prst="rect">
            <a:avLst/>
          </a:prstGeom>
        </p:spPr>
        <p:txBody>
          <a:bodyPr vert="horz"/>
          <a:lstStyle>
            <a:lvl1pPr marL="0" indent="0" algn="ctr">
              <a:buNone/>
              <a:defRPr baseline="0">
                <a:solidFill>
                  <a:schemeClr val="tx1"/>
                </a:solidFill>
              </a:defRPr>
            </a:lvl1pPr>
          </a:lstStyle>
          <a:p>
            <a:pPr lvl="0"/>
            <a:r>
              <a:rPr lang="en-US"/>
              <a:t>Click to edit text</a:t>
            </a:r>
          </a:p>
        </p:txBody>
      </p:sp>
      <p:pic>
        <p:nvPicPr>
          <p:cNvPr id="9" name="Picture 8">
            <a:extLst>
              <a:ext uri="{FF2B5EF4-FFF2-40B4-BE49-F238E27FC236}">
                <a16:creationId xmlns:a16="http://schemas.microsoft.com/office/drawing/2014/main" id="{0CCE7651-A073-D9ED-7F3C-80E996FADB41}"/>
              </a:ext>
            </a:extLst>
          </p:cNvPr>
          <p:cNvPicPr>
            <a:picLocks noChangeAspect="1"/>
          </p:cNvPicPr>
          <p:nvPr userDrawn="1"/>
        </p:nvPicPr>
        <p:blipFill rotWithShape="1">
          <a:blip r:embed="rId2"/>
          <a:srcRect t="7353"/>
          <a:stretch/>
        </p:blipFill>
        <p:spPr>
          <a:xfrm>
            <a:off x="11023600" y="-1"/>
            <a:ext cx="558800" cy="1114207"/>
          </a:xfrm>
          <a:prstGeom prst="rect">
            <a:avLst/>
          </a:prstGeom>
        </p:spPr>
      </p:pic>
    </p:spTree>
    <p:extLst>
      <p:ext uri="{BB962C8B-B14F-4D97-AF65-F5344CB8AC3E}">
        <p14:creationId xmlns:p14="http://schemas.microsoft.com/office/powerpoint/2010/main" val="3127906121"/>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userDrawn="1">
  <p:cSld name="Title, Open Area">
    <p:spTree>
      <p:nvGrpSpPr>
        <p:cNvPr id="1" name=""/>
        <p:cNvGrpSpPr/>
        <p:nvPr/>
      </p:nvGrpSpPr>
      <p:grpSpPr>
        <a:xfrm>
          <a:off x="0" y="0"/>
          <a:ext cx="0" cy="0"/>
          <a:chOff x="0" y="0"/>
          <a:chExt cx="0" cy="0"/>
        </a:xfrm>
      </p:grpSpPr>
      <p:sp>
        <p:nvSpPr>
          <p:cNvPr id="6" name="Text Placeholder 12"/>
          <p:cNvSpPr>
            <a:spLocks noGrp="1"/>
          </p:cNvSpPr>
          <p:nvPr>
            <p:ph type="body" sz="quarter" idx="10" hasCustomPrompt="1"/>
          </p:nvPr>
        </p:nvSpPr>
        <p:spPr>
          <a:xfrm>
            <a:off x="478220" y="362277"/>
            <a:ext cx="10335275" cy="782136"/>
          </a:xfrm>
          <a:prstGeom prst="rect">
            <a:avLst/>
          </a:prstGeom>
        </p:spPr>
        <p:txBody>
          <a:bodyPr vert="horz"/>
          <a:lstStyle>
            <a:lvl1pPr marL="0" indent="0">
              <a:buNone/>
              <a:defRPr sz="4267">
                <a:solidFill>
                  <a:schemeClr val="tx1"/>
                </a:solidFill>
                <a:latin typeface="+mj-lt"/>
              </a:defRPr>
            </a:lvl1pPr>
            <a:lvl2pPr marL="609570" indent="0">
              <a:buNone/>
              <a:defRPr sz="4267">
                <a:solidFill>
                  <a:schemeClr val="bg1"/>
                </a:solidFill>
                <a:latin typeface="+mj-lt"/>
              </a:defRPr>
            </a:lvl2pPr>
            <a:lvl3pPr marL="1219140" indent="0">
              <a:buNone/>
              <a:defRPr sz="4267">
                <a:solidFill>
                  <a:schemeClr val="bg1"/>
                </a:solidFill>
                <a:latin typeface="+mj-lt"/>
              </a:defRPr>
            </a:lvl3pPr>
            <a:lvl4pPr marL="1828709" indent="0">
              <a:buNone/>
              <a:defRPr sz="4267">
                <a:solidFill>
                  <a:schemeClr val="bg1"/>
                </a:solidFill>
                <a:latin typeface="+mj-lt"/>
              </a:defRPr>
            </a:lvl4pPr>
            <a:lvl5pPr marL="2438278" indent="0">
              <a:buNone/>
              <a:defRPr sz="4267">
                <a:solidFill>
                  <a:schemeClr val="bg1"/>
                </a:solidFill>
                <a:latin typeface="+mj-lt"/>
              </a:defRPr>
            </a:lvl5pPr>
          </a:lstStyle>
          <a:p>
            <a:pPr lvl="0"/>
            <a:r>
              <a:rPr lang="en-US"/>
              <a:t>Click to edit text styles</a:t>
            </a:r>
          </a:p>
        </p:txBody>
      </p:sp>
      <p:sp>
        <p:nvSpPr>
          <p:cNvPr id="7" name="Rectangle 6"/>
          <p:cNvSpPr/>
          <p:nvPr userDrawn="1"/>
        </p:nvSpPr>
        <p:spPr>
          <a:xfrm>
            <a:off x="11022045" y="0"/>
            <a:ext cx="565151" cy="1117600"/>
          </a:xfrm>
          <a:prstGeom prst="rect">
            <a:avLst/>
          </a:prstGeom>
          <a:solidFill>
            <a:srgbClr val="179CD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2400">
              <a:solidFill>
                <a:srgbClr val="1F6EB7"/>
              </a:solidFill>
            </a:endParaRPr>
          </a:p>
        </p:txBody>
      </p:sp>
      <p:pic>
        <p:nvPicPr>
          <p:cNvPr id="8" name="Picture 2" descr="NEILogoOnlyWhite.png"/>
          <p:cNvPicPr>
            <a:picLocks noChangeAspect="1"/>
          </p:cNvPicPr>
          <p:nvPr userDrawn="1"/>
        </p:nvPicPr>
        <p:blipFill>
          <a:blip r:embed="rId2" cstate="screen">
            <a:extLst>
              <a:ext uri="{28A0092B-C50C-407E-A947-70E740481C1C}">
                <a14:useLocalDpi xmlns:a14="http://schemas.microsoft.com/office/drawing/2010/main"/>
              </a:ext>
            </a:extLst>
          </a:blip>
          <a:srcRect/>
          <a:stretch>
            <a:fillRect/>
          </a:stretch>
        </p:blipFill>
        <p:spPr bwMode="auto">
          <a:xfrm>
            <a:off x="10829428" y="590552"/>
            <a:ext cx="948267" cy="605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p:cNvSpPr txBox="1">
            <a:spLocks noChangeArrowheads="1"/>
          </p:cNvSpPr>
          <p:nvPr userDrawn="1"/>
        </p:nvSpPr>
        <p:spPr bwMode="auto">
          <a:xfrm>
            <a:off x="9150413" y="6390347"/>
            <a:ext cx="2692081" cy="287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93" tIns="60947" rIns="121893" bIns="60947">
            <a:spAutoFit/>
          </a:bodyPr>
          <a:lstStyle>
            <a:lvl1pPr defTabSz="455613">
              <a:defRPr>
                <a:solidFill>
                  <a:schemeClr val="tx1"/>
                </a:solidFill>
                <a:latin typeface="Calibri" charset="0"/>
                <a:ea typeface="ＭＳ Ｐゴシック" charset="0"/>
                <a:cs typeface="ＭＳ Ｐゴシック" charset="0"/>
              </a:defRPr>
            </a:lvl1pPr>
            <a:lvl2pPr marL="742950" indent="-285750" defTabSz="455613">
              <a:defRPr>
                <a:solidFill>
                  <a:schemeClr val="tx1"/>
                </a:solidFill>
                <a:latin typeface="Calibri" charset="0"/>
                <a:ea typeface="ＭＳ Ｐゴシック" charset="0"/>
              </a:defRPr>
            </a:lvl2pPr>
            <a:lvl3pPr marL="1143000" indent="-228600" defTabSz="455613">
              <a:defRPr>
                <a:solidFill>
                  <a:schemeClr val="tx1"/>
                </a:solidFill>
                <a:latin typeface="Calibri" charset="0"/>
                <a:ea typeface="ＭＳ Ｐゴシック" charset="0"/>
              </a:defRPr>
            </a:lvl3pPr>
            <a:lvl4pPr marL="1600200" indent="-228600" defTabSz="455613">
              <a:defRPr>
                <a:solidFill>
                  <a:schemeClr val="tx1"/>
                </a:solidFill>
                <a:latin typeface="Calibri" charset="0"/>
                <a:ea typeface="ＭＳ Ｐゴシック" charset="0"/>
              </a:defRPr>
            </a:lvl4pPr>
            <a:lvl5pPr marL="2057400" indent="-228600" defTabSz="455613">
              <a:defRPr>
                <a:solidFill>
                  <a:schemeClr val="tx1"/>
                </a:solidFill>
                <a:latin typeface="Calibri" charset="0"/>
                <a:ea typeface="ＭＳ Ｐゴシック" charset="0"/>
              </a:defRPr>
            </a:lvl5pPr>
            <a:lvl6pPr marL="2514600" indent="-228600" defTabSz="455613" fontAlgn="base">
              <a:spcBef>
                <a:spcPct val="0"/>
              </a:spcBef>
              <a:spcAft>
                <a:spcPct val="0"/>
              </a:spcAft>
              <a:defRPr>
                <a:solidFill>
                  <a:schemeClr val="tx1"/>
                </a:solidFill>
                <a:latin typeface="Calibri" charset="0"/>
                <a:ea typeface="ＭＳ Ｐゴシック" charset="0"/>
              </a:defRPr>
            </a:lvl6pPr>
            <a:lvl7pPr marL="2971800" indent="-228600" defTabSz="455613" fontAlgn="base">
              <a:spcBef>
                <a:spcPct val="0"/>
              </a:spcBef>
              <a:spcAft>
                <a:spcPct val="0"/>
              </a:spcAft>
              <a:defRPr>
                <a:solidFill>
                  <a:schemeClr val="tx1"/>
                </a:solidFill>
                <a:latin typeface="Calibri" charset="0"/>
                <a:ea typeface="ＭＳ Ｐゴシック" charset="0"/>
              </a:defRPr>
            </a:lvl7pPr>
            <a:lvl8pPr marL="3429000" indent="-228600" defTabSz="455613" fontAlgn="base">
              <a:spcBef>
                <a:spcPct val="0"/>
              </a:spcBef>
              <a:spcAft>
                <a:spcPct val="0"/>
              </a:spcAft>
              <a:defRPr>
                <a:solidFill>
                  <a:schemeClr val="tx1"/>
                </a:solidFill>
                <a:latin typeface="Calibri" charset="0"/>
                <a:ea typeface="ＭＳ Ｐゴシック" charset="0"/>
              </a:defRPr>
            </a:lvl8pPr>
            <a:lvl9pPr marL="3886200" indent="-228600" defTabSz="455613" fontAlgn="base">
              <a:spcBef>
                <a:spcPct val="0"/>
              </a:spcBef>
              <a:spcAft>
                <a:spcPct val="0"/>
              </a:spcAft>
              <a:defRPr>
                <a:solidFill>
                  <a:schemeClr val="tx1"/>
                </a:solidFill>
                <a:latin typeface="Calibri" charset="0"/>
                <a:ea typeface="ＭＳ Ｐゴシック" charset="0"/>
              </a:defRPr>
            </a:lvl9pPr>
          </a:lstStyle>
          <a:p>
            <a:pPr>
              <a:defRPr/>
            </a:pPr>
            <a:r>
              <a:rPr lang="en-US" sz="1067">
                <a:solidFill>
                  <a:schemeClr val="tx1"/>
                </a:solidFill>
                <a:latin typeface="Arial" charset="0"/>
                <a:cs typeface="Arial" charset="0"/>
              </a:rPr>
              <a:t>©2022 Nuclear Energy Institute       </a:t>
            </a:r>
            <a:fld id="{D519FB55-72DC-5348-8F65-89A86754C178}" type="slidenum">
              <a:rPr lang="en-US" sz="1067" smtClean="0">
                <a:solidFill>
                  <a:schemeClr val="tx1"/>
                </a:solidFill>
                <a:latin typeface="Arial" charset="0"/>
                <a:cs typeface="Arial" charset="0"/>
              </a:rPr>
              <a:pPr>
                <a:defRPr/>
              </a:pPr>
              <a:t>‹#›</a:t>
            </a:fld>
            <a:endParaRPr lang="en-US" sz="1067">
              <a:solidFill>
                <a:schemeClr val="tx1"/>
              </a:solidFill>
              <a:latin typeface="Arial" charset="0"/>
              <a:cs typeface="Arial" charset="0"/>
            </a:endParaRPr>
          </a:p>
        </p:txBody>
      </p:sp>
    </p:spTree>
    <p:extLst>
      <p:ext uri="{BB962C8B-B14F-4D97-AF65-F5344CB8AC3E}">
        <p14:creationId xmlns:p14="http://schemas.microsoft.com/office/powerpoint/2010/main" val="4240705662"/>
      </p:ext>
    </p:extLst>
  </p:cSld>
  <p:clrMapOvr>
    <a:masterClrMapping/>
  </p:clrMapOvr>
</p:sldLayout>
</file>

<file path=ppt/slideLayouts/slideLayout148.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9B484F0B-CD6D-40F2-A427-0EA81E114F2A}" type="datetimeFigureOut">
              <a:rPr lang="en-US" smtClean="0"/>
              <a:t>7/15/2024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3C52E73-B5BF-428E-8E08-BE8AD24E1C40}" type="slidenum">
              <a:rPr lang="en-US" smtClean="0"/>
              <a:t>‹#›</a:t>
            </a:fld>
            <a:endParaRPr lang="en-US"/>
          </a:p>
        </p:txBody>
      </p:sp>
    </p:spTree>
    <p:extLst>
      <p:ext uri="{BB962C8B-B14F-4D97-AF65-F5344CB8AC3E}">
        <p14:creationId xmlns:p14="http://schemas.microsoft.com/office/powerpoint/2010/main" val="3866769000"/>
      </p:ext>
    </p:extLst>
  </p:cSld>
  <p:clrMapOvr>
    <a:masterClrMapping/>
  </p:clrMapOvr>
</p:sldLayout>
</file>

<file path=ppt/slideLayouts/slideLayout149.xml><?xml version="1.0" encoding="utf-8"?>
<p:sldLayout xmlns:a="http://schemas.openxmlformats.org/drawingml/2006/main" xmlns:r="http://schemas.openxmlformats.org/officeDocument/2006/relationships" xmlns:p="http://schemas.openxmlformats.org/presentationml/2006/main" showMasterSp="0" preserve="1" userDrawn="1">
  <p:cSld name="Title slide full light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B3333725-DE5C-2840-9897-569717BD1E6A}"/>
              </a:ext>
            </a:extLst>
          </p:cNvPr>
          <p:cNvSpPr>
            <a:spLocks noGrp="1"/>
          </p:cNvSpPr>
          <p:nvPr>
            <p:ph type="pic" sz="quarter" idx="10"/>
          </p:nvPr>
        </p:nvSpPr>
        <p:spPr>
          <a:xfrm>
            <a:off x="0" y="0"/>
            <a:ext cx="12192000" cy="6858000"/>
          </a:xfrm>
        </p:spPr>
        <p:txBody>
          <a:bodyPr/>
          <a:lstStyle/>
          <a:p>
            <a:r>
              <a:rPr lang="en-US"/>
              <a:t>Click icon to add picture</a:t>
            </a:r>
          </a:p>
        </p:txBody>
      </p:sp>
      <p:sp>
        <p:nvSpPr>
          <p:cNvPr id="2" name="Title 1"/>
          <p:cNvSpPr>
            <a:spLocks noGrp="1"/>
          </p:cNvSpPr>
          <p:nvPr>
            <p:ph type="ctrTitle"/>
          </p:nvPr>
        </p:nvSpPr>
        <p:spPr>
          <a:xfrm>
            <a:off x="557784" y="2509520"/>
            <a:ext cx="6400800" cy="1635760"/>
          </a:xfrm>
        </p:spPr>
        <p:txBody>
          <a:bodyPr anchor="t">
            <a:normAutofit/>
          </a:bodyPr>
          <a:lstStyle>
            <a:lvl1pPr algn="l">
              <a:defRPr sz="5000">
                <a:solidFill>
                  <a:schemeClr val="tx1"/>
                </a:solidFill>
              </a:defRPr>
            </a:lvl1pPr>
          </a:lstStyle>
          <a:p>
            <a:r>
              <a:rPr lang="en-US"/>
              <a:t>Click to edit Master title style</a:t>
            </a:r>
          </a:p>
        </p:txBody>
      </p:sp>
      <p:sp>
        <p:nvSpPr>
          <p:cNvPr id="3" name="Subtitle 2"/>
          <p:cNvSpPr>
            <a:spLocks noGrp="1"/>
          </p:cNvSpPr>
          <p:nvPr>
            <p:ph type="subTitle" idx="1" hasCustomPrompt="1"/>
          </p:nvPr>
        </p:nvSpPr>
        <p:spPr>
          <a:xfrm>
            <a:off x="557784" y="4389120"/>
            <a:ext cx="5538216" cy="1249680"/>
          </a:xfrm>
        </p:spPr>
        <p:txBody>
          <a:bodyPr anchor="t">
            <a:normAutofit/>
          </a:bodyPr>
          <a:lstStyle>
            <a:lvl1pPr marL="0" indent="0" algn="l">
              <a:buNone/>
              <a:defRPr sz="18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add presenter(s)</a:t>
            </a:r>
          </a:p>
        </p:txBody>
      </p:sp>
      <p:sp>
        <p:nvSpPr>
          <p:cNvPr id="9" name="Text Placeholder 3">
            <a:extLst>
              <a:ext uri="{FF2B5EF4-FFF2-40B4-BE49-F238E27FC236}">
                <a16:creationId xmlns:a16="http://schemas.microsoft.com/office/drawing/2014/main" id="{16A3134D-DA68-DF43-956A-D43C390D301E}"/>
              </a:ext>
            </a:extLst>
          </p:cNvPr>
          <p:cNvSpPr>
            <a:spLocks noGrp="1"/>
          </p:cNvSpPr>
          <p:nvPr>
            <p:ph type="body" sz="half" idx="2" hasCustomPrompt="1"/>
          </p:nvPr>
        </p:nvSpPr>
        <p:spPr>
          <a:xfrm>
            <a:off x="557784" y="2194560"/>
            <a:ext cx="2767307" cy="314960"/>
          </a:xfrm>
        </p:spPr>
        <p:txBody>
          <a:bodyP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Date</a:t>
            </a:r>
          </a:p>
        </p:txBody>
      </p:sp>
    </p:spTree>
    <p:extLst>
      <p:ext uri="{BB962C8B-B14F-4D97-AF65-F5344CB8AC3E}">
        <p14:creationId xmlns:p14="http://schemas.microsoft.com/office/powerpoint/2010/main" val="296591436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p:cSld name="Page Divider 4">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C34B0506-2B64-3E49-5FE4-D6A0EBC598C6}"/>
              </a:ext>
            </a:extLst>
          </p:cNvPr>
          <p:cNvGraphicFramePr>
            <a:graphicFrameLocks noChangeAspect="1"/>
          </p:cNvGraphicFramePr>
          <p:nvPr>
            <p:custDataLst>
              <p:tags r:id="rId1"/>
            </p:custDataLst>
            <p:extLst>
              <p:ext uri="{D42A27DB-BD31-4B8C-83A1-F6EECF244321}">
                <p14:modId xmlns:p14="http://schemas.microsoft.com/office/powerpoint/2010/main" val="83654118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06" imgH="308" progId="TCLayout.ActiveDocument.1">
                  <p:embed/>
                </p:oleObj>
              </mc:Choice>
              <mc:Fallback>
                <p:oleObj name="think-cell Slide" r:id="rId3" imgW="306" imgH="308" progId="TCLayout.ActiveDocument.1">
                  <p:embed/>
                  <p:pic>
                    <p:nvPicPr>
                      <p:cNvPr id="7" name="Object 6" hidden="1">
                        <a:extLst>
                          <a:ext uri="{FF2B5EF4-FFF2-40B4-BE49-F238E27FC236}">
                            <a16:creationId xmlns:a16="http://schemas.microsoft.com/office/drawing/2014/main" id="{C34B0506-2B64-3E49-5FE4-D6A0EBC598C6}"/>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4">
            <a:extLst>
              <a:ext uri="{FF2B5EF4-FFF2-40B4-BE49-F238E27FC236}">
                <a16:creationId xmlns:a16="http://schemas.microsoft.com/office/drawing/2014/main" id="{D734440E-BD37-AB45-A60C-9506095372F9}"/>
              </a:ext>
            </a:extLst>
          </p:cNvPr>
          <p:cNvSpPr>
            <a:spLocks noGrp="1"/>
          </p:cNvSpPr>
          <p:nvPr>
            <p:ph type="title" hasCustomPrompt="1"/>
          </p:nvPr>
        </p:nvSpPr>
        <p:spPr>
          <a:xfrm>
            <a:off x="1097541" y="3078134"/>
            <a:ext cx="10003268" cy="701731"/>
          </a:xfrm>
        </p:spPr>
        <p:txBody>
          <a:bodyPr vert="horz" anchor="ctr"/>
          <a:lstStyle>
            <a:lvl1pPr algn="ctr">
              <a:defRPr/>
            </a:lvl1pPr>
          </a:lstStyle>
          <a:p>
            <a:r>
              <a:rPr lang="en-US"/>
              <a:t>Divider Page</a:t>
            </a:r>
          </a:p>
        </p:txBody>
      </p:sp>
    </p:spTree>
    <p:extLst>
      <p:ext uri="{BB962C8B-B14F-4D97-AF65-F5344CB8AC3E}">
        <p14:creationId xmlns:p14="http://schemas.microsoft.com/office/powerpoint/2010/main" val="6327798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150.xml><?xml version="1.0" encoding="utf-8"?>
<p:sldLayout xmlns:a="http://schemas.openxmlformats.org/drawingml/2006/main" xmlns:r="http://schemas.openxmlformats.org/officeDocument/2006/relationships" xmlns:p="http://schemas.openxmlformats.org/presentationml/2006/main" showMasterSp="0" preserve="1" userDrawn="1">
  <p:cSld name="2_Title slide full light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B3333725-DE5C-2840-9897-569717BD1E6A}"/>
              </a:ext>
            </a:extLst>
          </p:cNvPr>
          <p:cNvSpPr>
            <a:spLocks noGrp="1"/>
          </p:cNvSpPr>
          <p:nvPr>
            <p:ph type="pic" sz="quarter" idx="10"/>
          </p:nvPr>
        </p:nvSpPr>
        <p:spPr>
          <a:xfrm>
            <a:off x="0" y="0"/>
            <a:ext cx="12192000" cy="6858000"/>
          </a:xfrm>
          <a:solidFill>
            <a:srgbClr val="000000"/>
          </a:solidFill>
        </p:spPr>
        <p:txBody>
          <a:bodyPr/>
          <a:lstStyle/>
          <a:p>
            <a:r>
              <a:rPr lang="en-US"/>
              <a:t>Click icon to add picture</a:t>
            </a:r>
          </a:p>
        </p:txBody>
      </p:sp>
      <p:sp>
        <p:nvSpPr>
          <p:cNvPr id="2" name="Title 1"/>
          <p:cNvSpPr>
            <a:spLocks noGrp="1"/>
          </p:cNvSpPr>
          <p:nvPr>
            <p:ph type="ctrTitle"/>
          </p:nvPr>
        </p:nvSpPr>
        <p:spPr>
          <a:xfrm>
            <a:off x="557784" y="2509520"/>
            <a:ext cx="6400800" cy="1635760"/>
          </a:xfrm>
        </p:spPr>
        <p:txBody>
          <a:bodyPr anchor="t">
            <a:normAutofit/>
          </a:bodyPr>
          <a:lstStyle>
            <a:lvl1pPr algn="l">
              <a:defRPr sz="5000">
                <a:solidFill>
                  <a:schemeClr val="bg1"/>
                </a:solidFill>
              </a:defRPr>
            </a:lvl1pPr>
          </a:lstStyle>
          <a:p>
            <a:r>
              <a:rPr lang="en-US"/>
              <a:t>Click to edit Master title style</a:t>
            </a:r>
          </a:p>
        </p:txBody>
      </p:sp>
      <p:sp>
        <p:nvSpPr>
          <p:cNvPr id="3" name="Subtitle 2"/>
          <p:cNvSpPr>
            <a:spLocks noGrp="1"/>
          </p:cNvSpPr>
          <p:nvPr>
            <p:ph type="subTitle" idx="1" hasCustomPrompt="1"/>
          </p:nvPr>
        </p:nvSpPr>
        <p:spPr>
          <a:xfrm>
            <a:off x="557784" y="4389120"/>
            <a:ext cx="5538216" cy="1249680"/>
          </a:xfrm>
        </p:spPr>
        <p:txBody>
          <a:bodyPr anchor="t">
            <a:normAutofit/>
          </a:bodyPr>
          <a:lstStyle>
            <a:lvl1pPr marL="0" indent="0" algn="l">
              <a:buNone/>
              <a:defRPr sz="1800" b="1">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add presenter(s)</a:t>
            </a:r>
          </a:p>
        </p:txBody>
      </p:sp>
      <p:sp>
        <p:nvSpPr>
          <p:cNvPr id="9" name="Text Placeholder 3">
            <a:extLst>
              <a:ext uri="{FF2B5EF4-FFF2-40B4-BE49-F238E27FC236}">
                <a16:creationId xmlns:a16="http://schemas.microsoft.com/office/drawing/2014/main" id="{16A3134D-DA68-DF43-956A-D43C390D301E}"/>
              </a:ext>
            </a:extLst>
          </p:cNvPr>
          <p:cNvSpPr>
            <a:spLocks noGrp="1"/>
          </p:cNvSpPr>
          <p:nvPr>
            <p:ph type="body" sz="half" idx="2" hasCustomPrompt="1"/>
          </p:nvPr>
        </p:nvSpPr>
        <p:spPr>
          <a:xfrm>
            <a:off x="557784" y="2194560"/>
            <a:ext cx="2767307" cy="314960"/>
          </a:xfrm>
        </p:spPr>
        <p:txBody>
          <a:bodyPr>
            <a:normAutofit/>
          </a:bodyPr>
          <a:lstStyle>
            <a:lvl1pPr marL="0" indent="0">
              <a:buNone/>
              <a:defRPr sz="18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Date</a:t>
            </a:r>
          </a:p>
        </p:txBody>
      </p:sp>
    </p:spTree>
    <p:extLst>
      <p:ext uri="{BB962C8B-B14F-4D97-AF65-F5344CB8AC3E}">
        <p14:creationId xmlns:p14="http://schemas.microsoft.com/office/powerpoint/2010/main" val="2276841093"/>
      </p:ext>
    </p:extLst>
  </p:cSld>
  <p:clrMapOvr>
    <a:masterClrMapping/>
  </p:clrMapOvr>
</p:sldLayout>
</file>

<file path=ppt/slideLayouts/slideLayout151.xml><?xml version="1.0" encoding="utf-8"?>
<p:sldLayout xmlns:a="http://schemas.openxmlformats.org/drawingml/2006/main" xmlns:r="http://schemas.openxmlformats.org/officeDocument/2006/relationships" xmlns:p="http://schemas.openxmlformats.org/presentationml/2006/main" showMasterSp="0" preserve="1" userDrawn="1">
  <p:cSld name="1_Title slide full light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9F79D8FE-0866-164B-B218-96155EB1C321}"/>
              </a:ext>
            </a:extLst>
          </p:cNvPr>
          <p:cNvSpPr>
            <a:spLocks noGrp="1"/>
          </p:cNvSpPr>
          <p:nvPr>
            <p:ph type="pic" sz="quarter" idx="10"/>
          </p:nvPr>
        </p:nvSpPr>
        <p:spPr>
          <a:xfrm>
            <a:off x="0" y="0"/>
            <a:ext cx="12192000" cy="6858000"/>
          </a:xfrm>
        </p:spPr>
        <p:txBody>
          <a:bodyPr/>
          <a:lstStyle/>
          <a:p>
            <a:endParaRPr lang="en-US"/>
          </a:p>
        </p:txBody>
      </p:sp>
      <p:sp>
        <p:nvSpPr>
          <p:cNvPr id="2" name="Title 1"/>
          <p:cNvSpPr>
            <a:spLocks noGrp="1"/>
          </p:cNvSpPr>
          <p:nvPr>
            <p:ph type="ctrTitle"/>
          </p:nvPr>
        </p:nvSpPr>
        <p:spPr>
          <a:xfrm>
            <a:off x="557784" y="2509520"/>
            <a:ext cx="6400800" cy="1635760"/>
          </a:xfrm>
        </p:spPr>
        <p:txBody>
          <a:bodyPr anchor="t">
            <a:normAutofit/>
          </a:bodyPr>
          <a:lstStyle>
            <a:lvl1pPr algn="l">
              <a:defRPr sz="5000">
                <a:solidFill>
                  <a:schemeClr val="tx1"/>
                </a:solidFill>
              </a:defRPr>
            </a:lvl1pPr>
          </a:lstStyle>
          <a:p>
            <a:r>
              <a:rPr lang="en-US"/>
              <a:t>Click to edit Master title style</a:t>
            </a:r>
          </a:p>
        </p:txBody>
      </p:sp>
      <p:sp>
        <p:nvSpPr>
          <p:cNvPr id="3" name="Subtitle 2"/>
          <p:cNvSpPr>
            <a:spLocks noGrp="1"/>
          </p:cNvSpPr>
          <p:nvPr>
            <p:ph type="subTitle" idx="1" hasCustomPrompt="1"/>
          </p:nvPr>
        </p:nvSpPr>
        <p:spPr>
          <a:xfrm>
            <a:off x="557784" y="4389120"/>
            <a:ext cx="5538216" cy="1249680"/>
          </a:xfrm>
        </p:spPr>
        <p:txBody>
          <a:bodyPr anchor="t">
            <a:normAutofit/>
          </a:bodyPr>
          <a:lstStyle>
            <a:lvl1pPr marL="0" indent="0" algn="l">
              <a:buNone/>
              <a:defRPr sz="18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add presenter(s)</a:t>
            </a:r>
          </a:p>
        </p:txBody>
      </p:sp>
      <p:sp>
        <p:nvSpPr>
          <p:cNvPr id="9" name="Text Placeholder 3">
            <a:extLst>
              <a:ext uri="{FF2B5EF4-FFF2-40B4-BE49-F238E27FC236}">
                <a16:creationId xmlns:a16="http://schemas.microsoft.com/office/drawing/2014/main" id="{16A3134D-DA68-DF43-956A-D43C390D301E}"/>
              </a:ext>
            </a:extLst>
          </p:cNvPr>
          <p:cNvSpPr>
            <a:spLocks noGrp="1"/>
          </p:cNvSpPr>
          <p:nvPr>
            <p:ph type="body" sz="half" idx="2" hasCustomPrompt="1"/>
          </p:nvPr>
        </p:nvSpPr>
        <p:spPr>
          <a:xfrm>
            <a:off x="557784" y="2194560"/>
            <a:ext cx="2767307" cy="314960"/>
          </a:xfrm>
        </p:spPr>
        <p:txBody>
          <a:bodyP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Date</a:t>
            </a:r>
          </a:p>
        </p:txBody>
      </p:sp>
    </p:spTree>
    <p:extLst>
      <p:ext uri="{BB962C8B-B14F-4D97-AF65-F5344CB8AC3E}">
        <p14:creationId xmlns:p14="http://schemas.microsoft.com/office/powerpoint/2010/main" val="2567906564"/>
      </p:ext>
    </p:extLst>
  </p:cSld>
  <p:clrMapOvr>
    <a:masterClrMapping/>
  </p:clrMapOvr>
</p:sldLayout>
</file>

<file path=ppt/slideLayouts/slideLayout152.xml><?xml version="1.0" encoding="utf-8"?>
<p:sldLayout xmlns:a="http://schemas.openxmlformats.org/drawingml/2006/main" xmlns:r="http://schemas.openxmlformats.org/officeDocument/2006/relationships" xmlns:p="http://schemas.openxmlformats.org/presentationml/2006/main" showMasterSp="0" preserve="1" userDrawn="1">
  <p:cSld name="Title slide full dark image">
    <p:spTree>
      <p:nvGrpSpPr>
        <p:cNvPr id="1" name=""/>
        <p:cNvGrpSpPr/>
        <p:nvPr/>
      </p:nvGrpSpPr>
      <p:grpSpPr>
        <a:xfrm>
          <a:off x="0" y="0"/>
          <a:ext cx="0" cy="0"/>
          <a:chOff x="0" y="0"/>
          <a:chExt cx="0" cy="0"/>
        </a:xfrm>
      </p:grpSpPr>
      <p:sp>
        <p:nvSpPr>
          <p:cNvPr id="11" name="Picture Placeholder 4">
            <a:extLst>
              <a:ext uri="{FF2B5EF4-FFF2-40B4-BE49-F238E27FC236}">
                <a16:creationId xmlns:a16="http://schemas.microsoft.com/office/drawing/2014/main" id="{DEB1E14B-D50C-1A46-AE43-F06344F60A99}"/>
              </a:ext>
            </a:extLst>
          </p:cNvPr>
          <p:cNvSpPr>
            <a:spLocks noGrp="1"/>
          </p:cNvSpPr>
          <p:nvPr>
            <p:ph type="pic" sz="quarter" idx="10"/>
          </p:nvPr>
        </p:nvSpPr>
        <p:spPr>
          <a:xfrm>
            <a:off x="0" y="0"/>
            <a:ext cx="12192000" cy="6858000"/>
          </a:xfrm>
          <a:solidFill>
            <a:schemeClr val="tx1"/>
          </a:solidFill>
        </p:spPr>
        <p:txBody>
          <a:bodyPr/>
          <a:lstStyle/>
          <a:p>
            <a:endParaRPr lang="en-US"/>
          </a:p>
        </p:txBody>
      </p:sp>
      <p:sp>
        <p:nvSpPr>
          <p:cNvPr id="2" name="Title 1"/>
          <p:cNvSpPr>
            <a:spLocks noGrp="1"/>
          </p:cNvSpPr>
          <p:nvPr>
            <p:ph type="ctrTitle"/>
          </p:nvPr>
        </p:nvSpPr>
        <p:spPr>
          <a:xfrm>
            <a:off x="557784" y="2509520"/>
            <a:ext cx="6400800" cy="1635760"/>
          </a:xfrm>
        </p:spPr>
        <p:txBody>
          <a:bodyPr anchor="t">
            <a:normAutofit/>
          </a:bodyPr>
          <a:lstStyle>
            <a:lvl1pPr algn="l">
              <a:defRPr sz="5000">
                <a:solidFill>
                  <a:schemeClr val="bg1"/>
                </a:solidFill>
              </a:defRPr>
            </a:lvl1pPr>
          </a:lstStyle>
          <a:p>
            <a:r>
              <a:rPr lang="en-US"/>
              <a:t>Click to edit Master title style</a:t>
            </a:r>
          </a:p>
        </p:txBody>
      </p:sp>
      <p:sp>
        <p:nvSpPr>
          <p:cNvPr id="3" name="Subtitle 2"/>
          <p:cNvSpPr>
            <a:spLocks noGrp="1"/>
          </p:cNvSpPr>
          <p:nvPr>
            <p:ph type="subTitle" idx="1" hasCustomPrompt="1"/>
          </p:nvPr>
        </p:nvSpPr>
        <p:spPr>
          <a:xfrm>
            <a:off x="557784" y="4389120"/>
            <a:ext cx="5538216" cy="1249680"/>
          </a:xfrm>
        </p:spPr>
        <p:txBody>
          <a:bodyPr anchor="t">
            <a:normAutofit/>
          </a:bodyPr>
          <a:lstStyle>
            <a:lvl1pPr marL="0" indent="0" algn="l">
              <a:buNone/>
              <a:defRPr sz="1800" b="1">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add presenter(s)</a:t>
            </a:r>
          </a:p>
        </p:txBody>
      </p:sp>
      <p:sp>
        <p:nvSpPr>
          <p:cNvPr id="9" name="Text Placeholder 3">
            <a:extLst>
              <a:ext uri="{FF2B5EF4-FFF2-40B4-BE49-F238E27FC236}">
                <a16:creationId xmlns:a16="http://schemas.microsoft.com/office/drawing/2014/main" id="{16A3134D-DA68-DF43-956A-D43C390D301E}"/>
              </a:ext>
            </a:extLst>
          </p:cNvPr>
          <p:cNvSpPr>
            <a:spLocks noGrp="1"/>
          </p:cNvSpPr>
          <p:nvPr>
            <p:ph type="body" sz="half" idx="2" hasCustomPrompt="1"/>
          </p:nvPr>
        </p:nvSpPr>
        <p:spPr>
          <a:xfrm>
            <a:off x="557784" y="2194560"/>
            <a:ext cx="2767307" cy="314960"/>
          </a:xfrm>
        </p:spPr>
        <p:txBody>
          <a:bodyPr>
            <a:normAutofit/>
          </a:bodyPr>
          <a:lstStyle>
            <a:lvl1pPr marL="0" indent="0">
              <a:buNone/>
              <a:defRPr sz="18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Date</a:t>
            </a:r>
          </a:p>
        </p:txBody>
      </p:sp>
    </p:spTree>
    <p:extLst>
      <p:ext uri="{BB962C8B-B14F-4D97-AF65-F5344CB8AC3E}">
        <p14:creationId xmlns:p14="http://schemas.microsoft.com/office/powerpoint/2010/main" val="1908130255"/>
      </p:ext>
    </p:extLst>
  </p:cSld>
  <p:clrMapOvr>
    <a:masterClrMapping/>
  </p:clrMapOvr>
</p:sldLayout>
</file>

<file path=ppt/slideLayouts/slideLayout153.xml><?xml version="1.0" encoding="utf-8"?>
<p:sldLayout xmlns:a="http://schemas.openxmlformats.org/drawingml/2006/main" xmlns:r="http://schemas.openxmlformats.org/officeDocument/2006/relationships" xmlns:p="http://schemas.openxmlformats.org/presentationml/2006/main" showMasterSp="0" preserve="1" userDrawn="1">
  <p:cSld name="Title slide image right">
    <p:spTree>
      <p:nvGrpSpPr>
        <p:cNvPr id="1" name=""/>
        <p:cNvGrpSpPr/>
        <p:nvPr/>
      </p:nvGrpSpPr>
      <p:grpSpPr>
        <a:xfrm>
          <a:off x="0" y="0"/>
          <a:ext cx="0" cy="0"/>
          <a:chOff x="0" y="0"/>
          <a:chExt cx="0" cy="0"/>
        </a:xfrm>
      </p:grpSpPr>
      <p:sp>
        <p:nvSpPr>
          <p:cNvPr id="2" name="Title 1"/>
          <p:cNvSpPr>
            <a:spLocks noGrp="1"/>
          </p:cNvSpPr>
          <p:nvPr>
            <p:ph type="ctrTitle"/>
          </p:nvPr>
        </p:nvSpPr>
        <p:spPr>
          <a:xfrm>
            <a:off x="557784" y="2509520"/>
            <a:ext cx="6400800" cy="1635760"/>
          </a:xfrm>
        </p:spPr>
        <p:txBody>
          <a:bodyPr anchor="t">
            <a:normAutofit/>
          </a:bodyPr>
          <a:lstStyle>
            <a:lvl1pPr algn="l">
              <a:defRPr sz="5000">
                <a:solidFill>
                  <a:schemeClr val="tx1"/>
                </a:solidFill>
              </a:defRPr>
            </a:lvl1pPr>
          </a:lstStyle>
          <a:p>
            <a:r>
              <a:rPr lang="en-US"/>
              <a:t>Click to edit Master title style</a:t>
            </a:r>
          </a:p>
        </p:txBody>
      </p:sp>
      <p:sp>
        <p:nvSpPr>
          <p:cNvPr id="3" name="Subtitle 2"/>
          <p:cNvSpPr>
            <a:spLocks noGrp="1"/>
          </p:cNvSpPr>
          <p:nvPr>
            <p:ph type="subTitle" idx="1"/>
          </p:nvPr>
        </p:nvSpPr>
        <p:spPr>
          <a:xfrm>
            <a:off x="557784" y="4389120"/>
            <a:ext cx="5538216" cy="1249680"/>
          </a:xfrm>
        </p:spPr>
        <p:txBody>
          <a:bodyPr anchor="t">
            <a:normAutofit/>
          </a:bodyPr>
          <a:lstStyle>
            <a:lvl1pPr marL="0" indent="0" algn="l">
              <a:buNone/>
              <a:defRPr sz="18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9" name="Text Placeholder 3">
            <a:extLst>
              <a:ext uri="{FF2B5EF4-FFF2-40B4-BE49-F238E27FC236}">
                <a16:creationId xmlns:a16="http://schemas.microsoft.com/office/drawing/2014/main" id="{16A3134D-DA68-DF43-956A-D43C390D301E}"/>
              </a:ext>
            </a:extLst>
          </p:cNvPr>
          <p:cNvSpPr>
            <a:spLocks noGrp="1"/>
          </p:cNvSpPr>
          <p:nvPr>
            <p:ph type="body" sz="half" idx="2" hasCustomPrompt="1"/>
          </p:nvPr>
        </p:nvSpPr>
        <p:spPr>
          <a:xfrm>
            <a:off x="557784" y="2194560"/>
            <a:ext cx="4623816" cy="314960"/>
          </a:xfrm>
        </p:spPr>
        <p:txBody>
          <a:bodyP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Date</a:t>
            </a:r>
          </a:p>
        </p:txBody>
      </p:sp>
      <p:pic>
        <p:nvPicPr>
          <p:cNvPr id="11" name="Graphic 10">
            <a:extLst>
              <a:ext uri="{FF2B5EF4-FFF2-40B4-BE49-F238E27FC236}">
                <a16:creationId xmlns:a16="http://schemas.microsoft.com/office/drawing/2014/main" id="{7A17DE22-3FA2-0D4E-907A-4949F902FD34}"/>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57784" y="649424"/>
            <a:ext cx="2104136" cy="526034"/>
          </a:xfrm>
          <a:prstGeom prst="rect">
            <a:avLst/>
          </a:prstGeom>
        </p:spPr>
      </p:pic>
      <p:sp>
        <p:nvSpPr>
          <p:cNvPr id="5" name="Picture Placeholder 4">
            <a:extLst>
              <a:ext uri="{FF2B5EF4-FFF2-40B4-BE49-F238E27FC236}">
                <a16:creationId xmlns:a16="http://schemas.microsoft.com/office/drawing/2014/main" id="{46424789-B30F-014F-B4DE-B9308D6CF76C}"/>
              </a:ext>
            </a:extLst>
          </p:cNvPr>
          <p:cNvSpPr>
            <a:spLocks noGrp="1"/>
          </p:cNvSpPr>
          <p:nvPr>
            <p:ph type="pic" sz="quarter" idx="11"/>
          </p:nvPr>
        </p:nvSpPr>
        <p:spPr>
          <a:xfrm>
            <a:off x="8250238" y="0"/>
            <a:ext cx="3941762" cy="6858000"/>
          </a:xfrm>
        </p:spPr>
        <p:txBody>
          <a:bodyPr/>
          <a:lstStyle/>
          <a:p>
            <a:endParaRPr lang="en-US"/>
          </a:p>
        </p:txBody>
      </p:sp>
    </p:spTree>
    <p:extLst>
      <p:ext uri="{BB962C8B-B14F-4D97-AF65-F5344CB8AC3E}">
        <p14:creationId xmlns:p14="http://schemas.microsoft.com/office/powerpoint/2010/main" val="3376974729"/>
      </p:ext>
    </p:extLst>
  </p:cSld>
  <p:clrMapOvr>
    <a:masterClrMapping/>
  </p:clrMapOvr>
</p:sldLayout>
</file>

<file path=ppt/slideLayouts/slideLayout154.xml><?xml version="1.0" encoding="utf-8"?>
<p:sldLayout xmlns:a="http://schemas.openxmlformats.org/drawingml/2006/main" xmlns:r="http://schemas.openxmlformats.org/officeDocument/2006/relationships" xmlns:p="http://schemas.openxmlformats.org/presentationml/2006/main" showMasterSp="0" preserve="1" userDrawn="1">
  <p:cSld name="1_Title slide image right">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557784" y="2509520"/>
            <a:ext cx="6400800" cy="1635760"/>
          </a:xfrm>
        </p:spPr>
        <p:txBody>
          <a:bodyPr anchor="t">
            <a:normAutofit/>
          </a:bodyPr>
          <a:lstStyle>
            <a:lvl1pPr algn="l">
              <a:defRPr sz="5000">
                <a:solidFill>
                  <a:schemeClr val="bg1"/>
                </a:solidFill>
              </a:defRPr>
            </a:lvl1pPr>
          </a:lstStyle>
          <a:p>
            <a:r>
              <a:rPr lang="en-US"/>
              <a:t>Click to edit Master title style</a:t>
            </a:r>
          </a:p>
        </p:txBody>
      </p:sp>
      <p:sp>
        <p:nvSpPr>
          <p:cNvPr id="3" name="Subtitle 2"/>
          <p:cNvSpPr>
            <a:spLocks noGrp="1"/>
          </p:cNvSpPr>
          <p:nvPr>
            <p:ph type="subTitle" idx="1"/>
          </p:nvPr>
        </p:nvSpPr>
        <p:spPr>
          <a:xfrm>
            <a:off x="557784" y="4389120"/>
            <a:ext cx="5538216" cy="1249680"/>
          </a:xfrm>
        </p:spPr>
        <p:txBody>
          <a:bodyPr anchor="t">
            <a:normAutofit/>
          </a:bodyPr>
          <a:lstStyle>
            <a:lvl1pPr marL="0" indent="0" algn="l">
              <a:buNone/>
              <a:defRPr sz="1800" b="1">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9" name="Text Placeholder 3">
            <a:extLst>
              <a:ext uri="{FF2B5EF4-FFF2-40B4-BE49-F238E27FC236}">
                <a16:creationId xmlns:a16="http://schemas.microsoft.com/office/drawing/2014/main" id="{16A3134D-DA68-DF43-956A-D43C390D301E}"/>
              </a:ext>
            </a:extLst>
          </p:cNvPr>
          <p:cNvSpPr>
            <a:spLocks noGrp="1"/>
          </p:cNvSpPr>
          <p:nvPr>
            <p:ph type="body" sz="half" idx="2" hasCustomPrompt="1"/>
          </p:nvPr>
        </p:nvSpPr>
        <p:spPr>
          <a:xfrm>
            <a:off x="557784" y="2194560"/>
            <a:ext cx="4623816" cy="314960"/>
          </a:xfrm>
        </p:spPr>
        <p:txBody>
          <a:bodyPr>
            <a:normAutofit/>
          </a:bodyPr>
          <a:lstStyle>
            <a:lvl1pPr marL="0" indent="0">
              <a:buNone/>
              <a:defRPr sz="18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Date</a:t>
            </a:r>
          </a:p>
        </p:txBody>
      </p:sp>
      <p:sp>
        <p:nvSpPr>
          <p:cNvPr id="5" name="Picture Placeholder 4">
            <a:extLst>
              <a:ext uri="{FF2B5EF4-FFF2-40B4-BE49-F238E27FC236}">
                <a16:creationId xmlns:a16="http://schemas.microsoft.com/office/drawing/2014/main" id="{46424789-B30F-014F-B4DE-B9308D6CF76C}"/>
              </a:ext>
            </a:extLst>
          </p:cNvPr>
          <p:cNvSpPr>
            <a:spLocks noGrp="1"/>
          </p:cNvSpPr>
          <p:nvPr>
            <p:ph type="pic" sz="quarter" idx="11"/>
          </p:nvPr>
        </p:nvSpPr>
        <p:spPr>
          <a:xfrm>
            <a:off x="8250238" y="0"/>
            <a:ext cx="3941762" cy="6858000"/>
          </a:xfrm>
        </p:spPr>
        <p:txBody>
          <a:bodyPr/>
          <a:lstStyle/>
          <a:p>
            <a:endParaRPr lang="en-US"/>
          </a:p>
        </p:txBody>
      </p:sp>
      <p:sp>
        <p:nvSpPr>
          <p:cNvPr id="6" name="Rectangle 5">
            <a:extLst>
              <a:ext uri="{FF2B5EF4-FFF2-40B4-BE49-F238E27FC236}">
                <a16:creationId xmlns:a16="http://schemas.microsoft.com/office/drawing/2014/main" id="{557E9A3C-0DC9-9146-8C31-EEDF9FE9E810}"/>
              </a:ext>
            </a:extLst>
          </p:cNvPr>
          <p:cNvSpPr/>
          <p:nvPr userDrawn="1"/>
        </p:nvSpPr>
        <p:spPr>
          <a:xfrm>
            <a:off x="5266285" y="3244334"/>
            <a:ext cx="1659429" cy="369332"/>
          </a:xfrm>
          <a:prstGeom prst="rect">
            <a:avLst/>
          </a:prstGeom>
        </p:spPr>
        <p:txBody>
          <a:bodyPr wrap="none">
            <a:spAutoFit/>
          </a:bodyPr>
          <a:lstStyle/>
          <a:p>
            <a:pPr algn="ctr"/>
            <a:r>
              <a:rPr lang="en-US" sz="1800"/>
              <a:t>Power Outage</a:t>
            </a:r>
          </a:p>
        </p:txBody>
      </p:sp>
      <p:pic>
        <p:nvPicPr>
          <p:cNvPr id="8" name="Graphic 7">
            <a:extLst>
              <a:ext uri="{FF2B5EF4-FFF2-40B4-BE49-F238E27FC236}">
                <a16:creationId xmlns:a16="http://schemas.microsoft.com/office/drawing/2014/main" id="{47D7E326-8561-944E-850C-25A32876E0D4}"/>
              </a:ext>
            </a:extLst>
          </p:cNvPr>
          <p:cNvPicPr>
            <a:picLocks noChangeAspect="1"/>
          </p:cNvPicPr>
          <p:nvPr userDrawn="1"/>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557784" y="649424"/>
            <a:ext cx="2104136" cy="526034"/>
          </a:xfrm>
          <a:prstGeom prst="rect">
            <a:avLst/>
          </a:prstGeom>
        </p:spPr>
      </p:pic>
    </p:spTree>
    <p:extLst>
      <p:ext uri="{BB962C8B-B14F-4D97-AF65-F5344CB8AC3E}">
        <p14:creationId xmlns:p14="http://schemas.microsoft.com/office/powerpoint/2010/main" val="231518909"/>
      </p:ext>
    </p:extLst>
  </p:cSld>
  <p:clrMapOvr>
    <a:masterClrMapping/>
  </p:clrMapOvr>
</p:sldLayout>
</file>

<file path=ppt/slideLayouts/slideLayout155.xml><?xml version="1.0" encoding="utf-8"?>
<p:sldLayout xmlns:a="http://schemas.openxmlformats.org/drawingml/2006/main" xmlns:r="http://schemas.openxmlformats.org/officeDocument/2006/relationships" xmlns:p="http://schemas.openxmlformats.org/presentationml/2006/main" showMasterSp="0" preserve="1" userDrawn="1">
  <p:cSld name="Title slide full dark image tagline">
    <p:spTree>
      <p:nvGrpSpPr>
        <p:cNvPr id="1" name=""/>
        <p:cNvGrpSpPr/>
        <p:nvPr/>
      </p:nvGrpSpPr>
      <p:grpSpPr>
        <a:xfrm>
          <a:off x="0" y="0"/>
          <a:ext cx="0" cy="0"/>
          <a:chOff x="0" y="0"/>
          <a:chExt cx="0" cy="0"/>
        </a:xfrm>
      </p:grpSpPr>
      <p:sp>
        <p:nvSpPr>
          <p:cNvPr id="7" name="Picture Placeholder 6">
            <a:extLst>
              <a:ext uri="{FF2B5EF4-FFF2-40B4-BE49-F238E27FC236}">
                <a16:creationId xmlns:a16="http://schemas.microsoft.com/office/drawing/2014/main" id="{1768D8E7-B450-DC45-9EC2-19869E2B43E5}"/>
              </a:ext>
            </a:extLst>
          </p:cNvPr>
          <p:cNvSpPr>
            <a:spLocks noGrp="1"/>
          </p:cNvSpPr>
          <p:nvPr>
            <p:ph type="pic" sz="quarter" idx="10"/>
          </p:nvPr>
        </p:nvSpPr>
        <p:spPr>
          <a:xfrm>
            <a:off x="0" y="0"/>
            <a:ext cx="12192000" cy="6858000"/>
          </a:xfrm>
          <a:solidFill>
            <a:schemeClr val="tx1"/>
          </a:solidFill>
        </p:spPr>
        <p:txBody>
          <a:bodyPr/>
          <a:lstStyle/>
          <a:p>
            <a:endParaRPr lang="en-US"/>
          </a:p>
        </p:txBody>
      </p:sp>
      <p:sp>
        <p:nvSpPr>
          <p:cNvPr id="2" name="Title 1"/>
          <p:cNvSpPr>
            <a:spLocks noGrp="1"/>
          </p:cNvSpPr>
          <p:nvPr>
            <p:ph type="ctrTitle"/>
          </p:nvPr>
        </p:nvSpPr>
        <p:spPr>
          <a:xfrm>
            <a:off x="557784" y="2509520"/>
            <a:ext cx="6400800" cy="1635760"/>
          </a:xfrm>
        </p:spPr>
        <p:txBody>
          <a:bodyPr anchor="t">
            <a:normAutofit/>
          </a:bodyPr>
          <a:lstStyle>
            <a:lvl1pPr algn="l">
              <a:defRPr sz="5000">
                <a:solidFill>
                  <a:schemeClr val="bg1"/>
                </a:solidFill>
              </a:defRPr>
            </a:lvl1pPr>
          </a:lstStyle>
          <a:p>
            <a:r>
              <a:rPr lang="en-US"/>
              <a:t>Click to edit Master title style</a:t>
            </a:r>
          </a:p>
        </p:txBody>
      </p:sp>
      <p:sp>
        <p:nvSpPr>
          <p:cNvPr id="3" name="Subtitle 2"/>
          <p:cNvSpPr>
            <a:spLocks noGrp="1"/>
          </p:cNvSpPr>
          <p:nvPr>
            <p:ph type="subTitle" idx="1" hasCustomPrompt="1"/>
          </p:nvPr>
        </p:nvSpPr>
        <p:spPr>
          <a:xfrm>
            <a:off x="557784" y="4389120"/>
            <a:ext cx="5538216" cy="1249680"/>
          </a:xfrm>
        </p:spPr>
        <p:txBody>
          <a:bodyPr anchor="t">
            <a:normAutofit/>
          </a:bodyPr>
          <a:lstStyle>
            <a:lvl1pPr marL="0" indent="0" algn="l">
              <a:buNone/>
              <a:defRPr sz="1800" b="1">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add presenter(s)</a:t>
            </a:r>
          </a:p>
        </p:txBody>
      </p:sp>
      <p:sp>
        <p:nvSpPr>
          <p:cNvPr id="9" name="Text Placeholder 3">
            <a:extLst>
              <a:ext uri="{FF2B5EF4-FFF2-40B4-BE49-F238E27FC236}">
                <a16:creationId xmlns:a16="http://schemas.microsoft.com/office/drawing/2014/main" id="{16A3134D-DA68-DF43-956A-D43C390D301E}"/>
              </a:ext>
            </a:extLst>
          </p:cNvPr>
          <p:cNvSpPr>
            <a:spLocks noGrp="1"/>
          </p:cNvSpPr>
          <p:nvPr>
            <p:ph type="body" sz="half" idx="2" hasCustomPrompt="1"/>
          </p:nvPr>
        </p:nvSpPr>
        <p:spPr>
          <a:xfrm>
            <a:off x="557784" y="2194560"/>
            <a:ext cx="2767307" cy="314960"/>
          </a:xfrm>
        </p:spPr>
        <p:txBody>
          <a:bodyPr>
            <a:normAutofit/>
          </a:bodyPr>
          <a:lstStyle>
            <a:lvl1pPr marL="0" indent="0">
              <a:buNone/>
              <a:defRPr sz="18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Date</a:t>
            </a:r>
          </a:p>
        </p:txBody>
      </p:sp>
    </p:spTree>
    <p:extLst>
      <p:ext uri="{BB962C8B-B14F-4D97-AF65-F5344CB8AC3E}">
        <p14:creationId xmlns:p14="http://schemas.microsoft.com/office/powerpoint/2010/main" val="585466010"/>
      </p:ext>
    </p:extLst>
  </p:cSld>
  <p:clrMapOvr>
    <a:masterClrMapping/>
  </p:clrMapOvr>
</p:sldLayout>
</file>

<file path=ppt/slideLayouts/slideLayout156.xml><?xml version="1.0" encoding="utf-8"?>
<p:sldLayout xmlns:a="http://schemas.openxmlformats.org/drawingml/2006/main" xmlns:r="http://schemas.openxmlformats.org/officeDocument/2006/relationships" xmlns:p="http://schemas.openxmlformats.org/presentationml/2006/main" showMasterSp="0" preserve="1" userDrawn="1">
  <p:cSld name="Title slide full light image tagline">
    <p:bg>
      <p:bgPr>
        <a:solidFill>
          <a:schemeClr val="bg1"/>
        </a:solidFill>
        <a:effectLst/>
      </p:bgPr>
    </p:bg>
    <p:spTree>
      <p:nvGrpSpPr>
        <p:cNvPr id="1" name=""/>
        <p:cNvGrpSpPr/>
        <p:nvPr/>
      </p:nvGrpSpPr>
      <p:grpSpPr>
        <a:xfrm>
          <a:off x="0" y="0"/>
          <a:ext cx="0" cy="0"/>
          <a:chOff x="0" y="0"/>
          <a:chExt cx="0" cy="0"/>
        </a:xfrm>
      </p:grpSpPr>
      <p:sp>
        <p:nvSpPr>
          <p:cNvPr id="30" name="Picture Placeholder 29">
            <a:extLst>
              <a:ext uri="{FF2B5EF4-FFF2-40B4-BE49-F238E27FC236}">
                <a16:creationId xmlns:a16="http://schemas.microsoft.com/office/drawing/2014/main" id="{9DEC65B1-F08F-6E49-B5C2-3F20C5EFD96E}"/>
              </a:ext>
            </a:extLst>
          </p:cNvPr>
          <p:cNvSpPr>
            <a:spLocks noGrp="1"/>
          </p:cNvSpPr>
          <p:nvPr>
            <p:ph type="pic" sz="quarter" idx="10"/>
          </p:nvPr>
        </p:nvSpPr>
        <p:spPr>
          <a:xfrm>
            <a:off x="0" y="0"/>
            <a:ext cx="12192000" cy="6858000"/>
          </a:xfrm>
        </p:spPr>
        <p:txBody>
          <a:bodyPr/>
          <a:lstStyle/>
          <a:p>
            <a:endParaRPr lang="en-US"/>
          </a:p>
        </p:txBody>
      </p:sp>
      <p:sp>
        <p:nvSpPr>
          <p:cNvPr id="2" name="Title 1"/>
          <p:cNvSpPr>
            <a:spLocks noGrp="1"/>
          </p:cNvSpPr>
          <p:nvPr>
            <p:ph type="ctrTitle"/>
          </p:nvPr>
        </p:nvSpPr>
        <p:spPr>
          <a:xfrm>
            <a:off x="557784" y="2509520"/>
            <a:ext cx="6400800" cy="1635760"/>
          </a:xfrm>
        </p:spPr>
        <p:txBody>
          <a:bodyPr anchor="t">
            <a:normAutofit/>
          </a:bodyPr>
          <a:lstStyle>
            <a:lvl1pPr algn="l">
              <a:defRPr sz="5000">
                <a:solidFill>
                  <a:schemeClr val="tx1"/>
                </a:solidFill>
              </a:defRPr>
            </a:lvl1pPr>
          </a:lstStyle>
          <a:p>
            <a:r>
              <a:rPr lang="en-US"/>
              <a:t>Click to edit Master title style</a:t>
            </a:r>
          </a:p>
        </p:txBody>
      </p:sp>
      <p:sp>
        <p:nvSpPr>
          <p:cNvPr id="3" name="Subtitle 2"/>
          <p:cNvSpPr>
            <a:spLocks noGrp="1"/>
          </p:cNvSpPr>
          <p:nvPr>
            <p:ph type="subTitle" idx="1" hasCustomPrompt="1"/>
          </p:nvPr>
        </p:nvSpPr>
        <p:spPr>
          <a:xfrm>
            <a:off x="557784" y="4389120"/>
            <a:ext cx="5538216" cy="1249680"/>
          </a:xfrm>
        </p:spPr>
        <p:txBody>
          <a:bodyPr anchor="t">
            <a:normAutofit/>
          </a:bodyPr>
          <a:lstStyle>
            <a:lvl1pPr marL="0" indent="0" algn="l">
              <a:buNone/>
              <a:defRPr sz="18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add presenter(s)</a:t>
            </a:r>
          </a:p>
        </p:txBody>
      </p:sp>
      <p:sp>
        <p:nvSpPr>
          <p:cNvPr id="9" name="Text Placeholder 3">
            <a:extLst>
              <a:ext uri="{FF2B5EF4-FFF2-40B4-BE49-F238E27FC236}">
                <a16:creationId xmlns:a16="http://schemas.microsoft.com/office/drawing/2014/main" id="{16A3134D-DA68-DF43-956A-D43C390D301E}"/>
              </a:ext>
            </a:extLst>
          </p:cNvPr>
          <p:cNvSpPr>
            <a:spLocks noGrp="1"/>
          </p:cNvSpPr>
          <p:nvPr>
            <p:ph type="body" sz="half" idx="2" hasCustomPrompt="1"/>
          </p:nvPr>
        </p:nvSpPr>
        <p:spPr>
          <a:xfrm>
            <a:off x="557784" y="2194560"/>
            <a:ext cx="2767307" cy="314960"/>
          </a:xfrm>
        </p:spPr>
        <p:txBody>
          <a:bodyPr>
            <a:normAutofit/>
          </a:bodyPr>
          <a:lstStyle>
            <a:lvl1pPr marL="0" indent="0">
              <a:buNone/>
              <a:defRPr sz="18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Date</a:t>
            </a:r>
          </a:p>
        </p:txBody>
      </p:sp>
    </p:spTree>
    <p:extLst>
      <p:ext uri="{BB962C8B-B14F-4D97-AF65-F5344CB8AC3E}">
        <p14:creationId xmlns:p14="http://schemas.microsoft.com/office/powerpoint/2010/main" val="3745414118"/>
      </p:ext>
    </p:extLst>
  </p:cSld>
  <p:clrMapOvr>
    <a:masterClrMapping/>
  </p:clrMapOvr>
</p:sldLayout>
</file>

<file path=ppt/slideLayouts/slideLayout157.xml><?xml version="1.0" encoding="utf-8"?>
<p:sldLayout xmlns:a="http://schemas.openxmlformats.org/drawingml/2006/main" xmlns:r="http://schemas.openxmlformats.org/officeDocument/2006/relationships" xmlns:p="http://schemas.openxmlformats.org/presentationml/2006/main" showMasterSp="0" preserve="1" userDrawn="1">
  <p:cSld name="Title slide dark image right tagline">
    <p:spTree>
      <p:nvGrpSpPr>
        <p:cNvPr id="1" name=""/>
        <p:cNvGrpSpPr/>
        <p:nvPr/>
      </p:nvGrpSpPr>
      <p:grpSpPr>
        <a:xfrm>
          <a:off x="0" y="0"/>
          <a:ext cx="0" cy="0"/>
          <a:chOff x="0" y="0"/>
          <a:chExt cx="0" cy="0"/>
        </a:xfrm>
      </p:grpSpPr>
      <p:sp>
        <p:nvSpPr>
          <p:cNvPr id="2" name="Title 1"/>
          <p:cNvSpPr>
            <a:spLocks noGrp="1"/>
          </p:cNvSpPr>
          <p:nvPr>
            <p:ph type="ctrTitle"/>
          </p:nvPr>
        </p:nvSpPr>
        <p:spPr>
          <a:xfrm>
            <a:off x="557784" y="2509520"/>
            <a:ext cx="6400800" cy="1635760"/>
          </a:xfrm>
        </p:spPr>
        <p:txBody>
          <a:bodyPr anchor="t">
            <a:normAutofit/>
          </a:bodyPr>
          <a:lstStyle>
            <a:lvl1pPr algn="l">
              <a:defRPr sz="5000">
                <a:solidFill>
                  <a:schemeClr val="tx1"/>
                </a:solidFill>
              </a:defRPr>
            </a:lvl1pPr>
          </a:lstStyle>
          <a:p>
            <a:r>
              <a:rPr lang="en-US"/>
              <a:t>Click to edit Master title style</a:t>
            </a:r>
          </a:p>
        </p:txBody>
      </p:sp>
      <p:sp>
        <p:nvSpPr>
          <p:cNvPr id="3" name="Subtitle 2"/>
          <p:cNvSpPr>
            <a:spLocks noGrp="1"/>
          </p:cNvSpPr>
          <p:nvPr>
            <p:ph type="subTitle" idx="1"/>
          </p:nvPr>
        </p:nvSpPr>
        <p:spPr>
          <a:xfrm>
            <a:off x="557784" y="4389120"/>
            <a:ext cx="5538216" cy="1249680"/>
          </a:xfrm>
        </p:spPr>
        <p:txBody>
          <a:bodyPr anchor="t">
            <a:normAutofit/>
          </a:bodyPr>
          <a:lstStyle>
            <a:lvl1pPr marL="0" indent="0" algn="l">
              <a:buNone/>
              <a:defRPr sz="18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9" name="Text Placeholder 3">
            <a:extLst>
              <a:ext uri="{FF2B5EF4-FFF2-40B4-BE49-F238E27FC236}">
                <a16:creationId xmlns:a16="http://schemas.microsoft.com/office/drawing/2014/main" id="{16A3134D-DA68-DF43-956A-D43C390D301E}"/>
              </a:ext>
            </a:extLst>
          </p:cNvPr>
          <p:cNvSpPr>
            <a:spLocks noGrp="1"/>
          </p:cNvSpPr>
          <p:nvPr>
            <p:ph type="body" sz="half" idx="2" hasCustomPrompt="1"/>
          </p:nvPr>
        </p:nvSpPr>
        <p:spPr>
          <a:xfrm>
            <a:off x="557784" y="2194560"/>
            <a:ext cx="4623816" cy="314960"/>
          </a:xfrm>
        </p:spPr>
        <p:txBody>
          <a:bodyP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Date</a:t>
            </a:r>
          </a:p>
        </p:txBody>
      </p:sp>
      <p:pic>
        <p:nvPicPr>
          <p:cNvPr id="11" name="Graphic 10">
            <a:extLst>
              <a:ext uri="{FF2B5EF4-FFF2-40B4-BE49-F238E27FC236}">
                <a16:creationId xmlns:a16="http://schemas.microsoft.com/office/drawing/2014/main" id="{7A17DE22-3FA2-0D4E-907A-4949F902FD34}"/>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57784" y="649424"/>
            <a:ext cx="2104136" cy="526034"/>
          </a:xfrm>
          <a:prstGeom prst="rect">
            <a:avLst/>
          </a:prstGeom>
        </p:spPr>
      </p:pic>
    </p:spTree>
    <p:extLst>
      <p:ext uri="{BB962C8B-B14F-4D97-AF65-F5344CB8AC3E}">
        <p14:creationId xmlns:p14="http://schemas.microsoft.com/office/powerpoint/2010/main" val="3307786488"/>
      </p:ext>
    </p:extLst>
  </p:cSld>
  <p:clrMapOvr>
    <a:masterClrMapping/>
  </p:clrMapOvr>
</p:sldLayout>
</file>

<file path=ppt/slideLayouts/slideLayout158.xml><?xml version="1.0" encoding="utf-8"?>
<p:sldLayout xmlns:a="http://schemas.openxmlformats.org/drawingml/2006/main" xmlns:r="http://schemas.openxmlformats.org/officeDocument/2006/relationships" xmlns:p="http://schemas.openxmlformats.org/presentationml/2006/main" showMasterSp="0" preserve="1">
  <p:cSld name="Title slide no image">
    <p:spTree>
      <p:nvGrpSpPr>
        <p:cNvPr id="1" name=""/>
        <p:cNvGrpSpPr/>
        <p:nvPr/>
      </p:nvGrpSpPr>
      <p:grpSpPr>
        <a:xfrm>
          <a:off x="0" y="0"/>
          <a:ext cx="0" cy="0"/>
          <a:chOff x="0" y="0"/>
          <a:chExt cx="0" cy="0"/>
        </a:xfrm>
      </p:grpSpPr>
      <p:pic>
        <p:nvPicPr>
          <p:cNvPr id="18" name="Graphic 17">
            <a:extLst>
              <a:ext uri="{FF2B5EF4-FFF2-40B4-BE49-F238E27FC236}">
                <a16:creationId xmlns:a16="http://schemas.microsoft.com/office/drawing/2014/main" id="{34539EE2-3ECF-0243-B5B0-7FAE4401017F}"/>
              </a:ext>
            </a:extLst>
          </p:cNvPr>
          <p:cNvPicPr>
            <a:picLocks noChangeAspect="1"/>
          </p:cNvPicPr>
          <p:nvPr/>
        </p:nvPicPr>
        <p:blipFill rotWithShape="1">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t="331" r="685" b="331"/>
          <a:stretch/>
        </p:blipFill>
        <p:spPr>
          <a:xfrm>
            <a:off x="8314266" y="0"/>
            <a:ext cx="3877734" cy="6859599"/>
          </a:xfrm>
          <a:custGeom>
            <a:avLst/>
            <a:gdLst>
              <a:gd name="connsiteX0" fmla="*/ 0 w 3904488"/>
              <a:gd name="connsiteY0" fmla="*/ 0 h 6859599"/>
              <a:gd name="connsiteX1" fmla="*/ 3904488 w 3904488"/>
              <a:gd name="connsiteY1" fmla="*/ 0 h 6859599"/>
              <a:gd name="connsiteX2" fmla="*/ 3904488 w 3904488"/>
              <a:gd name="connsiteY2" fmla="*/ 6859599 h 6859599"/>
              <a:gd name="connsiteX3" fmla="*/ 0 w 3904488"/>
              <a:gd name="connsiteY3" fmla="*/ 6859599 h 6859599"/>
            </a:gdLst>
            <a:ahLst/>
            <a:cxnLst>
              <a:cxn ang="0">
                <a:pos x="connsiteX0" y="connsiteY0"/>
              </a:cxn>
              <a:cxn ang="0">
                <a:pos x="connsiteX1" y="connsiteY1"/>
              </a:cxn>
              <a:cxn ang="0">
                <a:pos x="connsiteX2" y="connsiteY2"/>
              </a:cxn>
              <a:cxn ang="0">
                <a:pos x="connsiteX3" y="connsiteY3"/>
              </a:cxn>
            </a:cxnLst>
            <a:rect l="l" t="t" r="r" b="b"/>
            <a:pathLst>
              <a:path w="3904488" h="6859599">
                <a:moveTo>
                  <a:pt x="0" y="0"/>
                </a:moveTo>
                <a:lnTo>
                  <a:pt x="3904488" y="0"/>
                </a:lnTo>
                <a:lnTo>
                  <a:pt x="3904488" y="6859599"/>
                </a:lnTo>
                <a:lnTo>
                  <a:pt x="0" y="6859599"/>
                </a:lnTo>
                <a:close/>
              </a:path>
            </a:pathLst>
          </a:custGeom>
        </p:spPr>
      </p:pic>
      <p:sp>
        <p:nvSpPr>
          <p:cNvPr id="2" name="Title 1"/>
          <p:cNvSpPr>
            <a:spLocks noGrp="1"/>
          </p:cNvSpPr>
          <p:nvPr>
            <p:ph type="ctrTitle"/>
          </p:nvPr>
        </p:nvSpPr>
        <p:spPr>
          <a:xfrm>
            <a:off x="557784" y="2509520"/>
            <a:ext cx="6400800" cy="1635760"/>
          </a:xfrm>
        </p:spPr>
        <p:txBody>
          <a:bodyPr anchor="t">
            <a:normAutofit/>
          </a:bodyPr>
          <a:lstStyle>
            <a:lvl1pPr algn="l">
              <a:defRPr sz="5000">
                <a:solidFill>
                  <a:schemeClr val="tx1"/>
                </a:solidFill>
              </a:defRPr>
            </a:lvl1pPr>
          </a:lstStyle>
          <a:p>
            <a:r>
              <a:rPr lang="en-US"/>
              <a:t>Click to edit Master title style</a:t>
            </a:r>
          </a:p>
        </p:txBody>
      </p:sp>
      <p:sp>
        <p:nvSpPr>
          <p:cNvPr id="3" name="Subtitle 2"/>
          <p:cNvSpPr>
            <a:spLocks noGrp="1"/>
          </p:cNvSpPr>
          <p:nvPr>
            <p:ph type="subTitle" idx="1"/>
          </p:nvPr>
        </p:nvSpPr>
        <p:spPr>
          <a:xfrm>
            <a:off x="557784" y="4389120"/>
            <a:ext cx="5538216" cy="1249680"/>
          </a:xfrm>
        </p:spPr>
        <p:txBody>
          <a:bodyPr anchor="t">
            <a:normAutofit/>
          </a:bodyPr>
          <a:lstStyle>
            <a:lvl1pPr marL="0" indent="0" algn="l">
              <a:buNone/>
              <a:defRPr sz="18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9" name="Text Placeholder 3">
            <a:extLst>
              <a:ext uri="{FF2B5EF4-FFF2-40B4-BE49-F238E27FC236}">
                <a16:creationId xmlns:a16="http://schemas.microsoft.com/office/drawing/2014/main" id="{16A3134D-DA68-DF43-956A-D43C390D301E}"/>
              </a:ext>
            </a:extLst>
          </p:cNvPr>
          <p:cNvSpPr>
            <a:spLocks noGrp="1"/>
          </p:cNvSpPr>
          <p:nvPr>
            <p:ph type="body" sz="half" idx="2" hasCustomPrompt="1"/>
          </p:nvPr>
        </p:nvSpPr>
        <p:spPr>
          <a:xfrm>
            <a:off x="557784" y="2194560"/>
            <a:ext cx="4623816" cy="314960"/>
          </a:xfrm>
        </p:spPr>
        <p:txBody>
          <a:bodyP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Date</a:t>
            </a:r>
          </a:p>
        </p:txBody>
      </p:sp>
      <p:pic>
        <p:nvPicPr>
          <p:cNvPr id="11" name="Graphic 10">
            <a:extLst>
              <a:ext uri="{FF2B5EF4-FFF2-40B4-BE49-F238E27FC236}">
                <a16:creationId xmlns:a16="http://schemas.microsoft.com/office/drawing/2014/main" id="{7A17DE22-3FA2-0D4E-907A-4949F902FD34}"/>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557784" y="649424"/>
            <a:ext cx="2104136" cy="526034"/>
          </a:xfrm>
          <a:prstGeom prst="rect">
            <a:avLst/>
          </a:prstGeom>
        </p:spPr>
      </p:pic>
    </p:spTree>
    <p:extLst>
      <p:ext uri="{BB962C8B-B14F-4D97-AF65-F5344CB8AC3E}">
        <p14:creationId xmlns:p14="http://schemas.microsoft.com/office/powerpoint/2010/main" val="1871915593"/>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showMasterSp="0" preserve="1">
  <p:cSld name="Title slide black no image">
    <p:bg>
      <p:bgPr>
        <a:solidFill>
          <a:schemeClr val="tx1"/>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68CEA096-E7CC-F742-9BB9-3AA6E48843AD}"/>
              </a:ext>
            </a:extLst>
          </p:cNvPr>
          <p:cNvPicPr>
            <a:picLocks noChangeAspect="1"/>
          </p:cNvPicPr>
          <p:nvPr/>
        </p:nvPicPr>
        <p:blipFill rotWithShape="1">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t="331" r="685" b="331"/>
          <a:stretch/>
        </p:blipFill>
        <p:spPr>
          <a:xfrm>
            <a:off x="8314266" y="0"/>
            <a:ext cx="3877734" cy="6859599"/>
          </a:xfrm>
          <a:custGeom>
            <a:avLst/>
            <a:gdLst>
              <a:gd name="connsiteX0" fmla="*/ 0 w 3904488"/>
              <a:gd name="connsiteY0" fmla="*/ 0 h 6859599"/>
              <a:gd name="connsiteX1" fmla="*/ 3904488 w 3904488"/>
              <a:gd name="connsiteY1" fmla="*/ 0 h 6859599"/>
              <a:gd name="connsiteX2" fmla="*/ 3904488 w 3904488"/>
              <a:gd name="connsiteY2" fmla="*/ 6859599 h 6859599"/>
              <a:gd name="connsiteX3" fmla="*/ 0 w 3904488"/>
              <a:gd name="connsiteY3" fmla="*/ 6859599 h 6859599"/>
            </a:gdLst>
            <a:ahLst/>
            <a:cxnLst>
              <a:cxn ang="0">
                <a:pos x="connsiteX0" y="connsiteY0"/>
              </a:cxn>
              <a:cxn ang="0">
                <a:pos x="connsiteX1" y="connsiteY1"/>
              </a:cxn>
              <a:cxn ang="0">
                <a:pos x="connsiteX2" y="connsiteY2"/>
              </a:cxn>
              <a:cxn ang="0">
                <a:pos x="connsiteX3" y="connsiteY3"/>
              </a:cxn>
            </a:cxnLst>
            <a:rect l="l" t="t" r="r" b="b"/>
            <a:pathLst>
              <a:path w="3904488" h="6859599">
                <a:moveTo>
                  <a:pt x="0" y="0"/>
                </a:moveTo>
                <a:lnTo>
                  <a:pt x="3904488" y="0"/>
                </a:lnTo>
                <a:lnTo>
                  <a:pt x="3904488" y="6859599"/>
                </a:lnTo>
                <a:lnTo>
                  <a:pt x="0" y="6859599"/>
                </a:lnTo>
                <a:close/>
              </a:path>
            </a:pathLst>
          </a:custGeom>
        </p:spPr>
      </p:pic>
      <p:sp>
        <p:nvSpPr>
          <p:cNvPr id="2" name="Title 1"/>
          <p:cNvSpPr>
            <a:spLocks noGrp="1"/>
          </p:cNvSpPr>
          <p:nvPr>
            <p:ph type="ctrTitle"/>
          </p:nvPr>
        </p:nvSpPr>
        <p:spPr>
          <a:xfrm>
            <a:off x="557784" y="2509520"/>
            <a:ext cx="6400800" cy="1635760"/>
          </a:xfrm>
        </p:spPr>
        <p:txBody>
          <a:bodyPr anchor="t">
            <a:normAutofit/>
          </a:bodyPr>
          <a:lstStyle>
            <a:lvl1pPr algn="l">
              <a:defRPr sz="5000">
                <a:solidFill>
                  <a:schemeClr val="bg1"/>
                </a:solidFill>
              </a:defRPr>
            </a:lvl1pPr>
          </a:lstStyle>
          <a:p>
            <a:r>
              <a:rPr lang="en-US"/>
              <a:t>Click to edit Master title style</a:t>
            </a:r>
          </a:p>
        </p:txBody>
      </p:sp>
      <p:sp>
        <p:nvSpPr>
          <p:cNvPr id="3" name="Subtitle 2"/>
          <p:cNvSpPr>
            <a:spLocks noGrp="1"/>
          </p:cNvSpPr>
          <p:nvPr>
            <p:ph type="subTitle" idx="1"/>
          </p:nvPr>
        </p:nvSpPr>
        <p:spPr>
          <a:xfrm>
            <a:off x="557784" y="4389120"/>
            <a:ext cx="5538216" cy="1249680"/>
          </a:xfrm>
        </p:spPr>
        <p:txBody>
          <a:bodyPr anchor="t">
            <a:normAutofit/>
          </a:bodyPr>
          <a:lstStyle>
            <a:lvl1pPr marL="0" indent="0" algn="l">
              <a:buNone/>
              <a:defRPr sz="1800" b="1">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9" name="Text Placeholder 3">
            <a:extLst>
              <a:ext uri="{FF2B5EF4-FFF2-40B4-BE49-F238E27FC236}">
                <a16:creationId xmlns:a16="http://schemas.microsoft.com/office/drawing/2014/main" id="{16A3134D-DA68-DF43-956A-D43C390D301E}"/>
              </a:ext>
            </a:extLst>
          </p:cNvPr>
          <p:cNvSpPr>
            <a:spLocks noGrp="1"/>
          </p:cNvSpPr>
          <p:nvPr>
            <p:ph type="body" sz="half" idx="2" hasCustomPrompt="1"/>
          </p:nvPr>
        </p:nvSpPr>
        <p:spPr>
          <a:xfrm>
            <a:off x="557784" y="2194560"/>
            <a:ext cx="4623816" cy="314960"/>
          </a:xfrm>
        </p:spPr>
        <p:txBody>
          <a:bodyPr>
            <a:normAutofit/>
          </a:bodyPr>
          <a:lstStyle>
            <a:lvl1pPr marL="0" indent="0">
              <a:buNone/>
              <a:defRPr sz="18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Date</a:t>
            </a:r>
          </a:p>
        </p:txBody>
      </p:sp>
      <p:pic>
        <p:nvPicPr>
          <p:cNvPr id="11" name="Graphic 10">
            <a:extLst>
              <a:ext uri="{FF2B5EF4-FFF2-40B4-BE49-F238E27FC236}">
                <a16:creationId xmlns:a16="http://schemas.microsoft.com/office/drawing/2014/main" id="{7A17DE22-3FA2-0D4E-907A-4949F902FD34}"/>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557784" y="649424"/>
            <a:ext cx="2104136" cy="526034"/>
          </a:xfrm>
          <a:prstGeom prst="rect">
            <a:avLst/>
          </a:prstGeom>
        </p:spPr>
      </p:pic>
    </p:spTree>
    <p:extLst>
      <p:ext uri="{BB962C8B-B14F-4D97-AF65-F5344CB8AC3E}">
        <p14:creationId xmlns:p14="http://schemas.microsoft.com/office/powerpoint/2010/main" val="83348883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p:cSld name="Blank - No Text-CornersOnly">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C34B0506-2B64-3E49-5FE4-D6A0EBC598C6}"/>
              </a:ext>
            </a:extLst>
          </p:cNvPr>
          <p:cNvGraphicFramePr>
            <a:graphicFrameLocks noChangeAspect="1"/>
          </p:cNvGraphicFramePr>
          <p:nvPr>
            <p:custDataLst>
              <p:tags r:id="rId1"/>
            </p:custDataLst>
            <p:extLst>
              <p:ext uri="{D42A27DB-BD31-4B8C-83A1-F6EECF244321}">
                <p14:modId xmlns:p14="http://schemas.microsoft.com/office/powerpoint/2010/main" val="164620580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06" imgH="308" progId="TCLayout.ActiveDocument.1">
                  <p:embed/>
                </p:oleObj>
              </mc:Choice>
              <mc:Fallback>
                <p:oleObj name="think-cell Slide" r:id="rId3" imgW="306" imgH="308" progId="TCLayout.ActiveDocument.1">
                  <p:embed/>
                  <p:pic>
                    <p:nvPicPr>
                      <p:cNvPr id="7" name="Object 6" hidden="1">
                        <a:extLst>
                          <a:ext uri="{FF2B5EF4-FFF2-40B4-BE49-F238E27FC236}">
                            <a16:creationId xmlns:a16="http://schemas.microsoft.com/office/drawing/2014/main" id="{C34B0506-2B64-3E49-5FE4-D6A0EBC598C6}"/>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Tree>
    <p:extLst>
      <p:ext uri="{BB962C8B-B14F-4D97-AF65-F5344CB8AC3E}">
        <p14:creationId xmlns:p14="http://schemas.microsoft.com/office/powerpoint/2010/main" val="40894494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552450" y="1692275"/>
            <a:ext cx="11058525" cy="44348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5">
            <a:extLst>
              <a:ext uri="{FF2B5EF4-FFF2-40B4-BE49-F238E27FC236}">
                <a16:creationId xmlns:a16="http://schemas.microsoft.com/office/drawing/2014/main" id="{EB6E0F18-512D-E646-81A1-D691A64ADCC1}"/>
              </a:ext>
            </a:extLst>
          </p:cNvPr>
          <p:cNvSpPr>
            <a:spLocks noGrp="1"/>
          </p:cNvSpPr>
          <p:nvPr>
            <p:ph type="body" sz="quarter" idx="10" hasCustomPrompt="1"/>
          </p:nvPr>
        </p:nvSpPr>
        <p:spPr>
          <a:xfrm>
            <a:off x="552450" y="5757783"/>
            <a:ext cx="5543550" cy="369332"/>
          </a:xfrm>
        </p:spPr>
        <p:txBody>
          <a:bodyPr anchor="b"/>
          <a:lstStyle>
            <a:lvl1pPr marL="115888" indent="-115888" algn="l" defTabSz="457200" rtl="0" eaLnBrk="1" latinLnBrk="0" hangingPunct="1">
              <a:buFont typeface="+mj-lt"/>
              <a:buAutoNum type="arabicPeriod"/>
              <a:defRPr lang="en-US" sz="800" kern="1200" dirty="0" smtClean="0">
                <a:solidFill>
                  <a:srgbClr val="B0B0B0"/>
                </a:solidFill>
                <a:latin typeface="+mn-lt"/>
                <a:ea typeface="+mn-ea"/>
                <a:cs typeface="+mn-cs"/>
              </a:defRPr>
            </a:lvl1pPr>
          </a:lstStyle>
          <a:p>
            <a:pPr lvl="0"/>
            <a:r>
              <a:rPr lang="en-US"/>
              <a:t>Click to add footnote. Delete if not in use.</a:t>
            </a:r>
          </a:p>
        </p:txBody>
      </p:sp>
    </p:spTree>
    <p:extLst>
      <p:ext uri="{BB962C8B-B14F-4D97-AF65-F5344CB8AC3E}">
        <p14:creationId xmlns:p14="http://schemas.microsoft.com/office/powerpoint/2010/main" val="2831897668"/>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showMasterSp="0" preserve="1">
  <p:cSld name="Section divider">
    <p:bg>
      <p:bgPr>
        <a:gradFill flip="none" rotWithShape="1">
          <a:gsLst>
            <a:gs pos="20000">
              <a:schemeClr val="bg2"/>
            </a:gs>
            <a:gs pos="80000">
              <a:schemeClr val="tx2"/>
            </a:gs>
          </a:gsLst>
          <a:lin ang="270000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399904" y="2535383"/>
            <a:ext cx="7040333" cy="1282991"/>
          </a:xfrm>
        </p:spPr>
        <p:txBody>
          <a:bodyPr anchor="t"/>
          <a:lstStyle>
            <a:lvl1pPr algn="l">
              <a:defRPr sz="4000" b="1" cap="none">
                <a:solidFill>
                  <a:schemeClr val="bg1"/>
                </a:solidFill>
              </a:defRPr>
            </a:lvl1pPr>
          </a:lstStyle>
          <a:p>
            <a:r>
              <a:rPr lang="en-US"/>
              <a:t>Click to divider title</a:t>
            </a:r>
          </a:p>
        </p:txBody>
      </p:sp>
      <p:sp>
        <p:nvSpPr>
          <p:cNvPr id="3" name="Text Placeholder 2"/>
          <p:cNvSpPr>
            <a:spLocks noGrp="1"/>
          </p:cNvSpPr>
          <p:nvPr>
            <p:ph type="body" idx="1" hasCustomPrompt="1"/>
          </p:nvPr>
        </p:nvSpPr>
        <p:spPr>
          <a:xfrm>
            <a:off x="3399904" y="4009292"/>
            <a:ext cx="7040333" cy="397608"/>
          </a:xfrm>
        </p:spPr>
        <p:txBody>
          <a:bodyPr anchor="t"/>
          <a:lstStyle>
            <a:lvl1pPr marL="0" indent="0">
              <a:buNone/>
              <a:defRPr sz="18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add subhead</a:t>
            </a:r>
          </a:p>
        </p:txBody>
      </p:sp>
      <p:sp>
        <p:nvSpPr>
          <p:cNvPr id="6" name="Text Placeholder 3">
            <a:extLst>
              <a:ext uri="{FF2B5EF4-FFF2-40B4-BE49-F238E27FC236}">
                <a16:creationId xmlns:a16="http://schemas.microsoft.com/office/drawing/2014/main" id="{519ED152-534A-A049-9855-CB1C3FC478E7}"/>
              </a:ext>
            </a:extLst>
          </p:cNvPr>
          <p:cNvSpPr>
            <a:spLocks noGrp="1"/>
          </p:cNvSpPr>
          <p:nvPr>
            <p:ph type="body" sz="half" idx="2" hasCustomPrompt="1"/>
          </p:nvPr>
        </p:nvSpPr>
        <p:spPr>
          <a:xfrm>
            <a:off x="472066" y="2286000"/>
            <a:ext cx="2847453" cy="2286000"/>
          </a:xfrm>
        </p:spPr>
        <p:txBody>
          <a:bodyPr anchor="ctr"/>
          <a:lstStyle>
            <a:lvl1pPr marL="0" indent="0">
              <a:buNone/>
              <a:defRPr sz="17000" b="1">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00</a:t>
            </a:r>
          </a:p>
        </p:txBody>
      </p:sp>
    </p:spTree>
    <p:extLst>
      <p:ext uri="{BB962C8B-B14F-4D97-AF65-F5344CB8AC3E}">
        <p14:creationId xmlns:p14="http://schemas.microsoft.com/office/powerpoint/2010/main" val="4012008895"/>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57783" y="274638"/>
            <a:ext cx="11053191" cy="1143000"/>
          </a:xfrm>
        </p:spPr>
        <p:txBody>
          <a:bodyPr/>
          <a:lstStyle/>
          <a:p>
            <a:r>
              <a:rPr lang="en-US"/>
              <a:t>Click to edit Master title style</a:t>
            </a:r>
          </a:p>
        </p:txBody>
      </p:sp>
      <p:sp>
        <p:nvSpPr>
          <p:cNvPr id="3" name="Content Placeholder 2"/>
          <p:cNvSpPr>
            <a:spLocks noGrp="1"/>
          </p:cNvSpPr>
          <p:nvPr>
            <p:ph sz="half" idx="1"/>
          </p:nvPr>
        </p:nvSpPr>
        <p:spPr>
          <a:xfrm>
            <a:off x="557783" y="1691640"/>
            <a:ext cx="5257800" cy="4434840"/>
          </a:xfrm>
        </p:spPr>
        <p:txBody>
          <a:bodyPr>
            <a:normAutofit/>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345936" y="1691640"/>
            <a:ext cx="5257800" cy="4434840"/>
          </a:xfrm>
        </p:spPr>
        <p:txBody>
          <a:bodyPr>
            <a:normAutofit/>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5">
            <a:extLst>
              <a:ext uri="{FF2B5EF4-FFF2-40B4-BE49-F238E27FC236}">
                <a16:creationId xmlns:a16="http://schemas.microsoft.com/office/drawing/2014/main" id="{D5A2F92E-FC25-1B46-87A8-28063E91307D}"/>
              </a:ext>
            </a:extLst>
          </p:cNvPr>
          <p:cNvSpPr>
            <a:spLocks noGrp="1"/>
          </p:cNvSpPr>
          <p:nvPr>
            <p:ph type="body" sz="quarter" idx="10" hasCustomPrompt="1"/>
          </p:nvPr>
        </p:nvSpPr>
        <p:spPr>
          <a:xfrm>
            <a:off x="552450" y="5757783"/>
            <a:ext cx="5257800" cy="369332"/>
          </a:xfrm>
        </p:spPr>
        <p:txBody>
          <a:bodyPr anchor="b"/>
          <a:lstStyle>
            <a:lvl1pPr marL="115888" indent="-115888" algn="l" defTabSz="457200" rtl="0" eaLnBrk="1" latinLnBrk="0" hangingPunct="1">
              <a:buFont typeface="+mj-lt"/>
              <a:buAutoNum type="arabicPeriod"/>
              <a:defRPr lang="en-US" sz="800" kern="1200" dirty="0" smtClean="0">
                <a:solidFill>
                  <a:srgbClr val="B0B0B0"/>
                </a:solidFill>
                <a:latin typeface="+mn-lt"/>
                <a:ea typeface="+mn-ea"/>
                <a:cs typeface="+mn-cs"/>
              </a:defRPr>
            </a:lvl1pPr>
          </a:lstStyle>
          <a:p>
            <a:pPr lvl="0"/>
            <a:r>
              <a:rPr lang="en-US"/>
              <a:t>Click to add footnote. Delete if not in use.</a:t>
            </a:r>
          </a:p>
        </p:txBody>
      </p:sp>
    </p:spTree>
    <p:extLst>
      <p:ext uri="{BB962C8B-B14F-4D97-AF65-F5344CB8AC3E}">
        <p14:creationId xmlns:p14="http://schemas.microsoft.com/office/powerpoint/2010/main" val="1868610561"/>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Two content sidebar">
    <p:spTree>
      <p:nvGrpSpPr>
        <p:cNvPr id="1" name=""/>
        <p:cNvGrpSpPr/>
        <p:nvPr/>
      </p:nvGrpSpPr>
      <p:grpSpPr>
        <a:xfrm>
          <a:off x="0" y="0"/>
          <a:ext cx="0" cy="0"/>
          <a:chOff x="0" y="0"/>
          <a:chExt cx="0" cy="0"/>
        </a:xfrm>
      </p:grpSpPr>
      <p:sp>
        <p:nvSpPr>
          <p:cNvPr id="2" name="Title 1"/>
          <p:cNvSpPr>
            <a:spLocks noGrp="1"/>
          </p:cNvSpPr>
          <p:nvPr>
            <p:ph type="title"/>
          </p:nvPr>
        </p:nvSpPr>
        <p:spPr>
          <a:xfrm>
            <a:off x="557783" y="274638"/>
            <a:ext cx="11053191" cy="1143000"/>
          </a:xfrm>
        </p:spPr>
        <p:txBody>
          <a:bodyPr/>
          <a:lstStyle/>
          <a:p>
            <a:r>
              <a:rPr lang="en-US"/>
              <a:t>Click to edit Master title style</a:t>
            </a:r>
          </a:p>
        </p:txBody>
      </p:sp>
      <p:sp>
        <p:nvSpPr>
          <p:cNvPr id="3" name="Content Placeholder 2"/>
          <p:cNvSpPr>
            <a:spLocks noGrp="1"/>
          </p:cNvSpPr>
          <p:nvPr>
            <p:ph sz="half" idx="1"/>
          </p:nvPr>
        </p:nvSpPr>
        <p:spPr>
          <a:xfrm>
            <a:off x="557783" y="1691640"/>
            <a:ext cx="6855740" cy="4434840"/>
          </a:xfrm>
        </p:spPr>
        <p:txBody>
          <a:bodyPr>
            <a:normAutofit/>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9026013" y="1691640"/>
            <a:ext cx="2577723" cy="4434840"/>
          </a:xfrm>
        </p:spPr>
        <p:txBody>
          <a:bodyPr>
            <a:normAutofit/>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Text Placeholder 5">
            <a:extLst>
              <a:ext uri="{FF2B5EF4-FFF2-40B4-BE49-F238E27FC236}">
                <a16:creationId xmlns:a16="http://schemas.microsoft.com/office/drawing/2014/main" id="{69BFDC43-FCEA-0641-BA1D-FBED2B1A2754}"/>
              </a:ext>
            </a:extLst>
          </p:cNvPr>
          <p:cNvSpPr>
            <a:spLocks noGrp="1"/>
          </p:cNvSpPr>
          <p:nvPr>
            <p:ph type="body" sz="quarter" idx="10" hasCustomPrompt="1"/>
          </p:nvPr>
        </p:nvSpPr>
        <p:spPr>
          <a:xfrm>
            <a:off x="552450" y="5757783"/>
            <a:ext cx="5543550" cy="369332"/>
          </a:xfrm>
        </p:spPr>
        <p:txBody>
          <a:bodyPr anchor="b"/>
          <a:lstStyle>
            <a:lvl1pPr marL="115888" indent="-115888" algn="l" defTabSz="457200" rtl="0" eaLnBrk="1" latinLnBrk="0" hangingPunct="1">
              <a:buFont typeface="+mj-lt"/>
              <a:buAutoNum type="arabicPeriod"/>
              <a:defRPr lang="en-US" sz="800" kern="1200" dirty="0" smtClean="0">
                <a:solidFill>
                  <a:srgbClr val="B0B0B0"/>
                </a:solidFill>
                <a:latin typeface="+mn-lt"/>
                <a:ea typeface="+mn-ea"/>
                <a:cs typeface="+mn-cs"/>
              </a:defRPr>
            </a:lvl1pPr>
          </a:lstStyle>
          <a:p>
            <a:pPr lvl="0"/>
            <a:r>
              <a:rPr lang="en-US"/>
              <a:t>Click to add footnote. Delete if not in use.</a:t>
            </a:r>
          </a:p>
        </p:txBody>
      </p:sp>
    </p:spTree>
    <p:extLst>
      <p:ext uri="{BB962C8B-B14F-4D97-AF65-F5344CB8AC3E}">
        <p14:creationId xmlns:p14="http://schemas.microsoft.com/office/powerpoint/2010/main" val="2293825361"/>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57783" y="274638"/>
            <a:ext cx="11053191"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557783" y="1535113"/>
            <a:ext cx="5258908" cy="466407"/>
          </a:xfrm>
        </p:spPr>
        <p:txBody>
          <a:bodyPr anchor="b">
            <a:normAutofit/>
          </a:bodyPr>
          <a:lstStyle>
            <a:lvl1pPr marL="0" indent="0">
              <a:buNone/>
              <a:defRPr sz="2100" b="1">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57783" y="2118995"/>
            <a:ext cx="5258908" cy="4007168"/>
          </a:xfrm>
        </p:spPr>
        <p:txBody>
          <a:bodyPr>
            <a:normAutofit/>
          </a:bodyPr>
          <a:lstStyle>
            <a:lvl1pPr>
              <a:defRPr sz="16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345936" y="1535113"/>
            <a:ext cx="5260974" cy="466407"/>
          </a:xfrm>
        </p:spPr>
        <p:txBody>
          <a:bodyPr anchor="b">
            <a:normAutofit/>
          </a:bodyPr>
          <a:lstStyle>
            <a:lvl1pPr marL="0" indent="0">
              <a:buNone/>
              <a:defRPr sz="2100" b="1">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350000" y="2118995"/>
            <a:ext cx="5260974" cy="4007168"/>
          </a:xfrm>
        </p:spPr>
        <p:txBody>
          <a:bodyPr>
            <a:normAutofit/>
          </a:bodyPr>
          <a:lstStyle>
            <a:lvl1pPr>
              <a:defRPr sz="16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 Placeholder 5">
            <a:extLst>
              <a:ext uri="{FF2B5EF4-FFF2-40B4-BE49-F238E27FC236}">
                <a16:creationId xmlns:a16="http://schemas.microsoft.com/office/drawing/2014/main" id="{414D3AB4-93B2-944E-9199-43DAF1F46E2B}"/>
              </a:ext>
            </a:extLst>
          </p:cNvPr>
          <p:cNvSpPr>
            <a:spLocks noGrp="1"/>
          </p:cNvSpPr>
          <p:nvPr>
            <p:ph type="body" sz="quarter" idx="10" hasCustomPrompt="1"/>
          </p:nvPr>
        </p:nvSpPr>
        <p:spPr>
          <a:xfrm>
            <a:off x="552451" y="5757783"/>
            <a:ext cx="5258908" cy="369332"/>
          </a:xfrm>
        </p:spPr>
        <p:txBody>
          <a:bodyPr anchor="b"/>
          <a:lstStyle>
            <a:lvl1pPr marL="115888" indent="-115888" algn="l" defTabSz="457200" rtl="0" eaLnBrk="1" latinLnBrk="0" hangingPunct="1">
              <a:buFont typeface="+mj-lt"/>
              <a:buAutoNum type="arabicPeriod"/>
              <a:defRPr lang="en-US" sz="800" kern="1200" dirty="0" smtClean="0">
                <a:solidFill>
                  <a:srgbClr val="B0B0B0"/>
                </a:solidFill>
                <a:latin typeface="+mn-lt"/>
                <a:ea typeface="+mn-ea"/>
                <a:cs typeface="+mn-cs"/>
              </a:defRPr>
            </a:lvl1pPr>
          </a:lstStyle>
          <a:p>
            <a:pPr lvl="0"/>
            <a:r>
              <a:rPr lang="en-US"/>
              <a:t>Click to add footnote. Delete if not in use.</a:t>
            </a:r>
          </a:p>
        </p:txBody>
      </p:sp>
    </p:spTree>
    <p:extLst>
      <p:ext uri="{BB962C8B-B14F-4D97-AF65-F5344CB8AC3E}">
        <p14:creationId xmlns:p14="http://schemas.microsoft.com/office/powerpoint/2010/main" val="1274461797"/>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1"/>
          <p:cNvSpPr>
            <a:spLocks noGrp="1"/>
          </p:cNvSpPr>
          <p:nvPr>
            <p:ph type="title"/>
          </p:nvPr>
        </p:nvSpPr>
        <p:spPr>
          <a:xfrm>
            <a:off x="557783" y="274638"/>
            <a:ext cx="11053191" cy="1143000"/>
          </a:xfrm>
        </p:spPr>
        <p:txBody>
          <a:bodyPr/>
          <a:lstStyle/>
          <a:p>
            <a:r>
              <a:rPr lang="en-US"/>
              <a:t>Click to edit Master title style</a:t>
            </a:r>
          </a:p>
        </p:txBody>
      </p:sp>
      <p:sp>
        <p:nvSpPr>
          <p:cNvPr id="3" name="Content Placeholder 2"/>
          <p:cNvSpPr>
            <a:spLocks noGrp="1"/>
          </p:cNvSpPr>
          <p:nvPr>
            <p:ph sz="half" idx="1"/>
          </p:nvPr>
        </p:nvSpPr>
        <p:spPr>
          <a:xfrm>
            <a:off x="557782" y="1691640"/>
            <a:ext cx="3337560" cy="4434840"/>
          </a:xfrm>
        </p:spPr>
        <p:txBody>
          <a:bodyPr>
            <a:normAutofit/>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415598" y="1691640"/>
            <a:ext cx="3337560" cy="4434840"/>
          </a:xfrm>
        </p:spPr>
        <p:txBody>
          <a:bodyPr>
            <a:normAutofit/>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3">
            <a:extLst>
              <a:ext uri="{FF2B5EF4-FFF2-40B4-BE49-F238E27FC236}">
                <a16:creationId xmlns:a16="http://schemas.microsoft.com/office/drawing/2014/main" id="{A3EECF98-7B36-1646-BEBC-8069A596C79E}"/>
              </a:ext>
            </a:extLst>
          </p:cNvPr>
          <p:cNvSpPr>
            <a:spLocks noGrp="1"/>
          </p:cNvSpPr>
          <p:nvPr>
            <p:ph sz="half" idx="10"/>
          </p:nvPr>
        </p:nvSpPr>
        <p:spPr>
          <a:xfrm>
            <a:off x="8273414" y="1691640"/>
            <a:ext cx="3337560" cy="4434840"/>
          </a:xfrm>
        </p:spPr>
        <p:txBody>
          <a:bodyPr>
            <a:normAutofit/>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5">
            <a:extLst>
              <a:ext uri="{FF2B5EF4-FFF2-40B4-BE49-F238E27FC236}">
                <a16:creationId xmlns:a16="http://schemas.microsoft.com/office/drawing/2014/main" id="{4BF83A5C-A741-CD41-BBD6-A2D4848B3BA0}"/>
              </a:ext>
            </a:extLst>
          </p:cNvPr>
          <p:cNvSpPr>
            <a:spLocks noGrp="1"/>
          </p:cNvSpPr>
          <p:nvPr>
            <p:ph type="body" sz="quarter" idx="11" hasCustomPrompt="1"/>
          </p:nvPr>
        </p:nvSpPr>
        <p:spPr>
          <a:xfrm>
            <a:off x="552450" y="5757783"/>
            <a:ext cx="5543550" cy="369332"/>
          </a:xfrm>
        </p:spPr>
        <p:txBody>
          <a:bodyPr anchor="b"/>
          <a:lstStyle>
            <a:lvl1pPr marL="115888" indent="-115888" algn="l" defTabSz="457200" rtl="0" eaLnBrk="1" latinLnBrk="0" hangingPunct="1">
              <a:buFont typeface="+mj-lt"/>
              <a:buAutoNum type="arabicPeriod"/>
              <a:defRPr lang="en-US" sz="800" kern="1200" dirty="0" smtClean="0">
                <a:solidFill>
                  <a:srgbClr val="B0B0B0"/>
                </a:solidFill>
                <a:latin typeface="+mn-lt"/>
                <a:ea typeface="+mn-ea"/>
                <a:cs typeface="+mn-cs"/>
              </a:defRPr>
            </a:lvl1pPr>
          </a:lstStyle>
          <a:p>
            <a:pPr lvl="0"/>
            <a:r>
              <a:rPr lang="en-US"/>
              <a:t>Click to add footnote. Delete if not in use.</a:t>
            </a:r>
          </a:p>
        </p:txBody>
      </p:sp>
    </p:spTree>
    <p:extLst>
      <p:ext uri="{BB962C8B-B14F-4D97-AF65-F5344CB8AC3E}">
        <p14:creationId xmlns:p14="http://schemas.microsoft.com/office/powerpoint/2010/main" val="591537615"/>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5">
            <a:extLst>
              <a:ext uri="{FF2B5EF4-FFF2-40B4-BE49-F238E27FC236}">
                <a16:creationId xmlns:a16="http://schemas.microsoft.com/office/drawing/2014/main" id="{9DB53A40-8DA3-8540-B83E-AD507690BCCF}"/>
              </a:ext>
            </a:extLst>
          </p:cNvPr>
          <p:cNvSpPr>
            <a:spLocks noGrp="1"/>
          </p:cNvSpPr>
          <p:nvPr>
            <p:ph type="body" sz="quarter" idx="10" hasCustomPrompt="1"/>
          </p:nvPr>
        </p:nvSpPr>
        <p:spPr>
          <a:xfrm>
            <a:off x="552450" y="5757783"/>
            <a:ext cx="5543550" cy="369332"/>
          </a:xfrm>
        </p:spPr>
        <p:txBody>
          <a:bodyPr anchor="b"/>
          <a:lstStyle>
            <a:lvl1pPr marL="115888" indent="-115888" algn="l" defTabSz="457200" rtl="0" eaLnBrk="1" latinLnBrk="0" hangingPunct="1">
              <a:buFont typeface="+mj-lt"/>
              <a:buAutoNum type="arabicPeriod"/>
              <a:defRPr lang="en-US" sz="800" kern="1200" dirty="0" smtClean="0">
                <a:solidFill>
                  <a:srgbClr val="B0B0B0"/>
                </a:solidFill>
                <a:latin typeface="+mn-lt"/>
                <a:ea typeface="+mn-ea"/>
                <a:cs typeface="+mn-cs"/>
              </a:defRPr>
            </a:lvl1pPr>
          </a:lstStyle>
          <a:p>
            <a:pPr lvl="0"/>
            <a:r>
              <a:rPr lang="en-US"/>
              <a:t>Click to add footnote. Delete if not in use.</a:t>
            </a:r>
          </a:p>
        </p:txBody>
      </p:sp>
    </p:spTree>
    <p:extLst>
      <p:ext uri="{BB962C8B-B14F-4D97-AF65-F5344CB8AC3E}">
        <p14:creationId xmlns:p14="http://schemas.microsoft.com/office/powerpoint/2010/main" val="3208685634"/>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showMasterSp="0" type="titleOnly" preserve="1">
  <p:cSld name="Key messaging 1">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57784" y="565264"/>
            <a:ext cx="8868850" cy="3773979"/>
          </a:xfrm>
        </p:spPr>
        <p:txBody>
          <a:bodyPr anchor="t"/>
          <a:lstStyle>
            <a:lvl1pPr>
              <a:defRPr sz="5000">
                <a:solidFill>
                  <a:schemeClr val="bg1"/>
                </a:solidFill>
              </a:defRPr>
            </a:lvl1pPr>
          </a:lstStyle>
          <a:p>
            <a:r>
              <a:rPr lang="en-US"/>
              <a:t>Click to add key messaging.</a:t>
            </a:r>
          </a:p>
        </p:txBody>
      </p:sp>
      <p:sp>
        <p:nvSpPr>
          <p:cNvPr id="5" name="TextBox 4">
            <a:extLst>
              <a:ext uri="{FF2B5EF4-FFF2-40B4-BE49-F238E27FC236}">
                <a16:creationId xmlns:a16="http://schemas.microsoft.com/office/drawing/2014/main" id="{4E4FFBB3-929B-204A-8360-AF55458817A8}"/>
              </a:ext>
            </a:extLst>
          </p:cNvPr>
          <p:cNvSpPr txBox="1"/>
          <p:nvPr/>
        </p:nvSpPr>
        <p:spPr>
          <a:xfrm>
            <a:off x="552450" y="6464847"/>
            <a:ext cx="311150" cy="138499"/>
          </a:xfrm>
          <a:prstGeom prst="rect">
            <a:avLst/>
          </a:prstGeom>
          <a:noFill/>
        </p:spPr>
        <p:txBody>
          <a:bodyPr wrap="square" lIns="0" tIns="0" rIns="0" bIns="0" rtlCol="0">
            <a:spAutoFit/>
          </a:bodyPr>
          <a:lstStyle/>
          <a:p>
            <a:pPr algn="l"/>
            <a:fld id="{B1666CF4-00AE-E64C-B9EF-3FA856832BB4}" type="slidenum">
              <a:rPr lang="en-US" sz="900" b="1" smtClean="0">
                <a:solidFill>
                  <a:schemeClr val="bg1"/>
                </a:solidFill>
              </a:rPr>
              <a:pPr algn="l"/>
              <a:t>‹#›</a:t>
            </a:fld>
            <a:endParaRPr lang="en-US" sz="900" b="1">
              <a:solidFill>
                <a:schemeClr val="bg1"/>
              </a:solidFill>
            </a:endParaRPr>
          </a:p>
        </p:txBody>
      </p:sp>
    </p:spTree>
    <p:extLst>
      <p:ext uri="{BB962C8B-B14F-4D97-AF65-F5344CB8AC3E}">
        <p14:creationId xmlns:p14="http://schemas.microsoft.com/office/powerpoint/2010/main" val="3376833900"/>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showMasterSp="0" type="titleOnly" preserve="1">
  <p:cSld name="Key messaging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57784" y="565264"/>
            <a:ext cx="8868850" cy="3773979"/>
          </a:xfrm>
        </p:spPr>
        <p:txBody>
          <a:bodyPr anchor="t"/>
          <a:lstStyle>
            <a:lvl1pPr>
              <a:defRPr sz="5000">
                <a:solidFill>
                  <a:schemeClr val="bg1"/>
                </a:solidFill>
              </a:defRPr>
            </a:lvl1pPr>
          </a:lstStyle>
          <a:p>
            <a:r>
              <a:rPr lang="en-US"/>
              <a:t>Click to add key messaging.</a:t>
            </a:r>
          </a:p>
        </p:txBody>
      </p:sp>
      <p:sp>
        <p:nvSpPr>
          <p:cNvPr id="5" name="TextBox 4">
            <a:extLst>
              <a:ext uri="{FF2B5EF4-FFF2-40B4-BE49-F238E27FC236}">
                <a16:creationId xmlns:a16="http://schemas.microsoft.com/office/drawing/2014/main" id="{4E4FFBB3-929B-204A-8360-AF55458817A8}"/>
              </a:ext>
            </a:extLst>
          </p:cNvPr>
          <p:cNvSpPr txBox="1"/>
          <p:nvPr/>
        </p:nvSpPr>
        <p:spPr>
          <a:xfrm>
            <a:off x="552450" y="6464847"/>
            <a:ext cx="311150" cy="138499"/>
          </a:xfrm>
          <a:prstGeom prst="rect">
            <a:avLst/>
          </a:prstGeom>
          <a:noFill/>
        </p:spPr>
        <p:txBody>
          <a:bodyPr wrap="square" lIns="0" tIns="0" rIns="0" bIns="0" rtlCol="0">
            <a:spAutoFit/>
          </a:bodyPr>
          <a:lstStyle/>
          <a:p>
            <a:pPr algn="l"/>
            <a:fld id="{B1666CF4-00AE-E64C-B9EF-3FA856832BB4}" type="slidenum">
              <a:rPr lang="en-US" sz="900" b="1" smtClean="0">
                <a:solidFill>
                  <a:schemeClr val="bg1"/>
                </a:solidFill>
              </a:rPr>
              <a:pPr algn="l"/>
              <a:t>‹#›</a:t>
            </a:fld>
            <a:endParaRPr lang="en-US" sz="900" b="1">
              <a:solidFill>
                <a:schemeClr val="bg1"/>
              </a:solidFill>
            </a:endParaRPr>
          </a:p>
        </p:txBody>
      </p:sp>
    </p:spTree>
    <p:extLst>
      <p:ext uri="{BB962C8B-B14F-4D97-AF65-F5344CB8AC3E}">
        <p14:creationId xmlns:p14="http://schemas.microsoft.com/office/powerpoint/2010/main" val="815158328"/>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showMasterSp="0" type="titleOnly" preserve="1">
  <p:cSld name="Key messaging 3">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57784" y="565264"/>
            <a:ext cx="8868850" cy="3773979"/>
          </a:xfrm>
        </p:spPr>
        <p:txBody>
          <a:bodyPr anchor="t"/>
          <a:lstStyle>
            <a:lvl1pPr>
              <a:defRPr sz="5000">
                <a:solidFill>
                  <a:schemeClr val="bg1"/>
                </a:solidFill>
              </a:defRPr>
            </a:lvl1pPr>
          </a:lstStyle>
          <a:p>
            <a:r>
              <a:rPr lang="en-US"/>
              <a:t>Click to add key messaging.</a:t>
            </a:r>
          </a:p>
        </p:txBody>
      </p:sp>
      <p:sp>
        <p:nvSpPr>
          <p:cNvPr id="5" name="TextBox 4">
            <a:extLst>
              <a:ext uri="{FF2B5EF4-FFF2-40B4-BE49-F238E27FC236}">
                <a16:creationId xmlns:a16="http://schemas.microsoft.com/office/drawing/2014/main" id="{4E4FFBB3-929B-204A-8360-AF55458817A8}"/>
              </a:ext>
            </a:extLst>
          </p:cNvPr>
          <p:cNvSpPr txBox="1"/>
          <p:nvPr/>
        </p:nvSpPr>
        <p:spPr>
          <a:xfrm>
            <a:off x="552450" y="6464847"/>
            <a:ext cx="311150" cy="138499"/>
          </a:xfrm>
          <a:prstGeom prst="rect">
            <a:avLst/>
          </a:prstGeom>
          <a:noFill/>
        </p:spPr>
        <p:txBody>
          <a:bodyPr wrap="square" lIns="0" tIns="0" rIns="0" bIns="0" rtlCol="0">
            <a:spAutoFit/>
          </a:bodyPr>
          <a:lstStyle/>
          <a:p>
            <a:pPr algn="l"/>
            <a:fld id="{B1666CF4-00AE-E64C-B9EF-3FA856832BB4}" type="slidenum">
              <a:rPr lang="en-US" sz="900" b="1" smtClean="0">
                <a:solidFill>
                  <a:schemeClr val="bg1"/>
                </a:solidFill>
              </a:rPr>
              <a:pPr algn="l"/>
              <a:t>‹#›</a:t>
            </a:fld>
            <a:endParaRPr lang="en-US" sz="900" b="1">
              <a:solidFill>
                <a:schemeClr val="bg1"/>
              </a:solidFill>
            </a:endParaRPr>
          </a:p>
        </p:txBody>
      </p:sp>
    </p:spTree>
    <p:extLst>
      <p:ext uri="{BB962C8B-B14F-4D97-AF65-F5344CB8AC3E}">
        <p14:creationId xmlns:p14="http://schemas.microsoft.com/office/powerpoint/2010/main" val="264515925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p:cSld name="1_Blank - No Text-BottomCornerOnly">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C34B0506-2B64-3E49-5FE4-D6A0EBC598C6}"/>
              </a:ext>
            </a:extLst>
          </p:cNvPr>
          <p:cNvGraphicFramePr>
            <a:graphicFrameLocks noChangeAspect="1"/>
          </p:cNvGraphicFramePr>
          <p:nvPr>
            <p:custDataLst>
              <p:tags r:id="rId1"/>
            </p:custDataLst>
            <p:extLst>
              <p:ext uri="{D42A27DB-BD31-4B8C-83A1-F6EECF244321}">
                <p14:modId xmlns:p14="http://schemas.microsoft.com/office/powerpoint/2010/main" val="339239438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06" imgH="308" progId="TCLayout.ActiveDocument.1">
                  <p:embed/>
                </p:oleObj>
              </mc:Choice>
              <mc:Fallback>
                <p:oleObj name="think-cell Slide" r:id="rId3" imgW="306" imgH="308" progId="TCLayout.ActiveDocument.1">
                  <p:embed/>
                  <p:pic>
                    <p:nvPicPr>
                      <p:cNvPr id="7" name="Object 6" hidden="1">
                        <a:extLst>
                          <a:ext uri="{FF2B5EF4-FFF2-40B4-BE49-F238E27FC236}">
                            <a16:creationId xmlns:a16="http://schemas.microsoft.com/office/drawing/2014/main" id="{C34B0506-2B64-3E49-5FE4-D6A0EBC598C6}"/>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pic>
        <p:nvPicPr>
          <p:cNvPr id="3" name="Picture 2" descr="A white surface with hexagons&#10;&#10;Description automatically generated">
            <a:extLst>
              <a:ext uri="{FF2B5EF4-FFF2-40B4-BE49-F238E27FC236}">
                <a16:creationId xmlns:a16="http://schemas.microsoft.com/office/drawing/2014/main" id="{013D32BC-257A-AEE2-7A0F-46750A9D3E7E}"/>
              </a:ext>
            </a:extLst>
          </p:cNvPr>
          <p:cNvPicPr>
            <a:picLocks noChangeAspect="1"/>
          </p:cNvPicPr>
          <p:nvPr/>
        </p:nvPicPr>
        <p:blipFill>
          <a:blip r:embed="rId5"/>
          <a:stretch>
            <a:fillRect/>
          </a:stretch>
        </p:blipFill>
        <p:spPr>
          <a:xfrm>
            <a:off x="1524" y="0"/>
            <a:ext cx="12188952" cy="6858000"/>
          </a:xfrm>
          <a:prstGeom prst="rect">
            <a:avLst/>
          </a:prstGeom>
        </p:spPr>
      </p:pic>
      <p:sp>
        <p:nvSpPr>
          <p:cNvPr id="4" name="Date Placeholder 3">
            <a:extLst>
              <a:ext uri="{FF2B5EF4-FFF2-40B4-BE49-F238E27FC236}">
                <a16:creationId xmlns:a16="http://schemas.microsoft.com/office/drawing/2014/main" id="{6FA4A4A6-FE0A-1F1C-2EE8-380C5E7BC46A}"/>
              </a:ext>
            </a:extLst>
          </p:cNvPr>
          <p:cNvSpPr txBox="1">
            <a:spLocks/>
          </p:cNvSpPr>
          <p:nvPr/>
        </p:nvSpPr>
        <p:spPr>
          <a:xfrm>
            <a:off x="11410431" y="6332761"/>
            <a:ext cx="476770" cy="365125"/>
          </a:xfrm>
          <a:prstGeom prst="rect">
            <a:avLst/>
          </a:prstGeom>
        </p:spPr>
        <p:txBody>
          <a:bodyPr vert="horz" wrap="none" lIns="91440" tIns="45720" rIns="91440" bIns="45720" rtlCol="0" anchor="ctr"/>
          <a:lstStyle>
            <a:defPPr>
              <a:defRPr lang="id-ID"/>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02E61F0C-A79F-4D00-B70E-1C93C9F667BE}" type="slidenum">
              <a:rPr lang="id-ID" b="1" smtClean="0">
                <a:solidFill>
                  <a:schemeClr val="bg1"/>
                </a:solidFill>
                <a:latin typeface="Segoe UI" panose="020B0502040204020203" pitchFamily="34" charset="0"/>
                <a:ea typeface="Lato" panose="020F0502020204030203" pitchFamily="34" charset="0"/>
                <a:cs typeface="Segoe UI" panose="020B0502040204020203" pitchFamily="34" charset="0"/>
              </a:rPr>
              <a:pPr algn="ctr"/>
              <a:t>‹#›</a:t>
            </a:fld>
            <a:endParaRPr lang="id-ID" b="1">
              <a:solidFill>
                <a:schemeClr val="bg1"/>
              </a:solidFill>
              <a:latin typeface="Segoe UI" panose="020B0502040204020203" pitchFamily="34" charset="0"/>
              <a:ea typeface="Lato" panose="020F0502020204030203" pitchFamily="34" charset="0"/>
              <a:cs typeface="Segoe UI" panose="020B0502040204020203" pitchFamily="34" charset="0"/>
            </a:endParaRPr>
          </a:p>
        </p:txBody>
      </p:sp>
    </p:spTree>
    <p:extLst>
      <p:ext uri="{BB962C8B-B14F-4D97-AF65-F5344CB8AC3E}">
        <p14:creationId xmlns:p14="http://schemas.microsoft.com/office/powerpoint/2010/main" val="39984094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p:cSld name="Statement image lef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685934" y="268288"/>
            <a:ext cx="3805085" cy="5862637"/>
          </a:xfrm>
        </p:spPr>
        <p:txBody>
          <a:bodyPr anchor="ctr"/>
          <a:lstStyle>
            <a:lvl1pPr>
              <a:defRPr sz="3600">
                <a:solidFill>
                  <a:schemeClr val="tx1"/>
                </a:solidFill>
              </a:defRPr>
            </a:lvl1pPr>
          </a:lstStyle>
          <a:p>
            <a:r>
              <a:rPr lang="en-US"/>
              <a:t>Click to add large statement</a:t>
            </a:r>
          </a:p>
        </p:txBody>
      </p:sp>
      <p:sp>
        <p:nvSpPr>
          <p:cNvPr id="7" name="Picture Placeholder 6">
            <a:extLst>
              <a:ext uri="{FF2B5EF4-FFF2-40B4-BE49-F238E27FC236}">
                <a16:creationId xmlns:a16="http://schemas.microsoft.com/office/drawing/2014/main" id="{233BAB4D-9CF9-E641-A33D-55F7CCE1DFA9}"/>
              </a:ext>
            </a:extLst>
          </p:cNvPr>
          <p:cNvSpPr>
            <a:spLocks noGrp="1"/>
          </p:cNvSpPr>
          <p:nvPr>
            <p:ph type="pic" sz="quarter" idx="10"/>
          </p:nvPr>
        </p:nvSpPr>
        <p:spPr>
          <a:xfrm>
            <a:off x="0" y="0"/>
            <a:ext cx="6096000" cy="6858000"/>
          </a:xfrm>
          <a:solidFill>
            <a:schemeClr val="bg1">
              <a:lumMod val="95000"/>
            </a:schemeClr>
          </a:solidFill>
        </p:spPr>
        <p:txBody>
          <a:bodyPr/>
          <a:lstStyle>
            <a:lvl1pPr>
              <a:defRPr sz="1200">
                <a:solidFill>
                  <a:srgbClr val="FF0000"/>
                </a:solidFill>
              </a:defRPr>
            </a:lvl1pPr>
          </a:lstStyle>
          <a:p>
            <a:r>
              <a:rPr lang="en-US"/>
              <a:t>Click icon to add picture</a:t>
            </a:r>
          </a:p>
        </p:txBody>
      </p:sp>
    </p:spTree>
    <p:extLst>
      <p:ext uri="{BB962C8B-B14F-4D97-AF65-F5344CB8AC3E}">
        <p14:creationId xmlns:p14="http://schemas.microsoft.com/office/powerpoint/2010/main" val="3486721545"/>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p:cSld name="Statement for dark image righ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52450" y="268288"/>
            <a:ext cx="3805085" cy="5862637"/>
          </a:xfrm>
        </p:spPr>
        <p:txBody>
          <a:bodyPr anchor="ctr"/>
          <a:lstStyle>
            <a:lvl1pPr>
              <a:defRPr sz="3600">
                <a:solidFill>
                  <a:schemeClr val="tx1"/>
                </a:solidFill>
              </a:defRPr>
            </a:lvl1pPr>
          </a:lstStyle>
          <a:p>
            <a:r>
              <a:rPr lang="en-US"/>
              <a:t>Click to add large statement</a:t>
            </a:r>
          </a:p>
        </p:txBody>
      </p:sp>
      <p:sp>
        <p:nvSpPr>
          <p:cNvPr id="7" name="Picture Placeholder 6">
            <a:extLst>
              <a:ext uri="{FF2B5EF4-FFF2-40B4-BE49-F238E27FC236}">
                <a16:creationId xmlns:a16="http://schemas.microsoft.com/office/drawing/2014/main" id="{233BAB4D-9CF9-E641-A33D-55F7CCE1DFA9}"/>
              </a:ext>
            </a:extLst>
          </p:cNvPr>
          <p:cNvSpPr>
            <a:spLocks noGrp="1"/>
          </p:cNvSpPr>
          <p:nvPr>
            <p:ph type="pic" sz="quarter" idx="10" hasCustomPrompt="1"/>
          </p:nvPr>
        </p:nvSpPr>
        <p:spPr>
          <a:xfrm>
            <a:off x="6096000" y="0"/>
            <a:ext cx="6096000" cy="6858000"/>
          </a:xfrm>
          <a:solidFill>
            <a:schemeClr val="bg1">
              <a:lumMod val="95000"/>
            </a:schemeClr>
          </a:solidFill>
        </p:spPr>
        <p:txBody>
          <a:bodyPr/>
          <a:lstStyle>
            <a:lvl1pPr>
              <a:defRPr sz="1200">
                <a:solidFill>
                  <a:srgbClr val="FF0000"/>
                </a:solidFill>
              </a:defRPr>
            </a:lvl1pPr>
          </a:lstStyle>
          <a:p>
            <a:r>
              <a:rPr lang="en-US"/>
              <a:t>Add dark image</a:t>
            </a:r>
          </a:p>
        </p:txBody>
      </p:sp>
      <p:pic>
        <p:nvPicPr>
          <p:cNvPr id="6" name="Graphic 5">
            <a:extLst>
              <a:ext uri="{FF2B5EF4-FFF2-40B4-BE49-F238E27FC236}">
                <a16:creationId xmlns:a16="http://schemas.microsoft.com/office/drawing/2014/main" id="{4566AFBE-A28C-E340-877A-103376683258}"/>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10204450" y="6286636"/>
            <a:ext cx="1406525" cy="351631"/>
          </a:xfrm>
          <a:prstGeom prst="rect">
            <a:avLst/>
          </a:prstGeom>
        </p:spPr>
      </p:pic>
    </p:spTree>
    <p:extLst>
      <p:ext uri="{BB962C8B-B14F-4D97-AF65-F5344CB8AC3E}">
        <p14:creationId xmlns:p14="http://schemas.microsoft.com/office/powerpoint/2010/main" val="3757045282"/>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p:cSld name="Statement for light image righ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52450" y="268288"/>
            <a:ext cx="3805085" cy="5862637"/>
          </a:xfrm>
        </p:spPr>
        <p:txBody>
          <a:bodyPr anchor="ctr"/>
          <a:lstStyle>
            <a:lvl1pPr>
              <a:defRPr sz="3600">
                <a:solidFill>
                  <a:schemeClr val="tx1"/>
                </a:solidFill>
              </a:defRPr>
            </a:lvl1pPr>
          </a:lstStyle>
          <a:p>
            <a:r>
              <a:rPr lang="en-US"/>
              <a:t>Click to add large statement</a:t>
            </a:r>
          </a:p>
        </p:txBody>
      </p:sp>
      <p:sp>
        <p:nvSpPr>
          <p:cNvPr id="7" name="Picture Placeholder 6">
            <a:extLst>
              <a:ext uri="{FF2B5EF4-FFF2-40B4-BE49-F238E27FC236}">
                <a16:creationId xmlns:a16="http://schemas.microsoft.com/office/drawing/2014/main" id="{233BAB4D-9CF9-E641-A33D-55F7CCE1DFA9}"/>
              </a:ext>
            </a:extLst>
          </p:cNvPr>
          <p:cNvSpPr>
            <a:spLocks noGrp="1"/>
          </p:cNvSpPr>
          <p:nvPr>
            <p:ph type="pic" sz="quarter" idx="10" hasCustomPrompt="1"/>
          </p:nvPr>
        </p:nvSpPr>
        <p:spPr>
          <a:xfrm>
            <a:off x="6096000" y="0"/>
            <a:ext cx="6096000" cy="6858000"/>
          </a:xfrm>
          <a:solidFill>
            <a:schemeClr val="bg1">
              <a:lumMod val="95000"/>
            </a:schemeClr>
          </a:solidFill>
        </p:spPr>
        <p:txBody>
          <a:bodyPr/>
          <a:lstStyle>
            <a:lvl1pPr>
              <a:defRPr sz="1200">
                <a:solidFill>
                  <a:srgbClr val="FF0000"/>
                </a:solidFill>
              </a:defRPr>
            </a:lvl1pPr>
          </a:lstStyle>
          <a:p>
            <a:r>
              <a:rPr lang="en-US"/>
              <a:t>Add light image</a:t>
            </a:r>
          </a:p>
        </p:txBody>
      </p:sp>
      <p:pic>
        <p:nvPicPr>
          <p:cNvPr id="6" name="Graphic 5">
            <a:extLst>
              <a:ext uri="{FF2B5EF4-FFF2-40B4-BE49-F238E27FC236}">
                <a16:creationId xmlns:a16="http://schemas.microsoft.com/office/drawing/2014/main" id="{4566AFBE-A28C-E340-877A-103376683258}"/>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10204450" y="6286636"/>
            <a:ext cx="1406524" cy="351631"/>
          </a:xfrm>
          <a:prstGeom prst="rect">
            <a:avLst/>
          </a:prstGeom>
        </p:spPr>
      </p:pic>
    </p:spTree>
    <p:extLst>
      <p:ext uri="{BB962C8B-B14F-4D97-AF65-F5344CB8AC3E}">
        <p14:creationId xmlns:p14="http://schemas.microsoft.com/office/powerpoint/2010/main" val="1378442756"/>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showMasterSp="0" preserve="1">
  <p:cSld name="Quote 1">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E8FA60-AFE7-4C49-A90A-B7011B7B2299}"/>
              </a:ext>
            </a:extLst>
          </p:cNvPr>
          <p:cNvSpPr>
            <a:spLocks noGrp="1"/>
          </p:cNvSpPr>
          <p:nvPr>
            <p:ph type="title"/>
          </p:nvPr>
        </p:nvSpPr>
        <p:spPr>
          <a:xfrm>
            <a:off x="1750142" y="914399"/>
            <a:ext cx="6951406" cy="3785419"/>
          </a:xfrm>
        </p:spPr>
        <p:txBody>
          <a:bodyPr anchor="t"/>
          <a:lstStyle>
            <a:lvl1pPr>
              <a:defRPr sz="4000">
                <a:solidFill>
                  <a:schemeClr val="bg1"/>
                </a:solidFill>
              </a:defRPr>
            </a:lvl1pPr>
          </a:lstStyle>
          <a:p>
            <a:r>
              <a:rPr lang="en-US"/>
              <a:t>Click to edit Master title style</a:t>
            </a:r>
          </a:p>
        </p:txBody>
      </p:sp>
      <p:sp>
        <p:nvSpPr>
          <p:cNvPr id="5" name="Text Placeholder 3">
            <a:extLst>
              <a:ext uri="{FF2B5EF4-FFF2-40B4-BE49-F238E27FC236}">
                <a16:creationId xmlns:a16="http://schemas.microsoft.com/office/drawing/2014/main" id="{1B44CB5E-0819-6D43-8B53-69EFE0C62AD2}"/>
              </a:ext>
            </a:extLst>
          </p:cNvPr>
          <p:cNvSpPr>
            <a:spLocks noGrp="1"/>
          </p:cNvSpPr>
          <p:nvPr>
            <p:ph type="body" sz="half" idx="2" hasCustomPrompt="1"/>
          </p:nvPr>
        </p:nvSpPr>
        <p:spPr>
          <a:xfrm>
            <a:off x="1750141" y="4975123"/>
            <a:ext cx="3333135" cy="1151041"/>
          </a:xfrm>
        </p:spPr>
        <p:txBody>
          <a:bodyPr/>
          <a:lstStyle>
            <a:lvl1pPr marL="0" indent="0">
              <a:buNone/>
              <a:defRPr sz="16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add attribution</a:t>
            </a:r>
          </a:p>
        </p:txBody>
      </p:sp>
      <p:sp>
        <p:nvSpPr>
          <p:cNvPr id="6" name="TextBox 5">
            <a:extLst>
              <a:ext uri="{FF2B5EF4-FFF2-40B4-BE49-F238E27FC236}">
                <a16:creationId xmlns:a16="http://schemas.microsoft.com/office/drawing/2014/main" id="{5ACE8853-3440-C143-885D-8505E5267BB4}"/>
              </a:ext>
            </a:extLst>
          </p:cNvPr>
          <p:cNvSpPr txBox="1"/>
          <p:nvPr/>
        </p:nvSpPr>
        <p:spPr>
          <a:xfrm>
            <a:off x="552450" y="6464847"/>
            <a:ext cx="311150" cy="138499"/>
          </a:xfrm>
          <a:prstGeom prst="rect">
            <a:avLst/>
          </a:prstGeom>
          <a:noFill/>
        </p:spPr>
        <p:txBody>
          <a:bodyPr wrap="square" lIns="0" tIns="0" rIns="0" bIns="0" rtlCol="0">
            <a:spAutoFit/>
          </a:bodyPr>
          <a:lstStyle/>
          <a:p>
            <a:pPr algn="l"/>
            <a:fld id="{B1666CF4-00AE-E64C-B9EF-3FA856832BB4}" type="slidenum">
              <a:rPr lang="en-US" sz="900" b="1" smtClean="0">
                <a:solidFill>
                  <a:schemeClr val="bg1"/>
                </a:solidFill>
              </a:rPr>
              <a:pPr algn="l"/>
              <a:t>‹#›</a:t>
            </a:fld>
            <a:endParaRPr lang="en-US" sz="900" b="1">
              <a:solidFill>
                <a:schemeClr val="bg1"/>
              </a:solidFill>
            </a:endParaRPr>
          </a:p>
        </p:txBody>
      </p:sp>
    </p:spTree>
    <p:extLst>
      <p:ext uri="{BB962C8B-B14F-4D97-AF65-F5344CB8AC3E}">
        <p14:creationId xmlns:p14="http://schemas.microsoft.com/office/powerpoint/2010/main" val="2708508600"/>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showMasterSp="0" preserve="1">
  <p:cSld name="Quote 2">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E8FA60-AFE7-4C49-A90A-B7011B7B2299}"/>
              </a:ext>
            </a:extLst>
          </p:cNvPr>
          <p:cNvSpPr>
            <a:spLocks noGrp="1"/>
          </p:cNvSpPr>
          <p:nvPr>
            <p:ph type="title"/>
          </p:nvPr>
        </p:nvSpPr>
        <p:spPr>
          <a:xfrm>
            <a:off x="1750141" y="914399"/>
            <a:ext cx="6949440" cy="3785419"/>
          </a:xfrm>
        </p:spPr>
        <p:txBody>
          <a:bodyPr anchor="t"/>
          <a:lstStyle>
            <a:lvl1pPr>
              <a:defRPr sz="4000">
                <a:solidFill>
                  <a:schemeClr val="bg1"/>
                </a:solidFill>
              </a:defRPr>
            </a:lvl1pPr>
          </a:lstStyle>
          <a:p>
            <a:r>
              <a:rPr lang="en-US"/>
              <a:t>Click to edit Master title style</a:t>
            </a:r>
          </a:p>
        </p:txBody>
      </p:sp>
      <p:sp>
        <p:nvSpPr>
          <p:cNvPr id="5" name="Text Placeholder 3">
            <a:extLst>
              <a:ext uri="{FF2B5EF4-FFF2-40B4-BE49-F238E27FC236}">
                <a16:creationId xmlns:a16="http://schemas.microsoft.com/office/drawing/2014/main" id="{1B44CB5E-0819-6D43-8B53-69EFE0C62AD2}"/>
              </a:ext>
            </a:extLst>
          </p:cNvPr>
          <p:cNvSpPr>
            <a:spLocks noGrp="1"/>
          </p:cNvSpPr>
          <p:nvPr>
            <p:ph type="body" sz="half" idx="2" hasCustomPrompt="1"/>
          </p:nvPr>
        </p:nvSpPr>
        <p:spPr>
          <a:xfrm>
            <a:off x="1750141" y="4975123"/>
            <a:ext cx="3333135" cy="1151041"/>
          </a:xfrm>
        </p:spPr>
        <p:txBody>
          <a:bodyPr/>
          <a:lstStyle>
            <a:lvl1pPr marL="0" indent="0">
              <a:buNone/>
              <a:defRPr sz="16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add attribution</a:t>
            </a:r>
          </a:p>
        </p:txBody>
      </p:sp>
      <p:sp>
        <p:nvSpPr>
          <p:cNvPr id="6" name="TextBox 5">
            <a:extLst>
              <a:ext uri="{FF2B5EF4-FFF2-40B4-BE49-F238E27FC236}">
                <a16:creationId xmlns:a16="http://schemas.microsoft.com/office/drawing/2014/main" id="{5ACE8853-3440-C143-885D-8505E5267BB4}"/>
              </a:ext>
            </a:extLst>
          </p:cNvPr>
          <p:cNvSpPr txBox="1"/>
          <p:nvPr/>
        </p:nvSpPr>
        <p:spPr>
          <a:xfrm>
            <a:off x="552450" y="6464847"/>
            <a:ext cx="311150" cy="138499"/>
          </a:xfrm>
          <a:prstGeom prst="rect">
            <a:avLst/>
          </a:prstGeom>
          <a:noFill/>
        </p:spPr>
        <p:txBody>
          <a:bodyPr wrap="square" lIns="0" tIns="0" rIns="0" bIns="0" rtlCol="0">
            <a:spAutoFit/>
          </a:bodyPr>
          <a:lstStyle/>
          <a:p>
            <a:pPr algn="l"/>
            <a:fld id="{B1666CF4-00AE-E64C-B9EF-3FA856832BB4}" type="slidenum">
              <a:rPr lang="en-US" sz="900" b="1" smtClean="0">
                <a:solidFill>
                  <a:schemeClr val="bg1"/>
                </a:solidFill>
              </a:rPr>
              <a:pPr algn="l"/>
              <a:t>‹#›</a:t>
            </a:fld>
            <a:endParaRPr lang="en-US" sz="900" b="1">
              <a:solidFill>
                <a:schemeClr val="bg1"/>
              </a:solidFill>
            </a:endParaRPr>
          </a:p>
        </p:txBody>
      </p:sp>
    </p:spTree>
    <p:extLst>
      <p:ext uri="{BB962C8B-B14F-4D97-AF65-F5344CB8AC3E}">
        <p14:creationId xmlns:p14="http://schemas.microsoft.com/office/powerpoint/2010/main" val="1154842898"/>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showMasterSp="0" preserve="1">
  <p:cSld name="Quote 3">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E8FA60-AFE7-4C49-A90A-B7011B7B2299}"/>
              </a:ext>
            </a:extLst>
          </p:cNvPr>
          <p:cNvSpPr>
            <a:spLocks noGrp="1"/>
          </p:cNvSpPr>
          <p:nvPr>
            <p:ph type="title"/>
          </p:nvPr>
        </p:nvSpPr>
        <p:spPr>
          <a:xfrm>
            <a:off x="1750141" y="914399"/>
            <a:ext cx="6949440" cy="3785419"/>
          </a:xfrm>
        </p:spPr>
        <p:txBody>
          <a:bodyPr anchor="t"/>
          <a:lstStyle>
            <a:lvl1pPr>
              <a:defRPr sz="4000">
                <a:solidFill>
                  <a:schemeClr val="bg1"/>
                </a:solidFill>
              </a:defRPr>
            </a:lvl1pPr>
          </a:lstStyle>
          <a:p>
            <a:r>
              <a:rPr lang="en-US"/>
              <a:t>Click to edit Master title style</a:t>
            </a:r>
          </a:p>
        </p:txBody>
      </p:sp>
      <p:sp>
        <p:nvSpPr>
          <p:cNvPr id="5" name="Text Placeholder 3">
            <a:extLst>
              <a:ext uri="{FF2B5EF4-FFF2-40B4-BE49-F238E27FC236}">
                <a16:creationId xmlns:a16="http://schemas.microsoft.com/office/drawing/2014/main" id="{1B44CB5E-0819-6D43-8B53-69EFE0C62AD2}"/>
              </a:ext>
            </a:extLst>
          </p:cNvPr>
          <p:cNvSpPr>
            <a:spLocks noGrp="1"/>
          </p:cNvSpPr>
          <p:nvPr>
            <p:ph type="body" sz="half" idx="2" hasCustomPrompt="1"/>
          </p:nvPr>
        </p:nvSpPr>
        <p:spPr>
          <a:xfrm>
            <a:off x="1750141" y="4975123"/>
            <a:ext cx="3333135" cy="1151041"/>
          </a:xfrm>
        </p:spPr>
        <p:txBody>
          <a:bodyPr/>
          <a:lstStyle>
            <a:lvl1pPr marL="0" indent="0">
              <a:buNone/>
              <a:defRPr sz="16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add attribution</a:t>
            </a:r>
          </a:p>
        </p:txBody>
      </p:sp>
      <p:sp>
        <p:nvSpPr>
          <p:cNvPr id="6" name="TextBox 5">
            <a:extLst>
              <a:ext uri="{FF2B5EF4-FFF2-40B4-BE49-F238E27FC236}">
                <a16:creationId xmlns:a16="http://schemas.microsoft.com/office/drawing/2014/main" id="{5ACE8853-3440-C143-885D-8505E5267BB4}"/>
              </a:ext>
            </a:extLst>
          </p:cNvPr>
          <p:cNvSpPr txBox="1"/>
          <p:nvPr/>
        </p:nvSpPr>
        <p:spPr>
          <a:xfrm>
            <a:off x="552450" y="6464847"/>
            <a:ext cx="311150" cy="138499"/>
          </a:xfrm>
          <a:prstGeom prst="rect">
            <a:avLst/>
          </a:prstGeom>
          <a:noFill/>
        </p:spPr>
        <p:txBody>
          <a:bodyPr wrap="square" lIns="0" tIns="0" rIns="0" bIns="0" rtlCol="0">
            <a:spAutoFit/>
          </a:bodyPr>
          <a:lstStyle/>
          <a:p>
            <a:pPr algn="l"/>
            <a:fld id="{B1666CF4-00AE-E64C-B9EF-3FA856832BB4}" type="slidenum">
              <a:rPr lang="en-US" sz="900" b="1" smtClean="0">
                <a:solidFill>
                  <a:schemeClr val="bg1"/>
                </a:solidFill>
              </a:rPr>
              <a:pPr algn="l"/>
              <a:t>‹#›</a:t>
            </a:fld>
            <a:endParaRPr lang="en-US" sz="900" b="1">
              <a:solidFill>
                <a:schemeClr val="bg1"/>
              </a:solidFill>
            </a:endParaRPr>
          </a:p>
        </p:txBody>
      </p:sp>
    </p:spTree>
    <p:extLst>
      <p:ext uri="{BB962C8B-B14F-4D97-AF65-F5344CB8AC3E}">
        <p14:creationId xmlns:p14="http://schemas.microsoft.com/office/powerpoint/2010/main" val="2458434960"/>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p:cSld name="Quote with imag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FE7F1C70-615E-AD4D-A6A5-DCC8984A4BE1}"/>
              </a:ext>
            </a:extLst>
          </p:cNvPr>
          <p:cNvSpPr>
            <a:spLocks noGrp="1"/>
          </p:cNvSpPr>
          <p:nvPr>
            <p:ph type="pic" sz="quarter" idx="10"/>
          </p:nvPr>
        </p:nvSpPr>
        <p:spPr>
          <a:xfrm>
            <a:off x="8268929" y="0"/>
            <a:ext cx="3923071" cy="6858000"/>
          </a:xfrm>
          <a:solidFill>
            <a:schemeClr val="bg1">
              <a:lumMod val="95000"/>
            </a:schemeClr>
          </a:solidFill>
        </p:spPr>
        <p:txBody>
          <a:bodyPr/>
          <a:lstStyle>
            <a:lvl1pPr>
              <a:defRPr sz="1200">
                <a:solidFill>
                  <a:srgbClr val="FF0000"/>
                </a:solidFill>
              </a:defRPr>
            </a:lvl1pPr>
          </a:lstStyle>
          <a:p>
            <a:r>
              <a:rPr lang="en-US"/>
              <a:t>Click icon to add picture</a:t>
            </a:r>
          </a:p>
        </p:txBody>
      </p:sp>
      <p:sp>
        <p:nvSpPr>
          <p:cNvPr id="2" name="Title 1">
            <a:extLst>
              <a:ext uri="{FF2B5EF4-FFF2-40B4-BE49-F238E27FC236}">
                <a16:creationId xmlns:a16="http://schemas.microsoft.com/office/drawing/2014/main" id="{ECE8FA60-AFE7-4C49-A90A-B7011B7B2299}"/>
              </a:ext>
            </a:extLst>
          </p:cNvPr>
          <p:cNvSpPr>
            <a:spLocks noGrp="1"/>
          </p:cNvSpPr>
          <p:nvPr>
            <p:ph type="title"/>
          </p:nvPr>
        </p:nvSpPr>
        <p:spPr>
          <a:xfrm>
            <a:off x="1750143" y="914399"/>
            <a:ext cx="5043948" cy="3785419"/>
          </a:xfrm>
        </p:spPr>
        <p:txBody>
          <a:bodyPr anchor="t"/>
          <a:lstStyle>
            <a:lvl1pPr>
              <a:defRPr sz="4000">
                <a:solidFill>
                  <a:schemeClr val="tx1"/>
                </a:solidFill>
              </a:defRPr>
            </a:lvl1pPr>
          </a:lstStyle>
          <a:p>
            <a:r>
              <a:rPr lang="en-US"/>
              <a:t>Click to edit Master title style</a:t>
            </a:r>
          </a:p>
        </p:txBody>
      </p:sp>
      <p:sp>
        <p:nvSpPr>
          <p:cNvPr id="5" name="Text Placeholder 3">
            <a:extLst>
              <a:ext uri="{FF2B5EF4-FFF2-40B4-BE49-F238E27FC236}">
                <a16:creationId xmlns:a16="http://schemas.microsoft.com/office/drawing/2014/main" id="{1B44CB5E-0819-6D43-8B53-69EFE0C62AD2}"/>
              </a:ext>
            </a:extLst>
          </p:cNvPr>
          <p:cNvSpPr>
            <a:spLocks noGrp="1"/>
          </p:cNvSpPr>
          <p:nvPr>
            <p:ph type="body" sz="half" idx="2" hasCustomPrompt="1"/>
          </p:nvPr>
        </p:nvSpPr>
        <p:spPr>
          <a:xfrm>
            <a:off x="1750141" y="4975123"/>
            <a:ext cx="3333135" cy="1151041"/>
          </a:xfrm>
        </p:spPr>
        <p:txBody>
          <a:bodyPr/>
          <a:lstStyle>
            <a:lvl1pPr marL="0" indent="0">
              <a:buNone/>
              <a:defRPr sz="16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add attribution</a:t>
            </a:r>
          </a:p>
        </p:txBody>
      </p:sp>
    </p:spTree>
    <p:extLst>
      <p:ext uri="{BB962C8B-B14F-4D97-AF65-F5344CB8AC3E}">
        <p14:creationId xmlns:p14="http://schemas.microsoft.com/office/powerpoint/2010/main" val="4146279858"/>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757661671"/>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showMasterSp="0" preserve="1">
  <p:cSld name="Back slide">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id="{B34D4AAC-B675-2943-A5A5-13EED76C1724}"/>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065639" y="2646107"/>
            <a:ext cx="4060723" cy="1015181"/>
          </a:xfrm>
          <a:prstGeom prst="rect">
            <a:avLst/>
          </a:prstGeom>
        </p:spPr>
      </p:pic>
    </p:spTree>
    <p:extLst>
      <p:ext uri="{BB962C8B-B14F-4D97-AF65-F5344CB8AC3E}">
        <p14:creationId xmlns:p14="http://schemas.microsoft.com/office/powerpoint/2010/main" val="1256968018"/>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showMasterSp="0" preserve="1">
  <p:cSld name="Title Slid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15C1946-E099-EC43-8AD4-F5560921C2F6}"/>
              </a:ext>
            </a:extLst>
          </p:cNvPr>
          <p:cNvSpPr/>
          <p:nvPr/>
        </p:nvSpPr>
        <p:spPr>
          <a:xfrm>
            <a:off x="8707902" y="5852160"/>
            <a:ext cx="3334043" cy="872197"/>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8" name="Graphic 17">
            <a:extLst>
              <a:ext uri="{FF2B5EF4-FFF2-40B4-BE49-F238E27FC236}">
                <a16:creationId xmlns:a16="http://schemas.microsoft.com/office/drawing/2014/main" id="{246F8073-4533-4243-BE19-EEB33FC78488}"/>
              </a:ext>
            </a:extLst>
          </p:cNvPr>
          <p:cNvPicPr>
            <a:picLocks noChangeAspect="1"/>
          </p:cNvPicPr>
          <p:nvPr/>
        </p:nvPicPr>
        <p:blipFill>
          <a:blip r:embed="rId2">
            <a:extLst>
              <a:ext uri="{96DAC541-7B7A-43D3-8B79-37D633B846F1}">
                <asvg:svgBlip xmlns:asvg="http://schemas.microsoft.com/office/drawing/2016/SVG/main" r:embed="rId3"/>
              </a:ext>
            </a:extLst>
          </a:blip>
          <a:srcRect/>
          <a:stretch>
            <a:fillRect/>
          </a:stretch>
        </p:blipFill>
        <p:spPr>
          <a:xfrm rot="2940000" flipH="1">
            <a:off x="7114541" y="1415268"/>
            <a:ext cx="6940296" cy="6940296"/>
          </a:xfrm>
          <a:custGeom>
            <a:avLst/>
            <a:gdLst>
              <a:gd name="connsiteX0" fmla="*/ 1027598 w 6940296"/>
              <a:gd name="connsiteY0" fmla="*/ 6940296 h 6940296"/>
              <a:gd name="connsiteX1" fmla="*/ 0 w 6940296"/>
              <a:gd name="connsiteY1" fmla="*/ 5758179 h 6940296"/>
              <a:gd name="connsiteX2" fmla="*/ 0 w 6940296"/>
              <a:gd name="connsiteY2" fmla="*/ 6940296 h 6940296"/>
              <a:gd name="connsiteX3" fmla="*/ 1760002 w 6940296"/>
              <a:gd name="connsiteY3" fmla="*/ 0 h 6940296"/>
              <a:gd name="connsiteX4" fmla="*/ 0 w 6940296"/>
              <a:gd name="connsiteY4" fmla="*/ 0 h 6940296"/>
              <a:gd name="connsiteX5" fmla="*/ 0 w 6940296"/>
              <a:gd name="connsiteY5" fmla="*/ 1529946 h 6940296"/>
              <a:gd name="connsiteX6" fmla="*/ 6940296 w 6940296"/>
              <a:gd name="connsiteY6" fmla="*/ 0 h 6940296"/>
              <a:gd name="connsiteX7" fmla="*/ 5012148 w 6940296"/>
              <a:gd name="connsiteY7" fmla="*/ 0 h 6940296"/>
              <a:gd name="connsiteX8" fmla="*/ 919263 w 6940296"/>
              <a:gd name="connsiteY8" fmla="*/ 3557890 h 6940296"/>
              <a:gd name="connsiteX9" fmla="*/ 3859544 w 6940296"/>
              <a:gd name="connsiteY9" fmla="*/ 6940296 h 6940296"/>
              <a:gd name="connsiteX10" fmla="*/ 6940296 w 6940296"/>
              <a:gd name="connsiteY10" fmla="*/ 6940296 h 6940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40296" h="6940296">
                <a:moveTo>
                  <a:pt x="1027598" y="6940296"/>
                </a:moveTo>
                <a:lnTo>
                  <a:pt x="0" y="5758179"/>
                </a:lnTo>
                <a:lnTo>
                  <a:pt x="0" y="6940296"/>
                </a:lnTo>
                <a:close/>
                <a:moveTo>
                  <a:pt x="1760002" y="0"/>
                </a:moveTo>
                <a:lnTo>
                  <a:pt x="0" y="0"/>
                </a:lnTo>
                <a:lnTo>
                  <a:pt x="0" y="1529946"/>
                </a:lnTo>
                <a:close/>
                <a:moveTo>
                  <a:pt x="6940296" y="0"/>
                </a:moveTo>
                <a:lnTo>
                  <a:pt x="5012148" y="0"/>
                </a:lnTo>
                <a:lnTo>
                  <a:pt x="919263" y="3557890"/>
                </a:lnTo>
                <a:lnTo>
                  <a:pt x="3859544" y="6940296"/>
                </a:lnTo>
                <a:lnTo>
                  <a:pt x="6940296" y="6940296"/>
                </a:lnTo>
                <a:close/>
              </a:path>
            </a:pathLst>
          </a:custGeom>
        </p:spPr>
      </p:pic>
      <p:sp>
        <p:nvSpPr>
          <p:cNvPr id="2" name="Title 1"/>
          <p:cNvSpPr>
            <a:spLocks noGrp="1"/>
          </p:cNvSpPr>
          <p:nvPr>
            <p:ph type="ctrTitle"/>
          </p:nvPr>
        </p:nvSpPr>
        <p:spPr>
          <a:xfrm>
            <a:off x="557784" y="2509520"/>
            <a:ext cx="6400800" cy="1635760"/>
          </a:xfrm>
        </p:spPr>
        <p:txBody>
          <a:bodyPr anchor="t">
            <a:normAutofit/>
          </a:bodyPr>
          <a:lstStyle>
            <a:lvl1pPr algn="l">
              <a:defRPr sz="5000">
                <a:solidFill>
                  <a:schemeClr val="tx1"/>
                </a:solidFill>
              </a:defRPr>
            </a:lvl1pPr>
          </a:lstStyle>
          <a:p>
            <a:r>
              <a:rPr lang="en-US"/>
              <a:t>Click to edit Master title style</a:t>
            </a:r>
          </a:p>
        </p:txBody>
      </p:sp>
      <p:sp>
        <p:nvSpPr>
          <p:cNvPr id="3" name="Subtitle 2"/>
          <p:cNvSpPr>
            <a:spLocks noGrp="1"/>
          </p:cNvSpPr>
          <p:nvPr>
            <p:ph type="subTitle" idx="1"/>
          </p:nvPr>
        </p:nvSpPr>
        <p:spPr>
          <a:xfrm>
            <a:off x="557784" y="4389120"/>
            <a:ext cx="5538216" cy="1249680"/>
          </a:xfrm>
        </p:spPr>
        <p:txBody>
          <a:bodyPr anchor="t">
            <a:normAutofit/>
          </a:bodyPr>
          <a:lstStyle>
            <a:lvl1pPr marL="0" indent="0" algn="l">
              <a:buNone/>
              <a:defRPr sz="18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9" name="Text Placeholder 3">
            <a:extLst>
              <a:ext uri="{FF2B5EF4-FFF2-40B4-BE49-F238E27FC236}">
                <a16:creationId xmlns:a16="http://schemas.microsoft.com/office/drawing/2014/main" id="{16A3134D-DA68-DF43-956A-D43C390D301E}"/>
              </a:ext>
            </a:extLst>
          </p:cNvPr>
          <p:cNvSpPr>
            <a:spLocks noGrp="1"/>
          </p:cNvSpPr>
          <p:nvPr>
            <p:ph type="body" sz="half" idx="2" hasCustomPrompt="1"/>
          </p:nvPr>
        </p:nvSpPr>
        <p:spPr>
          <a:xfrm>
            <a:off x="557784" y="2194560"/>
            <a:ext cx="4623816" cy="314960"/>
          </a:xfrm>
        </p:spPr>
        <p:txBody>
          <a:bodyP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Date</a:t>
            </a:r>
          </a:p>
        </p:txBody>
      </p:sp>
      <p:pic>
        <p:nvPicPr>
          <p:cNvPr id="11" name="Graphic 10">
            <a:extLst>
              <a:ext uri="{FF2B5EF4-FFF2-40B4-BE49-F238E27FC236}">
                <a16:creationId xmlns:a16="http://schemas.microsoft.com/office/drawing/2014/main" id="{7A17DE22-3FA2-0D4E-907A-4949F902FD3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57784" y="649424"/>
            <a:ext cx="2104136" cy="526034"/>
          </a:xfrm>
          <a:prstGeom prst="rect">
            <a:avLst/>
          </a:prstGeom>
        </p:spPr>
      </p:pic>
      <p:sp>
        <p:nvSpPr>
          <p:cNvPr id="12" name="Picture Placeholder 11">
            <a:extLst>
              <a:ext uri="{FF2B5EF4-FFF2-40B4-BE49-F238E27FC236}">
                <a16:creationId xmlns:a16="http://schemas.microsoft.com/office/drawing/2014/main" id="{13F9F70E-3F05-DC44-93A3-9B3E4C36AFEA}"/>
              </a:ext>
            </a:extLst>
          </p:cNvPr>
          <p:cNvSpPr>
            <a:spLocks noGrp="1"/>
          </p:cNvSpPr>
          <p:nvPr>
            <p:ph type="pic" sz="quarter" idx="10" hasCustomPrompt="1"/>
          </p:nvPr>
        </p:nvSpPr>
        <p:spPr>
          <a:xfrm>
            <a:off x="8271164" y="-1"/>
            <a:ext cx="3920836" cy="6857999"/>
          </a:xfrm>
          <a:custGeom>
            <a:avLst/>
            <a:gdLst>
              <a:gd name="connsiteX0" fmla="*/ 3380949 w 3920836"/>
              <a:gd name="connsiteY0" fmla="*/ 6485942 h 6857999"/>
              <a:gd name="connsiteX1" fmla="*/ 3380694 w 3920836"/>
              <a:gd name="connsiteY1" fmla="*/ 6486567 h 6857999"/>
              <a:gd name="connsiteX2" fmla="*/ 3355500 w 3920836"/>
              <a:gd name="connsiteY2" fmla="*/ 6510326 h 6857999"/>
              <a:gd name="connsiteX3" fmla="*/ 3355488 w 3920836"/>
              <a:gd name="connsiteY3" fmla="*/ 6510944 h 6857999"/>
              <a:gd name="connsiteX4" fmla="*/ 3380936 w 3920836"/>
              <a:gd name="connsiteY4" fmla="*/ 6535960 h 6857999"/>
              <a:gd name="connsiteX5" fmla="*/ 3406384 w 3920836"/>
              <a:gd name="connsiteY5" fmla="*/ 6510959 h 6857999"/>
              <a:gd name="connsiteX6" fmla="*/ 3380949 w 3920836"/>
              <a:gd name="connsiteY6" fmla="*/ 6485942 h 6857999"/>
              <a:gd name="connsiteX7" fmla="*/ 1815004 w 3920836"/>
              <a:gd name="connsiteY7" fmla="*/ 6445179 h 6857999"/>
              <a:gd name="connsiteX8" fmla="*/ 1815128 w 3920836"/>
              <a:gd name="connsiteY8" fmla="*/ 6445179 h 6857999"/>
              <a:gd name="connsiteX9" fmla="*/ 1815004 w 3920836"/>
              <a:gd name="connsiteY9" fmla="*/ 6445428 h 6857999"/>
              <a:gd name="connsiteX10" fmla="*/ 3235513 w 3920836"/>
              <a:gd name="connsiteY10" fmla="*/ 6444803 h 6857999"/>
              <a:gd name="connsiteX11" fmla="*/ 3235563 w 3920836"/>
              <a:gd name="connsiteY11" fmla="*/ 6444803 h 6857999"/>
              <a:gd name="connsiteX12" fmla="*/ 3235259 w 3920836"/>
              <a:gd name="connsiteY12" fmla="*/ 6445428 h 6857999"/>
              <a:gd name="connsiteX13" fmla="*/ 2272942 w 3920836"/>
              <a:gd name="connsiteY13" fmla="*/ 6416793 h 6857999"/>
              <a:gd name="connsiteX14" fmla="*/ 2311113 w 3920836"/>
              <a:gd name="connsiteY14" fmla="*/ 6459058 h 6857999"/>
              <a:gd name="connsiteX15" fmla="*/ 2310986 w 3920836"/>
              <a:gd name="connsiteY15" fmla="*/ 6459058 h 6857999"/>
              <a:gd name="connsiteX16" fmla="*/ 2272942 w 3920836"/>
              <a:gd name="connsiteY16" fmla="*/ 6501573 h 6857999"/>
              <a:gd name="connsiteX17" fmla="*/ 2234770 w 3920836"/>
              <a:gd name="connsiteY17" fmla="*/ 6459058 h 6857999"/>
              <a:gd name="connsiteX18" fmla="*/ 2272942 w 3920836"/>
              <a:gd name="connsiteY18" fmla="*/ 6416793 h 6857999"/>
              <a:gd name="connsiteX19" fmla="*/ 2099514 w 3920836"/>
              <a:gd name="connsiteY19" fmla="*/ 6416793 h 6857999"/>
              <a:gd name="connsiteX20" fmla="*/ 2137050 w 3920836"/>
              <a:gd name="connsiteY20" fmla="*/ 6459058 h 6857999"/>
              <a:gd name="connsiteX21" fmla="*/ 2099514 w 3920836"/>
              <a:gd name="connsiteY21" fmla="*/ 6501573 h 6857999"/>
              <a:gd name="connsiteX22" fmla="*/ 2066050 w 3920836"/>
              <a:gd name="connsiteY22" fmla="*/ 6485067 h 6857999"/>
              <a:gd name="connsiteX23" fmla="*/ 2066050 w 3920836"/>
              <a:gd name="connsiteY23" fmla="*/ 6433299 h 6857999"/>
              <a:gd name="connsiteX24" fmla="*/ 2099514 w 3920836"/>
              <a:gd name="connsiteY24" fmla="*/ 6416793 h 6857999"/>
              <a:gd name="connsiteX25" fmla="*/ 2680596 w 3920836"/>
              <a:gd name="connsiteY25" fmla="*/ 6412990 h 6857999"/>
              <a:gd name="connsiteX26" fmla="*/ 2716120 w 3920836"/>
              <a:gd name="connsiteY26" fmla="*/ 6445303 h 6857999"/>
              <a:gd name="connsiteX27" fmla="*/ 2642956 w 3920836"/>
              <a:gd name="connsiteY27" fmla="*/ 6445303 h 6857999"/>
              <a:gd name="connsiteX28" fmla="*/ 2642828 w 3920836"/>
              <a:gd name="connsiteY28" fmla="*/ 6445428 h 6857999"/>
              <a:gd name="connsiteX29" fmla="*/ 2679601 w 3920836"/>
              <a:gd name="connsiteY29" fmla="*/ 6413041 h 6857999"/>
              <a:gd name="connsiteX30" fmla="*/ 2680596 w 3920836"/>
              <a:gd name="connsiteY30" fmla="*/ 6412990 h 6857999"/>
              <a:gd name="connsiteX31" fmla="*/ 1852645 w 3920836"/>
              <a:gd name="connsiteY31" fmla="*/ 6412865 h 6857999"/>
              <a:gd name="connsiteX32" fmla="*/ 1888168 w 3920836"/>
              <a:gd name="connsiteY32" fmla="*/ 6445179 h 6857999"/>
              <a:gd name="connsiteX33" fmla="*/ 1815128 w 3920836"/>
              <a:gd name="connsiteY33" fmla="*/ 6445179 h 6857999"/>
              <a:gd name="connsiteX34" fmla="*/ 1826701 w 3920836"/>
              <a:gd name="connsiteY34" fmla="*/ 6421959 h 6857999"/>
              <a:gd name="connsiteX35" fmla="*/ 1851649 w 3920836"/>
              <a:gd name="connsiteY35" fmla="*/ 6412917 h 6857999"/>
              <a:gd name="connsiteX36" fmla="*/ 1852645 w 3920836"/>
              <a:gd name="connsiteY36" fmla="*/ 6412865 h 6857999"/>
              <a:gd name="connsiteX37" fmla="*/ 3272769 w 3920836"/>
              <a:gd name="connsiteY37" fmla="*/ 6412490 h 6857999"/>
              <a:gd name="connsiteX38" fmla="*/ 3308294 w 3920836"/>
              <a:gd name="connsiteY38" fmla="*/ 6444803 h 6857999"/>
              <a:gd name="connsiteX39" fmla="*/ 3235563 w 3920836"/>
              <a:gd name="connsiteY39" fmla="*/ 6444803 h 6857999"/>
              <a:gd name="connsiteX40" fmla="*/ 3246785 w 3920836"/>
              <a:gd name="connsiteY40" fmla="*/ 6421764 h 6857999"/>
              <a:gd name="connsiteX41" fmla="*/ 3271777 w 3920836"/>
              <a:gd name="connsiteY41" fmla="*/ 6412541 h 6857999"/>
              <a:gd name="connsiteX42" fmla="*/ 3272769 w 3920836"/>
              <a:gd name="connsiteY42" fmla="*/ 6412490 h 6857999"/>
              <a:gd name="connsiteX43" fmla="*/ 3033965 w 3920836"/>
              <a:gd name="connsiteY43" fmla="*/ 6386282 h 6857999"/>
              <a:gd name="connsiteX44" fmla="*/ 3033965 w 3920836"/>
              <a:gd name="connsiteY44" fmla="*/ 6532084 h 6857999"/>
              <a:gd name="connsiteX45" fmla="*/ 3072901 w 3920836"/>
              <a:gd name="connsiteY45" fmla="*/ 6532084 h 6857999"/>
              <a:gd name="connsiteX46" fmla="*/ 3072901 w 3920836"/>
              <a:gd name="connsiteY46" fmla="*/ 6386282 h 6857999"/>
              <a:gd name="connsiteX47" fmla="*/ 2359210 w 3920836"/>
              <a:gd name="connsiteY47" fmla="*/ 6386282 h 6857999"/>
              <a:gd name="connsiteX48" fmla="*/ 2404890 w 3920836"/>
              <a:gd name="connsiteY48" fmla="*/ 6532084 h 6857999"/>
              <a:gd name="connsiteX49" fmla="*/ 2446370 w 3920836"/>
              <a:gd name="connsiteY49" fmla="*/ 6532084 h 6857999"/>
              <a:gd name="connsiteX50" fmla="*/ 2477672 w 3920836"/>
              <a:gd name="connsiteY50" fmla="*/ 6432798 h 6857999"/>
              <a:gd name="connsiteX51" fmla="*/ 2508845 w 3920836"/>
              <a:gd name="connsiteY51" fmla="*/ 6532084 h 6857999"/>
              <a:gd name="connsiteX52" fmla="*/ 2550453 w 3920836"/>
              <a:gd name="connsiteY52" fmla="*/ 6532084 h 6857999"/>
              <a:gd name="connsiteX53" fmla="*/ 2595750 w 3920836"/>
              <a:gd name="connsiteY53" fmla="*/ 6386282 h 6857999"/>
              <a:gd name="connsiteX54" fmla="*/ 2555033 w 3920836"/>
              <a:gd name="connsiteY54" fmla="*/ 6386282 h 6857999"/>
              <a:gd name="connsiteX55" fmla="*/ 2527295 w 3920836"/>
              <a:gd name="connsiteY55" fmla="*/ 6484442 h 6857999"/>
              <a:gd name="connsiteX56" fmla="*/ 2494722 w 3920836"/>
              <a:gd name="connsiteY56" fmla="*/ 6386282 h 6857999"/>
              <a:gd name="connsiteX57" fmla="*/ 2459985 w 3920836"/>
              <a:gd name="connsiteY57" fmla="*/ 6386282 h 6857999"/>
              <a:gd name="connsiteX58" fmla="*/ 2427412 w 3920836"/>
              <a:gd name="connsiteY58" fmla="*/ 6484442 h 6857999"/>
              <a:gd name="connsiteX59" fmla="*/ 2399800 w 3920836"/>
              <a:gd name="connsiteY59" fmla="*/ 6386282 h 6857999"/>
              <a:gd name="connsiteX60" fmla="*/ 2862954 w 3920836"/>
              <a:gd name="connsiteY60" fmla="*/ 6382906 h 6857999"/>
              <a:gd name="connsiteX61" fmla="*/ 2815112 w 3920836"/>
              <a:gd name="connsiteY61" fmla="*/ 6406415 h 6857999"/>
              <a:gd name="connsiteX62" fmla="*/ 2815112 w 3920836"/>
              <a:gd name="connsiteY62" fmla="*/ 6386157 h 6857999"/>
              <a:gd name="connsiteX63" fmla="*/ 2776177 w 3920836"/>
              <a:gd name="connsiteY63" fmla="*/ 6386157 h 6857999"/>
              <a:gd name="connsiteX64" fmla="*/ 2776686 w 3920836"/>
              <a:gd name="connsiteY64" fmla="*/ 6532084 h 6857999"/>
              <a:gd name="connsiteX65" fmla="*/ 2815621 w 3920836"/>
              <a:gd name="connsiteY65" fmla="*/ 6532084 h 6857999"/>
              <a:gd name="connsiteX66" fmla="*/ 2815621 w 3920836"/>
              <a:gd name="connsiteY66" fmla="*/ 6435800 h 6857999"/>
              <a:gd name="connsiteX67" fmla="*/ 2852266 w 3920836"/>
              <a:gd name="connsiteY67" fmla="*/ 6419169 h 6857999"/>
              <a:gd name="connsiteX68" fmla="*/ 2862954 w 3920836"/>
              <a:gd name="connsiteY68" fmla="*/ 6420419 h 6857999"/>
              <a:gd name="connsiteX69" fmla="*/ 2679474 w 3920836"/>
              <a:gd name="connsiteY69" fmla="*/ 6382656 h 6857999"/>
              <a:gd name="connsiteX70" fmla="*/ 2675733 w 3920836"/>
              <a:gd name="connsiteY70" fmla="*/ 6382683 h 6857999"/>
              <a:gd name="connsiteX71" fmla="*/ 2602621 w 3920836"/>
              <a:gd name="connsiteY71" fmla="*/ 6459308 h 6857999"/>
              <a:gd name="connsiteX72" fmla="*/ 2602678 w 3920836"/>
              <a:gd name="connsiteY72" fmla="*/ 6466227 h 6857999"/>
              <a:gd name="connsiteX73" fmla="*/ 2681891 w 3920836"/>
              <a:gd name="connsiteY73" fmla="*/ 6535960 h 6857999"/>
              <a:gd name="connsiteX74" fmla="*/ 2743094 w 3920836"/>
              <a:gd name="connsiteY74" fmla="*/ 6515829 h 6857999"/>
              <a:gd name="connsiteX75" fmla="*/ 2725917 w 3920836"/>
              <a:gd name="connsiteY75" fmla="*/ 6490819 h 6857999"/>
              <a:gd name="connsiteX76" fmla="*/ 2686217 w 3920836"/>
              <a:gd name="connsiteY76" fmla="*/ 6505324 h 6857999"/>
              <a:gd name="connsiteX77" fmla="*/ 2643465 w 3920836"/>
              <a:gd name="connsiteY77" fmla="*/ 6471563 h 6857999"/>
              <a:gd name="connsiteX78" fmla="*/ 2753909 w 3920836"/>
              <a:gd name="connsiteY78" fmla="*/ 6471563 h 6857999"/>
              <a:gd name="connsiteX79" fmla="*/ 2753909 w 3920836"/>
              <a:gd name="connsiteY79" fmla="*/ 6463060 h 6857999"/>
              <a:gd name="connsiteX80" fmla="*/ 2679601 w 3920836"/>
              <a:gd name="connsiteY80" fmla="*/ 6382781 h 6857999"/>
              <a:gd name="connsiteX81" fmla="*/ 2112237 w 3920836"/>
              <a:gd name="connsiteY81" fmla="*/ 6382656 h 6857999"/>
              <a:gd name="connsiteX82" fmla="*/ 2065923 w 3920836"/>
              <a:gd name="connsiteY82" fmla="*/ 6404664 h 6857999"/>
              <a:gd name="connsiteX83" fmla="*/ 2065923 w 3920836"/>
              <a:gd name="connsiteY83" fmla="*/ 6386282 h 6857999"/>
              <a:gd name="connsiteX84" fmla="*/ 2026860 w 3920836"/>
              <a:gd name="connsiteY84" fmla="*/ 6386282 h 6857999"/>
              <a:gd name="connsiteX85" fmla="*/ 2026860 w 3920836"/>
              <a:gd name="connsiteY85" fmla="*/ 6587728 h 6857999"/>
              <a:gd name="connsiteX86" fmla="*/ 2066431 w 3920836"/>
              <a:gd name="connsiteY86" fmla="*/ 6587728 h 6857999"/>
              <a:gd name="connsiteX87" fmla="*/ 2066431 w 3920836"/>
              <a:gd name="connsiteY87" fmla="*/ 6513452 h 6857999"/>
              <a:gd name="connsiteX88" fmla="*/ 2112237 w 3920836"/>
              <a:gd name="connsiteY88" fmla="*/ 6535710 h 6857999"/>
              <a:gd name="connsiteX89" fmla="*/ 2178021 w 3920836"/>
              <a:gd name="connsiteY89" fmla="*/ 6459058 h 6857999"/>
              <a:gd name="connsiteX90" fmla="*/ 2112237 w 3920836"/>
              <a:gd name="connsiteY90" fmla="*/ 6382656 h 6857999"/>
              <a:gd name="connsiteX91" fmla="*/ 1851649 w 3920836"/>
              <a:gd name="connsiteY91" fmla="*/ 6382656 h 6857999"/>
              <a:gd name="connsiteX92" fmla="*/ 1848041 w 3920836"/>
              <a:gd name="connsiteY92" fmla="*/ 6382679 h 6857999"/>
              <a:gd name="connsiteX93" fmla="*/ 1774797 w 3920836"/>
              <a:gd name="connsiteY93" fmla="*/ 6459183 h 6857999"/>
              <a:gd name="connsiteX94" fmla="*/ 1774854 w 3920836"/>
              <a:gd name="connsiteY94" fmla="*/ 6466102 h 6857999"/>
              <a:gd name="connsiteX95" fmla="*/ 1854067 w 3920836"/>
              <a:gd name="connsiteY95" fmla="*/ 6535835 h 6857999"/>
              <a:gd name="connsiteX96" fmla="*/ 1915270 w 3920836"/>
              <a:gd name="connsiteY96" fmla="*/ 6515703 h 6857999"/>
              <a:gd name="connsiteX97" fmla="*/ 1898092 w 3920836"/>
              <a:gd name="connsiteY97" fmla="*/ 6490695 h 6857999"/>
              <a:gd name="connsiteX98" fmla="*/ 1858393 w 3920836"/>
              <a:gd name="connsiteY98" fmla="*/ 6505199 h 6857999"/>
              <a:gd name="connsiteX99" fmla="*/ 1815641 w 3920836"/>
              <a:gd name="connsiteY99" fmla="*/ 6471438 h 6857999"/>
              <a:gd name="connsiteX100" fmla="*/ 1925958 w 3920836"/>
              <a:gd name="connsiteY100" fmla="*/ 6471438 h 6857999"/>
              <a:gd name="connsiteX101" fmla="*/ 1925958 w 3920836"/>
              <a:gd name="connsiteY101" fmla="*/ 6462935 h 6857999"/>
              <a:gd name="connsiteX102" fmla="*/ 1851649 w 3920836"/>
              <a:gd name="connsiteY102" fmla="*/ 6382656 h 6857999"/>
              <a:gd name="connsiteX103" fmla="*/ 3272159 w 3920836"/>
              <a:gd name="connsiteY103" fmla="*/ 6382281 h 6857999"/>
              <a:gd name="connsiteX104" fmla="*/ 3271904 w 3920836"/>
              <a:gd name="connsiteY104" fmla="*/ 6382656 h 6857999"/>
              <a:gd name="connsiteX105" fmla="*/ 3268952 w 3920836"/>
              <a:gd name="connsiteY105" fmla="*/ 6382673 h 6857999"/>
              <a:gd name="connsiteX106" fmla="*/ 3195305 w 3920836"/>
              <a:gd name="connsiteY106" fmla="*/ 6458808 h 6857999"/>
              <a:gd name="connsiteX107" fmla="*/ 3195356 w 3920836"/>
              <a:gd name="connsiteY107" fmla="*/ 6465727 h 6857999"/>
              <a:gd name="connsiteX108" fmla="*/ 3274576 w 3920836"/>
              <a:gd name="connsiteY108" fmla="*/ 6535460 h 6857999"/>
              <a:gd name="connsiteX109" fmla="*/ 3335779 w 3920836"/>
              <a:gd name="connsiteY109" fmla="*/ 6515328 h 6857999"/>
              <a:gd name="connsiteX110" fmla="*/ 3318474 w 3920836"/>
              <a:gd name="connsiteY110" fmla="*/ 6490319 h 6857999"/>
              <a:gd name="connsiteX111" fmla="*/ 3278902 w 3920836"/>
              <a:gd name="connsiteY111" fmla="*/ 6504824 h 6857999"/>
              <a:gd name="connsiteX112" fmla="*/ 3236150 w 3920836"/>
              <a:gd name="connsiteY112" fmla="*/ 6471062 h 6857999"/>
              <a:gd name="connsiteX113" fmla="*/ 3346467 w 3920836"/>
              <a:gd name="connsiteY113" fmla="*/ 6471062 h 6857999"/>
              <a:gd name="connsiteX114" fmla="*/ 3346467 w 3920836"/>
              <a:gd name="connsiteY114" fmla="*/ 6462560 h 6857999"/>
              <a:gd name="connsiteX115" fmla="*/ 3272159 w 3920836"/>
              <a:gd name="connsiteY115" fmla="*/ 6382281 h 6857999"/>
              <a:gd name="connsiteX116" fmla="*/ 2273196 w 3920836"/>
              <a:gd name="connsiteY116" fmla="*/ 6381906 h 6857999"/>
              <a:gd name="connsiteX117" fmla="*/ 2194689 w 3920836"/>
              <a:gd name="connsiteY117" fmla="*/ 6459058 h 6857999"/>
              <a:gd name="connsiteX118" fmla="*/ 2273196 w 3920836"/>
              <a:gd name="connsiteY118" fmla="*/ 6536210 h 6857999"/>
              <a:gd name="connsiteX119" fmla="*/ 2351704 w 3920836"/>
              <a:gd name="connsiteY119" fmla="*/ 6459058 h 6857999"/>
              <a:gd name="connsiteX120" fmla="*/ 2273196 w 3920836"/>
              <a:gd name="connsiteY120" fmla="*/ 6381906 h 6857999"/>
              <a:gd name="connsiteX121" fmla="*/ 2959275 w 3920836"/>
              <a:gd name="connsiteY121" fmla="*/ 6330638 h 6857999"/>
              <a:gd name="connsiteX122" fmla="*/ 2959275 w 3920836"/>
              <a:gd name="connsiteY122" fmla="*/ 6532084 h 6857999"/>
              <a:gd name="connsiteX123" fmla="*/ 2998210 w 3920836"/>
              <a:gd name="connsiteY123" fmla="*/ 6532084 h 6857999"/>
              <a:gd name="connsiteX124" fmla="*/ 2998210 w 3920836"/>
              <a:gd name="connsiteY124" fmla="*/ 6330638 h 6857999"/>
              <a:gd name="connsiteX125" fmla="*/ 1501485 w 3920836"/>
              <a:gd name="connsiteY125" fmla="*/ 6330638 h 6857999"/>
              <a:gd name="connsiteX126" fmla="*/ 1560143 w 3920836"/>
              <a:gd name="connsiteY126" fmla="*/ 6532084 h 6857999"/>
              <a:gd name="connsiteX127" fmla="*/ 1606586 w 3920836"/>
              <a:gd name="connsiteY127" fmla="*/ 6532084 h 6857999"/>
              <a:gd name="connsiteX128" fmla="*/ 1642213 w 3920836"/>
              <a:gd name="connsiteY128" fmla="*/ 6393910 h 6857999"/>
              <a:gd name="connsiteX129" fmla="*/ 1678221 w 3920836"/>
              <a:gd name="connsiteY129" fmla="*/ 6532084 h 6857999"/>
              <a:gd name="connsiteX130" fmla="*/ 1724664 w 3920836"/>
              <a:gd name="connsiteY130" fmla="*/ 6532084 h 6857999"/>
              <a:gd name="connsiteX131" fmla="*/ 1783067 w 3920836"/>
              <a:gd name="connsiteY131" fmla="*/ 6330638 h 6857999"/>
              <a:gd name="connsiteX132" fmla="*/ 1733826 w 3920836"/>
              <a:gd name="connsiteY132" fmla="*/ 6330638 h 6857999"/>
              <a:gd name="connsiteX133" fmla="*/ 1697689 w 3920836"/>
              <a:gd name="connsiteY133" fmla="*/ 6476189 h 6857999"/>
              <a:gd name="connsiteX134" fmla="*/ 1659517 w 3920836"/>
              <a:gd name="connsiteY134" fmla="*/ 6330638 h 6857999"/>
              <a:gd name="connsiteX135" fmla="*/ 1625417 w 3920836"/>
              <a:gd name="connsiteY135" fmla="*/ 6330638 h 6857999"/>
              <a:gd name="connsiteX136" fmla="*/ 1586354 w 3920836"/>
              <a:gd name="connsiteY136" fmla="*/ 6476189 h 6857999"/>
              <a:gd name="connsiteX137" fmla="*/ 1550345 w 3920836"/>
              <a:gd name="connsiteY137" fmla="*/ 6330638 h 6857999"/>
              <a:gd name="connsiteX138" fmla="*/ 3167312 w 3920836"/>
              <a:gd name="connsiteY138" fmla="*/ 6327637 h 6857999"/>
              <a:gd name="connsiteX139" fmla="*/ 3161256 w 3920836"/>
              <a:gd name="connsiteY139" fmla="*/ 6327741 h 6857999"/>
              <a:gd name="connsiteX140" fmla="*/ 3117434 w 3920836"/>
              <a:gd name="connsiteY140" fmla="*/ 6378404 h 6857999"/>
              <a:gd name="connsiteX141" fmla="*/ 3117434 w 3920836"/>
              <a:gd name="connsiteY141" fmla="*/ 6386282 h 6857999"/>
              <a:gd name="connsiteX142" fmla="*/ 3092877 w 3920836"/>
              <a:gd name="connsiteY142" fmla="*/ 6386282 h 6857999"/>
              <a:gd name="connsiteX143" fmla="*/ 3092877 w 3920836"/>
              <a:gd name="connsiteY143" fmla="*/ 6419794 h 6857999"/>
              <a:gd name="connsiteX144" fmla="*/ 3117434 w 3920836"/>
              <a:gd name="connsiteY144" fmla="*/ 6419794 h 6857999"/>
              <a:gd name="connsiteX145" fmla="*/ 3117434 w 3920836"/>
              <a:gd name="connsiteY145" fmla="*/ 6532334 h 6857999"/>
              <a:gd name="connsiteX146" fmla="*/ 3156497 w 3920836"/>
              <a:gd name="connsiteY146" fmla="*/ 6532334 h 6857999"/>
              <a:gd name="connsiteX147" fmla="*/ 3156497 w 3920836"/>
              <a:gd name="connsiteY147" fmla="*/ 6419794 h 6857999"/>
              <a:gd name="connsiteX148" fmla="*/ 3186526 w 3920836"/>
              <a:gd name="connsiteY148" fmla="*/ 6419794 h 6857999"/>
              <a:gd name="connsiteX149" fmla="*/ 3186526 w 3920836"/>
              <a:gd name="connsiteY149" fmla="*/ 6386282 h 6857999"/>
              <a:gd name="connsiteX150" fmla="*/ 3156497 w 3920836"/>
              <a:gd name="connsiteY150" fmla="*/ 6386282 h 6857999"/>
              <a:gd name="connsiteX151" fmla="*/ 3156497 w 3920836"/>
              <a:gd name="connsiteY151" fmla="*/ 6379030 h 6857999"/>
              <a:gd name="connsiteX152" fmla="*/ 3174947 w 3920836"/>
              <a:gd name="connsiteY152" fmla="*/ 6357898 h 6857999"/>
              <a:gd name="connsiteX153" fmla="*/ 3187671 w 3920836"/>
              <a:gd name="connsiteY153" fmla="*/ 6360899 h 6857999"/>
              <a:gd name="connsiteX154" fmla="*/ 3195560 w 3920836"/>
              <a:gd name="connsiteY154" fmla="*/ 6333639 h 6857999"/>
              <a:gd name="connsiteX155" fmla="*/ 3167312 w 3920836"/>
              <a:gd name="connsiteY155" fmla="*/ 6327637 h 6857999"/>
              <a:gd name="connsiteX156" fmla="*/ 3410086 w 3920836"/>
              <a:gd name="connsiteY156" fmla="*/ 6319509 h 6857999"/>
              <a:gd name="connsiteX157" fmla="*/ 3410086 w 3920836"/>
              <a:gd name="connsiteY157" fmla="*/ 6363649 h 6857999"/>
              <a:gd name="connsiteX158" fmla="*/ 3415940 w 3920836"/>
              <a:gd name="connsiteY158" fmla="*/ 6363649 h 6857999"/>
              <a:gd name="connsiteX159" fmla="*/ 3415940 w 3920836"/>
              <a:gd name="connsiteY159" fmla="*/ 6327011 h 6857999"/>
              <a:gd name="connsiteX160" fmla="*/ 3430700 w 3920836"/>
              <a:gd name="connsiteY160" fmla="*/ 6363649 h 6857999"/>
              <a:gd name="connsiteX161" fmla="*/ 3432990 w 3920836"/>
              <a:gd name="connsiteY161" fmla="*/ 6363649 h 6857999"/>
              <a:gd name="connsiteX162" fmla="*/ 3448259 w 3920836"/>
              <a:gd name="connsiteY162" fmla="*/ 6327011 h 6857999"/>
              <a:gd name="connsiteX163" fmla="*/ 3448259 w 3920836"/>
              <a:gd name="connsiteY163" fmla="*/ 6363649 h 6857999"/>
              <a:gd name="connsiteX164" fmla="*/ 3454112 w 3920836"/>
              <a:gd name="connsiteY164" fmla="*/ 6363649 h 6857999"/>
              <a:gd name="connsiteX165" fmla="*/ 3454112 w 3920836"/>
              <a:gd name="connsiteY165" fmla="*/ 6319509 h 6857999"/>
              <a:gd name="connsiteX166" fmla="*/ 3446096 w 3920836"/>
              <a:gd name="connsiteY166" fmla="*/ 6319509 h 6857999"/>
              <a:gd name="connsiteX167" fmla="*/ 3432099 w 3920836"/>
              <a:gd name="connsiteY167" fmla="*/ 6353146 h 6857999"/>
              <a:gd name="connsiteX168" fmla="*/ 3418103 w 3920836"/>
              <a:gd name="connsiteY168" fmla="*/ 6319509 h 6857999"/>
              <a:gd name="connsiteX169" fmla="*/ 3053687 w 3920836"/>
              <a:gd name="connsiteY169" fmla="*/ 6318882 h 6857999"/>
              <a:gd name="connsiteX170" fmla="*/ 3029894 w 3920836"/>
              <a:gd name="connsiteY170" fmla="*/ 6341767 h 6857999"/>
              <a:gd name="connsiteX171" fmla="*/ 3029894 w 3920836"/>
              <a:gd name="connsiteY171" fmla="*/ 6342020 h 6857999"/>
              <a:gd name="connsiteX172" fmla="*/ 3053815 w 3920836"/>
              <a:gd name="connsiteY172" fmla="*/ 6364775 h 6857999"/>
              <a:gd name="connsiteX173" fmla="*/ 3075433 w 3920836"/>
              <a:gd name="connsiteY173" fmla="*/ 6343525 h 6857999"/>
              <a:gd name="connsiteX174" fmla="*/ 3053815 w 3920836"/>
              <a:gd name="connsiteY174" fmla="*/ 6318884 h 6857999"/>
              <a:gd name="connsiteX175" fmla="*/ 3053687 w 3920836"/>
              <a:gd name="connsiteY175" fmla="*/ 6318882 h 6857999"/>
              <a:gd name="connsiteX176" fmla="*/ 3381966 w 3920836"/>
              <a:gd name="connsiteY176" fmla="*/ 6318633 h 6857999"/>
              <a:gd name="connsiteX177" fmla="*/ 3366570 w 3920836"/>
              <a:gd name="connsiteY177" fmla="*/ 6331138 h 6857999"/>
              <a:gd name="connsiteX178" fmla="*/ 3381712 w 3920836"/>
              <a:gd name="connsiteY178" fmla="*/ 6343643 h 6857999"/>
              <a:gd name="connsiteX179" fmla="*/ 3393164 w 3920836"/>
              <a:gd name="connsiteY179" fmla="*/ 6352021 h 6857999"/>
              <a:gd name="connsiteX180" fmla="*/ 3382603 w 3920836"/>
              <a:gd name="connsiteY180" fmla="*/ 6359648 h 6857999"/>
              <a:gd name="connsiteX181" fmla="*/ 3368480 w 3920836"/>
              <a:gd name="connsiteY181" fmla="*/ 6353270 h 6857999"/>
              <a:gd name="connsiteX182" fmla="*/ 3365426 w 3920836"/>
              <a:gd name="connsiteY182" fmla="*/ 6356773 h 6857999"/>
              <a:gd name="connsiteX183" fmla="*/ 3382603 w 3920836"/>
              <a:gd name="connsiteY183" fmla="*/ 6363775 h 6857999"/>
              <a:gd name="connsiteX184" fmla="*/ 3399144 w 3920836"/>
              <a:gd name="connsiteY184" fmla="*/ 6351270 h 6857999"/>
              <a:gd name="connsiteX185" fmla="*/ 3383494 w 3920836"/>
              <a:gd name="connsiteY185" fmla="*/ 6337890 h 6857999"/>
              <a:gd name="connsiteX186" fmla="*/ 3372551 w 3920836"/>
              <a:gd name="connsiteY186" fmla="*/ 6330512 h 6857999"/>
              <a:gd name="connsiteX187" fmla="*/ 3381839 w 3920836"/>
              <a:gd name="connsiteY187" fmla="*/ 6323510 h 6857999"/>
              <a:gd name="connsiteX188" fmla="*/ 3394564 w 3920836"/>
              <a:gd name="connsiteY188" fmla="*/ 6328887 h 6857999"/>
              <a:gd name="connsiteX189" fmla="*/ 3397999 w 3920836"/>
              <a:gd name="connsiteY189" fmla="*/ 6324761 h 6857999"/>
              <a:gd name="connsiteX190" fmla="*/ 3381966 w 3920836"/>
              <a:gd name="connsiteY190" fmla="*/ 6318633 h 6857999"/>
              <a:gd name="connsiteX191" fmla="*/ 2317983 w 3920836"/>
              <a:gd name="connsiteY191" fmla="*/ 1568801 h 6857999"/>
              <a:gd name="connsiteX192" fmla="*/ 3793891 w 3920836"/>
              <a:gd name="connsiteY192" fmla="*/ 1916301 h 6857999"/>
              <a:gd name="connsiteX193" fmla="*/ 3920836 w 3920836"/>
              <a:gd name="connsiteY193" fmla="*/ 1986214 h 6857999"/>
              <a:gd name="connsiteX194" fmla="*/ 3920836 w 3920836"/>
              <a:gd name="connsiteY194" fmla="*/ 6857999 h 6857999"/>
              <a:gd name="connsiteX195" fmla="*/ 0 w 3920836"/>
              <a:gd name="connsiteY195" fmla="*/ 6857999 h 6857999"/>
              <a:gd name="connsiteX196" fmla="*/ 0 w 3920836"/>
              <a:gd name="connsiteY196" fmla="*/ 2509282 h 6857999"/>
              <a:gd name="connsiteX197" fmla="*/ 20983 w 3920836"/>
              <a:gd name="connsiteY197" fmla="*/ 2487909 h 6857999"/>
              <a:gd name="connsiteX198" fmla="*/ 2317983 w 3920836"/>
              <a:gd name="connsiteY198" fmla="*/ 1568801 h 6857999"/>
              <a:gd name="connsiteX199" fmla="*/ 0 w 3920836"/>
              <a:gd name="connsiteY199" fmla="*/ 0 h 6857999"/>
              <a:gd name="connsiteX200" fmla="*/ 3920836 w 3920836"/>
              <a:gd name="connsiteY200" fmla="*/ 0 h 6857999"/>
              <a:gd name="connsiteX201" fmla="*/ 3920836 w 3920836"/>
              <a:gd name="connsiteY201" fmla="*/ 1813430 h 6857999"/>
              <a:gd name="connsiteX202" fmla="*/ 3728890 w 3920836"/>
              <a:gd name="connsiteY202" fmla="*/ 1715642 h 6857999"/>
              <a:gd name="connsiteX203" fmla="*/ 223648 w 3920836"/>
              <a:gd name="connsiteY203" fmla="*/ 2114131 h 6857999"/>
              <a:gd name="connsiteX204" fmla="*/ 0 w 3920836"/>
              <a:gd name="connsiteY204" fmla="*/ 2300987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Lst>
            <a:rect l="l" t="t" r="r" b="b"/>
            <a:pathLst>
              <a:path w="3920836" h="6857999">
                <a:moveTo>
                  <a:pt x="3380949" y="6485942"/>
                </a:moveTo>
                <a:lnTo>
                  <a:pt x="3380694" y="6486567"/>
                </a:lnTo>
                <a:cubicBezTo>
                  <a:pt x="3367219" y="6486684"/>
                  <a:pt x="3356175" y="6497101"/>
                  <a:pt x="3355500" y="6510326"/>
                </a:cubicBezTo>
                <a:cubicBezTo>
                  <a:pt x="3355500" y="6510532"/>
                  <a:pt x="3355488" y="6510737"/>
                  <a:pt x="3355488" y="6510944"/>
                </a:cubicBezTo>
                <a:cubicBezTo>
                  <a:pt x="3355488" y="6524755"/>
                  <a:pt x="3366876" y="6535957"/>
                  <a:pt x="3380936" y="6535960"/>
                </a:cubicBezTo>
                <a:cubicBezTo>
                  <a:pt x="3394983" y="6535964"/>
                  <a:pt x="3406384" y="6524771"/>
                  <a:pt x="3406384" y="6510959"/>
                </a:cubicBezTo>
                <a:cubicBezTo>
                  <a:pt x="3406397" y="6497147"/>
                  <a:pt x="3395009" y="6485947"/>
                  <a:pt x="3380949" y="6485942"/>
                </a:cubicBezTo>
                <a:close/>
                <a:moveTo>
                  <a:pt x="1815004" y="6445179"/>
                </a:moveTo>
                <a:lnTo>
                  <a:pt x="1815128" y="6445179"/>
                </a:lnTo>
                <a:lnTo>
                  <a:pt x="1815004" y="6445428"/>
                </a:lnTo>
                <a:close/>
                <a:moveTo>
                  <a:pt x="3235513" y="6444803"/>
                </a:moveTo>
                <a:lnTo>
                  <a:pt x="3235563" y="6444803"/>
                </a:lnTo>
                <a:lnTo>
                  <a:pt x="3235259" y="6445428"/>
                </a:lnTo>
                <a:close/>
                <a:moveTo>
                  <a:pt x="2272942" y="6416793"/>
                </a:moveTo>
                <a:cubicBezTo>
                  <a:pt x="2297372" y="6416793"/>
                  <a:pt x="2311113" y="6436425"/>
                  <a:pt x="2311113" y="6459058"/>
                </a:cubicBezTo>
                <a:lnTo>
                  <a:pt x="2310986" y="6459058"/>
                </a:lnTo>
                <a:cubicBezTo>
                  <a:pt x="2310986" y="6481441"/>
                  <a:pt x="2297627" y="6501573"/>
                  <a:pt x="2272942" y="6501573"/>
                </a:cubicBezTo>
                <a:cubicBezTo>
                  <a:pt x="2248257" y="6501573"/>
                  <a:pt x="2234770" y="6481691"/>
                  <a:pt x="2234770" y="6459058"/>
                </a:cubicBezTo>
                <a:cubicBezTo>
                  <a:pt x="2234770" y="6436425"/>
                  <a:pt x="2248511" y="6416793"/>
                  <a:pt x="2272942" y="6416793"/>
                </a:cubicBezTo>
                <a:close/>
                <a:moveTo>
                  <a:pt x="2099514" y="6416793"/>
                </a:moveTo>
                <a:cubicBezTo>
                  <a:pt x="2121908" y="6416793"/>
                  <a:pt x="2137050" y="6433674"/>
                  <a:pt x="2137050" y="6459058"/>
                </a:cubicBezTo>
                <a:cubicBezTo>
                  <a:pt x="2137050" y="6484442"/>
                  <a:pt x="2122035" y="6501573"/>
                  <a:pt x="2099514" y="6501573"/>
                </a:cubicBezTo>
                <a:cubicBezTo>
                  <a:pt x="2086441" y="6501137"/>
                  <a:pt x="2074217" y="6495107"/>
                  <a:pt x="2066050" y="6485067"/>
                </a:cubicBezTo>
                <a:lnTo>
                  <a:pt x="2066050" y="6433299"/>
                </a:lnTo>
                <a:cubicBezTo>
                  <a:pt x="2074137" y="6423163"/>
                  <a:pt x="2086410" y="6417110"/>
                  <a:pt x="2099514" y="6416793"/>
                </a:cubicBezTo>
                <a:close/>
                <a:moveTo>
                  <a:pt x="2680596" y="6412990"/>
                </a:moveTo>
                <a:cubicBezTo>
                  <a:pt x="2699485" y="6412273"/>
                  <a:pt x="2715389" y="6426740"/>
                  <a:pt x="2716120" y="6445303"/>
                </a:cubicBezTo>
                <a:lnTo>
                  <a:pt x="2642956" y="6445303"/>
                </a:lnTo>
                <a:lnTo>
                  <a:pt x="2642828" y="6445428"/>
                </a:lnTo>
                <a:cubicBezTo>
                  <a:pt x="2644315" y="6426713"/>
                  <a:pt x="2660509" y="6412451"/>
                  <a:pt x="2679601" y="6413041"/>
                </a:cubicBezTo>
                <a:cubicBezTo>
                  <a:pt x="2679932" y="6413019"/>
                  <a:pt x="2680264" y="6413002"/>
                  <a:pt x="2680596" y="6412990"/>
                </a:cubicBezTo>
                <a:close/>
                <a:moveTo>
                  <a:pt x="1852645" y="6412865"/>
                </a:moveTo>
                <a:cubicBezTo>
                  <a:pt x="1871533" y="6412148"/>
                  <a:pt x="1887439" y="6426615"/>
                  <a:pt x="1888168" y="6445179"/>
                </a:cubicBezTo>
                <a:lnTo>
                  <a:pt x="1815128" y="6445179"/>
                </a:lnTo>
                <a:lnTo>
                  <a:pt x="1826701" y="6421959"/>
                </a:lnTo>
                <a:cubicBezTo>
                  <a:pt x="1833299" y="6416106"/>
                  <a:pt x="1842105" y="6412657"/>
                  <a:pt x="1851649" y="6412917"/>
                </a:cubicBezTo>
                <a:cubicBezTo>
                  <a:pt x="1851980" y="6412895"/>
                  <a:pt x="1852313" y="6412877"/>
                  <a:pt x="1852645" y="6412865"/>
                </a:cubicBezTo>
                <a:close/>
                <a:moveTo>
                  <a:pt x="3272769" y="6412490"/>
                </a:moveTo>
                <a:cubicBezTo>
                  <a:pt x="3291664" y="6411772"/>
                  <a:pt x="3307570" y="6426240"/>
                  <a:pt x="3308294" y="6444803"/>
                </a:cubicBezTo>
                <a:lnTo>
                  <a:pt x="3235563" y="6444803"/>
                </a:lnTo>
                <a:lnTo>
                  <a:pt x="3246785" y="6421764"/>
                </a:lnTo>
                <a:cubicBezTo>
                  <a:pt x="3253365" y="6415839"/>
                  <a:pt x="3262189" y="6412321"/>
                  <a:pt x="3271777" y="6412541"/>
                </a:cubicBezTo>
                <a:cubicBezTo>
                  <a:pt x="3272108" y="6412519"/>
                  <a:pt x="3272439" y="6412502"/>
                  <a:pt x="3272769" y="6412490"/>
                </a:cubicBezTo>
                <a:close/>
                <a:moveTo>
                  <a:pt x="3033965" y="6386282"/>
                </a:moveTo>
                <a:lnTo>
                  <a:pt x="3033965" y="6532084"/>
                </a:lnTo>
                <a:lnTo>
                  <a:pt x="3072901" y="6532084"/>
                </a:lnTo>
                <a:lnTo>
                  <a:pt x="3072901" y="6386282"/>
                </a:lnTo>
                <a:close/>
                <a:moveTo>
                  <a:pt x="2359210" y="6386282"/>
                </a:moveTo>
                <a:lnTo>
                  <a:pt x="2404890" y="6532084"/>
                </a:lnTo>
                <a:lnTo>
                  <a:pt x="2446370" y="6532084"/>
                </a:lnTo>
                <a:lnTo>
                  <a:pt x="2477672" y="6432798"/>
                </a:lnTo>
                <a:lnTo>
                  <a:pt x="2508845" y="6532084"/>
                </a:lnTo>
                <a:lnTo>
                  <a:pt x="2550453" y="6532084"/>
                </a:lnTo>
                <a:lnTo>
                  <a:pt x="2595750" y="6386282"/>
                </a:lnTo>
                <a:lnTo>
                  <a:pt x="2555033" y="6386282"/>
                </a:lnTo>
                <a:lnTo>
                  <a:pt x="2527295" y="6484442"/>
                </a:lnTo>
                <a:lnTo>
                  <a:pt x="2494722" y="6386282"/>
                </a:lnTo>
                <a:lnTo>
                  <a:pt x="2459985" y="6386282"/>
                </a:lnTo>
                <a:lnTo>
                  <a:pt x="2427412" y="6484442"/>
                </a:lnTo>
                <a:lnTo>
                  <a:pt x="2399800" y="6386282"/>
                </a:lnTo>
                <a:close/>
                <a:moveTo>
                  <a:pt x="2862954" y="6382906"/>
                </a:moveTo>
                <a:cubicBezTo>
                  <a:pt x="2844262" y="6383453"/>
                  <a:pt x="2826768" y="6392051"/>
                  <a:pt x="2815112" y="6406415"/>
                </a:cubicBezTo>
                <a:lnTo>
                  <a:pt x="2815112" y="6386157"/>
                </a:lnTo>
                <a:lnTo>
                  <a:pt x="2776177" y="6386157"/>
                </a:lnTo>
                <a:lnTo>
                  <a:pt x="2776686" y="6532084"/>
                </a:lnTo>
                <a:lnTo>
                  <a:pt x="2815621" y="6532084"/>
                </a:lnTo>
                <a:lnTo>
                  <a:pt x="2815621" y="6435800"/>
                </a:lnTo>
                <a:cubicBezTo>
                  <a:pt x="2824896" y="6425417"/>
                  <a:pt x="2838206" y="6419375"/>
                  <a:pt x="2852266" y="6419169"/>
                </a:cubicBezTo>
                <a:cubicBezTo>
                  <a:pt x="2855867" y="6419176"/>
                  <a:pt x="2859455" y="6419596"/>
                  <a:pt x="2862954" y="6420419"/>
                </a:cubicBezTo>
                <a:close/>
                <a:moveTo>
                  <a:pt x="2679474" y="6382656"/>
                </a:moveTo>
                <a:cubicBezTo>
                  <a:pt x="2678227" y="6382635"/>
                  <a:pt x="2676981" y="6382644"/>
                  <a:pt x="2675733" y="6382683"/>
                </a:cubicBezTo>
                <a:cubicBezTo>
                  <a:pt x="2634013" y="6384002"/>
                  <a:pt x="2601280" y="6418308"/>
                  <a:pt x="2602621" y="6459308"/>
                </a:cubicBezTo>
                <a:cubicBezTo>
                  <a:pt x="2602531" y="6461614"/>
                  <a:pt x="2602549" y="6463923"/>
                  <a:pt x="2602678" y="6466227"/>
                </a:cubicBezTo>
                <a:cubicBezTo>
                  <a:pt x="2604959" y="6506980"/>
                  <a:pt x="2640422" y="6538201"/>
                  <a:pt x="2681891" y="6535960"/>
                </a:cubicBezTo>
                <a:cubicBezTo>
                  <a:pt x="2704087" y="6536665"/>
                  <a:pt x="2725803" y="6529522"/>
                  <a:pt x="2743094" y="6515829"/>
                </a:cubicBezTo>
                <a:lnTo>
                  <a:pt x="2725917" y="6490819"/>
                </a:lnTo>
                <a:cubicBezTo>
                  <a:pt x="2714898" y="6500202"/>
                  <a:pt x="2700799" y="6505353"/>
                  <a:pt x="2686217" y="6505324"/>
                </a:cubicBezTo>
                <a:cubicBezTo>
                  <a:pt x="2665137" y="6506914"/>
                  <a:pt x="2646424" y="6492138"/>
                  <a:pt x="2643465" y="6471563"/>
                </a:cubicBezTo>
                <a:lnTo>
                  <a:pt x="2753909" y="6471563"/>
                </a:lnTo>
                <a:lnTo>
                  <a:pt x="2753909" y="6463060"/>
                </a:lnTo>
                <a:cubicBezTo>
                  <a:pt x="2753909" y="6415417"/>
                  <a:pt x="2723881" y="6382781"/>
                  <a:pt x="2679601" y="6382781"/>
                </a:cubicBezTo>
                <a:close/>
                <a:moveTo>
                  <a:pt x="2112237" y="6382656"/>
                </a:moveTo>
                <a:cubicBezTo>
                  <a:pt x="2094118" y="6382339"/>
                  <a:pt x="2076924" y="6390510"/>
                  <a:pt x="2065923" y="6404664"/>
                </a:cubicBezTo>
                <a:lnTo>
                  <a:pt x="2065923" y="6386282"/>
                </a:lnTo>
                <a:lnTo>
                  <a:pt x="2026860" y="6386282"/>
                </a:lnTo>
                <a:lnTo>
                  <a:pt x="2026860" y="6587728"/>
                </a:lnTo>
                <a:lnTo>
                  <a:pt x="2066431" y="6587728"/>
                </a:lnTo>
                <a:lnTo>
                  <a:pt x="2066431" y="6513452"/>
                </a:lnTo>
                <a:cubicBezTo>
                  <a:pt x="2077258" y="6527574"/>
                  <a:pt x="2094246" y="6535829"/>
                  <a:pt x="2112237" y="6535710"/>
                </a:cubicBezTo>
                <a:cubicBezTo>
                  <a:pt x="2150410" y="6535710"/>
                  <a:pt x="2178021" y="6507700"/>
                  <a:pt x="2178021" y="6459058"/>
                </a:cubicBezTo>
                <a:cubicBezTo>
                  <a:pt x="2178021" y="6410416"/>
                  <a:pt x="2150410" y="6382656"/>
                  <a:pt x="2112237" y="6382656"/>
                </a:cubicBezTo>
                <a:close/>
                <a:moveTo>
                  <a:pt x="1851649" y="6382656"/>
                </a:moveTo>
                <a:cubicBezTo>
                  <a:pt x="1850447" y="6382636"/>
                  <a:pt x="1849244" y="6382643"/>
                  <a:pt x="1848041" y="6382679"/>
                </a:cubicBezTo>
                <a:cubicBezTo>
                  <a:pt x="1806318" y="6383928"/>
                  <a:pt x="1773525" y="6418181"/>
                  <a:pt x="1774797" y="6459183"/>
                </a:cubicBezTo>
                <a:cubicBezTo>
                  <a:pt x="1774707" y="6461489"/>
                  <a:pt x="1774724" y="6463798"/>
                  <a:pt x="1774854" y="6466102"/>
                </a:cubicBezTo>
                <a:cubicBezTo>
                  <a:pt x="1777134" y="6506855"/>
                  <a:pt x="1812598" y="6538076"/>
                  <a:pt x="1854067" y="6535835"/>
                </a:cubicBezTo>
                <a:cubicBezTo>
                  <a:pt x="1876263" y="6536541"/>
                  <a:pt x="1897979" y="6529396"/>
                  <a:pt x="1915270" y="6515703"/>
                </a:cubicBezTo>
                <a:lnTo>
                  <a:pt x="1898092" y="6490695"/>
                </a:lnTo>
                <a:cubicBezTo>
                  <a:pt x="1887073" y="6500076"/>
                  <a:pt x="1872974" y="6505228"/>
                  <a:pt x="1858393" y="6505199"/>
                </a:cubicBezTo>
                <a:cubicBezTo>
                  <a:pt x="1837292" y="6506853"/>
                  <a:pt x="1818541" y="6492045"/>
                  <a:pt x="1815641" y="6471438"/>
                </a:cubicBezTo>
                <a:lnTo>
                  <a:pt x="1925958" y="6471438"/>
                </a:lnTo>
                <a:lnTo>
                  <a:pt x="1925958" y="6462935"/>
                </a:lnTo>
                <a:cubicBezTo>
                  <a:pt x="1925958" y="6415293"/>
                  <a:pt x="1895929" y="6382656"/>
                  <a:pt x="1851649" y="6382656"/>
                </a:cubicBezTo>
                <a:close/>
                <a:moveTo>
                  <a:pt x="3272159" y="6382281"/>
                </a:moveTo>
                <a:lnTo>
                  <a:pt x="3271904" y="6382656"/>
                </a:lnTo>
                <a:cubicBezTo>
                  <a:pt x="3270924" y="6382643"/>
                  <a:pt x="3269932" y="6382648"/>
                  <a:pt x="3268952" y="6382673"/>
                </a:cubicBezTo>
                <a:cubicBezTo>
                  <a:pt x="3227218" y="6383713"/>
                  <a:pt x="3194249" y="6417800"/>
                  <a:pt x="3195305" y="6458808"/>
                </a:cubicBezTo>
                <a:cubicBezTo>
                  <a:pt x="3195216" y="6461113"/>
                  <a:pt x="3195230" y="6463423"/>
                  <a:pt x="3195356" y="6465727"/>
                </a:cubicBezTo>
                <a:cubicBezTo>
                  <a:pt x="3197646" y="6506479"/>
                  <a:pt x="3233109" y="6537701"/>
                  <a:pt x="3274576" y="6535460"/>
                </a:cubicBezTo>
                <a:cubicBezTo>
                  <a:pt x="3296767" y="6536165"/>
                  <a:pt x="3318487" y="6529022"/>
                  <a:pt x="3335779" y="6515328"/>
                </a:cubicBezTo>
                <a:lnTo>
                  <a:pt x="3318474" y="6490319"/>
                </a:lnTo>
                <a:cubicBezTo>
                  <a:pt x="3307519" y="6499723"/>
                  <a:pt x="3293445" y="6504879"/>
                  <a:pt x="3278902" y="6504824"/>
                </a:cubicBezTo>
                <a:cubicBezTo>
                  <a:pt x="3257806" y="6506477"/>
                  <a:pt x="3239050" y="6491670"/>
                  <a:pt x="3236150" y="6471062"/>
                </a:cubicBezTo>
                <a:lnTo>
                  <a:pt x="3346467" y="6471062"/>
                </a:lnTo>
                <a:lnTo>
                  <a:pt x="3346467" y="6462560"/>
                </a:lnTo>
                <a:cubicBezTo>
                  <a:pt x="3346467" y="6414917"/>
                  <a:pt x="3316438" y="6382281"/>
                  <a:pt x="3272159" y="6382281"/>
                </a:cubicBezTo>
                <a:close/>
                <a:moveTo>
                  <a:pt x="2273196" y="6381906"/>
                </a:moveTo>
                <a:cubicBezTo>
                  <a:pt x="2229838" y="6381906"/>
                  <a:pt x="2194689" y="6416448"/>
                  <a:pt x="2194689" y="6459058"/>
                </a:cubicBezTo>
                <a:cubicBezTo>
                  <a:pt x="2194689" y="6501668"/>
                  <a:pt x="2229838" y="6536210"/>
                  <a:pt x="2273196" y="6536210"/>
                </a:cubicBezTo>
                <a:cubicBezTo>
                  <a:pt x="2316555" y="6536210"/>
                  <a:pt x="2351704" y="6501668"/>
                  <a:pt x="2351704" y="6459058"/>
                </a:cubicBezTo>
                <a:cubicBezTo>
                  <a:pt x="2351704" y="6416448"/>
                  <a:pt x="2316555" y="6381906"/>
                  <a:pt x="2273196" y="6381906"/>
                </a:cubicBezTo>
                <a:close/>
                <a:moveTo>
                  <a:pt x="2959275" y="6330638"/>
                </a:moveTo>
                <a:lnTo>
                  <a:pt x="2959275" y="6532084"/>
                </a:lnTo>
                <a:lnTo>
                  <a:pt x="2998210" y="6532084"/>
                </a:lnTo>
                <a:lnTo>
                  <a:pt x="2998210" y="6330638"/>
                </a:lnTo>
                <a:close/>
                <a:moveTo>
                  <a:pt x="1501485" y="6330638"/>
                </a:moveTo>
                <a:lnTo>
                  <a:pt x="1560143" y="6532084"/>
                </a:lnTo>
                <a:lnTo>
                  <a:pt x="1606586" y="6532084"/>
                </a:lnTo>
                <a:lnTo>
                  <a:pt x="1642213" y="6393910"/>
                </a:lnTo>
                <a:lnTo>
                  <a:pt x="1678221" y="6532084"/>
                </a:lnTo>
                <a:lnTo>
                  <a:pt x="1724664" y="6532084"/>
                </a:lnTo>
                <a:lnTo>
                  <a:pt x="1783067" y="6330638"/>
                </a:lnTo>
                <a:lnTo>
                  <a:pt x="1733826" y="6330638"/>
                </a:lnTo>
                <a:lnTo>
                  <a:pt x="1697689" y="6476189"/>
                </a:lnTo>
                <a:lnTo>
                  <a:pt x="1659517" y="6330638"/>
                </a:lnTo>
                <a:lnTo>
                  <a:pt x="1625417" y="6330638"/>
                </a:lnTo>
                <a:lnTo>
                  <a:pt x="1586354" y="6476189"/>
                </a:lnTo>
                <a:lnTo>
                  <a:pt x="1550345" y="6330638"/>
                </a:lnTo>
                <a:close/>
                <a:moveTo>
                  <a:pt x="3167312" y="6327637"/>
                </a:moveTo>
                <a:cubicBezTo>
                  <a:pt x="3165289" y="6327546"/>
                  <a:pt x="3163266" y="6327581"/>
                  <a:pt x="3161256" y="6327741"/>
                </a:cubicBezTo>
                <a:cubicBezTo>
                  <a:pt x="3134917" y="6329840"/>
                  <a:pt x="3115297" y="6352524"/>
                  <a:pt x="3117434" y="6378404"/>
                </a:cubicBezTo>
                <a:lnTo>
                  <a:pt x="3117434" y="6386282"/>
                </a:lnTo>
                <a:lnTo>
                  <a:pt x="3092877" y="6386282"/>
                </a:lnTo>
                <a:lnTo>
                  <a:pt x="3092877" y="6419794"/>
                </a:lnTo>
                <a:lnTo>
                  <a:pt x="3117434" y="6419794"/>
                </a:lnTo>
                <a:lnTo>
                  <a:pt x="3117434" y="6532334"/>
                </a:lnTo>
                <a:lnTo>
                  <a:pt x="3156497" y="6532334"/>
                </a:lnTo>
                <a:lnTo>
                  <a:pt x="3156497" y="6419794"/>
                </a:lnTo>
                <a:lnTo>
                  <a:pt x="3186526" y="6419794"/>
                </a:lnTo>
                <a:lnTo>
                  <a:pt x="3186526" y="6386282"/>
                </a:lnTo>
                <a:lnTo>
                  <a:pt x="3156497" y="6386282"/>
                </a:lnTo>
                <a:lnTo>
                  <a:pt x="3156497" y="6379030"/>
                </a:lnTo>
                <a:cubicBezTo>
                  <a:pt x="3156497" y="6365151"/>
                  <a:pt x="3163877" y="6357898"/>
                  <a:pt x="3174947" y="6357898"/>
                </a:cubicBezTo>
                <a:cubicBezTo>
                  <a:pt x="3179388" y="6357723"/>
                  <a:pt x="3183790" y="6358762"/>
                  <a:pt x="3187671" y="6360899"/>
                </a:cubicBezTo>
                <a:lnTo>
                  <a:pt x="3195560" y="6333639"/>
                </a:lnTo>
                <a:cubicBezTo>
                  <a:pt x="3186742" y="6329505"/>
                  <a:pt x="3177072" y="6327450"/>
                  <a:pt x="3167312" y="6327637"/>
                </a:cubicBezTo>
                <a:close/>
                <a:moveTo>
                  <a:pt x="3410086" y="6319509"/>
                </a:moveTo>
                <a:lnTo>
                  <a:pt x="3410086" y="6363649"/>
                </a:lnTo>
                <a:lnTo>
                  <a:pt x="3415940" y="6363649"/>
                </a:lnTo>
                <a:lnTo>
                  <a:pt x="3415940" y="6327011"/>
                </a:lnTo>
                <a:lnTo>
                  <a:pt x="3430700" y="6363649"/>
                </a:lnTo>
                <a:lnTo>
                  <a:pt x="3432990" y="6363649"/>
                </a:lnTo>
                <a:lnTo>
                  <a:pt x="3448259" y="6327011"/>
                </a:lnTo>
                <a:lnTo>
                  <a:pt x="3448259" y="6363649"/>
                </a:lnTo>
                <a:lnTo>
                  <a:pt x="3454112" y="6363649"/>
                </a:lnTo>
                <a:lnTo>
                  <a:pt x="3454112" y="6319509"/>
                </a:lnTo>
                <a:lnTo>
                  <a:pt x="3446096" y="6319509"/>
                </a:lnTo>
                <a:lnTo>
                  <a:pt x="3432099" y="6353146"/>
                </a:lnTo>
                <a:lnTo>
                  <a:pt x="3418103" y="6319509"/>
                </a:lnTo>
                <a:close/>
                <a:moveTo>
                  <a:pt x="3053687" y="6318882"/>
                </a:moveTo>
                <a:cubicBezTo>
                  <a:pt x="3040684" y="6318746"/>
                  <a:pt x="3030034" y="6328992"/>
                  <a:pt x="3029894" y="6341767"/>
                </a:cubicBezTo>
                <a:cubicBezTo>
                  <a:pt x="3029894" y="6341851"/>
                  <a:pt x="3029894" y="6341936"/>
                  <a:pt x="3029894" y="6342020"/>
                </a:cubicBezTo>
                <a:cubicBezTo>
                  <a:pt x="3030110" y="6354795"/>
                  <a:pt x="3040811" y="6364982"/>
                  <a:pt x="3053815" y="6364775"/>
                </a:cubicBezTo>
                <a:cubicBezTo>
                  <a:pt x="3065380" y="6363935"/>
                  <a:pt x="3074580" y="6354895"/>
                  <a:pt x="3075433" y="6343525"/>
                </a:cubicBezTo>
                <a:cubicBezTo>
                  <a:pt x="3076387" y="6330852"/>
                  <a:pt x="3066704" y="6319820"/>
                  <a:pt x="3053815" y="6318884"/>
                </a:cubicBezTo>
                <a:cubicBezTo>
                  <a:pt x="3053777" y="6318883"/>
                  <a:pt x="3053726" y="6318883"/>
                  <a:pt x="3053687" y="6318882"/>
                </a:cubicBezTo>
                <a:close/>
                <a:moveTo>
                  <a:pt x="3381966" y="6318633"/>
                </a:moveTo>
                <a:cubicBezTo>
                  <a:pt x="3373187" y="6318633"/>
                  <a:pt x="3366570" y="6322510"/>
                  <a:pt x="3366570" y="6331138"/>
                </a:cubicBezTo>
                <a:cubicBezTo>
                  <a:pt x="3366570" y="6339766"/>
                  <a:pt x="3375732" y="6342017"/>
                  <a:pt x="3381712" y="6343643"/>
                </a:cubicBezTo>
                <a:cubicBezTo>
                  <a:pt x="3387693" y="6345268"/>
                  <a:pt x="3393164" y="6346644"/>
                  <a:pt x="3393164" y="6352021"/>
                </a:cubicBezTo>
                <a:cubicBezTo>
                  <a:pt x="3393164" y="6355397"/>
                  <a:pt x="3390619" y="6359648"/>
                  <a:pt x="3382603" y="6359648"/>
                </a:cubicBezTo>
                <a:cubicBezTo>
                  <a:pt x="3377182" y="6359620"/>
                  <a:pt x="3372029" y="6357296"/>
                  <a:pt x="3368480" y="6353270"/>
                </a:cubicBezTo>
                <a:lnTo>
                  <a:pt x="3365426" y="6356773"/>
                </a:lnTo>
                <a:cubicBezTo>
                  <a:pt x="3369815" y="6361485"/>
                  <a:pt x="3376101" y="6364049"/>
                  <a:pt x="3382603" y="6363775"/>
                </a:cubicBezTo>
                <a:cubicBezTo>
                  <a:pt x="3394690" y="6363775"/>
                  <a:pt x="3399144" y="6357647"/>
                  <a:pt x="3399144" y="6351270"/>
                </a:cubicBezTo>
                <a:cubicBezTo>
                  <a:pt x="3399144" y="6342017"/>
                  <a:pt x="3389219" y="6339516"/>
                  <a:pt x="3383494" y="6337890"/>
                </a:cubicBezTo>
                <a:cubicBezTo>
                  <a:pt x="3377768" y="6336265"/>
                  <a:pt x="3372551" y="6334640"/>
                  <a:pt x="3372551" y="6330512"/>
                </a:cubicBezTo>
                <a:cubicBezTo>
                  <a:pt x="3372551" y="6326386"/>
                  <a:pt x="3376368" y="6323510"/>
                  <a:pt x="3381839" y="6323510"/>
                </a:cubicBezTo>
                <a:cubicBezTo>
                  <a:pt x="3386674" y="6323421"/>
                  <a:pt x="3391306" y="6325380"/>
                  <a:pt x="3394564" y="6328887"/>
                </a:cubicBezTo>
                <a:lnTo>
                  <a:pt x="3397999" y="6324761"/>
                </a:lnTo>
                <a:cubicBezTo>
                  <a:pt x="3393749" y="6320615"/>
                  <a:pt x="3387946" y="6318395"/>
                  <a:pt x="3381966" y="6318633"/>
                </a:cubicBezTo>
                <a:close/>
                <a:moveTo>
                  <a:pt x="2317983" y="1568801"/>
                </a:moveTo>
                <a:cubicBezTo>
                  <a:pt x="2820278" y="1568801"/>
                  <a:pt x="3325955" y="1682383"/>
                  <a:pt x="3793891" y="1916301"/>
                </a:cubicBezTo>
                <a:lnTo>
                  <a:pt x="3920836" y="1986214"/>
                </a:lnTo>
                <a:lnTo>
                  <a:pt x="3920836" y="6857999"/>
                </a:lnTo>
                <a:lnTo>
                  <a:pt x="0" y="6857999"/>
                </a:lnTo>
                <a:lnTo>
                  <a:pt x="0" y="2509282"/>
                </a:lnTo>
                <a:lnTo>
                  <a:pt x="20983" y="2487909"/>
                </a:lnTo>
                <a:cubicBezTo>
                  <a:pt x="649551" y="1885644"/>
                  <a:pt x="1479066" y="1568801"/>
                  <a:pt x="2317983" y="1568801"/>
                </a:cubicBezTo>
                <a:close/>
                <a:moveTo>
                  <a:pt x="0" y="0"/>
                </a:moveTo>
                <a:lnTo>
                  <a:pt x="3920836" y="0"/>
                </a:lnTo>
                <a:lnTo>
                  <a:pt x="3920836" y="1813430"/>
                </a:lnTo>
                <a:lnTo>
                  <a:pt x="3728890" y="1715642"/>
                </a:lnTo>
                <a:cubicBezTo>
                  <a:pt x="2572424" y="1198250"/>
                  <a:pt x="1222646" y="1360826"/>
                  <a:pt x="223648" y="2114131"/>
                </a:cubicBezTo>
                <a:lnTo>
                  <a:pt x="0" y="2300987"/>
                </a:lnTo>
                <a:close/>
              </a:path>
            </a:pathLst>
          </a:custGeom>
          <a:solidFill>
            <a:schemeClr val="bg1"/>
          </a:solidFill>
        </p:spPr>
        <p:txBody>
          <a:bodyPr wrap="square">
            <a:noAutofit/>
          </a:bodyPr>
          <a:lstStyle>
            <a:lvl1pPr>
              <a:defRPr sz="1200">
                <a:solidFill>
                  <a:srgbClr val="FF0000"/>
                </a:solidFill>
              </a:defRPr>
            </a:lvl1pPr>
          </a:lstStyle>
          <a:p>
            <a:r>
              <a:rPr lang="en-US"/>
              <a:t>Add light image</a:t>
            </a:r>
          </a:p>
        </p:txBody>
      </p:sp>
    </p:spTree>
    <p:extLst>
      <p:ext uri="{BB962C8B-B14F-4D97-AF65-F5344CB8AC3E}">
        <p14:creationId xmlns:p14="http://schemas.microsoft.com/office/powerpoint/2010/main" val="164697487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p:cSld name="Blank - No Text-NoCorners">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C34B0506-2B64-3E49-5FE4-D6A0EBC598C6}"/>
              </a:ext>
            </a:extLst>
          </p:cNvPr>
          <p:cNvGraphicFramePr>
            <a:graphicFrameLocks noChangeAspect="1"/>
          </p:cNvGraphicFramePr>
          <p:nvPr>
            <p:custDataLst>
              <p:tags r:id="rId1"/>
            </p:custDataLst>
            <p:extLst>
              <p:ext uri="{D42A27DB-BD31-4B8C-83A1-F6EECF244321}">
                <p14:modId xmlns:p14="http://schemas.microsoft.com/office/powerpoint/2010/main" val="164620580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06" imgH="308" progId="TCLayout.ActiveDocument.1">
                  <p:embed/>
                </p:oleObj>
              </mc:Choice>
              <mc:Fallback>
                <p:oleObj name="think-cell Slide" r:id="rId3" imgW="306" imgH="308" progId="TCLayout.ActiveDocument.1">
                  <p:embed/>
                  <p:pic>
                    <p:nvPicPr>
                      <p:cNvPr id="7" name="Object 6" hidden="1">
                        <a:extLst>
                          <a:ext uri="{FF2B5EF4-FFF2-40B4-BE49-F238E27FC236}">
                            <a16:creationId xmlns:a16="http://schemas.microsoft.com/office/drawing/2014/main" id="{C34B0506-2B64-3E49-5FE4-D6A0EBC598C6}"/>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pic>
        <p:nvPicPr>
          <p:cNvPr id="3" name="Picture 2">
            <a:extLst>
              <a:ext uri="{FF2B5EF4-FFF2-40B4-BE49-F238E27FC236}">
                <a16:creationId xmlns:a16="http://schemas.microsoft.com/office/drawing/2014/main" id="{1BB237FB-5AAF-634F-4298-5F445A8386FC}"/>
              </a:ext>
            </a:extLst>
          </p:cNvPr>
          <p:cNvPicPr>
            <a:picLocks noChangeAspect="1"/>
          </p:cNvPicPr>
          <p:nvPr/>
        </p:nvPicPr>
        <p:blipFill>
          <a:blip r:embed="rId5"/>
          <a:srcRect/>
          <a:stretch/>
        </p:blipFill>
        <p:spPr>
          <a:xfrm>
            <a:off x="1524" y="0"/>
            <a:ext cx="12188952" cy="6857999"/>
          </a:xfrm>
          <a:prstGeom prst="rect">
            <a:avLst/>
          </a:prstGeom>
        </p:spPr>
      </p:pic>
    </p:spTree>
    <p:extLst>
      <p:ext uri="{BB962C8B-B14F-4D97-AF65-F5344CB8AC3E}">
        <p14:creationId xmlns:p14="http://schemas.microsoft.com/office/powerpoint/2010/main" val="42446737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userDrawn="1">
  <p:cSld name="Text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552450" y="1692275"/>
            <a:ext cx="11058525" cy="44348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01871620"/>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showMasterSp="0" preserve="1">
  <p:cSld name="Section divider">
    <p:bg>
      <p:bgPr>
        <a:gradFill flip="none" rotWithShape="1">
          <a:gsLst>
            <a:gs pos="20000">
              <a:schemeClr val="bg2"/>
            </a:gs>
            <a:gs pos="80000">
              <a:schemeClr val="tx2"/>
            </a:gs>
          </a:gsLst>
          <a:lin ang="270000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399904" y="2535383"/>
            <a:ext cx="7040333" cy="1282991"/>
          </a:xfrm>
        </p:spPr>
        <p:txBody>
          <a:bodyPr anchor="t"/>
          <a:lstStyle>
            <a:lvl1pPr algn="l">
              <a:defRPr sz="4000" b="1" cap="none">
                <a:solidFill>
                  <a:schemeClr val="bg1"/>
                </a:solidFill>
              </a:defRPr>
            </a:lvl1pPr>
          </a:lstStyle>
          <a:p>
            <a:r>
              <a:rPr lang="en-US"/>
              <a:t>Click to divider title</a:t>
            </a:r>
          </a:p>
        </p:txBody>
      </p:sp>
      <p:sp>
        <p:nvSpPr>
          <p:cNvPr id="3" name="Text Placeholder 2"/>
          <p:cNvSpPr>
            <a:spLocks noGrp="1"/>
          </p:cNvSpPr>
          <p:nvPr>
            <p:ph type="body" idx="1" hasCustomPrompt="1"/>
          </p:nvPr>
        </p:nvSpPr>
        <p:spPr>
          <a:xfrm>
            <a:off x="3399904" y="4009292"/>
            <a:ext cx="7040333" cy="397608"/>
          </a:xfrm>
        </p:spPr>
        <p:txBody>
          <a:bodyPr anchor="t"/>
          <a:lstStyle>
            <a:lvl1pPr marL="0" indent="0">
              <a:buNone/>
              <a:defRPr sz="18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add subhead</a:t>
            </a:r>
          </a:p>
        </p:txBody>
      </p:sp>
      <p:sp>
        <p:nvSpPr>
          <p:cNvPr id="6" name="Text Placeholder 3">
            <a:extLst>
              <a:ext uri="{FF2B5EF4-FFF2-40B4-BE49-F238E27FC236}">
                <a16:creationId xmlns:a16="http://schemas.microsoft.com/office/drawing/2014/main" id="{519ED152-534A-A049-9855-CB1C3FC478E7}"/>
              </a:ext>
            </a:extLst>
          </p:cNvPr>
          <p:cNvSpPr>
            <a:spLocks noGrp="1"/>
          </p:cNvSpPr>
          <p:nvPr>
            <p:ph type="body" sz="half" idx="2" hasCustomPrompt="1"/>
          </p:nvPr>
        </p:nvSpPr>
        <p:spPr>
          <a:xfrm>
            <a:off x="472066" y="2286000"/>
            <a:ext cx="2847453" cy="2286000"/>
          </a:xfrm>
        </p:spPr>
        <p:txBody>
          <a:bodyPr anchor="ctr"/>
          <a:lstStyle>
            <a:lvl1pPr marL="0" indent="0">
              <a:buNone/>
              <a:defRPr sz="17000" b="1">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00</a:t>
            </a:r>
          </a:p>
        </p:txBody>
      </p:sp>
    </p:spTree>
    <p:extLst>
      <p:ext uri="{BB962C8B-B14F-4D97-AF65-F5344CB8AC3E}">
        <p14:creationId xmlns:p14="http://schemas.microsoft.com/office/powerpoint/2010/main" val="4261086243"/>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userDrawn="1">
  <p:cSld name="Two Columns">
    <p:spTree>
      <p:nvGrpSpPr>
        <p:cNvPr id="1" name=""/>
        <p:cNvGrpSpPr/>
        <p:nvPr/>
      </p:nvGrpSpPr>
      <p:grpSpPr>
        <a:xfrm>
          <a:off x="0" y="0"/>
          <a:ext cx="0" cy="0"/>
          <a:chOff x="0" y="0"/>
          <a:chExt cx="0" cy="0"/>
        </a:xfrm>
      </p:grpSpPr>
      <p:sp>
        <p:nvSpPr>
          <p:cNvPr id="2" name="Title 1"/>
          <p:cNvSpPr>
            <a:spLocks noGrp="1"/>
          </p:cNvSpPr>
          <p:nvPr>
            <p:ph type="title"/>
          </p:nvPr>
        </p:nvSpPr>
        <p:spPr>
          <a:xfrm>
            <a:off x="557783" y="274638"/>
            <a:ext cx="11053191" cy="1143000"/>
          </a:xfrm>
        </p:spPr>
        <p:txBody>
          <a:bodyPr/>
          <a:lstStyle/>
          <a:p>
            <a:r>
              <a:rPr lang="en-US"/>
              <a:t>Click to edit Master title style</a:t>
            </a:r>
          </a:p>
        </p:txBody>
      </p:sp>
      <p:sp>
        <p:nvSpPr>
          <p:cNvPr id="3" name="Content Placeholder 2"/>
          <p:cNvSpPr>
            <a:spLocks noGrp="1"/>
          </p:cNvSpPr>
          <p:nvPr>
            <p:ph sz="half" idx="1"/>
          </p:nvPr>
        </p:nvSpPr>
        <p:spPr>
          <a:xfrm>
            <a:off x="557783" y="1691640"/>
            <a:ext cx="5257800" cy="4434840"/>
          </a:xfrm>
        </p:spPr>
        <p:txBody>
          <a:bodyPr>
            <a:normAutofit/>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345936" y="1691640"/>
            <a:ext cx="5257800" cy="4434840"/>
          </a:xfrm>
        </p:spPr>
        <p:txBody>
          <a:bodyPr>
            <a:normAutofit/>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865300481"/>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userDrawn="1">
  <p:cSld name="Text &amp; Graphic">
    <p:spTree>
      <p:nvGrpSpPr>
        <p:cNvPr id="1" name=""/>
        <p:cNvGrpSpPr/>
        <p:nvPr/>
      </p:nvGrpSpPr>
      <p:grpSpPr>
        <a:xfrm>
          <a:off x="0" y="0"/>
          <a:ext cx="0" cy="0"/>
          <a:chOff x="0" y="0"/>
          <a:chExt cx="0" cy="0"/>
        </a:xfrm>
      </p:grpSpPr>
      <p:sp>
        <p:nvSpPr>
          <p:cNvPr id="2" name="Title 1"/>
          <p:cNvSpPr>
            <a:spLocks noGrp="1"/>
          </p:cNvSpPr>
          <p:nvPr>
            <p:ph type="title"/>
          </p:nvPr>
        </p:nvSpPr>
        <p:spPr>
          <a:xfrm>
            <a:off x="557783" y="274638"/>
            <a:ext cx="11053191" cy="1143000"/>
          </a:xfrm>
        </p:spPr>
        <p:txBody>
          <a:bodyPr/>
          <a:lstStyle/>
          <a:p>
            <a:r>
              <a:rPr lang="en-US"/>
              <a:t>Click to edit Master title style</a:t>
            </a:r>
          </a:p>
        </p:txBody>
      </p:sp>
      <p:sp>
        <p:nvSpPr>
          <p:cNvPr id="3" name="Content Placeholder 2"/>
          <p:cNvSpPr>
            <a:spLocks noGrp="1"/>
          </p:cNvSpPr>
          <p:nvPr>
            <p:ph sz="half" idx="1"/>
          </p:nvPr>
        </p:nvSpPr>
        <p:spPr>
          <a:xfrm>
            <a:off x="557783" y="1691640"/>
            <a:ext cx="5257800" cy="4434840"/>
          </a:xfrm>
        </p:spPr>
        <p:txBody>
          <a:bodyPr>
            <a:normAutofit/>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443036736"/>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userDrawn="1">
  <p:cSld name="Text &amp; Sidebar">
    <p:spTree>
      <p:nvGrpSpPr>
        <p:cNvPr id="1" name=""/>
        <p:cNvGrpSpPr/>
        <p:nvPr/>
      </p:nvGrpSpPr>
      <p:grpSpPr>
        <a:xfrm>
          <a:off x="0" y="0"/>
          <a:ext cx="0" cy="0"/>
          <a:chOff x="0" y="0"/>
          <a:chExt cx="0" cy="0"/>
        </a:xfrm>
      </p:grpSpPr>
      <p:sp>
        <p:nvSpPr>
          <p:cNvPr id="2" name="Title 1"/>
          <p:cNvSpPr>
            <a:spLocks noGrp="1"/>
          </p:cNvSpPr>
          <p:nvPr>
            <p:ph type="title"/>
          </p:nvPr>
        </p:nvSpPr>
        <p:spPr>
          <a:xfrm>
            <a:off x="557783" y="274638"/>
            <a:ext cx="11053191" cy="1143000"/>
          </a:xfrm>
        </p:spPr>
        <p:txBody>
          <a:bodyPr/>
          <a:lstStyle/>
          <a:p>
            <a:r>
              <a:rPr lang="en-US"/>
              <a:t>Click to edit Master title style</a:t>
            </a:r>
          </a:p>
        </p:txBody>
      </p:sp>
      <p:sp>
        <p:nvSpPr>
          <p:cNvPr id="3" name="Content Placeholder 2"/>
          <p:cNvSpPr>
            <a:spLocks noGrp="1"/>
          </p:cNvSpPr>
          <p:nvPr>
            <p:ph sz="half" idx="1"/>
          </p:nvPr>
        </p:nvSpPr>
        <p:spPr>
          <a:xfrm>
            <a:off x="557783" y="1691640"/>
            <a:ext cx="6855740" cy="4434840"/>
          </a:xfrm>
        </p:spPr>
        <p:txBody>
          <a:bodyPr>
            <a:normAutofit/>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9026013" y="1691640"/>
            <a:ext cx="2577723" cy="4434840"/>
          </a:xfrm>
        </p:spPr>
        <p:txBody>
          <a:bodyPr>
            <a:normAutofit/>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Tree>
    <p:extLst>
      <p:ext uri="{BB962C8B-B14F-4D97-AF65-F5344CB8AC3E}">
        <p14:creationId xmlns:p14="http://schemas.microsoft.com/office/powerpoint/2010/main" val="1499544709"/>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419108467"/>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p:cSld name="Statement for light image righ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52450" y="268288"/>
            <a:ext cx="3805085" cy="5862637"/>
          </a:xfrm>
        </p:spPr>
        <p:txBody>
          <a:bodyPr anchor="ctr"/>
          <a:lstStyle>
            <a:lvl1pPr>
              <a:defRPr sz="3600">
                <a:solidFill>
                  <a:schemeClr val="tx1"/>
                </a:solidFill>
              </a:defRPr>
            </a:lvl1pPr>
          </a:lstStyle>
          <a:p>
            <a:r>
              <a:rPr lang="en-US"/>
              <a:t>Click to add large statement</a:t>
            </a:r>
          </a:p>
        </p:txBody>
      </p:sp>
      <p:sp>
        <p:nvSpPr>
          <p:cNvPr id="7" name="Picture Placeholder 6">
            <a:extLst>
              <a:ext uri="{FF2B5EF4-FFF2-40B4-BE49-F238E27FC236}">
                <a16:creationId xmlns:a16="http://schemas.microsoft.com/office/drawing/2014/main" id="{233BAB4D-9CF9-E641-A33D-55F7CCE1DFA9}"/>
              </a:ext>
            </a:extLst>
          </p:cNvPr>
          <p:cNvSpPr>
            <a:spLocks noGrp="1"/>
          </p:cNvSpPr>
          <p:nvPr>
            <p:ph type="pic" sz="quarter" idx="10" hasCustomPrompt="1"/>
          </p:nvPr>
        </p:nvSpPr>
        <p:spPr>
          <a:xfrm>
            <a:off x="6096000" y="0"/>
            <a:ext cx="6096000" cy="6858000"/>
          </a:xfrm>
          <a:solidFill>
            <a:schemeClr val="bg1">
              <a:lumMod val="95000"/>
            </a:schemeClr>
          </a:solidFill>
        </p:spPr>
        <p:txBody>
          <a:bodyPr/>
          <a:lstStyle>
            <a:lvl1pPr>
              <a:defRPr sz="1200">
                <a:solidFill>
                  <a:srgbClr val="FF0000"/>
                </a:solidFill>
              </a:defRPr>
            </a:lvl1pPr>
          </a:lstStyle>
          <a:p>
            <a:r>
              <a:rPr lang="en-US"/>
              <a:t>Add light image</a:t>
            </a:r>
          </a:p>
        </p:txBody>
      </p:sp>
      <p:pic>
        <p:nvPicPr>
          <p:cNvPr id="6" name="Graphic 5">
            <a:extLst>
              <a:ext uri="{FF2B5EF4-FFF2-40B4-BE49-F238E27FC236}">
                <a16:creationId xmlns:a16="http://schemas.microsoft.com/office/drawing/2014/main" id="{4566AFBE-A28C-E340-877A-103376683258}"/>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10204450" y="6286636"/>
            <a:ext cx="1406524" cy="351631"/>
          </a:xfrm>
          <a:prstGeom prst="rect">
            <a:avLst/>
          </a:prstGeom>
        </p:spPr>
      </p:pic>
    </p:spTree>
    <p:extLst>
      <p:ext uri="{BB962C8B-B14F-4D97-AF65-F5344CB8AC3E}">
        <p14:creationId xmlns:p14="http://schemas.microsoft.com/office/powerpoint/2010/main" val="4127029988"/>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916575175"/>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showMasterSp="0" preserve="1">
  <p:cSld name="Last slide w/out disclaimer">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id="{B34D4AAC-B675-2943-A5A5-13EED76C172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065639" y="2646107"/>
            <a:ext cx="4060723" cy="1015181"/>
          </a:xfrm>
          <a:prstGeom prst="rect">
            <a:avLst/>
          </a:prstGeom>
        </p:spPr>
      </p:pic>
    </p:spTree>
    <p:extLst>
      <p:ext uri="{BB962C8B-B14F-4D97-AF65-F5344CB8AC3E}">
        <p14:creationId xmlns:p14="http://schemas.microsoft.com/office/powerpoint/2010/main" val="446557461"/>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showMasterSp="0" preserve="1">
  <p:cSld name="Last slide w/disclaimer">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18933EE6-DC0E-8F4D-9D6E-36DDBF3EB04F}"/>
              </a:ext>
            </a:extLst>
          </p:cNvPr>
          <p:cNvSpPr txBox="1"/>
          <p:nvPr/>
        </p:nvSpPr>
        <p:spPr>
          <a:xfrm>
            <a:off x="570270" y="6066503"/>
            <a:ext cx="10785987" cy="646331"/>
          </a:xfrm>
          <a:prstGeom prst="rect">
            <a:avLst/>
          </a:prstGeom>
          <a:noFill/>
        </p:spPr>
        <p:txBody>
          <a:bodyPr wrap="square" lIns="0" tIns="0" rIns="0" bIns="0" rtlCol="0">
            <a:noAutofit/>
          </a:bodyPr>
          <a:lstStyle/>
          <a:p>
            <a:pPr>
              <a:lnSpc>
                <a:spcPct val="110000"/>
              </a:lnSpc>
            </a:pPr>
            <a:r>
              <a:rPr lang="en-US" sz="800"/>
              <a:t>Restricted Use Legend and Disclaimer: The distribution of this material is limited to members of the [Board of Directors, Office of the Chief Executive, Entergy management, Corporate Risk Committee] and their designees. The information included herein is prepared solely for internal use. It may include information based on assumptions and hypothetical scenarios not representative of current business plans. These hypothetical scenarios do not represent any or all current or future Entergy business plans but are merely estimates, projections, and discussion points. As a result, actual outcomes may differ. This information may also include commercially sensitive proprietary information, legal advice from counsel, and/or other confidential non-public information not appropriate for general distribution. </a:t>
            </a:r>
          </a:p>
        </p:txBody>
      </p:sp>
      <p:pic>
        <p:nvPicPr>
          <p:cNvPr id="7" name="Graphic 6">
            <a:extLst>
              <a:ext uri="{FF2B5EF4-FFF2-40B4-BE49-F238E27FC236}">
                <a16:creationId xmlns:a16="http://schemas.microsoft.com/office/drawing/2014/main" id="{B34D4AAC-B675-2943-A5A5-13EED76C1724}"/>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4065639" y="2646107"/>
            <a:ext cx="4060723" cy="1015181"/>
          </a:xfrm>
          <a:prstGeom prst="rect">
            <a:avLst/>
          </a:prstGeom>
        </p:spPr>
      </p:pic>
    </p:spTree>
    <p:extLst>
      <p:ext uri="{BB962C8B-B14F-4D97-AF65-F5344CB8AC3E}">
        <p14:creationId xmlns:p14="http://schemas.microsoft.com/office/powerpoint/2010/main" val="251321275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preserve="1">
  <p:cSld name="Page Divider 3 (Empty)">
    <p:bg>
      <p:bgPr>
        <a:solidFill>
          <a:schemeClr val="bg1"/>
        </a:solidFill>
        <a:effectLst/>
      </p:bgPr>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4076C1B5-3705-F73E-5FF1-82B6C2CBA77D}"/>
              </a:ext>
            </a:extLst>
          </p:cNvPr>
          <p:cNvGraphicFramePr>
            <a:graphicFrameLocks noChangeAspect="1"/>
          </p:cNvGraphicFramePr>
          <p:nvPr>
            <p:custDataLst>
              <p:tags r:id="rId1"/>
            </p:custDataLst>
            <p:extLst>
              <p:ext uri="{D42A27DB-BD31-4B8C-83A1-F6EECF244321}">
                <p14:modId xmlns:p14="http://schemas.microsoft.com/office/powerpoint/2010/main" val="388108807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06" imgH="308" progId="TCLayout.ActiveDocument.1">
                  <p:embed/>
                </p:oleObj>
              </mc:Choice>
              <mc:Fallback>
                <p:oleObj name="think-cell Slide" r:id="rId3" imgW="306" imgH="308" progId="TCLayout.ActiveDocument.1">
                  <p:embed/>
                  <p:pic>
                    <p:nvPicPr>
                      <p:cNvPr id="4" name="Object 3" hidden="1">
                        <a:extLst>
                          <a:ext uri="{FF2B5EF4-FFF2-40B4-BE49-F238E27FC236}">
                            <a16:creationId xmlns:a16="http://schemas.microsoft.com/office/drawing/2014/main" id="{4076C1B5-3705-F73E-5FF1-82B6C2CBA77D}"/>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Tree>
    <p:extLst>
      <p:ext uri="{BB962C8B-B14F-4D97-AF65-F5344CB8AC3E}">
        <p14:creationId xmlns:p14="http://schemas.microsoft.com/office/powerpoint/2010/main" val="3843545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190.xml><?xml version="1.0" encoding="utf-8"?>
<p:sldLayout xmlns:a="http://schemas.openxmlformats.org/drawingml/2006/main" xmlns:r="http://schemas.openxmlformats.org/officeDocument/2006/relationships" xmlns:p="http://schemas.openxmlformats.org/presentationml/2006/main" showMasterSp="0" type="titleOnly">
  <p:cSld name="Key messaging 1">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57784" y="565264"/>
            <a:ext cx="8868850" cy="3773979"/>
          </a:xfrm>
        </p:spPr>
        <p:txBody>
          <a:bodyPr anchor="t"/>
          <a:lstStyle>
            <a:lvl1pPr>
              <a:defRPr sz="5000">
                <a:solidFill>
                  <a:schemeClr val="bg1"/>
                </a:solidFill>
              </a:defRPr>
            </a:lvl1pPr>
          </a:lstStyle>
          <a:p>
            <a:r>
              <a:rPr lang="en-US"/>
              <a:t>Click to add key messaging.</a:t>
            </a:r>
          </a:p>
        </p:txBody>
      </p:sp>
      <p:sp>
        <p:nvSpPr>
          <p:cNvPr id="5" name="TextBox 4">
            <a:extLst>
              <a:ext uri="{FF2B5EF4-FFF2-40B4-BE49-F238E27FC236}">
                <a16:creationId xmlns:a16="http://schemas.microsoft.com/office/drawing/2014/main" id="{4E4FFBB3-929B-204A-8360-AF55458817A8}"/>
              </a:ext>
            </a:extLst>
          </p:cNvPr>
          <p:cNvSpPr txBox="1"/>
          <p:nvPr/>
        </p:nvSpPr>
        <p:spPr>
          <a:xfrm>
            <a:off x="552450" y="6464847"/>
            <a:ext cx="311150" cy="138499"/>
          </a:xfrm>
          <a:prstGeom prst="rect">
            <a:avLst/>
          </a:prstGeom>
          <a:noFill/>
        </p:spPr>
        <p:txBody>
          <a:bodyPr wrap="square" lIns="0" tIns="0" rIns="0" bIns="0" rtlCol="0">
            <a:spAutoFit/>
          </a:bodyPr>
          <a:lstStyle/>
          <a:p>
            <a:pPr algn="l"/>
            <a:fld id="{B1666CF4-00AE-E64C-B9EF-3FA856832BB4}" type="slidenum">
              <a:rPr lang="en-US" sz="900" b="1" smtClean="0">
                <a:solidFill>
                  <a:schemeClr val="bg1"/>
                </a:solidFill>
              </a:rPr>
              <a:pPr algn="l"/>
              <a:t>‹#›</a:t>
            </a:fld>
            <a:endParaRPr lang="en-US" sz="900" b="1">
              <a:solidFill>
                <a:schemeClr val="bg1"/>
              </a:solidFill>
            </a:endParaRPr>
          </a:p>
        </p:txBody>
      </p:sp>
    </p:spTree>
    <p:extLst>
      <p:ext uri="{BB962C8B-B14F-4D97-AF65-F5344CB8AC3E}">
        <p14:creationId xmlns:p14="http://schemas.microsoft.com/office/powerpoint/2010/main" val="3592726201"/>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showMasterSp="0" type="titleOnly" preserve="1">
  <p:cSld name="Key messaging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57784" y="565264"/>
            <a:ext cx="8868850" cy="3773979"/>
          </a:xfrm>
        </p:spPr>
        <p:txBody>
          <a:bodyPr anchor="t"/>
          <a:lstStyle>
            <a:lvl1pPr>
              <a:defRPr sz="5000">
                <a:solidFill>
                  <a:schemeClr val="bg1"/>
                </a:solidFill>
              </a:defRPr>
            </a:lvl1pPr>
          </a:lstStyle>
          <a:p>
            <a:r>
              <a:rPr lang="en-US"/>
              <a:t>Click to add key messaging.</a:t>
            </a:r>
          </a:p>
        </p:txBody>
      </p:sp>
      <p:sp>
        <p:nvSpPr>
          <p:cNvPr id="5" name="TextBox 4">
            <a:extLst>
              <a:ext uri="{FF2B5EF4-FFF2-40B4-BE49-F238E27FC236}">
                <a16:creationId xmlns:a16="http://schemas.microsoft.com/office/drawing/2014/main" id="{4E4FFBB3-929B-204A-8360-AF55458817A8}"/>
              </a:ext>
            </a:extLst>
          </p:cNvPr>
          <p:cNvSpPr txBox="1"/>
          <p:nvPr/>
        </p:nvSpPr>
        <p:spPr>
          <a:xfrm>
            <a:off x="552450" y="6464847"/>
            <a:ext cx="311150" cy="138499"/>
          </a:xfrm>
          <a:prstGeom prst="rect">
            <a:avLst/>
          </a:prstGeom>
          <a:noFill/>
        </p:spPr>
        <p:txBody>
          <a:bodyPr wrap="square" lIns="0" tIns="0" rIns="0" bIns="0" rtlCol="0">
            <a:spAutoFit/>
          </a:bodyPr>
          <a:lstStyle/>
          <a:p>
            <a:pPr algn="l"/>
            <a:fld id="{B1666CF4-00AE-E64C-B9EF-3FA856832BB4}" type="slidenum">
              <a:rPr lang="en-US" sz="900" b="1" smtClean="0">
                <a:solidFill>
                  <a:schemeClr val="bg1"/>
                </a:solidFill>
              </a:rPr>
              <a:pPr algn="l"/>
              <a:t>‹#›</a:t>
            </a:fld>
            <a:endParaRPr lang="en-US" sz="900" b="1">
              <a:solidFill>
                <a:schemeClr val="bg1"/>
              </a:solidFill>
            </a:endParaRPr>
          </a:p>
        </p:txBody>
      </p:sp>
    </p:spTree>
    <p:extLst>
      <p:ext uri="{BB962C8B-B14F-4D97-AF65-F5344CB8AC3E}">
        <p14:creationId xmlns:p14="http://schemas.microsoft.com/office/powerpoint/2010/main" val="466936222"/>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showMasterSp="0" type="titleOnly" preserve="1">
  <p:cSld name="Key messaging 3">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57784" y="565264"/>
            <a:ext cx="8868850" cy="3773979"/>
          </a:xfrm>
        </p:spPr>
        <p:txBody>
          <a:bodyPr anchor="t"/>
          <a:lstStyle>
            <a:lvl1pPr>
              <a:defRPr sz="5000">
                <a:solidFill>
                  <a:schemeClr val="bg1"/>
                </a:solidFill>
              </a:defRPr>
            </a:lvl1pPr>
          </a:lstStyle>
          <a:p>
            <a:r>
              <a:rPr lang="en-US"/>
              <a:t>Click to add key messaging.</a:t>
            </a:r>
          </a:p>
        </p:txBody>
      </p:sp>
      <p:sp>
        <p:nvSpPr>
          <p:cNvPr id="5" name="TextBox 4">
            <a:extLst>
              <a:ext uri="{FF2B5EF4-FFF2-40B4-BE49-F238E27FC236}">
                <a16:creationId xmlns:a16="http://schemas.microsoft.com/office/drawing/2014/main" id="{4E4FFBB3-929B-204A-8360-AF55458817A8}"/>
              </a:ext>
            </a:extLst>
          </p:cNvPr>
          <p:cNvSpPr txBox="1"/>
          <p:nvPr/>
        </p:nvSpPr>
        <p:spPr>
          <a:xfrm>
            <a:off x="552450" y="6464847"/>
            <a:ext cx="311150" cy="138499"/>
          </a:xfrm>
          <a:prstGeom prst="rect">
            <a:avLst/>
          </a:prstGeom>
          <a:noFill/>
        </p:spPr>
        <p:txBody>
          <a:bodyPr wrap="square" lIns="0" tIns="0" rIns="0" bIns="0" rtlCol="0">
            <a:spAutoFit/>
          </a:bodyPr>
          <a:lstStyle/>
          <a:p>
            <a:pPr algn="l"/>
            <a:fld id="{B1666CF4-00AE-E64C-B9EF-3FA856832BB4}" type="slidenum">
              <a:rPr lang="en-US" sz="900" b="1" smtClean="0">
                <a:solidFill>
                  <a:schemeClr val="bg1"/>
                </a:solidFill>
              </a:rPr>
              <a:pPr algn="l"/>
              <a:t>‹#›</a:t>
            </a:fld>
            <a:endParaRPr lang="en-US" sz="900" b="1">
              <a:solidFill>
                <a:schemeClr val="bg1"/>
              </a:solidFill>
            </a:endParaRPr>
          </a:p>
        </p:txBody>
      </p:sp>
    </p:spTree>
    <p:extLst>
      <p:ext uri="{BB962C8B-B14F-4D97-AF65-F5344CB8AC3E}">
        <p14:creationId xmlns:p14="http://schemas.microsoft.com/office/powerpoint/2010/main" val="3489733388"/>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showMasterSp="0">
  <p:cSld name="Title slide image right">
    <p:spTree>
      <p:nvGrpSpPr>
        <p:cNvPr id="1" name=""/>
        <p:cNvGrpSpPr/>
        <p:nvPr/>
      </p:nvGrpSpPr>
      <p:grpSpPr>
        <a:xfrm>
          <a:off x="0" y="0"/>
          <a:ext cx="0" cy="0"/>
          <a:chOff x="0" y="0"/>
          <a:chExt cx="0" cy="0"/>
        </a:xfrm>
      </p:grpSpPr>
      <p:pic>
        <p:nvPicPr>
          <p:cNvPr id="18" name="Graphic 17">
            <a:extLst>
              <a:ext uri="{FF2B5EF4-FFF2-40B4-BE49-F238E27FC236}">
                <a16:creationId xmlns:a16="http://schemas.microsoft.com/office/drawing/2014/main" id="{246F8073-4533-4243-BE19-EEB33FC78488}"/>
              </a:ext>
            </a:extLst>
          </p:cNvPr>
          <p:cNvPicPr>
            <a:picLocks noChangeAspect="1"/>
          </p:cNvPicPr>
          <p:nvPr/>
        </p:nvPicPr>
        <p:blipFill>
          <a:blip r:embed="rId2">
            <a:extLst>
              <a:ext uri="{96DAC541-7B7A-43D3-8B79-37D633B846F1}">
                <asvg:svgBlip xmlns:asvg="http://schemas.microsoft.com/office/drawing/2016/SVG/main" r:embed="rId3"/>
              </a:ext>
            </a:extLst>
          </a:blip>
          <a:srcRect/>
          <a:stretch>
            <a:fillRect/>
          </a:stretch>
        </p:blipFill>
        <p:spPr>
          <a:xfrm rot="2940000" flipH="1">
            <a:off x="7114541" y="1415268"/>
            <a:ext cx="6940296" cy="6940296"/>
          </a:xfrm>
          <a:custGeom>
            <a:avLst/>
            <a:gdLst>
              <a:gd name="connsiteX0" fmla="*/ 1027598 w 6940296"/>
              <a:gd name="connsiteY0" fmla="*/ 6940296 h 6940296"/>
              <a:gd name="connsiteX1" fmla="*/ 0 w 6940296"/>
              <a:gd name="connsiteY1" fmla="*/ 5758179 h 6940296"/>
              <a:gd name="connsiteX2" fmla="*/ 0 w 6940296"/>
              <a:gd name="connsiteY2" fmla="*/ 6940296 h 6940296"/>
              <a:gd name="connsiteX3" fmla="*/ 1760002 w 6940296"/>
              <a:gd name="connsiteY3" fmla="*/ 0 h 6940296"/>
              <a:gd name="connsiteX4" fmla="*/ 0 w 6940296"/>
              <a:gd name="connsiteY4" fmla="*/ 0 h 6940296"/>
              <a:gd name="connsiteX5" fmla="*/ 0 w 6940296"/>
              <a:gd name="connsiteY5" fmla="*/ 1529946 h 6940296"/>
              <a:gd name="connsiteX6" fmla="*/ 6940296 w 6940296"/>
              <a:gd name="connsiteY6" fmla="*/ 0 h 6940296"/>
              <a:gd name="connsiteX7" fmla="*/ 5012148 w 6940296"/>
              <a:gd name="connsiteY7" fmla="*/ 0 h 6940296"/>
              <a:gd name="connsiteX8" fmla="*/ 919263 w 6940296"/>
              <a:gd name="connsiteY8" fmla="*/ 3557890 h 6940296"/>
              <a:gd name="connsiteX9" fmla="*/ 3859544 w 6940296"/>
              <a:gd name="connsiteY9" fmla="*/ 6940296 h 6940296"/>
              <a:gd name="connsiteX10" fmla="*/ 6940296 w 6940296"/>
              <a:gd name="connsiteY10" fmla="*/ 6940296 h 6940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40296" h="6940296">
                <a:moveTo>
                  <a:pt x="1027598" y="6940296"/>
                </a:moveTo>
                <a:lnTo>
                  <a:pt x="0" y="5758179"/>
                </a:lnTo>
                <a:lnTo>
                  <a:pt x="0" y="6940296"/>
                </a:lnTo>
                <a:close/>
                <a:moveTo>
                  <a:pt x="1760002" y="0"/>
                </a:moveTo>
                <a:lnTo>
                  <a:pt x="0" y="0"/>
                </a:lnTo>
                <a:lnTo>
                  <a:pt x="0" y="1529946"/>
                </a:lnTo>
                <a:close/>
                <a:moveTo>
                  <a:pt x="6940296" y="0"/>
                </a:moveTo>
                <a:lnTo>
                  <a:pt x="5012148" y="0"/>
                </a:lnTo>
                <a:lnTo>
                  <a:pt x="919263" y="3557890"/>
                </a:lnTo>
                <a:lnTo>
                  <a:pt x="3859544" y="6940296"/>
                </a:lnTo>
                <a:lnTo>
                  <a:pt x="6940296" y="6940296"/>
                </a:lnTo>
                <a:close/>
              </a:path>
            </a:pathLst>
          </a:custGeom>
        </p:spPr>
      </p:pic>
      <p:sp>
        <p:nvSpPr>
          <p:cNvPr id="2" name="Title 1"/>
          <p:cNvSpPr>
            <a:spLocks noGrp="1"/>
          </p:cNvSpPr>
          <p:nvPr>
            <p:ph type="ctrTitle"/>
          </p:nvPr>
        </p:nvSpPr>
        <p:spPr>
          <a:xfrm>
            <a:off x="557784" y="2509520"/>
            <a:ext cx="6400800" cy="1635760"/>
          </a:xfrm>
        </p:spPr>
        <p:txBody>
          <a:bodyPr anchor="t">
            <a:normAutofit/>
          </a:bodyPr>
          <a:lstStyle>
            <a:lvl1pPr algn="l">
              <a:defRPr sz="5000">
                <a:solidFill>
                  <a:schemeClr val="tx1"/>
                </a:solidFill>
              </a:defRPr>
            </a:lvl1pPr>
          </a:lstStyle>
          <a:p>
            <a:r>
              <a:rPr lang="en-US"/>
              <a:t>Click to edit Master title style</a:t>
            </a:r>
          </a:p>
        </p:txBody>
      </p:sp>
      <p:sp>
        <p:nvSpPr>
          <p:cNvPr id="3" name="Subtitle 2"/>
          <p:cNvSpPr>
            <a:spLocks noGrp="1"/>
          </p:cNvSpPr>
          <p:nvPr>
            <p:ph type="subTitle" idx="1"/>
          </p:nvPr>
        </p:nvSpPr>
        <p:spPr>
          <a:xfrm>
            <a:off x="557784" y="4389120"/>
            <a:ext cx="5538216" cy="1249680"/>
          </a:xfrm>
        </p:spPr>
        <p:txBody>
          <a:bodyPr anchor="t">
            <a:normAutofit/>
          </a:bodyPr>
          <a:lstStyle>
            <a:lvl1pPr marL="0" indent="0" algn="l">
              <a:buNone/>
              <a:defRPr sz="18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9" name="Text Placeholder 3">
            <a:extLst>
              <a:ext uri="{FF2B5EF4-FFF2-40B4-BE49-F238E27FC236}">
                <a16:creationId xmlns:a16="http://schemas.microsoft.com/office/drawing/2014/main" id="{16A3134D-DA68-DF43-956A-D43C390D301E}"/>
              </a:ext>
            </a:extLst>
          </p:cNvPr>
          <p:cNvSpPr>
            <a:spLocks noGrp="1"/>
          </p:cNvSpPr>
          <p:nvPr>
            <p:ph type="body" sz="half" idx="2" hasCustomPrompt="1"/>
          </p:nvPr>
        </p:nvSpPr>
        <p:spPr>
          <a:xfrm>
            <a:off x="557784" y="2194560"/>
            <a:ext cx="4623816" cy="314960"/>
          </a:xfrm>
        </p:spPr>
        <p:txBody>
          <a:bodyP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Date</a:t>
            </a:r>
          </a:p>
        </p:txBody>
      </p:sp>
      <p:pic>
        <p:nvPicPr>
          <p:cNvPr id="11" name="Graphic 10">
            <a:extLst>
              <a:ext uri="{FF2B5EF4-FFF2-40B4-BE49-F238E27FC236}">
                <a16:creationId xmlns:a16="http://schemas.microsoft.com/office/drawing/2014/main" id="{7A17DE22-3FA2-0D4E-907A-4949F902FD3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557784" y="649424"/>
            <a:ext cx="2104136" cy="526034"/>
          </a:xfrm>
          <a:prstGeom prst="rect">
            <a:avLst/>
          </a:prstGeom>
        </p:spPr>
      </p:pic>
      <p:sp>
        <p:nvSpPr>
          <p:cNvPr id="13" name="TextBox 12">
            <a:extLst>
              <a:ext uri="{FF2B5EF4-FFF2-40B4-BE49-F238E27FC236}">
                <a16:creationId xmlns:a16="http://schemas.microsoft.com/office/drawing/2014/main" id="{0C8E9D57-6ED8-B640-9112-CBEA09308278}"/>
              </a:ext>
            </a:extLst>
          </p:cNvPr>
          <p:cNvSpPr txBox="1"/>
          <p:nvPr/>
        </p:nvSpPr>
        <p:spPr>
          <a:xfrm>
            <a:off x="557784" y="6455373"/>
            <a:ext cx="2257028" cy="138499"/>
          </a:xfrm>
          <a:prstGeom prst="rect">
            <a:avLst/>
          </a:prstGeom>
          <a:noFill/>
        </p:spPr>
        <p:txBody>
          <a:bodyPr wrap="none" lIns="0" tIns="0" rIns="0" bIns="0" rtlCol="0">
            <a:noAutofit/>
          </a:bodyPr>
          <a:lstStyle/>
          <a:p>
            <a:r>
              <a:rPr lang="en-US" sz="900">
                <a:solidFill>
                  <a:schemeClr val="tx1"/>
                </a:solidFill>
              </a:rPr>
              <a:t>Highly sensitive, confidential and proprietary</a:t>
            </a:r>
          </a:p>
        </p:txBody>
      </p:sp>
      <p:sp>
        <p:nvSpPr>
          <p:cNvPr id="17" name="Picture Placeholder 16">
            <a:extLst>
              <a:ext uri="{FF2B5EF4-FFF2-40B4-BE49-F238E27FC236}">
                <a16:creationId xmlns:a16="http://schemas.microsoft.com/office/drawing/2014/main" id="{556F6A18-2F0C-D149-A168-E63CF0FC7897}"/>
              </a:ext>
            </a:extLst>
          </p:cNvPr>
          <p:cNvSpPr>
            <a:spLocks noGrp="1"/>
          </p:cNvSpPr>
          <p:nvPr>
            <p:ph type="pic" sz="quarter" idx="10"/>
          </p:nvPr>
        </p:nvSpPr>
        <p:spPr>
          <a:xfrm>
            <a:off x="8271164" y="-1"/>
            <a:ext cx="3920836" cy="6857999"/>
          </a:xfrm>
          <a:custGeom>
            <a:avLst/>
            <a:gdLst>
              <a:gd name="connsiteX0" fmla="*/ 2317983 w 3920836"/>
              <a:gd name="connsiteY0" fmla="*/ 1568801 h 6857999"/>
              <a:gd name="connsiteX1" fmla="*/ 3793891 w 3920836"/>
              <a:gd name="connsiteY1" fmla="*/ 1916301 h 6857999"/>
              <a:gd name="connsiteX2" fmla="*/ 3920836 w 3920836"/>
              <a:gd name="connsiteY2" fmla="*/ 1986214 h 6857999"/>
              <a:gd name="connsiteX3" fmla="*/ 3920836 w 3920836"/>
              <a:gd name="connsiteY3" fmla="*/ 6857999 h 6857999"/>
              <a:gd name="connsiteX4" fmla="*/ 0 w 3920836"/>
              <a:gd name="connsiteY4" fmla="*/ 6857999 h 6857999"/>
              <a:gd name="connsiteX5" fmla="*/ 0 w 3920836"/>
              <a:gd name="connsiteY5" fmla="*/ 2509282 h 6857999"/>
              <a:gd name="connsiteX6" fmla="*/ 20983 w 3920836"/>
              <a:gd name="connsiteY6" fmla="*/ 2487909 h 6857999"/>
              <a:gd name="connsiteX7" fmla="*/ 2317983 w 3920836"/>
              <a:gd name="connsiteY7" fmla="*/ 1568801 h 6857999"/>
              <a:gd name="connsiteX8" fmla="*/ 0 w 3920836"/>
              <a:gd name="connsiteY8" fmla="*/ 0 h 6857999"/>
              <a:gd name="connsiteX9" fmla="*/ 3920836 w 3920836"/>
              <a:gd name="connsiteY9" fmla="*/ 0 h 6857999"/>
              <a:gd name="connsiteX10" fmla="*/ 3920836 w 3920836"/>
              <a:gd name="connsiteY10" fmla="*/ 1813430 h 6857999"/>
              <a:gd name="connsiteX11" fmla="*/ 3728890 w 3920836"/>
              <a:gd name="connsiteY11" fmla="*/ 1715642 h 6857999"/>
              <a:gd name="connsiteX12" fmla="*/ 223648 w 3920836"/>
              <a:gd name="connsiteY12" fmla="*/ 2114131 h 6857999"/>
              <a:gd name="connsiteX13" fmla="*/ 0 w 3920836"/>
              <a:gd name="connsiteY13" fmla="*/ 2300987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920836" h="6857999">
                <a:moveTo>
                  <a:pt x="2317983" y="1568801"/>
                </a:moveTo>
                <a:cubicBezTo>
                  <a:pt x="2820278" y="1568801"/>
                  <a:pt x="3325955" y="1682383"/>
                  <a:pt x="3793891" y="1916301"/>
                </a:cubicBezTo>
                <a:lnTo>
                  <a:pt x="3920836" y="1986214"/>
                </a:lnTo>
                <a:lnTo>
                  <a:pt x="3920836" y="6857999"/>
                </a:lnTo>
                <a:lnTo>
                  <a:pt x="0" y="6857999"/>
                </a:lnTo>
                <a:lnTo>
                  <a:pt x="0" y="2509282"/>
                </a:lnTo>
                <a:lnTo>
                  <a:pt x="20983" y="2487909"/>
                </a:lnTo>
                <a:cubicBezTo>
                  <a:pt x="649551" y="1885644"/>
                  <a:pt x="1479066" y="1568801"/>
                  <a:pt x="2317983" y="1568801"/>
                </a:cubicBezTo>
                <a:close/>
                <a:moveTo>
                  <a:pt x="0" y="0"/>
                </a:moveTo>
                <a:lnTo>
                  <a:pt x="3920836" y="0"/>
                </a:lnTo>
                <a:lnTo>
                  <a:pt x="3920836" y="1813430"/>
                </a:lnTo>
                <a:lnTo>
                  <a:pt x="3728890" y="1715642"/>
                </a:lnTo>
                <a:cubicBezTo>
                  <a:pt x="2572424" y="1198250"/>
                  <a:pt x="1222646" y="1360826"/>
                  <a:pt x="223648" y="2114131"/>
                </a:cubicBezTo>
                <a:lnTo>
                  <a:pt x="0" y="2300987"/>
                </a:lnTo>
                <a:close/>
              </a:path>
            </a:pathLst>
          </a:custGeom>
        </p:spPr>
        <p:txBody>
          <a:bodyPr wrap="square">
            <a:noAutofit/>
          </a:bodyPr>
          <a:lstStyle>
            <a:lvl1pPr>
              <a:defRPr sz="1200"/>
            </a:lvl1pPr>
          </a:lstStyle>
          <a:p>
            <a:r>
              <a:rPr lang="en-US"/>
              <a:t>Click icon to add picture</a:t>
            </a:r>
          </a:p>
        </p:txBody>
      </p:sp>
    </p:spTree>
    <p:extLst>
      <p:ext uri="{BB962C8B-B14F-4D97-AF65-F5344CB8AC3E}">
        <p14:creationId xmlns:p14="http://schemas.microsoft.com/office/powerpoint/2010/main" val="3379497128"/>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552450" y="1692275"/>
            <a:ext cx="11058525" cy="44348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5">
            <a:extLst>
              <a:ext uri="{FF2B5EF4-FFF2-40B4-BE49-F238E27FC236}">
                <a16:creationId xmlns:a16="http://schemas.microsoft.com/office/drawing/2014/main" id="{EB6E0F18-512D-E646-81A1-D691A64ADCC1}"/>
              </a:ext>
            </a:extLst>
          </p:cNvPr>
          <p:cNvSpPr>
            <a:spLocks noGrp="1"/>
          </p:cNvSpPr>
          <p:nvPr>
            <p:ph type="body" sz="quarter" idx="10" hasCustomPrompt="1"/>
          </p:nvPr>
        </p:nvSpPr>
        <p:spPr>
          <a:xfrm>
            <a:off x="552450" y="5757783"/>
            <a:ext cx="5543550" cy="369332"/>
          </a:xfrm>
        </p:spPr>
        <p:txBody>
          <a:bodyPr anchor="b"/>
          <a:lstStyle>
            <a:lvl1pPr marL="115888" indent="-115888" algn="l" defTabSz="457200" rtl="0" eaLnBrk="1" latinLnBrk="0" hangingPunct="1">
              <a:buFont typeface="+mj-lt"/>
              <a:buAutoNum type="arabicPeriod"/>
              <a:defRPr lang="en-US" sz="800" kern="1200" dirty="0" smtClean="0">
                <a:solidFill>
                  <a:srgbClr val="B0B0B0"/>
                </a:solidFill>
                <a:latin typeface="+mn-lt"/>
                <a:ea typeface="+mn-ea"/>
                <a:cs typeface="+mn-cs"/>
              </a:defRPr>
            </a:lvl1pPr>
          </a:lstStyle>
          <a:p>
            <a:pPr lvl="0"/>
            <a:r>
              <a:rPr lang="en-US"/>
              <a:t>Click to add footnote. Delete if not in use.</a:t>
            </a:r>
          </a:p>
        </p:txBody>
      </p:sp>
    </p:spTree>
    <p:extLst>
      <p:ext uri="{BB962C8B-B14F-4D97-AF65-F5344CB8AC3E}">
        <p14:creationId xmlns:p14="http://schemas.microsoft.com/office/powerpoint/2010/main" val="245073128"/>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showMasterSp="0" preserve="1" userDrawn="1">
  <p:cSld name="Title slide full light image">
    <p:spTree>
      <p:nvGrpSpPr>
        <p:cNvPr id="1" name=""/>
        <p:cNvGrpSpPr/>
        <p:nvPr/>
      </p:nvGrpSpPr>
      <p:grpSpPr>
        <a:xfrm>
          <a:off x="0" y="0"/>
          <a:ext cx="0" cy="0"/>
          <a:chOff x="0" y="0"/>
          <a:chExt cx="0" cy="0"/>
        </a:xfrm>
      </p:grpSpPr>
      <p:sp>
        <p:nvSpPr>
          <p:cNvPr id="5" name="Picture Placeholder 4">
            <a:extLst>
              <a:ext uri="{FF2B5EF4-FFF2-40B4-BE49-F238E27FC236}">
                <a16:creationId xmlns:a16="http://schemas.microsoft.com/office/drawing/2014/main" id="{B3333725-DE5C-2840-9897-569717BD1E6A}"/>
              </a:ext>
            </a:extLst>
          </p:cNvPr>
          <p:cNvSpPr>
            <a:spLocks noGrp="1"/>
          </p:cNvSpPr>
          <p:nvPr>
            <p:ph type="pic" sz="quarter" idx="10"/>
          </p:nvPr>
        </p:nvSpPr>
        <p:spPr>
          <a:xfrm>
            <a:off x="0" y="0"/>
            <a:ext cx="12192000" cy="6858000"/>
          </a:xfrm>
        </p:spPr>
        <p:txBody>
          <a:bodyPr/>
          <a:lstStyle/>
          <a:p>
            <a:r>
              <a:rPr lang="en-US"/>
              <a:t>Click icon to add picture</a:t>
            </a:r>
          </a:p>
        </p:txBody>
      </p:sp>
      <p:sp>
        <p:nvSpPr>
          <p:cNvPr id="2" name="Title 1"/>
          <p:cNvSpPr>
            <a:spLocks noGrp="1"/>
          </p:cNvSpPr>
          <p:nvPr>
            <p:ph type="ctrTitle"/>
          </p:nvPr>
        </p:nvSpPr>
        <p:spPr>
          <a:xfrm>
            <a:off x="557784" y="2509520"/>
            <a:ext cx="6400800" cy="1635760"/>
          </a:xfrm>
        </p:spPr>
        <p:txBody>
          <a:bodyPr anchor="t">
            <a:normAutofit/>
          </a:bodyPr>
          <a:lstStyle>
            <a:lvl1pPr algn="l">
              <a:defRPr sz="5000">
                <a:solidFill>
                  <a:schemeClr val="tx1"/>
                </a:solidFill>
              </a:defRPr>
            </a:lvl1pPr>
          </a:lstStyle>
          <a:p>
            <a:r>
              <a:rPr lang="en-US"/>
              <a:t>Click to edit Master title style</a:t>
            </a:r>
          </a:p>
        </p:txBody>
      </p:sp>
      <p:sp>
        <p:nvSpPr>
          <p:cNvPr id="3" name="Subtitle 2"/>
          <p:cNvSpPr>
            <a:spLocks noGrp="1"/>
          </p:cNvSpPr>
          <p:nvPr>
            <p:ph type="subTitle" idx="1" hasCustomPrompt="1"/>
          </p:nvPr>
        </p:nvSpPr>
        <p:spPr>
          <a:xfrm>
            <a:off x="557784" y="4389120"/>
            <a:ext cx="5538216" cy="1249680"/>
          </a:xfrm>
        </p:spPr>
        <p:txBody>
          <a:bodyPr anchor="t">
            <a:normAutofit/>
          </a:bodyPr>
          <a:lstStyle>
            <a:lvl1pPr marL="0" indent="0" algn="l">
              <a:buNone/>
              <a:defRPr sz="18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add presenter(s)</a:t>
            </a:r>
          </a:p>
        </p:txBody>
      </p:sp>
      <p:sp>
        <p:nvSpPr>
          <p:cNvPr id="9" name="Text Placeholder 3">
            <a:extLst>
              <a:ext uri="{FF2B5EF4-FFF2-40B4-BE49-F238E27FC236}">
                <a16:creationId xmlns:a16="http://schemas.microsoft.com/office/drawing/2014/main" id="{16A3134D-DA68-DF43-956A-D43C390D301E}"/>
              </a:ext>
            </a:extLst>
          </p:cNvPr>
          <p:cNvSpPr>
            <a:spLocks noGrp="1"/>
          </p:cNvSpPr>
          <p:nvPr>
            <p:ph type="body" sz="half" idx="2" hasCustomPrompt="1"/>
          </p:nvPr>
        </p:nvSpPr>
        <p:spPr>
          <a:xfrm>
            <a:off x="557784" y="2194560"/>
            <a:ext cx="2767307" cy="314960"/>
          </a:xfrm>
        </p:spPr>
        <p:txBody>
          <a:bodyP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Date</a:t>
            </a:r>
          </a:p>
        </p:txBody>
      </p:sp>
      <p:pic>
        <p:nvPicPr>
          <p:cNvPr id="12" name="Graphic 11">
            <a:extLst>
              <a:ext uri="{FF2B5EF4-FFF2-40B4-BE49-F238E27FC236}">
                <a16:creationId xmlns:a16="http://schemas.microsoft.com/office/drawing/2014/main" id="{E70132EE-EC0B-3A41-BCAF-6ECB7D8F4C1E}"/>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557784" y="649424"/>
            <a:ext cx="2104136" cy="526034"/>
          </a:xfrm>
          <a:prstGeom prst="rect">
            <a:avLst/>
          </a:prstGeom>
        </p:spPr>
      </p:pic>
      <p:sp>
        <p:nvSpPr>
          <p:cNvPr id="10" name="TextBox 9">
            <a:extLst>
              <a:ext uri="{FF2B5EF4-FFF2-40B4-BE49-F238E27FC236}">
                <a16:creationId xmlns:a16="http://schemas.microsoft.com/office/drawing/2014/main" id="{D258F5DF-F303-0B4D-A655-C5A242111CA1}"/>
              </a:ext>
            </a:extLst>
          </p:cNvPr>
          <p:cNvSpPr txBox="1"/>
          <p:nvPr/>
        </p:nvSpPr>
        <p:spPr>
          <a:xfrm>
            <a:off x="557784" y="6455373"/>
            <a:ext cx="2257028" cy="138499"/>
          </a:xfrm>
          <a:prstGeom prst="rect">
            <a:avLst/>
          </a:prstGeom>
          <a:noFill/>
        </p:spPr>
        <p:txBody>
          <a:bodyPr wrap="none" lIns="0" tIns="0" rIns="0" bIns="0" rtlCol="0">
            <a:noAutofit/>
          </a:bodyPr>
          <a:lstStyle/>
          <a:p>
            <a:r>
              <a:rPr lang="en-US" sz="900">
                <a:solidFill>
                  <a:schemeClr val="tx1"/>
                </a:solidFill>
              </a:rPr>
              <a:t>Highly sensitive, confidential and proprietary</a:t>
            </a:r>
          </a:p>
        </p:txBody>
      </p:sp>
    </p:spTree>
    <p:extLst>
      <p:ext uri="{BB962C8B-B14F-4D97-AF65-F5344CB8AC3E}">
        <p14:creationId xmlns:p14="http://schemas.microsoft.com/office/powerpoint/2010/main" val="2591362204"/>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showMasterSp="0" preserve="1">
  <p:cSld name="1_Title slide full light image">
    <p:spTree>
      <p:nvGrpSpPr>
        <p:cNvPr id="1" name=""/>
        <p:cNvGrpSpPr/>
        <p:nvPr/>
      </p:nvGrpSpPr>
      <p:grpSpPr>
        <a:xfrm>
          <a:off x="0" y="0"/>
          <a:ext cx="0" cy="0"/>
          <a:chOff x="0" y="0"/>
          <a:chExt cx="0" cy="0"/>
        </a:xfrm>
      </p:grpSpPr>
      <p:sp>
        <p:nvSpPr>
          <p:cNvPr id="19" name="Picture Placeholder 18">
            <a:extLst>
              <a:ext uri="{FF2B5EF4-FFF2-40B4-BE49-F238E27FC236}">
                <a16:creationId xmlns:a16="http://schemas.microsoft.com/office/drawing/2014/main" id="{37B3ECB4-F7AB-7B40-8B7A-C9BA59F1B1C9}"/>
              </a:ext>
            </a:extLst>
          </p:cNvPr>
          <p:cNvSpPr>
            <a:spLocks noGrp="1"/>
          </p:cNvSpPr>
          <p:nvPr>
            <p:ph type="pic" sz="quarter" idx="10" hasCustomPrompt="1"/>
          </p:nvPr>
        </p:nvSpPr>
        <p:spPr>
          <a:xfrm>
            <a:off x="0" y="0"/>
            <a:ext cx="12188952" cy="6858000"/>
          </a:xfrm>
          <a:custGeom>
            <a:avLst/>
            <a:gdLst>
              <a:gd name="connsiteX0" fmla="*/ 10589147 w 12188952"/>
              <a:gd name="connsiteY0" fmla="*/ 1568801 h 6858000"/>
              <a:gd name="connsiteX1" fmla="*/ 12065055 w 12188952"/>
              <a:gd name="connsiteY1" fmla="*/ 1916301 h 6858000"/>
              <a:gd name="connsiteX2" fmla="*/ 12188952 w 12188952"/>
              <a:gd name="connsiteY2" fmla="*/ 1984536 h 6858000"/>
              <a:gd name="connsiteX3" fmla="*/ 12188952 w 12188952"/>
              <a:gd name="connsiteY3" fmla="*/ 6858000 h 6858000"/>
              <a:gd name="connsiteX4" fmla="*/ 7919192 w 12188952"/>
              <a:gd name="connsiteY4" fmla="*/ 6858000 h 6858000"/>
              <a:gd name="connsiteX5" fmla="*/ 7765526 w 12188952"/>
              <a:gd name="connsiteY5" fmla="*/ 6635444 h 6858000"/>
              <a:gd name="connsiteX6" fmla="*/ 7312589 w 12188952"/>
              <a:gd name="connsiteY6" fmla="*/ 5422458 h 6858000"/>
              <a:gd name="connsiteX7" fmla="*/ 7891442 w 12188952"/>
              <a:gd name="connsiteY7" fmla="*/ 2950074 h 6858000"/>
              <a:gd name="connsiteX8" fmla="*/ 10589147 w 12188952"/>
              <a:gd name="connsiteY8" fmla="*/ 1568801 h 6858000"/>
              <a:gd name="connsiteX9" fmla="*/ 0 w 12188952"/>
              <a:gd name="connsiteY9" fmla="*/ 0 h 6858000"/>
              <a:gd name="connsiteX10" fmla="*/ 12188952 w 12188952"/>
              <a:gd name="connsiteY10" fmla="*/ 0 h 6858000"/>
              <a:gd name="connsiteX11" fmla="*/ 12188952 w 12188952"/>
              <a:gd name="connsiteY11" fmla="*/ 1807989 h 6858000"/>
              <a:gd name="connsiteX12" fmla="*/ 12156505 w 12188952"/>
              <a:gd name="connsiteY12" fmla="*/ 1790418 h 6858000"/>
              <a:gd name="connsiteX13" fmla="*/ 7766760 w 12188952"/>
              <a:gd name="connsiteY13" fmla="*/ 2860477 h 6858000"/>
              <a:gd name="connsiteX14" fmla="*/ 7161115 w 12188952"/>
              <a:gd name="connsiteY14" fmla="*/ 5447316 h 6858000"/>
              <a:gd name="connsiteX15" fmla="*/ 7635031 w 12188952"/>
              <a:gd name="connsiteY15" fmla="*/ 6716459 h 6858000"/>
              <a:gd name="connsiteX16" fmla="*/ 7732760 w 12188952"/>
              <a:gd name="connsiteY16" fmla="*/ 6858000 h 6858000"/>
              <a:gd name="connsiteX17" fmla="*/ 0 w 12188952"/>
              <a:gd name="connsiteY1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188952" h="6858000">
                <a:moveTo>
                  <a:pt x="10589147" y="1568801"/>
                </a:moveTo>
                <a:cubicBezTo>
                  <a:pt x="11091442" y="1568801"/>
                  <a:pt x="11597119" y="1682383"/>
                  <a:pt x="12065055" y="1916301"/>
                </a:cubicBezTo>
                <a:lnTo>
                  <a:pt x="12188952" y="1984536"/>
                </a:lnTo>
                <a:lnTo>
                  <a:pt x="12188952" y="6858000"/>
                </a:lnTo>
                <a:lnTo>
                  <a:pt x="7919192" y="6858000"/>
                </a:lnTo>
                <a:lnTo>
                  <a:pt x="7765526" y="6635444"/>
                </a:lnTo>
                <a:cubicBezTo>
                  <a:pt x="7538895" y="6269931"/>
                  <a:pt x="7384269" y="5859721"/>
                  <a:pt x="7312589" y="5422458"/>
                </a:cubicBezTo>
                <a:cubicBezTo>
                  <a:pt x="7169228" y="4547933"/>
                  <a:pt x="7374792" y="3669889"/>
                  <a:pt x="7891442" y="2950074"/>
                </a:cubicBezTo>
                <a:cubicBezTo>
                  <a:pt x="8538362" y="2048753"/>
                  <a:pt x="9556634" y="1568801"/>
                  <a:pt x="10589147" y="1568801"/>
                </a:cubicBezTo>
                <a:close/>
                <a:moveTo>
                  <a:pt x="0" y="0"/>
                </a:moveTo>
                <a:lnTo>
                  <a:pt x="12188952" y="0"/>
                </a:lnTo>
                <a:lnTo>
                  <a:pt x="12188952" y="1807989"/>
                </a:lnTo>
                <a:lnTo>
                  <a:pt x="12156505" y="1790418"/>
                </a:lnTo>
                <a:cubicBezTo>
                  <a:pt x="10656719" y="1026676"/>
                  <a:pt x="8778061" y="1451494"/>
                  <a:pt x="7766760" y="2860477"/>
                </a:cubicBezTo>
                <a:cubicBezTo>
                  <a:pt x="7226206" y="3613607"/>
                  <a:pt x="7011108" y="4532305"/>
                  <a:pt x="7161115" y="5447316"/>
                </a:cubicBezTo>
                <a:cubicBezTo>
                  <a:pt x="7236119" y="5904821"/>
                  <a:pt x="7397907" y="6334023"/>
                  <a:pt x="7635031" y="6716459"/>
                </a:cubicBezTo>
                <a:lnTo>
                  <a:pt x="7732760" y="6858000"/>
                </a:lnTo>
                <a:lnTo>
                  <a:pt x="0" y="6858000"/>
                </a:lnTo>
                <a:close/>
              </a:path>
            </a:pathLst>
          </a:custGeom>
        </p:spPr>
        <p:txBody>
          <a:bodyPr wrap="square">
            <a:noAutofit/>
          </a:bodyPr>
          <a:lstStyle>
            <a:lvl1pPr>
              <a:defRPr sz="1200">
                <a:solidFill>
                  <a:srgbClr val="FF0000"/>
                </a:solidFill>
              </a:defRPr>
            </a:lvl1pPr>
          </a:lstStyle>
          <a:p>
            <a:r>
              <a:rPr lang="en-US"/>
              <a:t>Bring placeholder to front. Drag picture to placeholder or click icon to add. Send placeholder to back. NOTE: The logo and confidentiality message sit on top of slide; they will need to be pasted onto any new cover slide; dark photo may require a reserved logo and message.</a:t>
            </a:r>
          </a:p>
        </p:txBody>
      </p:sp>
      <p:pic>
        <p:nvPicPr>
          <p:cNvPr id="23" name="Graphic 22">
            <a:extLst>
              <a:ext uri="{FF2B5EF4-FFF2-40B4-BE49-F238E27FC236}">
                <a16:creationId xmlns:a16="http://schemas.microsoft.com/office/drawing/2014/main" id="{899B57A3-63F1-8F42-B63A-330F4FAE5EAE}"/>
              </a:ext>
            </a:extLst>
          </p:cNvPr>
          <p:cNvPicPr>
            <a:picLocks noChangeAspect="1"/>
          </p:cNvPicPr>
          <p:nvPr/>
        </p:nvPicPr>
        <p:blipFill>
          <a:blip r:embed="rId2">
            <a:extLst>
              <a:ext uri="{96DAC541-7B7A-43D3-8B79-37D633B846F1}">
                <asvg:svgBlip xmlns:asvg="http://schemas.microsoft.com/office/drawing/2016/SVG/main" r:embed="rId3"/>
              </a:ext>
            </a:extLst>
          </a:blip>
          <a:srcRect/>
          <a:stretch>
            <a:fillRect/>
          </a:stretch>
        </p:blipFill>
        <p:spPr>
          <a:xfrm rot="2940000" flipH="1">
            <a:off x="7114541" y="1415268"/>
            <a:ext cx="6940296" cy="6940296"/>
          </a:xfrm>
          <a:custGeom>
            <a:avLst/>
            <a:gdLst>
              <a:gd name="connsiteX0" fmla="*/ 1027598 w 6940296"/>
              <a:gd name="connsiteY0" fmla="*/ 6940296 h 6940296"/>
              <a:gd name="connsiteX1" fmla="*/ 0 w 6940296"/>
              <a:gd name="connsiteY1" fmla="*/ 5758179 h 6940296"/>
              <a:gd name="connsiteX2" fmla="*/ 0 w 6940296"/>
              <a:gd name="connsiteY2" fmla="*/ 6940296 h 6940296"/>
              <a:gd name="connsiteX3" fmla="*/ 1760002 w 6940296"/>
              <a:gd name="connsiteY3" fmla="*/ 0 h 6940296"/>
              <a:gd name="connsiteX4" fmla="*/ 0 w 6940296"/>
              <a:gd name="connsiteY4" fmla="*/ 0 h 6940296"/>
              <a:gd name="connsiteX5" fmla="*/ 0 w 6940296"/>
              <a:gd name="connsiteY5" fmla="*/ 1529946 h 6940296"/>
              <a:gd name="connsiteX6" fmla="*/ 6940296 w 6940296"/>
              <a:gd name="connsiteY6" fmla="*/ 0 h 6940296"/>
              <a:gd name="connsiteX7" fmla="*/ 5012148 w 6940296"/>
              <a:gd name="connsiteY7" fmla="*/ 0 h 6940296"/>
              <a:gd name="connsiteX8" fmla="*/ 919263 w 6940296"/>
              <a:gd name="connsiteY8" fmla="*/ 3557890 h 6940296"/>
              <a:gd name="connsiteX9" fmla="*/ 3859544 w 6940296"/>
              <a:gd name="connsiteY9" fmla="*/ 6940296 h 6940296"/>
              <a:gd name="connsiteX10" fmla="*/ 6940296 w 6940296"/>
              <a:gd name="connsiteY10" fmla="*/ 6940296 h 6940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40296" h="6940296">
                <a:moveTo>
                  <a:pt x="1027598" y="6940296"/>
                </a:moveTo>
                <a:lnTo>
                  <a:pt x="0" y="5758179"/>
                </a:lnTo>
                <a:lnTo>
                  <a:pt x="0" y="6940296"/>
                </a:lnTo>
                <a:close/>
                <a:moveTo>
                  <a:pt x="1760002" y="0"/>
                </a:moveTo>
                <a:lnTo>
                  <a:pt x="0" y="0"/>
                </a:lnTo>
                <a:lnTo>
                  <a:pt x="0" y="1529946"/>
                </a:lnTo>
                <a:close/>
                <a:moveTo>
                  <a:pt x="6940296" y="0"/>
                </a:moveTo>
                <a:lnTo>
                  <a:pt x="5012148" y="0"/>
                </a:lnTo>
                <a:lnTo>
                  <a:pt x="919263" y="3557890"/>
                </a:lnTo>
                <a:lnTo>
                  <a:pt x="3859544" y="6940296"/>
                </a:lnTo>
                <a:lnTo>
                  <a:pt x="6940296" y="6940296"/>
                </a:lnTo>
                <a:close/>
              </a:path>
            </a:pathLst>
          </a:custGeom>
        </p:spPr>
      </p:pic>
      <p:sp>
        <p:nvSpPr>
          <p:cNvPr id="2" name="Title 1"/>
          <p:cNvSpPr>
            <a:spLocks noGrp="1"/>
          </p:cNvSpPr>
          <p:nvPr>
            <p:ph type="ctrTitle"/>
          </p:nvPr>
        </p:nvSpPr>
        <p:spPr>
          <a:xfrm>
            <a:off x="557784" y="2509520"/>
            <a:ext cx="6400800" cy="1635760"/>
          </a:xfrm>
        </p:spPr>
        <p:txBody>
          <a:bodyPr anchor="t">
            <a:normAutofit/>
          </a:bodyPr>
          <a:lstStyle>
            <a:lvl1pPr algn="l">
              <a:defRPr sz="5000">
                <a:solidFill>
                  <a:schemeClr val="tx1"/>
                </a:solidFill>
              </a:defRPr>
            </a:lvl1pPr>
          </a:lstStyle>
          <a:p>
            <a:r>
              <a:rPr lang="en-US"/>
              <a:t>Click to edit Master title style</a:t>
            </a:r>
          </a:p>
        </p:txBody>
      </p:sp>
      <p:sp>
        <p:nvSpPr>
          <p:cNvPr id="3" name="Subtitle 2"/>
          <p:cNvSpPr>
            <a:spLocks noGrp="1"/>
          </p:cNvSpPr>
          <p:nvPr>
            <p:ph type="subTitle" idx="1" hasCustomPrompt="1"/>
          </p:nvPr>
        </p:nvSpPr>
        <p:spPr>
          <a:xfrm>
            <a:off x="557784" y="4389120"/>
            <a:ext cx="5538216" cy="1249680"/>
          </a:xfrm>
        </p:spPr>
        <p:txBody>
          <a:bodyPr anchor="t">
            <a:normAutofit/>
          </a:bodyPr>
          <a:lstStyle>
            <a:lvl1pPr marL="0" indent="0" algn="l">
              <a:buNone/>
              <a:defRPr sz="18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add presenter(s)</a:t>
            </a:r>
          </a:p>
        </p:txBody>
      </p:sp>
      <p:sp>
        <p:nvSpPr>
          <p:cNvPr id="9" name="Text Placeholder 3">
            <a:extLst>
              <a:ext uri="{FF2B5EF4-FFF2-40B4-BE49-F238E27FC236}">
                <a16:creationId xmlns:a16="http://schemas.microsoft.com/office/drawing/2014/main" id="{16A3134D-DA68-DF43-956A-D43C390D301E}"/>
              </a:ext>
            </a:extLst>
          </p:cNvPr>
          <p:cNvSpPr>
            <a:spLocks noGrp="1"/>
          </p:cNvSpPr>
          <p:nvPr>
            <p:ph type="body" sz="half" idx="2" hasCustomPrompt="1"/>
          </p:nvPr>
        </p:nvSpPr>
        <p:spPr>
          <a:xfrm>
            <a:off x="557784" y="2194560"/>
            <a:ext cx="2767307" cy="314960"/>
          </a:xfrm>
        </p:spPr>
        <p:txBody>
          <a:bodyP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Date</a:t>
            </a:r>
          </a:p>
        </p:txBody>
      </p:sp>
      <p:pic>
        <p:nvPicPr>
          <p:cNvPr id="12" name="Graphic 11">
            <a:extLst>
              <a:ext uri="{FF2B5EF4-FFF2-40B4-BE49-F238E27FC236}">
                <a16:creationId xmlns:a16="http://schemas.microsoft.com/office/drawing/2014/main" id="{E70132EE-EC0B-3A41-BCAF-6ECB7D8F4C1E}"/>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557784" y="649424"/>
            <a:ext cx="2104136" cy="526034"/>
          </a:xfrm>
          <a:prstGeom prst="rect">
            <a:avLst/>
          </a:prstGeom>
        </p:spPr>
      </p:pic>
      <p:sp>
        <p:nvSpPr>
          <p:cNvPr id="10" name="TextBox 9">
            <a:extLst>
              <a:ext uri="{FF2B5EF4-FFF2-40B4-BE49-F238E27FC236}">
                <a16:creationId xmlns:a16="http://schemas.microsoft.com/office/drawing/2014/main" id="{D258F5DF-F303-0B4D-A655-C5A242111CA1}"/>
              </a:ext>
            </a:extLst>
          </p:cNvPr>
          <p:cNvSpPr txBox="1"/>
          <p:nvPr/>
        </p:nvSpPr>
        <p:spPr>
          <a:xfrm>
            <a:off x="557784" y="6455373"/>
            <a:ext cx="2257028" cy="138499"/>
          </a:xfrm>
          <a:prstGeom prst="rect">
            <a:avLst/>
          </a:prstGeom>
          <a:noFill/>
        </p:spPr>
        <p:txBody>
          <a:bodyPr wrap="none" lIns="0" tIns="0" rIns="0" bIns="0" rtlCol="0">
            <a:noAutofit/>
          </a:bodyPr>
          <a:lstStyle/>
          <a:p>
            <a:r>
              <a:rPr lang="en-US" sz="900">
                <a:solidFill>
                  <a:schemeClr val="tx1"/>
                </a:solidFill>
              </a:rPr>
              <a:t>Highly sensitive, confidential and proprietary</a:t>
            </a:r>
          </a:p>
        </p:txBody>
      </p:sp>
    </p:spTree>
    <p:extLst>
      <p:ext uri="{BB962C8B-B14F-4D97-AF65-F5344CB8AC3E}">
        <p14:creationId xmlns:p14="http://schemas.microsoft.com/office/powerpoint/2010/main" val="1045915699"/>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showMasterSp="0" preserve="1">
  <p:cSld name="Title slide full dark image">
    <p:spTree>
      <p:nvGrpSpPr>
        <p:cNvPr id="1" name=""/>
        <p:cNvGrpSpPr/>
        <p:nvPr/>
      </p:nvGrpSpPr>
      <p:grpSpPr>
        <a:xfrm>
          <a:off x="0" y="0"/>
          <a:ext cx="0" cy="0"/>
          <a:chOff x="0" y="0"/>
          <a:chExt cx="0" cy="0"/>
        </a:xfrm>
      </p:grpSpPr>
      <p:sp>
        <p:nvSpPr>
          <p:cNvPr id="19" name="Picture Placeholder 18">
            <a:extLst>
              <a:ext uri="{FF2B5EF4-FFF2-40B4-BE49-F238E27FC236}">
                <a16:creationId xmlns:a16="http://schemas.microsoft.com/office/drawing/2014/main" id="{37B3ECB4-F7AB-7B40-8B7A-C9BA59F1B1C9}"/>
              </a:ext>
            </a:extLst>
          </p:cNvPr>
          <p:cNvSpPr>
            <a:spLocks noGrp="1"/>
          </p:cNvSpPr>
          <p:nvPr>
            <p:ph type="pic" sz="quarter" idx="10" hasCustomPrompt="1"/>
          </p:nvPr>
        </p:nvSpPr>
        <p:spPr>
          <a:xfrm>
            <a:off x="0" y="0"/>
            <a:ext cx="12188952" cy="6858000"/>
          </a:xfrm>
          <a:custGeom>
            <a:avLst/>
            <a:gdLst>
              <a:gd name="connsiteX0" fmla="*/ 10589147 w 12188952"/>
              <a:gd name="connsiteY0" fmla="*/ 1568801 h 6858000"/>
              <a:gd name="connsiteX1" fmla="*/ 12065055 w 12188952"/>
              <a:gd name="connsiteY1" fmla="*/ 1916301 h 6858000"/>
              <a:gd name="connsiteX2" fmla="*/ 12188952 w 12188952"/>
              <a:gd name="connsiteY2" fmla="*/ 1984536 h 6858000"/>
              <a:gd name="connsiteX3" fmla="*/ 12188952 w 12188952"/>
              <a:gd name="connsiteY3" fmla="*/ 6858000 h 6858000"/>
              <a:gd name="connsiteX4" fmla="*/ 7919192 w 12188952"/>
              <a:gd name="connsiteY4" fmla="*/ 6858000 h 6858000"/>
              <a:gd name="connsiteX5" fmla="*/ 7765526 w 12188952"/>
              <a:gd name="connsiteY5" fmla="*/ 6635444 h 6858000"/>
              <a:gd name="connsiteX6" fmla="*/ 7312589 w 12188952"/>
              <a:gd name="connsiteY6" fmla="*/ 5422458 h 6858000"/>
              <a:gd name="connsiteX7" fmla="*/ 7891442 w 12188952"/>
              <a:gd name="connsiteY7" fmla="*/ 2950074 h 6858000"/>
              <a:gd name="connsiteX8" fmla="*/ 10589147 w 12188952"/>
              <a:gd name="connsiteY8" fmla="*/ 1568801 h 6858000"/>
              <a:gd name="connsiteX9" fmla="*/ 0 w 12188952"/>
              <a:gd name="connsiteY9" fmla="*/ 0 h 6858000"/>
              <a:gd name="connsiteX10" fmla="*/ 12188952 w 12188952"/>
              <a:gd name="connsiteY10" fmla="*/ 0 h 6858000"/>
              <a:gd name="connsiteX11" fmla="*/ 12188952 w 12188952"/>
              <a:gd name="connsiteY11" fmla="*/ 1807989 h 6858000"/>
              <a:gd name="connsiteX12" fmla="*/ 12156505 w 12188952"/>
              <a:gd name="connsiteY12" fmla="*/ 1790418 h 6858000"/>
              <a:gd name="connsiteX13" fmla="*/ 7766760 w 12188952"/>
              <a:gd name="connsiteY13" fmla="*/ 2860477 h 6858000"/>
              <a:gd name="connsiteX14" fmla="*/ 7161115 w 12188952"/>
              <a:gd name="connsiteY14" fmla="*/ 5447316 h 6858000"/>
              <a:gd name="connsiteX15" fmla="*/ 7635031 w 12188952"/>
              <a:gd name="connsiteY15" fmla="*/ 6716459 h 6858000"/>
              <a:gd name="connsiteX16" fmla="*/ 7732760 w 12188952"/>
              <a:gd name="connsiteY16" fmla="*/ 6858000 h 6858000"/>
              <a:gd name="connsiteX17" fmla="*/ 0 w 12188952"/>
              <a:gd name="connsiteY17"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2188952" h="6858000">
                <a:moveTo>
                  <a:pt x="10589147" y="1568801"/>
                </a:moveTo>
                <a:cubicBezTo>
                  <a:pt x="11091442" y="1568801"/>
                  <a:pt x="11597119" y="1682383"/>
                  <a:pt x="12065055" y="1916301"/>
                </a:cubicBezTo>
                <a:lnTo>
                  <a:pt x="12188952" y="1984536"/>
                </a:lnTo>
                <a:lnTo>
                  <a:pt x="12188952" y="6858000"/>
                </a:lnTo>
                <a:lnTo>
                  <a:pt x="7919192" y="6858000"/>
                </a:lnTo>
                <a:lnTo>
                  <a:pt x="7765526" y="6635444"/>
                </a:lnTo>
                <a:cubicBezTo>
                  <a:pt x="7538895" y="6269931"/>
                  <a:pt x="7384269" y="5859721"/>
                  <a:pt x="7312589" y="5422458"/>
                </a:cubicBezTo>
                <a:cubicBezTo>
                  <a:pt x="7169228" y="4547933"/>
                  <a:pt x="7374792" y="3669889"/>
                  <a:pt x="7891442" y="2950074"/>
                </a:cubicBezTo>
                <a:cubicBezTo>
                  <a:pt x="8538362" y="2048753"/>
                  <a:pt x="9556634" y="1568801"/>
                  <a:pt x="10589147" y="1568801"/>
                </a:cubicBezTo>
                <a:close/>
                <a:moveTo>
                  <a:pt x="0" y="0"/>
                </a:moveTo>
                <a:lnTo>
                  <a:pt x="12188952" y="0"/>
                </a:lnTo>
                <a:lnTo>
                  <a:pt x="12188952" y="1807989"/>
                </a:lnTo>
                <a:lnTo>
                  <a:pt x="12156505" y="1790418"/>
                </a:lnTo>
                <a:cubicBezTo>
                  <a:pt x="10656719" y="1026676"/>
                  <a:pt x="8778061" y="1451494"/>
                  <a:pt x="7766760" y="2860477"/>
                </a:cubicBezTo>
                <a:cubicBezTo>
                  <a:pt x="7226206" y="3613607"/>
                  <a:pt x="7011108" y="4532305"/>
                  <a:pt x="7161115" y="5447316"/>
                </a:cubicBezTo>
                <a:cubicBezTo>
                  <a:pt x="7236119" y="5904821"/>
                  <a:pt x="7397907" y="6334023"/>
                  <a:pt x="7635031" y="6716459"/>
                </a:cubicBezTo>
                <a:lnTo>
                  <a:pt x="7732760" y="6858000"/>
                </a:lnTo>
                <a:lnTo>
                  <a:pt x="0" y="6858000"/>
                </a:lnTo>
                <a:close/>
              </a:path>
            </a:pathLst>
          </a:custGeom>
          <a:solidFill>
            <a:schemeClr val="accent1"/>
          </a:solidFill>
        </p:spPr>
        <p:txBody>
          <a:bodyPr wrap="square">
            <a:noAutofit/>
          </a:bodyPr>
          <a:lstStyle>
            <a:lvl1pPr>
              <a:defRPr sz="1200">
                <a:solidFill>
                  <a:srgbClr val="FFFF00"/>
                </a:solidFill>
              </a:defRPr>
            </a:lvl1pPr>
          </a:lstStyle>
          <a:p>
            <a:r>
              <a:rPr lang="en-US"/>
              <a:t>Bring placeholder to front. Drag picture to placeholder or click icon to add. Send placeholder to back. NOTE: The logo and confidentiality message sit on top of slide; they will need to be pasted onto any new cover slide; dark photo may require a reserved logo and message.</a:t>
            </a:r>
          </a:p>
        </p:txBody>
      </p:sp>
      <p:pic>
        <p:nvPicPr>
          <p:cNvPr id="23" name="Graphic 22">
            <a:extLst>
              <a:ext uri="{FF2B5EF4-FFF2-40B4-BE49-F238E27FC236}">
                <a16:creationId xmlns:a16="http://schemas.microsoft.com/office/drawing/2014/main" id="{899B57A3-63F1-8F42-B63A-330F4FAE5EAE}"/>
              </a:ext>
            </a:extLst>
          </p:cNvPr>
          <p:cNvPicPr>
            <a:picLocks noChangeAspect="1"/>
          </p:cNvPicPr>
          <p:nvPr/>
        </p:nvPicPr>
        <p:blipFill>
          <a:blip r:embed="rId2">
            <a:extLst>
              <a:ext uri="{96DAC541-7B7A-43D3-8B79-37D633B846F1}">
                <asvg:svgBlip xmlns:asvg="http://schemas.microsoft.com/office/drawing/2016/SVG/main" r:embed="rId3"/>
              </a:ext>
            </a:extLst>
          </a:blip>
          <a:srcRect/>
          <a:stretch>
            <a:fillRect/>
          </a:stretch>
        </p:blipFill>
        <p:spPr>
          <a:xfrm rot="2940000" flipH="1">
            <a:off x="7114541" y="1415268"/>
            <a:ext cx="6940296" cy="6940296"/>
          </a:xfrm>
          <a:custGeom>
            <a:avLst/>
            <a:gdLst>
              <a:gd name="connsiteX0" fmla="*/ 1027598 w 6940296"/>
              <a:gd name="connsiteY0" fmla="*/ 6940296 h 6940296"/>
              <a:gd name="connsiteX1" fmla="*/ 0 w 6940296"/>
              <a:gd name="connsiteY1" fmla="*/ 5758179 h 6940296"/>
              <a:gd name="connsiteX2" fmla="*/ 0 w 6940296"/>
              <a:gd name="connsiteY2" fmla="*/ 6940296 h 6940296"/>
              <a:gd name="connsiteX3" fmla="*/ 1760002 w 6940296"/>
              <a:gd name="connsiteY3" fmla="*/ 0 h 6940296"/>
              <a:gd name="connsiteX4" fmla="*/ 0 w 6940296"/>
              <a:gd name="connsiteY4" fmla="*/ 0 h 6940296"/>
              <a:gd name="connsiteX5" fmla="*/ 0 w 6940296"/>
              <a:gd name="connsiteY5" fmla="*/ 1529946 h 6940296"/>
              <a:gd name="connsiteX6" fmla="*/ 6940296 w 6940296"/>
              <a:gd name="connsiteY6" fmla="*/ 0 h 6940296"/>
              <a:gd name="connsiteX7" fmla="*/ 5012148 w 6940296"/>
              <a:gd name="connsiteY7" fmla="*/ 0 h 6940296"/>
              <a:gd name="connsiteX8" fmla="*/ 919263 w 6940296"/>
              <a:gd name="connsiteY8" fmla="*/ 3557890 h 6940296"/>
              <a:gd name="connsiteX9" fmla="*/ 3859544 w 6940296"/>
              <a:gd name="connsiteY9" fmla="*/ 6940296 h 6940296"/>
              <a:gd name="connsiteX10" fmla="*/ 6940296 w 6940296"/>
              <a:gd name="connsiteY10" fmla="*/ 6940296 h 6940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40296" h="6940296">
                <a:moveTo>
                  <a:pt x="1027598" y="6940296"/>
                </a:moveTo>
                <a:lnTo>
                  <a:pt x="0" y="5758179"/>
                </a:lnTo>
                <a:lnTo>
                  <a:pt x="0" y="6940296"/>
                </a:lnTo>
                <a:close/>
                <a:moveTo>
                  <a:pt x="1760002" y="0"/>
                </a:moveTo>
                <a:lnTo>
                  <a:pt x="0" y="0"/>
                </a:lnTo>
                <a:lnTo>
                  <a:pt x="0" y="1529946"/>
                </a:lnTo>
                <a:close/>
                <a:moveTo>
                  <a:pt x="6940296" y="0"/>
                </a:moveTo>
                <a:lnTo>
                  <a:pt x="5012148" y="0"/>
                </a:lnTo>
                <a:lnTo>
                  <a:pt x="919263" y="3557890"/>
                </a:lnTo>
                <a:lnTo>
                  <a:pt x="3859544" y="6940296"/>
                </a:lnTo>
                <a:lnTo>
                  <a:pt x="6940296" y="6940296"/>
                </a:lnTo>
                <a:close/>
              </a:path>
            </a:pathLst>
          </a:custGeom>
        </p:spPr>
      </p:pic>
      <p:sp>
        <p:nvSpPr>
          <p:cNvPr id="2" name="Title 1"/>
          <p:cNvSpPr>
            <a:spLocks noGrp="1"/>
          </p:cNvSpPr>
          <p:nvPr>
            <p:ph type="ctrTitle"/>
          </p:nvPr>
        </p:nvSpPr>
        <p:spPr>
          <a:xfrm>
            <a:off x="557784" y="2509520"/>
            <a:ext cx="6400800" cy="1635760"/>
          </a:xfrm>
        </p:spPr>
        <p:txBody>
          <a:bodyPr anchor="t">
            <a:normAutofit/>
          </a:bodyPr>
          <a:lstStyle>
            <a:lvl1pPr algn="l">
              <a:defRPr sz="5000">
                <a:solidFill>
                  <a:schemeClr val="bg1"/>
                </a:solidFill>
              </a:defRPr>
            </a:lvl1pPr>
          </a:lstStyle>
          <a:p>
            <a:r>
              <a:rPr lang="en-US"/>
              <a:t>Click to edit Master title style</a:t>
            </a:r>
          </a:p>
        </p:txBody>
      </p:sp>
      <p:sp>
        <p:nvSpPr>
          <p:cNvPr id="3" name="Subtitle 2"/>
          <p:cNvSpPr>
            <a:spLocks noGrp="1"/>
          </p:cNvSpPr>
          <p:nvPr>
            <p:ph type="subTitle" idx="1" hasCustomPrompt="1"/>
          </p:nvPr>
        </p:nvSpPr>
        <p:spPr>
          <a:xfrm>
            <a:off x="557784" y="4389120"/>
            <a:ext cx="5538216" cy="1249680"/>
          </a:xfrm>
        </p:spPr>
        <p:txBody>
          <a:bodyPr anchor="t">
            <a:normAutofit/>
          </a:bodyPr>
          <a:lstStyle>
            <a:lvl1pPr marL="0" indent="0" algn="l">
              <a:buNone/>
              <a:defRPr sz="1800" b="1">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add presenter(s)</a:t>
            </a:r>
          </a:p>
        </p:txBody>
      </p:sp>
      <p:sp>
        <p:nvSpPr>
          <p:cNvPr id="9" name="Text Placeholder 3">
            <a:extLst>
              <a:ext uri="{FF2B5EF4-FFF2-40B4-BE49-F238E27FC236}">
                <a16:creationId xmlns:a16="http://schemas.microsoft.com/office/drawing/2014/main" id="{16A3134D-DA68-DF43-956A-D43C390D301E}"/>
              </a:ext>
            </a:extLst>
          </p:cNvPr>
          <p:cNvSpPr>
            <a:spLocks noGrp="1"/>
          </p:cNvSpPr>
          <p:nvPr>
            <p:ph type="body" sz="half" idx="2" hasCustomPrompt="1"/>
          </p:nvPr>
        </p:nvSpPr>
        <p:spPr>
          <a:xfrm>
            <a:off x="557784" y="2194560"/>
            <a:ext cx="2767307" cy="314960"/>
          </a:xfrm>
        </p:spPr>
        <p:txBody>
          <a:bodyPr>
            <a:normAutofit/>
          </a:bodyPr>
          <a:lstStyle>
            <a:lvl1pPr marL="0" indent="0">
              <a:buNone/>
              <a:defRPr sz="18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Date</a:t>
            </a:r>
          </a:p>
        </p:txBody>
      </p:sp>
      <p:pic>
        <p:nvPicPr>
          <p:cNvPr id="12" name="Graphic 11">
            <a:extLst>
              <a:ext uri="{FF2B5EF4-FFF2-40B4-BE49-F238E27FC236}">
                <a16:creationId xmlns:a16="http://schemas.microsoft.com/office/drawing/2014/main" id="{E70132EE-EC0B-3A41-BCAF-6ECB7D8F4C1E}"/>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557784" y="649424"/>
            <a:ext cx="2104136" cy="526034"/>
          </a:xfrm>
          <a:prstGeom prst="rect">
            <a:avLst/>
          </a:prstGeom>
        </p:spPr>
      </p:pic>
      <p:sp>
        <p:nvSpPr>
          <p:cNvPr id="10" name="TextBox 9">
            <a:extLst>
              <a:ext uri="{FF2B5EF4-FFF2-40B4-BE49-F238E27FC236}">
                <a16:creationId xmlns:a16="http://schemas.microsoft.com/office/drawing/2014/main" id="{D258F5DF-F303-0B4D-A655-C5A242111CA1}"/>
              </a:ext>
            </a:extLst>
          </p:cNvPr>
          <p:cNvSpPr txBox="1"/>
          <p:nvPr/>
        </p:nvSpPr>
        <p:spPr>
          <a:xfrm>
            <a:off x="557784" y="6455373"/>
            <a:ext cx="2257028" cy="138499"/>
          </a:xfrm>
          <a:prstGeom prst="rect">
            <a:avLst/>
          </a:prstGeom>
          <a:noFill/>
        </p:spPr>
        <p:txBody>
          <a:bodyPr wrap="none" lIns="0" tIns="0" rIns="0" bIns="0" rtlCol="0">
            <a:noAutofit/>
          </a:bodyPr>
          <a:lstStyle/>
          <a:p>
            <a:r>
              <a:rPr lang="en-US" sz="900">
                <a:solidFill>
                  <a:schemeClr val="bg1"/>
                </a:solidFill>
              </a:rPr>
              <a:t>Highly sensitive, confidential and proprietary</a:t>
            </a:r>
          </a:p>
        </p:txBody>
      </p:sp>
    </p:spTree>
    <p:extLst>
      <p:ext uri="{BB962C8B-B14F-4D97-AF65-F5344CB8AC3E}">
        <p14:creationId xmlns:p14="http://schemas.microsoft.com/office/powerpoint/2010/main" val="157702388"/>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showMasterSp="0" preserve="1">
  <p:cSld name="Title slide image right">
    <p:spTree>
      <p:nvGrpSpPr>
        <p:cNvPr id="1" name=""/>
        <p:cNvGrpSpPr/>
        <p:nvPr/>
      </p:nvGrpSpPr>
      <p:grpSpPr>
        <a:xfrm>
          <a:off x="0" y="0"/>
          <a:ext cx="0" cy="0"/>
          <a:chOff x="0" y="0"/>
          <a:chExt cx="0" cy="0"/>
        </a:xfrm>
      </p:grpSpPr>
      <p:pic>
        <p:nvPicPr>
          <p:cNvPr id="18" name="Graphic 17">
            <a:extLst>
              <a:ext uri="{FF2B5EF4-FFF2-40B4-BE49-F238E27FC236}">
                <a16:creationId xmlns:a16="http://schemas.microsoft.com/office/drawing/2014/main" id="{246F8073-4533-4243-BE19-EEB33FC78488}"/>
              </a:ext>
            </a:extLst>
          </p:cNvPr>
          <p:cNvPicPr>
            <a:picLocks noChangeAspect="1"/>
          </p:cNvPicPr>
          <p:nvPr/>
        </p:nvPicPr>
        <p:blipFill>
          <a:blip r:embed="rId2">
            <a:extLst>
              <a:ext uri="{96DAC541-7B7A-43D3-8B79-37D633B846F1}">
                <asvg:svgBlip xmlns:asvg="http://schemas.microsoft.com/office/drawing/2016/SVG/main" r:embed="rId3"/>
              </a:ext>
            </a:extLst>
          </a:blip>
          <a:srcRect/>
          <a:stretch>
            <a:fillRect/>
          </a:stretch>
        </p:blipFill>
        <p:spPr>
          <a:xfrm rot="2940000" flipH="1">
            <a:off x="7114541" y="1415268"/>
            <a:ext cx="6940296" cy="6940296"/>
          </a:xfrm>
          <a:custGeom>
            <a:avLst/>
            <a:gdLst>
              <a:gd name="connsiteX0" fmla="*/ 1027598 w 6940296"/>
              <a:gd name="connsiteY0" fmla="*/ 6940296 h 6940296"/>
              <a:gd name="connsiteX1" fmla="*/ 0 w 6940296"/>
              <a:gd name="connsiteY1" fmla="*/ 5758179 h 6940296"/>
              <a:gd name="connsiteX2" fmla="*/ 0 w 6940296"/>
              <a:gd name="connsiteY2" fmla="*/ 6940296 h 6940296"/>
              <a:gd name="connsiteX3" fmla="*/ 1760002 w 6940296"/>
              <a:gd name="connsiteY3" fmla="*/ 0 h 6940296"/>
              <a:gd name="connsiteX4" fmla="*/ 0 w 6940296"/>
              <a:gd name="connsiteY4" fmla="*/ 0 h 6940296"/>
              <a:gd name="connsiteX5" fmla="*/ 0 w 6940296"/>
              <a:gd name="connsiteY5" fmla="*/ 1529946 h 6940296"/>
              <a:gd name="connsiteX6" fmla="*/ 6940296 w 6940296"/>
              <a:gd name="connsiteY6" fmla="*/ 0 h 6940296"/>
              <a:gd name="connsiteX7" fmla="*/ 5012148 w 6940296"/>
              <a:gd name="connsiteY7" fmla="*/ 0 h 6940296"/>
              <a:gd name="connsiteX8" fmla="*/ 919263 w 6940296"/>
              <a:gd name="connsiteY8" fmla="*/ 3557890 h 6940296"/>
              <a:gd name="connsiteX9" fmla="*/ 3859544 w 6940296"/>
              <a:gd name="connsiteY9" fmla="*/ 6940296 h 6940296"/>
              <a:gd name="connsiteX10" fmla="*/ 6940296 w 6940296"/>
              <a:gd name="connsiteY10" fmla="*/ 6940296 h 6940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40296" h="6940296">
                <a:moveTo>
                  <a:pt x="1027598" y="6940296"/>
                </a:moveTo>
                <a:lnTo>
                  <a:pt x="0" y="5758179"/>
                </a:lnTo>
                <a:lnTo>
                  <a:pt x="0" y="6940296"/>
                </a:lnTo>
                <a:close/>
                <a:moveTo>
                  <a:pt x="1760002" y="0"/>
                </a:moveTo>
                <a:lnTo>
                  <a:pt x="0" y="0"/>
                </a:lnTo>
                <a:lnTo>
                  <a:pt x="0" y="1529946"/>
                </a:lnTo>
                <a:close/>
                <a:moveTo>
                  <a:pt x="6940296" y="0"/>
                </a:moveTo>
                <a:lnTo>
                  <a:pt x="5012148" y="0"/>
                </a:lnTo>
                <a:lnTo>
                  <a:pt x="919263" y="3557890"/>
                </a:lnTo>
                <a:lnTo>
                  <a:pt x="3859544" y="6940296"/>
                </a:lnTo>
                <a:lnTo>
                  <a:pt x="6940296" y="6940296"/>
                </a:lnTo>
                <a:close/>
              </a:path>
            </a:pathLst>
          </a:custGeom>
        </p:spPr>
      </p:pic>
      <p:sp>
        <p:nvSpPr>
          <p:cNvPr id="2" name="Title 1"/>
          <p:cNvSpPr>
            <a:spLocks noGrp="1"/>
          </p:cNvSpPr>
          <p:nvPr>
            <p:ph type="ctrTitle"/>
          </p:nvPr>
        </p:nvSpPr>
        <p:spPr>
          <a:xfrm>
            <a:off x="557784" y="2509520"/>
            <a:ext cx="6400800" cy="1635760"/>
          </a:xfrm>
        </p:spPr>
        <p:txBody>
          <a:bodyPr anchor="t">
            <a:normAutofit/>
          </a:bodyPr>
          <a:lstStyle>
            <a:lvl1pPr algn="l">
              <a:defRPr sz="5000">
                <a:solidFill>
                  <a:schemeClr val="tx1"/>
                </a:solidFill>
              </a:defRPr>
            </a:lvl1pPr>
          </a:lstStyle>
          <a:p>
            <a:r>
              <a:rPr lang="en-US"/>
              <a:t>Click to edit Master title style</a:t>
            </a:r>
          </a:p>
        </p:txBody>
      </p:sp>
      <p:sp>
        <p:nvSpPr>
          <p:cNvPr id="3" name="Subtitle 2"/>
          <p:cNvSpPr>
            <a:spLocks noGrp="1"/>
          </p:cNvSpPr>
          <p:nvPr>
            <p:ph type="subTitle" idx="1"/>
          </p:nvPr>
        </p:nvSpPr>
        <p:spPr>
          <a:xfrm>
            <a:off x="557784" y="4389120"/>
            <a:ext cx="5538216" cy="1249680"/>
          </a:xfrm>
        </p:spPr>
        <p:txBody>
          <a:bodyPr anchor="t">
            <a:normAutofit/>
          </a:bodyPr>
          <a:lstStyle>
            <a:lvl1pPr marL="0" indent="0" algn="l">
              <a:buNone/>
              <a:defRPr sz="18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9" name="Text Placeholder 3">
            <a:extLst>
              <a:ext uri="{FF2B5EF4-FFF2-40B4-BE49-F238E27FC236}">
                <a16:creationId xmlns:a16="http://schemas.microsoft.com/office/drawing/2014/main" id="{16A3134D-DA68-DF43-956A-D43C390D301E}"/>
              </a:ext>
            </a:extLst>
          </p:cNvPr>
          <p:cNvSpPr>
            <a:spLocks noGrp="1"/>
          </p:cNvSpPr>
          <p:nvPr>
            <p:ph type="body" sz="half" idx="2" hasCustomPrompt="1"/>
          </p:nvPr>
        </p:nvSpPr>
        <p:spPr>
          <a:xfrm>
            <a:off x="557784" y="2194560"/>
            <a:ext cx="4623816" cy="314960"/>
          </a:xfrm>
        </p:spPr>
        <p:txBody>
          <a:bodyP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Date</a:t>
            </a:r>
          </a:p>
        </p:txBody>
      </p:sp>
      <p:pic>
        <p:nvPicPr>
          <p:cNvPr id="11" name="Graphic 10">
            <a:extLst>
              <a:ext uri="{FF2B5EF4-FFF2-40B4-BE49-F238E27FC236}">
                <a16:creationId xmlns:a16="http://schemas.microsoft.com/office/drawing/2014/main" id="{7A17DE22-3FA2-0D4E-907A-4949F902FD34}"/>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557784" y="649424"/>
            <a:ext cx="2104136" cy="526034"/>
          </a:xfrm>
          <a:prstGeom prst="rect">
            <a:avLst/>
          </a:prstGeom>
        </p:spPr>
      </p:pic>
      <p:sp>
        <p:nvSpPr>
          <p:cNvPr id="13" name="TextBox 12">
            <a:extLst>
              <a:ext uri="{FF2B5EF4-FFF2-40B4-BE49-F238E27FC236}">
                <a16:creationId xmlns:a16="http://schemas.microsoft.com/office/drawing/2014/main" id="{0C8E9D57-6ED8-B640-9112-CBEA09308278}"/>
              </a:ext>
            </a:extLst>
          </p:cNvPr>
          <p:cNvSpPr txBox="1"/>
          <p:nvPr/>
        </p:nvSpPr>
        <p:spPr>
          <a:xfrm>
            <a:off x="557784" y="6455373"/>
            <a:ext cx="2257028" cy="138499"/>
          </a:xfrm>
          <a:prstGeom prst="rect">
            <a:avLst/>
          </a:prstGeom>
          <a:noFill/>
        </p:spPr>
        <p:txBody>
          <a:bodyPr wrap="none" lIns="0" tIns="0" rIns="0" bIns="0" rtlCol="0">
            <a:noAutofit/>
          </a:bodyPr>
          <a:lstStyle/>
          <a:p>
            <a:r>
              <a:rPr lang="en-US" sz="900">
                <a:solidFill>
                  <a:schemeClr val="tx1"/>
                </a:solidFill>
              </a:rPr>
              <a:t>Highly sensitive, confidential and proprietary</a:t>
            </a:r>
          </a:p>
        </p:txBody>
      </p:sp>
      <p:sp>
        <p:nvSpPr>
          <p:cNvPr id="17" name="Picture Placeholder 16">
            <a:extLst>
              <a:ext uri="{FF2B5EF4-FFF2-40B4-BE49-F238E27FC236}">
                <a16:creationId xmlns:a16="http://schemas.microsoft.com/office/drawing/2014/main" id="{556F6A18-2F0C-D149-A168-E63CF0FC7897}"/>
              </a:ext>
            </a:extLst>
          </p:cNvPr>
          <p:cNvSpPr>
            <a:spLocks noGrp="1"/>
          </p:cNvSpPr>
          <p:nvPr>
            <p:ph type="pic" sz="quarter" idx="10"/>
          </p:nvPr>
        </p:nvSpPr>
        <p:spPr>
          <a:xfrm>
            <a:off x="8271164" y="-1"/>
            <a:ext cx="3920836" cy="6857999"/>
          </a:xfrm>
          <a:custGeom>
            <a:avLst/>
            <a:gdLst>
              <a:gd name="connsiteX0" fmla="*/ 2317983 w 3920836"/>
              <a:gd name="connsiteY0" fmla="*/ 1568801 h 6857999"/>
              <a:gd name="connsiteX1" fmla="*/ 3793891 w 3920836"/>
              <a:gd name="connsiteY1" fmla="*/ 1916301 h 6857999"/>
              <a:gd name="connsiteX2" fmla="*/ 3920836 w 3920836"/>
              <a:gd name="connsiteY2" fmla="*/ 1986214 h 6857999"/>
              <a:gd name="connsiteX3" fmla="*/ 3920836 w 3920836"/>
              <a:gd name="connsiteY3" fmla="*/ 6857999 h 6857999"/>
              <a:gd name="connsiteX4" fmla="*/ 0 w 3920836"/>
              <a:gd name="connsiteY4" fmla="*/ 6857999 h 6857999"/>
              <a:gd name="connsiteX5" fmla="*/ 0 w 3920836"/>
              <a:gd name="connsiteY5" fmla="*/ 2509282 h 6857999"/>
              <a:gd name="connsiteX6" fmla="*/ 20983 w 3920836"/>
              <a:gd name="connsiteY6" fmla="*/ 2487909 h 6857999"/>
              <a:gd name="connsiteX7" fmla="*/ 2317983 w 3920836"/>
              <a:gd name="connsiteY7" fmla="*/ 1568801 h 6857999"/>
              <a:gd name="connsiteX8" fmla="*/ 0 w 3920836"/>
              <a:gd name="connsiteY8" fmla="*/ 0 h 6857999"/>
              <a:gd name="connsiteX9" fmla="*/ 3920836 w 3920836"/>
              <a:gd name="connsiteY9" fmla="*/ 0 h 6857999"/>
              <a:gd name="connsiteX10" fmla="*/ 3920836 w 3920836"/>
              <a:gd name="connsiteY10" fmla="*/ 1813430 h 6857999"/>
              <a:gd name="connsiteX11" fmla="*/ 3728890 w 3920836"/>
              <a:gd name="connsiteY11" fmla="*/ 1715642 h 6857999"/>
              <a:gd name="connsiteX12" fmla="*/ 223648 w 3920836"/>
              <a:gd name="connsiteY12" fmla="*/ 2114131 h 6857999"/>
              <a:gd name="connsiteX13" fmla="*/ 0 w 3920836"/>
              <a:gd name="connsiteY13" fmla="*/ 2300987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920836" h="6857999">
                <a:moveTo>
                  <a:pt x="2317983" y="1568801"/>
                </a:moveTo>
                <a:cubicBezTo>
                  <a:pt x="2820278" y="1568801"/>
                  <a:pt x="3325955" y="1682383"/>
                  <a:pt x="3793891" y="1916301"/>
                </a:cubicBezTo>
                <a:lnTo>
                  <a:pt x="3920836" y="1986214"/>
                </a:lnTo>
                <a:lnTo>
                  <a:pt x="3920836" y="6857999"/>
                </a:lnTo>
                <a:lnTo>
                  <a:pt x="0" y="6857999"/>
                </a:lnTo>
                <a:lnTo>
                  <a:pt x="0" y="2509282"/>
                </a:lnTo>
                <a:lnTo>
                  <a:pt x="20983" y="2487909"/>
                </a:lnTo>
                <a:cubicBezTo>
                  <a:pt x="649551" y="1885644"/>
                  <a:pt x="1479066" y="1568801"/>
                  <a:pt x="2317983" y="1568801"/>
                </a:cubicBezTo>
                <a:close/>
                <a:moveTo>
                  <a:pt x="0" y="0"/>
                </a:moveTo>
                <a:lnTo>
                  <a:pt x="3920836" y="0"/>
                </a:lnTo>
                <a:lnTo>
                  <a:pt x="3920836" y="1813430"/>
                </a:lnTo>
                <a:lnTo>
                  <a:pt x="3728890" y="1715642"/>
                </a:lnTo>
                <a:cubicBezTo>
                  <a:pt x="2572424" y="1198250"/>
                  <a:pt x="1222646" y="1360826"/>
                  <a:pt x="223648" y="2114131"/>
                </a:cubicBezTo>
                <a:lnTo>
                  <a:pt x="0" y="2300987"/>
                </a:lnTo>
                <a:close/>
              </a:path>
            </a:pathLst>
          </a:custGeom>
        </p:spPr>
        <p:txBody>
          <a:bodyPr wrap="square">
            <a:noAutofit/>
          </a:bodyPr>
          <a:lstStyle>
            <a:lvl1pPr>
              <a:defRPr sz="1200"/>
            </a:lvl1pPr>
          </a:lstStyle>
          <a:p>
            <a:r>
              <a:rPr lang="en-US"/>
              <a:t>Click icon to add picture</a:t>
            </a:r>
          </a:p>
        </p:txBody>
      </p:sp>
    </p:spTree>
    <p:extLst>
      <p:ext uri="{BB962C8B-B14F-4D97-AF65-F5344CB8AC3E}">
        <p14:creationId xmlns:p14="http://schemas.microsoft.com/office/powerpoint/2010/main" val="2552326922"/>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showMasterSp="0" preserve="1">
  <p:cSld name="Title slide full dark image tagline">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C30E780E-FF4D-FE48-AC83-AD351A2DD8CC}"/>
              </a:ext>
            </a:extLst>
          </p:cNvPr>
          <p:cNvSpPr>
            <a:spLocks noGrp="1"/>
          </p:cNvSpPr>
          <p:nvPr>
            <p:ph type="pic" sz="quarter" idx="10" hasCustomPrompt="1"/>
          </p:nvPr>
        </p:nvSpPr>
        <p:spPr>
          <a:xfrm>
            <a:off x="0" y="0"/>
            <a:ext cx="12188952" cy="6858000"/>
          </a:xfrm>
          <a:custGeom>
            <a:avLst/>
            <a:gdLst>
              <a:gd name="connsiteX0" fmla="*/ 11652113 w 12188952"/>
              <a:gd name="connsiteY0" fmla="*/ 6485941 h 6858000"/>
              <a:gd name="connsiteX1" fmla="*/ 11651858 w 12188952"/>
              <a:gd name="connsiteY1" fmla="*/ 6486566 h 6858000"/>
              <a:gd name="connsiteX2" fmla="*/ 11626664 w 12188952"/>
              <a:gd name="connsiteY2" fmla="*/ 6510325 h 6858000"/>
              <a:gd name="connsiteX3" fmla="*/ 11626652 w 12188952"/>
              <a:gd name="connsiteY3" fmla="*/ 6510943 h 6858000"/>
              <a:gd name="connsiteX4" fmla="*/ 11652100 w 12188952"/>
              <a:gd name="connsiteY4" fmla="*/ 6535959 h 6858000"/>
              <a:gd name="connsiteX5" fmla="*/ 11677548 w 12188952"/>
              <a:gd name="connsiteY5" fmla="*/ 6510958 h 6858000"/>
              <a:gd name="connsiteX6" fmla="*/ 11652113 w 12188952"/>
              <a:gd name="connsiteY6" fmla="*/ 6485941 h 6858000"/>
              <a:gd name="connsiteX7" fmla="*/ 10086168 w 12188952"/>
              <a:gd name="connsiteY7" fmla="*/ 6445178 h 6858000"/>
              <a:gd name="connsiteX8" fmla="*/ 10086292 w 12188952"/>
              <a:gd name="connsiteY8" fmla="*/ 6445178 h 6858000"/>
              <a:gd name="connsiteX9" fmla="*/ 10086168 w 12188952"/>
              <a:gd name="connsiteY9" fmla="*/ 6445427 h 6858000"/>
              <a:gd name="connsiteX10" fmla="*/ 11506677 w 12188952"/>
              <a:gd name="connsiteY10" fmla="*/ 6444802 h 6858000"/>
              <a:gd name="connsiteX11" fmla="*/ 11506727 w 12188952"/>
              <a:gd name="connsiteY11" fmla="*/ 6444802 h 6858000"/>
              <a:gd name="connsiteX12" fmla="*/ 11506423 w 12188952"/>
              <a:gd name="connsiteY12" fmla="*/ 6445427 h 6858000"/>
              <a:gd name="connsiteX13" fmla="*/ 10544106 w 12188952"/>
              <a:gd name="connsiteY13" fmla="*/ 6416792 h 6858000"/>
              <a:gd name="connsiteX14" fmla="*/ 10582277 w 12188952"/>
              <a:gd name="connsiteY14" fmla="*/ 6459057 h 6858000"/>
              <a:gd name="connsiteX15" fmla="*/ 10582150 w 12188952"/>
              <a:gd name="connsiteY15" fmla="*/ 6459057 h 6858000"/>
              <a:gd name="connsiteX16" fmla="*/ 10544106 w 12188952"/>
              <a:gd name="connsiteY16" fmla="*/ 6501572 h 6858000"/>
              <a:gd name="connsiteX17" fmla="*/ 10505934 w 12188952"/>
              <a:gd name="connsiteY17" fmla="*/ 6459057 h 6858000"/>
              <a:gd name="connsiteX18" fmla="*/ 10544106 w 12188952"/>
              <a:gd name="connsiteY18" fmla="*/ 6416792 h 6858000"/>
              <a:gd name="connsiteX19" fmla="*/ 10370678 w 12188952"/>
              <a:gd name="connsiteY19" fmla="*/ 6416792 h 6858000"/>
              <a:gd name="connsiteX20" fmla="*/ 10408214 w 12188952"/>
              <a:gd name="connsiteY20" fmla="*/ 6459057 h 6858000"/>
              <a:gd name="connsiteX21" fmla="*/ 10370678 w 12188952"/>
              <a:gd name="connsiteY21" fmla="*/ 6501572 h 6858000"/>
              <a:gd name="connsiteX22" fmla="*/ 10337214 w 12188952"/>
              <a:gd name="connsiteY22" fmla="*/ 6485066 h 6858000"/>
              <a:gd name="connsiteX23" fmla="*/ 10337214 w 12188952"/>
              <a:gd name="connsiteY23" fmla="*/ 6433298 h 6858000"/>
              <a:gd name="connsiteX24" fmla="*/ 10370678 w 12188952"/>
              <a:gd name="connsiteY24" fmla="*/ 6416792 h 6858000"/>
              <a:gd name="connsiteX25" fmla="*/ 10951760 w 12188952"/>
              <a:gd name="connsiteY25" fmla="*/ 6412989 h 6858000"/>
              <a:gd name="connsiteX26" fmla="*/ 10987284 w 12188952"/>
              <a:gd name="connsiteY26" fmla="*/ 6445302 h 6858000"/>
              <a:gd name="connsiteX27" fmla="*/ 10914120 w 12188952"/>
              <a:gd name="connsiteY27" fmla="*/ 6445302 h 6858000"/>
              <a:gd name="connsiteX28" fmla="*/ 10913992 w 12188952"/>
              <a:gd name="connsiteY28" fmla="*/ 6445427 h 6858000"/>
              <a:gd name="connsiteX29" fmla="*/ 10950765 w 12188952"/>
              <a:gd name="connsiteY29" fmla="*/ 6413040 h 6858000"/>
              <a:gd name="connsiteX30" fmla="*/ 10951760 w 12188952"/>
              <a:gd name="connsiteY30" fmla="*/ 6412989 h 6858000"/>
              <a:gd name="connsiteX31" fmla="*/ 10123809 w 12188952"/>
              <a:gd name="connsiteY31" fmla="*/ 6412864 h 6858000"/>
              <a:gd name="connsiteX32" fmla="*/ 10159332 w 12188952"/>
              <a:gd name="connsiteY32" fmla="*/ 6445178 h 6858000"/>
              <a:gd name="connsiteX33" fmla="*/ 10086292 w 12188952"/>
              <a:gd name="connsiteY33" fmla="*/ 6445178 h 6858000"/>
              <a:gd name="connsiteX34" fmla="*/ 10097865 w 12188952"/>
              <a:gd name="connsiteY34" fmla="*/ 6421958 h 6858000"/>
              <a:gd name="connsiteX35" fmla="*/ 10122813 w 12188952"/>
              <a:gd name="connsiteY35" fmla="*/ 6412916 h 6858000"/>
              <a:gd name="connsiteX36" fmla="*/ 10123809 w 12188952"/>
              <a:gd name="connsiteY36" fmla="*/ 6412864 h 6858000"/>
              <a:gd name="connsiteX37" fmla="*/ 11543933 w 12188952"/>
              <a:gd name="connsiteY37" fmla="*/ 6412489 h 6858000"/>
              <a:gd name="connsiteX38" fmla="*/ 11579458 w 12188952"/>
              <a:gd name="connsiteY38" fmla="*/ 6444802 h 6858000"/>
              <a:gd name="connsiteX39" fmla="*/ 11506727 w 12188952"/>
              <a:gd name="connsiteY39" fmla="*/ 6444802 h 6858000"/>
              <a:gd name="connsiteX40" fmla="*/ 11517949 w 12188952"/>
              <a:gd name="connsiteY40" fmla="*/ 6421763 h 6858000"/>
              <a:gd name="connsiteX41" fmla="*/ 11542941 w 12188952"/>
              <a:gd name="connsiteY41" fmla="*/ 6412540 h 6858000"/>
              <a:gd name="connsiteX42" fmla="*/ 11543933 w 12188952"/>
              <a:gd name="connsiteY42" fmla="*/ 6412489 h 6858000"/>
              <a:gd name="connsiteX43" fmla="*/ 11305129 w 12188952"/>
              <a:gd name="connsiteY43" fmla="*/ 6386281 h 6858000"/>
              <a:gd name="connsiteX44" fmla="*/ 11305129 w 12188952"/>
              <a:gd name="connsiteY44" fmla="*/ 6532083 h 6858000"/>
              <a:gd name="connsiteX45" fmla="*/ 11344065 w 12188952"/>
              <a:gd name="connsiteY45" fmla="*/ 6532083 h 6858000"/>
              <a:gd name="connsiteX46" fmla="*/ 11344065 w 12188952"/>
              <a:gd name="connsiteY46" fmla="*/ 6386281 h 6858000"/>
              <a:gd name="connsiteX47" fmla="*/ 10630374 w 12188952"/>
              <a:gd name="connsiteY47" fmla="*/ 6386281 h 6858000"/>
              <a:gd name="connsiteX48" fmla="*/ 10676054 w 12188952"/>
              <a:gd name="connsiteY48" fmla="*/ 6532083 h 6858000"/>
              <a:gd name="connsiteX49" fmla="*/ 10717534 w 12188952"/>
              <a:gd name="connsiteY49" fmla="*/ 6532083 h 6858000"/>
              <a:gd name="connsiteX50" fmla="*/ 10748836 w 12188952"/>
              <a:gd name="connsiteY50" fmla="*/ 6432797 h 6858000"/>
              <a:gd name="connsiteX51" fmla="*/ 10780009 w 12188952"/>
              <a:gd name="connsiteY51" fmla="*/ 6532083 h 6858000"/>
              <a:gd name="connsiteX52" fmla="*/ 10821617 w 12188952"/>
              <a:gd name="connsiteY52" fmla="*/ 6532083 h 6858000"/>
              <a:gd name="connsiteX53" fmla="*/ 10866914 w 12188952"/>
              <a:gd name="connsiteY53" fmla="*/ 6386281 h 6858000"/>
              <a:gd name="connsiteX54" fmla="*/ 10826197 w 12188952"/>
              <a:gd name="connsiteY54" fmla="*/ 6386281 h 6858000"/>
              <a:gd name="connsiteX55" fmla="*/ 10798459 w 12188952"/>
              <a:gd name="connsiteY55" fmla="*/ 6484441 h 6858000"/>
              <a:gd name="connsiteX56" fmla="*/ 10765886 w 12188952"/>
              <a:gd name="connsiteY56" fmla="*/ 6386281 h 6858000"/>
              <a:gd name="connsiteX57" fmla="*/ 10731149 w 12188952"/>
              <a:gd name="connsiteY57" fmla="*/ 6386281 h 6858000"/>
              <a:gd name="connsiteX58" fmla="*/ 10698576 w 12188952"/>
              <a:gd name="connsiteY58" fmla="*/ 6484441 h 6858000"/>
              <a:gd name="connsiteX59" fmla="*/ 10670964 w 12188952"/>
              <a:gd name="connsiteY59" fmla="*/ 6386281 h 6858000"/>
              <a:gd name="connsiteX60" fmla="*/ 11134118 w 12188952"/>
              <a:gd name="connsiteY60" fmla="*/ 6382905 h 6858000"/>
              <a:gd name="connsiteX61" fmla="*/ 11086276 w 12188952"/>
              <a:gd name="connsiteY61" fmla="*/ 6406414 h 6858000"/>
              <a:gd name="connsiteX62" fmla="*/ 11086276 w 12188952"/>
              <a:gd name="connsiteY62" fmla="*/ 6386156 h 6858000"/>
              <a:gd name="connsiteX63" fmla="*/ 11047341 w 12188952"/>
              <a:gd name="connsiteY63" fmla="*/ 6386156 h 6858000"/>
              <a:gd name="connsiteX64" fmla="*/ 11047850 w 12188952"/>
              <a:gd name="connsiteY64" fmla="*/ 6532083 h 6858000"/>
              <a:gd name="connsiteX65" fmla="*/ 11086785 w 12188952"/>
              <a:gd name="connsiteY65" fmla="*/ 6532083 h 6858000"/>
              <a:gd name="connsiteX66" fmla="*/ 11086785 w 12188952"/>
              <a:gd name="connsiteY66" fmla="*/ 6435799 h 6858000"/>
              <a:gd name="connsiteX67" fmla="*/ 11123430 w 12188952"/>
              <a:gd name="connsiteY67" fmla="*/ 6419168 h 6858000"/>
              <a:gd name="connsiteX68" fmla="*/ 11134118 w 12188952"/>
              <a:gd name="connsiteY68" fmla="*/ 6420418 h 6858000"/>
              <a:gd name="connsiteX69" fmla="*/ 10950638 w 12188952"/>
              <a:gd name="connsiteY69" fmla="*/ 6382655 h 6858000"/>
              <a:gd name="connsiteX70" fmla="*/ 10946897 w 12188952"/>
              <a:gd name="connsiteY70" fmla="*/ 6382682 h 6858000"/>
              <a:gd name="connsiteX71" fmla="*/ 10873785 w 12188952"/>
              <a:gd name="connsiteY71" fmla="*/ 6459307 h 6858000"/>
              <a:gd name="connsiteX72" fmla="*/ 10873842 w 12188952"/>
              <a:gd name="connsiteY72" fmla="*/ 6466226 h 6858000"/>
              <a:gd name="connsiteX73" fmla="*/ 10953055 w 12188952"/>
              <a:gd name="connsiteY73" fmla="*/ 6535959 h 6858000"/>
              <a:gd name="connsiteX74" fmla="*/ 11014258 w 12188952"/>
              <a:gd name="connsiteY74" fmla="*/ 6515828 h 6858000"/>
              <a:gd name="connsiteX75" fmla="*/ 10997081 w 12188952"/>
              <a:gd name="connsiteY75" fmla="*/ 6490818 h 6858000"/>
              <a:gd name="connsiteX76" fmla="*/ 10957381 w 12188952"/>
              <a:gd name="connsiteY76" fmla="*/ 6505323 h 6858000"/>
              <a:gd name="connsiteX77" fmla="*/ 10914629 w 12188952"/>
              <a:gd name="connsiteY77" fmla="*/ 6471562 h 6858000"/>
              <a:gd name="connsiteX78" fmla="*/ 11025073 w 12188952"/>
              <a:gd name="connsiteY78" fmla="*/ 6471562 h 6858000"/>
              <a:gd name="connsiteX79" fmla="*/ 11025073 w 12188952"/>
              <a:gd name="connsiteY79" fmla="*/ 6463059 h 6858000"/>
              <a:gd name="connsiteX80" fmla="*/ 10950765 w 12188952"/>
              <a:gd name="connsiteY80" fmla="*/ 6382780 h 6858000"/>
              <a:gd name="connsiteX81" fmla="*/ 10383401 w 12188952"/>
              <a:gd name="connsiteY81" fmla="*/ 6382655 h 6858000"/>
              <a:gd name="connsiteX82" fmla="*/ 10337087 w 12188952"/>
              <a:gd name="connsiteY82" fmla="*/ 6404663 h 6858000"/>
              <a:gd name="connsiteX83" fmla="*/ 10337087 w 12188952"/>
              <a:gd name="connsiteY83" fmla="*/ 6386281 h 6858000"/>
              <a:gd name="connsiteX84" fmla="*/ 10298024 w 12188952"/>
              <a:gd name="connsiteY84" fmla="*/ 6386281 h 6858000"/>
              <a:gd name="connsiteX85" fmla="*/ 10298024 w 12188952"/>
              <a:gd name="connsiteY85" fmla="*/ 6587727 h 6858000"/>
              <a:gd name="connsiteX86" fmla="*/ 10337595 w 12188952"/>
              <a:gd name="connsiteY86" fmla="*/ 6587727 h 6858000"/>
              <a:gd name="connsiteX87" fmla="*/ 10337595 w 12188952"/>
              <a:gd name="connsiteY87" fmla="*/ 6513451 h 6858000"/>
              <a:gd name="connsiteX88" fmla="*/ 10383401 w 12188952"/>
              <a:gd name="connsiteY88" fmla="*/ 6535709 h 6858000"/>
              <a:gd name="connsiteX89" fmla="*/ 10449185 w 12188952"/>
              <a:gd name="connsiteY89" fmla="*/ 6459057 h 6858000"/>
              <a:gd name="connsiteX90" fmla="*/ 10383401 w 12188952"/>
              <a:gd name="connsiteY90" fmla="*/ 6382655 h 6858000"/>
              <a:gd name="connsiteX91" fmla="*/ 10122813 w 12188952"/>
              <a:gd name="connsiteY91" fmla="*/ 6382655 h 6858000"/>
              <a:gd name="connsiteX92" fmla="*/ 10119205 w 12188952"/>
              <a:gd name="connsiteY92" fmla="*/ 6382678 h 6858000"/>
              <a:gd name="connsiteX93" fmla="*/ 10045961 w 12188952"/>
              <a:gd name="connsiteY93" fmla="*/ 6459182 h 6858000"/>
              <a:gd name="connsiteX94" fmla="*/ 10046018 w 12188952"/>
              <a:gd name="connsiteY94" fmla="*/ 6466101 h 6858000"/>
              <a:gd name="connsiteX95" fmla="*/ 10125231 w 12188952"/>
              <a:gd name="connsiteY95" fmla="*/ 6535834 h 6858000"/>
              <a:gd name="connsiteX96" fmla="*/ 10186434 w 12188952"/>
              <a:gd name="connsiteY96" fmla="*/ 6515702 h 6858000"/>
              <a:gd name="connsiteX97" fmla="*/ 10169256 w 12188952"/>
              <a:gd name="connsiteY97" fmla="*/ 6490694 h 6858000"/>
              <a:gd name="connsiteX98" fmla="*/ 10129557 w 12188952"/>
              <a:gd name="connsiteY98" fmla="*/ 6505198 h 6858000"/>
              <a:gd name="connsiteX99" fmla="*/ 10086805 w 12188952"/>
              <a:gd name="connsiteY99" fmla="*/ 6471437 h 6858000"/>
              <a:gd name="connsiteX100" fmla="*/ 10197122 w 12188952"/>
              <a:gd name="connsiteY100" fmla="*/ 6471437 h 6858000"/>
              <a:gd name="connsiteX101" fmla="*/ 10197122 w 12188952"/>
              <a:gd name="connsiteY101" fmla="*/ 6462934 h 6858000"/>
              <a:gd name="connsiteX102" fmla="*/ 10122813 w 12188952"/>
              <a:gd name="connsiteY102" fmla="*/ 6382655 h 6858000"/>
              <a:gd name="connsiteX103" fmla="*/ 11543323 w 12188952"/>
              <a:gd name="connsiteY103" fmla="*/ 6382280 h 6858000"/>
              <a:gd name="connsiteX104" fmla="*/ 11543068 w 12188952"/>
              <a:gd name="connsiteY104" fmla="*/ 6382655 h 6858000"/>
              <a:gd name="connsiteX105" fmla="*/ 11540116 w 12188952"/>
              <a:gd name="connsiteY105" fmla="*/ 6382672 h 6858000"/>
              <a:gd name="connsiteX106" fmla="*/ 11466469 w 12188952"/>
              <a:gd name="connsiteY106" fmla="*/ 6458807 h 6858000"/>
              <a:gd name="connsiteX107" fmla="*/ 11466520 w 12188952"/>
              <a:gd name="connsiteY107" fmla="*/ 6465726 h 6858000"/>
              <a:gd name="connsiteX108" fmla="*/ 11545740 w 12188952"/>
              <a:gd name="connsiteY108" fmla="*/ 6535459 h 6858000"/>
              <a:gd name="connsiteX109" fmla="*/ 11606943 w 12188952"/>
              <a:gd name="connsiteY109" fmla="*/ 6515327 h 6858000"/>
              <a:gd name="connsiteX110" fmla="*/ 11589638 w 12188952"/>
              <a:gd name="connsiteY110" fmla="*/ 6490318 h 6858000"/>
              <a:gd name="connsiteX111" fmla="*/ 11550066 w 12188952"/>
              <a:gd name="connsiteY111" fmla="*/ 6504823 h 6858000"/>
              <a:gd name="connsiteX112" fmla="*/ 11507314 w 12188952"/>
              <a:gd name="connsiteY112" fmla="*/ 6471061 h 6858000"/>
              <a:gd name="connsiteX113" fmla="*/ 11617631 w 12188952"/>
              <a:gd name="connsiteY113" fmla="*/ 6471061 h 6858000"/>
              <a:gd name="connsiteX114" fmla="*/ 11617631 w 12188952"/>
              <a:gd name="connsiteY114" fmla="*/ 6462559 h 6858000"/>
              <a:gd name="connsiteX115" fmla="*/ 11543323 w 12188952"/>
              <a:gd name="connsiteY115" fmla="*/ 6382280 h 6858000"/>
              <a:gd name="connsiteX116" fmla="*/ 10544360 w 12188952"/>
              <a:gd name="connsiteY116" fmla="*/ 6381905 h 6858000"/>
              <a:gd name="connsiteX117" fmla="*/ 10465853 w 12188952"/>
              <a:gd name="connsiteY117" fmla="*/ 6459057 h 6858000"/>
              <a:gd name="connsiteX118" fmla="*/ 10544360 w 12188952"/>
              <a:gd name="connsiteY118" fmla="*/ 6536209 h 6858000"/>
              <a:gd name="connsiteX119" fmla="*/ 10622868 w 12188952"/>
              <a:gd name="connsiteY119" fmla="*/ 6459057 h 6858000"/>
              <a:gd name="connsiteX120" fmla="*/ 10544360 w 12188952"/>
              <a:gd name="connsiteY120" fmla="*/ 6381905 h 6858000"/>
              <a:gd name="connsiteX121" fmla="*/ 11230439 w 12188952"/>
              <a:gd name="connsiteY121" fmla="*/ 6330637 h 6858000"/>
              <a:gd name="connsiteX122" fmla="*/ 11230439 w 12188952"/>
              <a:gd name="connsiteY122" fmla="*/ 6532083 h 6858000"/>
              <a:gd name="connsiteX123" fmla="*/ 11269374 w 12188952"/>
              <a:gd name="connsiteY123" fmla="*/ 6532083 h 6858000"/>
              <a:gd name="connsiteX124" fmla="*/ 11269374 w 12188952"/>
              <a:gd name="connsiteY124" fmla="*/ 6330637 h 6858000"/>
              <a:gd name="connsiteX125" fmla="*/ 9772649 w 12188952"/>
              <a:gd name="connsiteY125" fmla="*/ 6330637 h 6858000"/>
              <a:gd name="connsiteX126" fmla="*/ 9831307 w 12188952"/>
              <a:gd name="connsiteY126" fmla="*/ 6532083 h 6858000"/>
              <a:gd name="connsiteX127" fmla="*/ 9877750 w 12188952"/>
              <a:gd name="connsiteY127" fmla="*/ 6532083 h 6858000"/>
              <a:gd name="connsiteX128" fmla="*/ 9913377 w 12188952"/>
              <a:gd name="connsiteY128" fmla="*/ 6393909 h 6858000"/>
              <a:gd name="connsiteX129" fmla="*/ 9949385 w 12188952"/>
              <a:gd name="connsiteY129" fmla="*/ 6532083 h 6858000"/>
              <a:gd name="connsiteX130" fmla="*/ 9995828 w 12188952"/>
              <a:gd name="connsiteY130" fmla="*/ 6532083 h 6858000"/>
              <a:gd name="connsiteX131" fmla="*/ 10054231 w 12188952"/>
              <a:gd name="connsiteY131" fmla="*/ 6330637 h 6858000"/>
              <a:gd name="connsiteX132" fmla="*/ 10004990 w 12188952"/>
              <a:gd name="connsiteY132" fmla="*/ 6330637 h 6858000"/>
              <a:gd name="connsiteX133" fmla="*/ 9968853 w 12188952"/>
              <a:gd name="connsiteY133" fmla="*/ 6476188 h 6858000"/>
              <a:gd name="connsiteX134" fmla="*/ 9930681 w 12188952"/>
              <a:gd name="connsiteY134" fmla="*/ 6330637 h 6858000"/>
              <a:gd name="connsiteX135" fmla="*/ 9896581 w 12188952"/>
              <a:gd name="connsiteY135" fmla="*/ 6330637 h 6858000"/>
              <a:gd name="connsiteX136" fmla="*/ 9857518 w 12188952"/>
              <a:gd name="connsiteY136" fmla="*/ 6476188 h 6858000"/>
              <a:gd name="connsiteX137" fmla="*/ 9821509 w 12188952"/>
              <a:gd name="connsiteY137" fmla="*/ 6330637 h 6858000"/>
              <a:gd name="connsiteX138" fmla="*/ 11438476 w 12188952"/>
              <a:gd name="connsiteY138" fmla="*/ 6327636 h 6858000"/>
              <a:gd name="connsiteX139" fmla="*/ 11432420 w 12188952"/>
              <a:gd name="connsiteY139" fmla="*/ 6327740 h 6858000"/>
              <a:gd name="connsiteX140" fmla="*/ 11388598 w 12188952"/>
              <a:gd name="connsiteY140" fmla="*/ 6378403 h 6858000"/>
              <a:gd name="connsiteX141" fmla="*/ 11388598 w 12188952"/>
              <a:gd name="connsiteY141" fmla="*/ 6386281 h 6858000"/>
              <a:gd name="connsiteX142" fmla="*/ 11364041 w 12188952"/>
              <a:gd name="connsiteY142" fmla="*/ 6386281 h 6858000"/>
              <a:gd name="connsiteX143" fmla="*/ 11364041 w 12188952"/>
              <a:gd name="connsiteY143" fmla="*/ 6419793 h 6858000"/>
              <a:gd name="connsiteX144" fmla="*/ 11388598 w 12188952"/>
              <a:gd name="connsiteY144" fmla="*/ 6419793 h 6858000"/>
              <a:gd name="connsiteX145" fmla="*/ 11388598 w 12188952"/>
              <a:gd name="connsiteY145" fmla="*/ 6532333 h 6858000"/>
              <a:gd name="connsiteX146" fmla="*/ 11427661 w 12188952"/>
              <a:gd name="connsiteY146" fmla="*/ 6532333 h 6858000"/>
              <a:gd name="connsiteX147" fmla="*/ 11427661 w 12188952"/>
              <a:gd name="connsiteY147" fmla="*/ 6419793 h 6858000"/>
              <a:gd name="connsiteX148" fmla="*/ 11457690 w 12188952"/>
              <a:gd name="connsiteY148" fmla="*/ 6419793 h 6858000"/>
              <a:gd name="connsiteX149" fmla="*/ 11457690 w 12188952"/>
              <a:gd name="connsiteY149" fmla="*/ 6386281 h 6858000"/>
              <a:gd name="connsiteX150" fmla="*/ 11427661 w 12188952"/>
              <a:gd name="connsiteY150" fmla="*/ 6386281 h 6858000"/>
              <a:gd name="connsiteX151" fmla="*/ 11427661 w 12188952"/>
              <a:gd name="connsiteY151" fmla="*/ 6379029 h 6858000"/>
              <a:gd name="connsiteX152" fmla="*/ 11446111 w 12188952"/>
              <a:gd name="connsiteY152" fmla="*/ 6357897 h 6858000"/>
              <a:gd name="connsiteX153" fmla="*/ 11458835 w 12188952"/>
              <a:gd name="connsiteY153" fmla="*/ 6360898 h 6858000"/>
              <a:gd name="connsiteX154" fmla="*/ 11466724 w 12188952"/>
              <a:gd name="connsiteY154" fmla="*/ 6333638 h 6858000"/>
              <a:gd name="connsiteX155" fmla="*/ 11438476 w 12188952"/>
              <a:gd name="connsiteY155" fmla="*/ 6327636 h 6858000"/>
              <a:gd name="connsiteX156" fmla="*/ 11681250 w 12188952"/>
              <a:gd name="connsiteY156" fmla="*/ 6319508 h 6858000"/>
              <a:gd name="connsiteX157" fmla="*/ 11681250 w 12188952"/>
              <a:gd name="connsiteY157" fmla="*/ 6363648 h 6858000"/>
              <a:gd name="connsiteX158" fmla="*/ 11687104 w 12188952"/>
              <a:gd name="connsiteY158" fmla="*/ 6363648 h 6858000"/>
              <a:gd name="connsiteX159" fmla="*/ 11687104 w 12188952"/>
              <a:gd name="connsiteY159" fmla="*/ 6327010 h 6858000"/>
              <a:gd name="connsiteX160" fmla="*/ 11701864 w 12188952"/>
              <a:gd name="connsiteY160" fmla="*/ 6363648 h 6858000"/>
              <a:gd name="connsiteX161" fmla="*/ 11704154 w 12188952"/>
              <a:gd name="connsiteY161" fmla="*/ 6363648 h 6858000"/>
              <a:gd name="connsiteX162" fmla="*/ 11719423 w 12188952"/>
              <a:gd name="connsiteY162" fmla="*/ 6327010 h 6858000"/>
              <a:gd name="connsiteX163" fmla="*/ 11719423 w 12188952"/>
              <a:gd name="connsiteY163" fmla="*/ 6363648 h 6858000"/>
              <a:gd name="connsiteX164" fmla="*/ 11725276 w 12188952"/>
              <a:gd name="connsiteY164" fmla="*/ 6363648 h 6858000"/>
              <a:gd name="connsiteX165" fmla="*/ 11725276 w 12188952"/>
              <a:gd name="connsiteY165" fmla="*/ 6319508 h 6858000"/>
              <a:gd name="connsiteX166" fmla="*/ 11717260 w 12188952"/>
              <a:gd name="connsiteY166" fmla="*/ 6319508 h 6858000"/>
              <a:gd name="connsiteX167" fmla="*/ 11703263 w 12188952"/>
              <a:gd name="connsiteY167" fmla="*/ 6353145 h 6858000"/>
              <a:gd name="connsiteX168" fmla="*/ 11689267 w 12188952"/>
              <a:gd name="connsiteY168" fmla="*/ 6319508 h 6858000"/>
              <a:gd name="connsiteX169" fmla="*/ 11324851 w 12188952"/>
              <a:gd name="connsiteY169" fmla="*/ 6318881 h 6858000"/>
              <a:gd name="connsiteX170" fmla="*/ 11301058 w 12188952"/>
              <a:gd name="connsiteY170" fmla="*/ 6341766 h 6858000"/>
              <a:gd name="connsiteX171" fmla="*/ 11301058 w 12188952"/>
              <a:gd name="connsiteY171" fmla="*/ 6342019 h 6858000"/>
              <a:gd name="connsiteX172" fmla="*/ 11324979 w 12188952"/>
              <a:gd name="connsiteY172" fmla="*/ 6364774 h 6858000"/>
              <a:gd name="connsiteX173" fmla="*/ 11346597 w 12188952"/>
              <a:gd name="connsiteY173" fmla="*/ 6343524 h 6858000"/>
              <a:gd name="connsiteX174" fmla="*/ 11324979 w 12188952"/>
              <a:gd name="connsiteY174" fmla="*/ 6318883 h 6858000"/>
              <a:gd name="connsiteX175" fmla="*/ 11324851 w 12188952"/>
              <a:gd name="connsiteY175" fmla="*/ 6318881 h 6858000"/>
              <a:gd name="connsiteX176" fmla="*/ 11653130 w 12188952"/>
              <a:gd name="connsiteY176" fmla="*/ 6318632 h 6858000"/>
              <a:gd name="connsiteX177" fmla="*/ 11637734 w 12188952"/>
              <a:gd name="connsiteY177" fmla="*/ 6331137 h 6858000"/>
              <a:gd name="connsiteX178" fmla="*/ 11652876 w 12188952"/>
              <a:gd name="connsiteY178" fmla="*/ 6343642 h 6858000"/>
              <a:gd name="connsiteX179" fmla="*/ 11664328 w 12188952"/>
              <a:gd name="connsiteY179" fmla="*/ 6352020 h 6858000"/>
              <a:gd name="connsiteX180" fmla="*/ 11653767 w 12188952"/>
              <a:gd name="connsiteY180" fmla="*/ 6359647 h 6858000"/>
              <a:gd name="connsiteX181" fmla="*/ 11639644 w 12188952"/>
              <a:gd name="connsiteY181" fmla="*/ 6353269 h 6858000"/>
              <a:gd name="connsiteX182" fmla="*/ 11636590 w 12188952"/>
              <a:gd name="connsiteY182" fmla="*/ 6356772 h 6858000"/>
              <a:gd name="connsiteX183" fmla="*/ 11653767 w 12188952"/>
              <a:gd name="connsiteY183" fmla="*/ 6363774 h 6858000"/>
              <a:gd name="connsiteX184" fmla="*/ 11670308 w 12188952"/>
              <a:gd name="connsiteY184" fmla="*/ 6351269 h 6858000"/>
              <a:gd name="connsiteX185" fmla="*/ 11654658 w 12188952"/>
              <a:gd name="connsiteY185" fmla="*/ 6337889 h 6858000"/>
              <a:gd name="connsiteX186" fmla="*/ 11643715 w 12188952"/>
              <a:gd name="connsiteY186" fmla="*/ 6330511 h 6858000"/>
              <a:gd name="connsiteX187" fmla="*/ 11653003 w 12188952"/>
              <a:gd name="connsiteY187" fmla="*/ 6323509 h 6858000"/>
              <a:gd name="connsiteX188" fmla="*/ 11665728 w 12188952"/>
              <a:gd name="connsiteY188" fmla="*/ 6328886 h 6858000"/>
              <a:gd name="connsiteX189" fmla="*/ 11669163 w 12188952"/>
              <a:gd name="connsiteY189" fmla="*/ 6324760 h 6858000"/>
              <a:gd name="connsiteX190" fmla="*/ 11653130 w 12188952"/>
              <a:gd name="connsiteY190" fmla="*/ 6318632 h 6858000"/>
              <a:gd name="connsiteX191" fmla="*/ 10589147 w 12188952"/>
              <a:gd name="connsiteY191" fmla="*/ 1568801 h 6858000"/>
              <a:gd name="connsiteX192" fmla="*/ 12065055 w 12188952"/>
              <a:gd name="connsiteY192" fmla="*/ 1916301 h 6858000"/>
              <a:gd name="connsiteX193" fmla="*/ 12188952 w 12188952"/>
              <a:gd name="connsiteY193" fmla="*/ 1984536 h 6858000"/>
              <a:gd name="connsiteX194" fmla="*/ 12188952 w 12188952"/>
              <a:gd name="connsiteY194" fmla="*/ 6858000 h 6858000"/>
              <a:gd name="connsiteX195" fmla="*/ 7919192 w 12188952"/>
              <a:gd name="connsiteY195" fmla="*/ 6858000 h 6858000"/>
              <a:gd name="connsiteX196" fmla="*/ 7765526 w 12188952"/>
              <a:gd name="connsiteY196" fmla="*/ 6635444 h 6858000"/>
              <a:gd name="connsiteX197" fmla="*/ 7312589 w 12188952"/>
              <a:gd name="connsiteY197" fmla="*/ 5422458 h 6858000"/>
              <a:gd name="connsiteX198" fmla="*/ 7891442 w 12188952"/>
              <a:gd name="connsiteY198" fmla="*/ 2950074 h 6858000"/>
              <a:gd name="connsiteX199" fmla="*/ 10589147 w 12188952"/>
              <a:gd name="connsiteY199" fmla="*/ 1568801 h 6858000"/>
              <a:gd name="connsiteX200" fmla="*/ 0 w 12188952"/>
              <a:gd name="connsiteY200" fmla="*/ 0 h 6858000"/>
              <a:gd name="connsiteX201" fmla="*/ 12188952 w 12188952"/>
              <a:gd name="connsiteY201" fmla="*/ 0 h 6858000"/>
              <a:gd name="connsiteX202" fmla="*/ 12188952 w 12188952"/>
              <a:gd name="connsiteY202" fmla="*/ 1807989 h 6858000"/>
              <a:gd name="connsiteX203" fmla="*/ 12156505 w 12188952"/>
              <a:gd name="connsiteY203" fmla="*/ 1790418 h 6858000"/>
              <a:gd name="connsiteX204" fmla="*/ 7766760 w 12188952"/>
              <a:gd name="connsiteY204" fmla="*/ 2860477 h 6858000"/>
              <a:gd name="connsiteX205" fmla="*/ 7161115 w 12188952"/>
              <a:gd name="connsiteY205" fmla="*/ 5447316 h 6858000"/>
              <a:gd name="connsiteX206" fmla="*/ 7635031 w 12188952"/>
              <a:gd name="connsiteY206" fmla="*/ 6716459 h 6858000"/>
              <a:gd name="connsiteX207" fmla="*/ 7732760 w 12188952"/>
              <a:gd name="connsiteY207" fmla="*/ 6858000 h 6858000"/>
              <a:gd name="connsiteX208" fmla="*/ 0 w 12188952"/>
              <a:gd name="connsiteY20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Lst>
            <a:rect l="l" t="t" r="r" b="b"/>
            <a:pathLst>
              <a:path w="12188952" h="6858000">
                <a:moveTo>
                  <a:pt x="11652113" y="6485941"/>
                </a:moveTo>
                <a:lnTo>
                  <a:pt x="11651858" y="6486566"/>
                </a:lnTo>
                <a:cubicBezTo>
                  <a:pt x="11638383" y="6486683"/>
                  <a:pt x="11627339" y="6497100"/>
                  <a:pt x="11626664" y="6510325"/>
                </a:cubicBezTo>
                <a:cubicBezTo>
                  <a:pt x="11626664" y="6510531"/>
                  <a:pt x="11626652" y="6510736"/>
                  <a:pt x="11626652" y="6510943"/>
                </a:cubicBezTo>
                <a:cubicBezTo>
                  <a:pt x="11626652" y="6524754"/>
                  <a:pt x="11638040" y="6535956"/>
                  <a:pt x="11652100" y="6535959"/>
                </a:cubicBezTo>
                <a:cubicBezTo>
                  <a:pt x="11666147" y="6535963"/>
                  <a:pt x="11677548" y="6524770"/>
                  <a:pt x="11677548" y="6510958"/>
                </a:cubicBezTo>
                <a:cubicBezTo>
                  <a:pt x="11677561" y="6497146"/>
                  <a:pt x="11666173" y="6485946"/>
                  <a:pt x="11652113" y="6485941"/>
                </a:cubicBezTo>
                <a:close/>
                <a:moveTo>
                  <a:pt x="10086168" y="6445178"/>
                </a:moveTo>
                <a:lnTo>
                  <a:pt x="10086292" y="6445178"/>
                </a:lnTo>
                <a:lnTo>
                  <a:pt x="10086168" y="6445427"/>
                </a:lnTo>
                <a:close/>
                <a:moveTo>
                  <a:pt x="11506677" y="6444802"/>
                </a:moveTo>
                <a:lnTo>
                  <a:pt x="11506727" y="6444802"/>
                </a:lnTo>
                <a:lnTo>
                  <a:pt x="11506423" y="6445427"/>
                </a:lnTo>
                <a:close/>
                <a:moveTo>
                  <a:pt x="10544106" y="6416792"/>
                </a:moveTo>
                <a:cubicBezTo>
                  <a:pt x="10568536" y="6416792"/>
                  <a:pt x="10582277" y="6436424"/>
                  <a:pt x="10582277" y="6459057"/>
                </a:cubicBezTo>
                <a:lnTo>
                  <a:pt x="10582150" y="6459057"/>
                </a:lnTo>
                <a:cubicBezTo>
                  <a:pt x="10582150" y="6481440"/>
                  <a:pt x="10568791" y="6501572"/>
                  <a:pt x="10544106" y="6501572"/>
                </a:cubicBezTo>
                <a:cubicBezTo>
                  <a:pt x="10519421" y="6501572"/>
                  <a:pt x="10505934" y="6481690"/>
                  <a:pt x="10505934" y="6459057"/>
                </a:cubicBezTo>
                <a:cubicBezTo>
                  <a:pt x="10505934" y="6436424"/>
                  <a:pt x="10519675" y="6416792"/>
                  <a:pt x="10544106" y="6416792"/>
                </a:cubicBezTo>
                <a:close/>
                <a:moveTo>
                  <a:pt x="10370678" y="6416792"/>
                </a:moveTo>
                <a:cubicBezTo>
                  <a:pt x="10393072" y="6416792"/>
                  <a:pt x="10408214" y="6433673"/>
                  <a:pt x="10408214" y="6459057"/>
                </a:cubicBezTo>
                <a:cubicBezTo>
                  <a:pt x="10408214" y="6484441"/>
                  <a:pt x="10393199" y="6501572"/>
                  <a:pt x="10370678" y="6501572"/>
                </a:cubicBezTo>
                <a:cubicBezTo>
                  <a:pt x="10357605" y="6501136"/>
                  <a:pt x="10345381" y="6495106"/>
                  <a:pt x="10337214" y="6485066"/>
                </a:cubicBezTo>
                <a:lnTo>
                  <a:pt x="10337214" y="6433298"/>
                </a:lnTo>
                <a:cubicBezTo>
                  <a:pt x="10345301" y="6423162"/>
                  <a:pt x="10357574" y="6417109"/>
                  <a:pt x="10370678" y="6416792"/>
                </a:cubicBezTo>
                <a:close/>
                <a:moveTo>
                  <a:pt x="10951760" y="6412989"/>
                </a:moveTo>
                <a:cubicBezTo>
                  <a:pt x="10970649" y="6412272"/>
                  <a:pt x="10986553" y="6426739"/>
                  <a:pt x="10987284" y="6445302"/>
                </a:cubicBezTo>
                <a:lnTo>
                  <a:pt x="10914120" y="6445302"/>
                </a:lnTo>
                <a:lnTo>
                  <a:pt x="10913992" y="6445427"/>
                </a:lnTo>
                <a:cubicBezTo>
                  <a:pt x="10915479" y="6426712"/>
                  <a:pt x="10931673" y="6412450"/>
                  <a:pt x="10950765" y="6413040"/>
                </a:cubicBezTo>
                <a:cubicBezTo>
                  <a:pt x="10951096" y="6413018"/>
                  <a:pt x="10951428" y="6413001"/>
                  <a:pt x="10951760" y="6412989"/>
                </a:cubicBezTo>
                <a:close/>
                <a:moveTo>
                  <a:pt x="10123809" y="6412864"/>
                </a:moveTo>
                <a:cubicBezTo>
                  <a:pt x="10142697" y="6412147"/>
                  <a:pt x="10158603" y="6426614"/>
                  <a:pt x="10159332" y="6445178"/>
                </a:cubicBezTo>
                <a:lnTo>
                  <a:pt x="10086292" y="6445178"/>
                </a:lnTo>
                <a:lnTo>
                  <a:pt x="10097865" y="6421958"/>
                </a:lnTo>
                <a:cubicBezTo>
                  <a:pt x="10104462" y="6416105"/>
                  <a:pt x="10113268" y="6412656"/>
                  <a:pt x="10122813" y="6412916"/>
                </a:cubicBezTo>
                <a:cubicBezTo>
                  <a:pt x="10123144" y="6412894"/>
                  <a:pt x="10123477" y="6412876"/>
                  <a:pt x="10123809" y="6412864"/>
                </a:cubicBezTo>
                <a:close/>
                <a:moveTo>
                  <a:pt x="11543933" y="6412489"/>
                </a:moveTo>
                <a:cubicBezTo>
                  <a:pt x="11562828" y="6411771"/>
                  <a:pt x="11578734" y="6426239"/>
                  <a:pt x="11579458" y="6444802"/>
                </a:cubicBezTo>
                <a:lnTo>
                  <a:pt x="11506727" y="6444802"/>
                </a:lnTo>
                <a:lnTo>
                  <a:pt x="11517949" y="6421763"/>
                </a:lnTo>
                <a:cubicBezTo>
                  <a:pt x="11524529" y="6415838"/>
                  <a:pt x="11533353" y="6412320"/>
                  <a:pt x="11542941" y="6412540"/>
                </a:cubicBezTo>
                <a:cubicBezTo>
                  <a:pt x="11543272" y="6412518"/>
                  <a:pt x="11543603" y="6412501"/>
                  <a:pt x="11543933" y="6412489"/>
                </a:cubicBezTo>
                <a:close/>
                <a:moveTo>
                  <a:pt x="11305129" y="6386281"/>
                </a:moveTo>
                <a:lnTo>
                  <a:pt x="11305129" y="6532083"/>
                </a:lnTo>
                <a:lnTo>
                  <a:pt x="11344065" y="6532083"/>
                </a:lnTo>
                <a:lnTo>
                  <a:pt x="11344065" y="6386281"/>
                </a:lnTo>
                <a:close/>
                <a:moveTo>
                  <a:pt x="10630374" y="6386281"/>
                </a:moveTo>
                <a:lnTo>
                  <a:pt x="10676054" y="6532083"/>
                </a:lnTo>
                <a:lnTo>
                  <a:pt x="10717534" y="6532083"/>
                </a:lnTo>
                <a:lnTo>
                  <a:pt x="10748836" y="6432797"/>
                </a:lnTo>
                <a:lnTo>
                  <a:pt x="10780009" y="6532083"/>
                </a:lnTo>
                <a:lnTo>
                  <a:pt x="10821617" y="6532083"/>
                </a:lnTo>
                <a:lnTo>
                  <a:pt x="10866914" y="6386281"/>
                </a:lnTo>
                <a:lnTo>
                  <a:pt x="10826197" y="6386281"/>
                </a:lnTo>
                <a:lnTo>
                  <a:pt x="10798459" y="6484441"/>
                </a:lnTo>
                <a:lnTo>
                  <a:pt x="10765886" y="6386281"/>
                </a:lnTo>
                <a:lnTo>
                  <a:pt x="10731149" y="6386281"/>
                </a:lnTo>
                <a:lnTo>
                  <a:pt x="10698576" y="6484441"/>
                </a:lnTo>
                <a:lnTo>
                  <a:pt x="10670964" y="6386281"/>
                </a:lnTo>
                <a:close/>
                <a:moveTo>
                  <a:pt x="11134118" y="6382905"/>
                </a:moveTo>
                <a:cubicBezTo>
                  <a:pt x="11115426" y="6383452"/>
                  <a:pt x="11097932" y="6392050"/>
                  <a:pt x="11086276" y="6406414"/>
                </a:cubicBezTo>
                <a:lnTo>
                  <a:pt x="11086276" y="6386156"/>
                </a:lnTo>
                <a:lnTo>
                  <a:pt x="11047341" y="6386156"/>
                </a:lnTo>
                <a:lnTo>
                  <a:pt x="11047850" y="6532083"/>
                </a:lnTo>
                <a:lnTo>
                  <a:pt x="11086785" y="6532083"/>
                </a:lnTo>
                <a:lnTo>
                  <a:pt x="11086785" y="6435799"/>
                </a:lnTo>
                <a:cubicBezTo>
                  <a:pt x="11096060" y="6425416"/>
                  <a:pt x="11109370" y="6419374"/>
                  <a:pt x="11123430" y="6419168"/>
                </a:cubicBezTo>
                <a:cubicBezTo>
                  <a:pt x="11127031" y="6419175"/>
                  <a:pt x="11130619" y="6419595"/>
                  <a:pt x="11134118" y="6420418"/>
                </a:cubicBezTo>
                <a:close/>
                <a:moveTo>
                  <a:pt x="10950638" y="6382655"/>
                </a:moveTo>
                <a:cubicBezTo>
                  <a:pt x="10949391" y="6382634"/>
                  <a:pt x="10948145" y="6382643"/>
                  <a:pt x="10946897" y="6382682"/>
                </a:cubicBezTo>
                <a:cubicBezTo>
                  <a:pt x="10905177" y="6384001"/>
                  <a:pt x="10872444" y="6418307"/>
                  <a:pt x="10873785" y="6459307"/>
                </a:cubicBezTo>
                <a:cubicBezTo>
                  <a:pt x="10873695" y="6461613"/>
                  <a:pt x="10873713" y="6463922"/>
                  <a:pt x="10873842" y="6466226"/>
                </a:cubicBezTo>
                <a:cubicBezTo>
                  <a:pt x="10876123" y="6506979"/>
                  <a:pt x="10911586" y="6538200"/>
                  <a:pt x="10953055" y="6535959"/>
                </a:cubicBezTo>
                <a:cubicBezTo>
                  <a:pt x="10975251" y="6536664"/>
                  <a:pt x="10996967" y="6529521"/>
                  <a:pt x="11014258" y="6515828"/>
                </a:cubicBezTo>
                <a:lnTo>
                  <a:pt x="10997081" y="6490818"/>
                </a:lnTo>
                <a:cubicBezTo>
                  <a:pt x="10986062" y="6500201"/>
                  <a:pt x="10971963" y="6505352"/>
                  <a:pt x="10957381" y="6505323"/>
                </a:cubicBezTo>
                <a:cubicBezTo>
                  <a:pt x="10936301" y="6506913"/>
                  <a:pt x="10917588" y="6492137"/>
                  <a:pt x="10914629" y="6471562"/>
                </a:cubicBezTo>
                <a:lnTo>
                  <a:pt x="11025073" y="6471562"/>
                </a:lnTo>
                <a:lnTo>
                  <a:pt x="11025073" y="6463059"/>
                </a:lnTo>
                <a:cubicBezTo>
                  <a:pt x="11025073" y="6415416"/>
                  <a:pt x="10995045" y="6382780"/>
                  <a:pt x="10950765" y="6382780"/>
                </a:cubicBezTo>
                <a:close/>
                <a:moveTo>
                  <a:pt x="10383401" y="6382655"/>
                </a:moveTo>
                <a:cubicBezTo>
                  <a:pt x="10365282" y="6382338"/>
                  <a:pt x="10348088" y="6390509"/>
                  <a:pt x="10337087" y="6404663"/>
                </a:cubicBezTo>
                <a:lnTo>
                  <a:pt x="10337087" y="6386281"/>
                </a:lnTo>
                <a:lnTo>
                  <a:pt x="10298024" y="6386281"/>
                </a:lnTo>
                <a:lnTo>
                  <a:pt x="10298024" y="6587727"/>
                </a:lnTo>
                <a:lnTo>
                  <a:pt x="10337595" y="6587727"/>
                </a:lnTo>
                <a:lnTo>
                  <a:pt x="10337595" y="6513451"/>
                </a:lnTo>
                <a:cubicBezTo>
                  <a:pt x="10348422" y="6527573"/>
                  <a:pt x="10365410" y="6535828"/>
                  <a:pt x="10383401" y="6535709"/>
                </a:cubicBezTo>
                <a:cubicBezTo>
                  <a:pt x="10421574" y="6535709"/>
                  <a:pt x="10449185" y="6507699"/>
                  <a:pt x="10449185" y="6459057"/>
                </a:cubicBezTo>
                <a:cubicBezTo>
                  <a:pt x="10449185" y="6410415"/>
                  <a:pt x="10421574" y="6382655"/>
                  <a:pt x="10383401" y="6382655"/>
                </a:cubicBezTo>
                <a:close/>
                <a:moveTo>
                  <a:pt x="10122813" y="6382655"/>
                </a:moveTo>
                <a:cubicBezTo>
                  <a:pt x="10121611" y="6382635"/>
                  <a:pt x="10120408" y="6382642"/>
                  <a:pt x="10119205" y="6382678"/>
                </a:cubicBezTo>
                <a:cubicBezTo>
                  <a:pt x="10077482" y="6383927"/>
                  <a:pt x="10044689" y="6418180"/>
                  <a:pt x="10045961" y="6459182"/>
                </a:cubicBezTo>
                <a:cubicBezTo>
                  <a:pt x="10045871" y="6461488"/>
                  <a:pt x="10045888" y="6463797"/>
                  <a:pt x="10046018" y="6466101"/>
                </a:cubicBezTo>
                <a:cubicBezTo>
                  <a:pt x="10048298" y="6506854"/>
                  <a:pt x="10083762" y="6538075"/>
                  <a:pt x="10125231" y="6535834"/>
                </a:cubicBezTo>
                <a:cubicBezTo>
                  <a:pt x="10147427" y="6536540"/>
                  <a:pt x="10169143" y="6529395"/>
                  <a:pt x="10186434" y="6515702"/>
                </a:cubicBezTo>
                <a:lnTo>
                  <a:pt x="10169256" y="6490694"/>
                </a:lnTo>
                <a:cubicBezTo>
                  <a:pt x="10158237" y="6500075"/>
                  <a:pt x="10144138" y="6505227"/>
                  <a:pt x="10129557" y="6505198"/>
                </a:cubicBezTo>
                <a:cubicBezTo>
                  <a:pt x="10108456" y="6506852"/>
                  <a:pt x="10089705" y="6492044"/>
                  <a:pt x="10086805" y="6471437"/>
                </a:cubicBezTo>
                <a:lnTo>
                  <a:pt x="10197122" y="6471437"/>
                </a:lnTo>
                <a:lnTo>
                  <a:pt x="10197122" y="6462934"/>
                </a:lnTo>
                <a:cubicBezTo>
                  <a:pt x="10197122" y="6415292"/>
                  <a:pt x="10167093" y="6382655"/>
                  <a:pt x="10122813" y="6382655"/>
                </a:cubicBezTo>
                <a:close/>
                <a:moveTo>
                  <a:pt x="11543323" y="6382280"/>
                </a:moveTo>
                <a:lnTo>
                  <a:pt x="11543068" y="6382655"/>
                </a:lnTo>
                <a:cubicBezTo>
                  <a:pt x="11542088" y="6382642"/>
                  <a:pt x="11541096" y="6382647"/>
                  <a:pt x="11540116" y="6382672"/>
                </a:cubicBezTo>
                <a:cubicBezTo>
                  <a:pt x="11498382" y="6383712"/>
                  <a:pt x="11465413" y="6417799"/>
                  <a:pt x="11466469" y="6458807"/>
                </a:cubicBezTo>
                <a:cubicBezTo>
                  <a:pt x="11466380" y="6461112"/>
                  <a:pt x="11466394" y="6463422"/>
                  <a:pt x="11466520" y="6465726"/>
                </a:cubicBezTo>
                <a:cubicBezTo>
                  <a:pt x="11468810" y="6506478"/>
                  <a:pt x="11504273" y="6537700"/>
                  <a:pt x="11545740" y="6535459"/>
                </a:cubicBezTo>
                <a:cubicBezTo>
                  <a:pt x="11567931" y="6536164"/>
                  <a:pt x="11589651" y="6529021"/>
                  <a:pt x="11606943" y="6515327"/>
                </a:cubicBezTo>
                <a:lnTo>
                  <a:pt x="11589638" y="6490318"/>
                </a:lnTo>
                <a:cubicBezTo>
                  <a:pt x="11578683" y="6499722"/>
                  <a:pt x="11564609" y="6504878"/>
                  <a:pt x="11550066" y="6504823"/>
                </a:cubicBezTo>
                <a:cubicBezTo>
                  <a:pt x="11528970" y="6506476"/>
                  <a:pt x="11510214" y="6491669"/>
                  <a:pt x="11507314" y="6471061"/>
                </a:cubicBezTo>
                <a:lnTo>
                  <a:pt x="11617631" y="6471061"/>
                </a:lnTo>
                <a:lnTo>
                  <a:pt x="11617631" y="6462559"/>
                </a:lnTo>
                <a:cubicBezTo>
                  <a:pt x="11617631" y="6414916"/>
                  <a:pt x="11587602" y="6382280"/>
                  <a:pt x="11543323" y="6382280"/>
                </a:cubicBezTo>
                <a:close/>
                <a:moveTo>
                  <a:pt x="10544360" y="6381905"/>
                </a:moveTo>
                <a:cubicBezTo>
                  <a:pt x="10501002" y="6381905"/>
                  <a:pt x="10465853" y="6416447"/>
                  <a:pt x="10465853" y="6459057"/>
                </a:cubicBezTo>
                <a:cubicBezTo>
                  <a:pt x="10465853" y="6501667"/>
                  <a:pt x="10501002" y="6536209"/>
                  <a:pt x="10544360" y="6536209"/>
                </a:cubicBezTo>
                <a:cubicBezTo>
                  <a:pt x="10587719" y="6536209"/>
                  <a:pt x="10622868" y="6501667"/>
                  <a:pt x="10622868" y="6459057"/>
                </a:cubicBezTo>
                <a:cubicBezTo>
                  <a:pt x="10622868" y="6416447"/>
                  <a:pt x="10587719" y="6381905"/>
                  <a:pt x="10544360" y="6381905"/>
                </a:cubicBezTo>
                <a:close/>
                <a:moveTo>
                  <a:pt x="11230439" y="6330637"/>
                </a:moveTo>
                <a:lnTo>
                  <a:pt x="11230439" y="6532083"/>
                </a:lnTo>
                <a:lnTo>
                  <a:pt x="11269374" y="6532083"/>
                </a:lnTo>
                <a:lnTo>
                  <a:pt x="11269374" y="6330637"/>
                </a:lnTo>
                <a:close/>
                <a:moveTo>
                  <a:pt x="9772649" y="6330637"/>
                </a:moveTo>
                <a:lnTo>
                  <a:pt x="9831307" y="6532083"/>
                </a:lnTo>
                <a:lnTo>
                  <a:pt x="9877750" y="6532083"/>
                </a:lnTo>
                <a:lnTo>
                  <a:pt x="9913377" y="6393909"/>
                </a:lnTo>
                <a:lnTo>
                  <a:pt x="9949385" y="6532083"/>
                </a:lnTo>
                <a:lnTo>
                  <a:pt x="9995828" y="6532083"/>
                </a:lnTo>
                <a:lnTo>
                  <a:pt x="10054231" y="6330637"/>
                </a:lnTo>
                <a:lnTo>
                  <a:pt x="10004990" y="6330637"/>
                </a:lnTo>
                <a:lnTo>
                  <a:pt x="9968853" y="6476188"/>
                </a:lnTo>
                <a:lnTo>
                  <a:pt x="9930681" y="6330637"/>
                </a:lnTo>
                <a:lnTo>
                  <a:pt x="9896581" y="6330637"/>
                </a:lnTo>
                <a:lnTo>
                  <a:pt x="9857518" y="6476188"/>
                </a:lnTo>
                <a:lnTo>
                  <a:pt x="9821509" y="6330637"/>
                </a:lnTo>
                <a:close/>
                <a:moveTo>
                  <a:pt x="11438476" y="6327636"/>
                </a:moveTo>
                <a:cubicBezTo>
                  <a:pt x="11436453" y="6327545"/>
                  <a:pt x="11434430" y="6327580"/>
                  <a:pt x="11432420" y="6327740"/>
                </a:cubicBezTo>
                <a:cubicBezTo>
                  <a:pt x="11406081" y="6329839"/>
                  <a:pt x="11386461" y="6352523"/>
                  <a:pt x="11388598" y="6378403"/>
                </a:cubicBezTo>
                <a:lnTo>
                  <a:pt x="11388598" y="6386281"/>
                </a:lnTo>
                <a:lnTo>
                  <a:pt x="11364041" y="6386281"/>
                </a:lnTo>
                <a:lnTo>
                  <a:pt x="11364041" y="6419793"/>
                </a:lnTo>
                <a:lnTo>
                  <a:pt x="11388598" y="6419793"/>
                </a:lnTo>
                <a:lnTo>
                  <a:pt x="11388598" y="6532333"/>
                </a:lnTo>
                <a:lnTo>
                  <a:pt x="11427661" y="6532333"/>
                </a:lnTo>
                <a:lnTo>
                  <a:pt x="11427661" y="6419793"/>
                </a:lnTo>
                <a:lnTo>
                  <a:pt x="11457690" y="6419793"/>
                </a:lnTo>
                <a:lnTo>
                  <a:pt x="11457690" y="6386281"/>
                </a:lnTo>
                <a:lnTo>
                  <a:pt x="11427661" y="6386281"/>
                </a:lnTo>
                <a:lnTo>
                  <a:pt x="11427661" y="6379029"/>
                </a:lnTo>
                <a:cubicBezTo>
                  <a:pt x="11427661" y="6365150"/>
                  <a:pt x="11435041" y="6357897"/>
                  <a:pt x="11446111" y="6357897"/>
                </a:cubicBezTo>
                <a:cubicBezTo>
                  <a:pt x="11450552" y="6357722"/>
                  <a:pt x="11454954" y="6358761"/>
                  <a:pt x="11458835" y="6360898"/>
                </a:cubicBezTo>
                <a:lnTo>
                  <a:pt x="11466724" y="6333638"/>
                </a:lnTo>
                <a:cubicBezTo>
                  <a:pt x="11457906" y="6329504"/>
                  <a:pt x="11448236" y="6327449"/>
                  <a:pt x="11438476" y="6327636"/>
                </a:cubicBezTo>
                <a:close/>
                <a:moveTo>
                  <a:pt x="11681250" y="6319508"/>
                </a:moveTo>
                <a:lnTo>
                  <a:pt x="11681250" y="6363648"/>
                </a:lnTo>
                <a:lnTo>
                  <a:pt x="11687104" y="6363648"/>
                </a:lnTo>
                <a:lnTo>
                  <a:pt x="11687104" y="6327010"/>
                </a:lnTo>
                <a:lnTo>
                  <a:pt x="11701864" y="6363648"/>
                </a:lnTo>
                <a:lnTo>
                  <a:pt x="11704154" y="6363648"/>
                </a:lnTo>
                <a:lnTo>
                  <a:pt x="11719423" y="6327010"/>
                </a:lnTo>
                <a:lnTo>
                  <a:pt x="11719423" y="6363648"/>
                </a:lnTo>
                <a:lnTo>
                  <a:pt x="11725276" y="6363648"/>
                </a:lnTo>
                <a:lnTo>
                  <a:pt x="11725276" y="6319508"/>
                </a:lnTo>
                <a:lnTo>
                  <a:pt x="11717260" y="6319508"/>
                </a:lnTo>
                <a:lnTo>
                  <a:pt x="11703263" y="6353145"/>
                </a:lnTo>
                <a:lnTo>
                  <a:pt x="11689267" y="6319508"/>
                </a:lnTo>
                <a:close/>
                <a:moveTo>
                  <a:pt x="11324851" y="6318881"/>
                </a:moveTo>
                <a:cubicBezTo>
                  <a:pt x="11311848" y="6318745"/>
                  <a:pt x="11301198" y="6328991"/>
                  <a:pt x="11301058" y="6341766"/>
                </a:cubicBezTo>
                <a:cubicBezTo>
                  <a:pt x="11301058" y="6341850"/>
                  <a:pt x="11301058" y="6341935"/>
                  <a:pt x="11301058" y="6342019"/>
                </a:cubicBezTo>
                <a:cubicBezTo>
                  <a:pt x="11301274" y="6354794"/>
                  <a:pt x="11311975" y="6364981"/>
                  <a:pt x="11324979" y="6364774"/>
                </a:cubicBezTo>
                <a:cubicBezTo>
                  <a:pt x="11336544" y="6363934"/>
                  <a:pt x="11345744" y="6354894"/>
                  <a:pt x="11346597" y="6343524"/>
                </a:cubicBezTo>
                <a:cubicBezTo>
                  <a:pt x="11347551" y="6330851"/>
                  <a:pt x="11337868" y="6319819"/>
                  <a:pt x="11324979" y="6318883"/>
                </a:cubicBezTo>
                <a:cubicBezTo>
                  <a:pt x="11324941" y="6318882"/>
                  <a:pt x="11324890" y="6318882"/>
                  <a:pt x="11324851" y="6318881"/>
                </a:cubicBezTo>
                <a:close/>
                <a:moveTo>
                  <a:pt x="11653130" y="6318632"/>
                </a:moveTo>
                <a:cubicBezTo>
                  <a:pt x="11644351" y="6318632"/>
                  <a:pt x="11637734" y="6322509"/>
                  <a:pt x="11637734" y="6331137"/>
                </a:cubicBezTo>
                <a:cubicBezTo>
                  <a:pt x="11637734" y="6339765"/>
                  <a:pt x="11646896" y="6342016"/>
                  <a:pt x="11652876" y="6343642"/>
                </a:cubicBezTo>
                <a:cubicBezTo>
                  <a:pt x="11658857" y="6345267"/>
                  <a:pt x="11664328" y="6346643"/>
                  <a:pt x="11664328" y="6352020"/>
                </a:cubicBezTo>
                <a:cubicBezTo>
                  <a:pt x="11664328" y="6355396"/>
                  <a:pt x="11661783" y="6359647"/>
                  <a:pt x="11653767" y="6359647"/>
                </a:cubicBezTo>
                <a:cubicBezTo>
                  <a:pt x="11648346" y="6359619"/>
                  <a:pt x="11643193" y="6357295"/>
                  <a:pt x="11639644" y="6353269"/>
                </a:cubicBezTo>
                <a:lnTo>
                  <a:pt x="11636590" y="6356772"/>
                </a:lnTo>
                <a:cubicBezTo>
                  <a:pt x="11640979" y="6361484"/>
                  <a:pt x="11647265" y="6364048"/>
                  <a:pt x="11653767" y="6363774"/>
                </a:cubicBezTo>
                <a:cubicBezTo>
                  <a:pt x="11665854" y="6363774"/>
                  <a:pt x="11670308" y="6357646"/>
                  <a:pt x="11670308" y="6351269"/>
                </a:cubicBezTo>
                <a:cubicBezTo>
                  <a:pt x="11670308" y="6342016"/>
                  <a:pt x="11660383" y="6339515"/>
                  <a:pt x="11654658" y="6337889"/>
                </a:cubicBezTo>
                <a:cubicBezTo>
                  <a:pt x="11648932" y="6336264"/>
                  <a:pt x="11643715" y="6334639"/>
                  <a:pt x="11643715" y="6330511"/>
                </a:cubicBezTo>
                <a:cubicBezTo>
                  <a:pt x="11643715" y="6326385"/>
                  <a:pt x="11647532" y="6323509"/>
                  <a:pt x="11653003" y="6323509"/>
                </a:cubicBezTo>
                <a:cubicBezTo>
                  <a:pt x="11657838" y="6323420"/>
                  <a:pt x="11662470" y="6325379"/>
                  <a:pt x="11665728" y="6328886"/>
                </a:cubicBezTo>
                <a:lnTo>
                  <a:pt x="11669163" y="6324760"/>
                </a:lnTo>
                <a:cubicBezTo>
                  <a:pt x="11664913" y="6320614"/>
                  <a:pt x="11659110" y="6318394"/>
                  <a:pt x="11653130" y="6318632"/>
                </a:cubicBezTo>
                <a:close/>
                <a:moveTo>
                  <a:pt x="10589147" y="1568801"/>
                </a:moveTo>
                <a:cubicBezTo>
                  <a:pt x="11091442" y="1568801"/>
                  <a:pt x="11597119" y="1682383"/>
                  <a:pt x="12065055" y="1916301"/>
                </a:cubicBezTo>
                <a:lnTo>
                  <a:pt x="12188952" y="1984536"/>
                </a:lnTo>
                <a:lnTo>
                  <a:pt x="12188952" y="6858000"/>
                </a:lnTo>
                <a:lnTo>
                  <a:pt x="7919192" y="6858000"/>
                </a:lnTo>
                <a:lnTo>
                  <a:pt x="7765526" y="6635444"/>
                </a:lnTo>
                <a:cubicBezTo>
                  <a:pt x="7538895" y="6269931"/>
                  <a:pt x="7384269" y="5859721"/>
                  <a:pt x="7312589" y="5422458"/>
                </a:cubicBezTo>
                <a:cubicBezTo>
                  <a:pt x="7169228" y="4547933"/>
                  <a:pt x="7374792" y="3669889"/>
                  <a:pt x="7891442" y="2950074"/>
                </a:cubicBezTo>
                <a:cubicBezTo>
                  <a:pt x="8538362" y="2048753"/>
                  <a:pt x="9556634" y="1568801"/>
                  <a:pt x="10589147" y="1568801"/>
                </a:cubicBezTo>
                <a:close/>
                <a:moveTo>
                  <a:pt x="0" y="0"/>
                </a:moveTo>
                <a:lnTo>
                  <a:pt x="12188952" y="0"/>
                </a:lnTo>
                <a:lnTo>
                  <a:pt x="12188952" y="1807989"/>
                </a:lnTo>
                <a:lnTo>
                  <a:pt x="12156505" y="1790418"/>
                </a:lnTo>
                <a:cubicBezTo>
                  <a:pt x="10656719" y="1026676"/>
                  <a:pt x="8778061" y="1451494"/>
                  <a:pt x="7766760" y="2860477"/>
                </a:cubicBezTo>
                <a:cubicBezTo>
                  <a:pt x="7226206" y="3613607"/>
                  <a:pt x="7011108" y="4532305"/>
                  <a:pt x="7161115" y="5447316"/>
                </a:cubicBezTo>
                <a:cubicBezTo>
                  <a:pt x="7236119" y="5904821"/>
                  <a:pt x="7397907" y="6334023"/>
                  <a:pt x="7635031" y="6716459"/>
                </a:cubicBezTo>
                <a:lnTo>
                  <a:pt x="7732760" y="6858000"/>
                </a:lnTo>
                <a:lnTo>
                  <a:pt x="0" y="6858000"/>
                </a:lnTo>
                <a:close/>
              </a:path>
            </a:pathLst>
          </a:custGeom>
          <a:solidFill>
            <a:schemeClr val="accent1"/>
          </a:solidFill>
        </p:spPr>
        <p:txBody>
          <a:bodyPr wrap="square">
            <a:noAutofit/>
          </a:bodyPr>
          <a:lstStyle>
            <a:lvl1pPr marL="0" marR="0" indent="0" algn="l" defTabSz="457200" rtl="0" eaLnBrk="1" fontAlgn="auto" latinLnBrk="0" hangingPunct="1">
              <a:lnSpc>
                <a:spcPct val="100000"/>
              </a:lnSpc>
              <a:spcBef>
                <a:spcPts val="0"/>
              </a:spcBef>
              <a:spcAft>
                <a:spcPts val="0"/>
              </a:spcAft>
              <a:buClrTx/>
              <a:buSzTx/>
              <a:buFont typeface="Arial"/>
              <a:buNone/>
              <a:tabLst/>
              <a:defRPr sz="1200">
                <a:solidFill>
                  <a:srgbClr val="FFFF00"/>
                </a:solidFill>
              </a:defRPr>
            </a:lvl1pPr>
          </a:lstStyle>
          <a:p>
            <a:pPr marL="0" marR="0" lvl="0" indent="0" algn="l" defTabSz="457200" rtl="0" eaLnBrk="1" fontAlgn="auto" latinLnBrk="0" hangingPunct="1">
              <a:lnSpc>
                <a:spcPct val="100000"/>
              </a:lnSpc>
              <a:spcBef>
                <a:spcPts val="0"/>
              </a:spcBef>
              <a:spcAft>
                <a:spcPts val="0"/>
              </a:spcAft>
              <a:buClrTx/>
              <a:buSzTx/>
              <a:buFont typeface="Arial"/>
              <a:buNone/>
              <a:tabLst/>
              <a:defRPr/>
            </a:pPr>
            <a:r>
              <a:rPr lang="en-US"/>
              <a:t>Bring placeholder to front. Drag picture to placeholder or click icon to add. Send placeholder to back. NOTE: The logo and confidentiality message sit on top of slide; they will need to be pasted onto any new cover slide; light photo may require a full color logo and message.</a:t>
            </a:r>
          </a:p>
        </p:txBody>
      </p:sp>
      <p:pic>
        <p:nvPicPr>
          <p:cNvPr id="23" name="Graphic 22">
            <a:extLst>
              <a:ext uri="{FF2B5EF4-FFF2-40B4-BE49-F238E27FC236}">
                <a16:creationId xmlns:a16="http://schemas.microsoft.com/office/drawing/2014/main" id="{899B57A3-63F1-8F42-B63A-330F4FAE5EAE}"/>
              </a:ext>
            </a:extLst>
          </p:cNvPr>
          <p:cNvPicPr>
            <a:picLocks noChangeAspect="1"/>
          </p:cNvPicPr>
          <p:nvPr/>
        </p:nvPicPr>
        <p:blipFill>
          <a:blip r:embed="rId2">
            <a:extLst>
              <a:ext uri="{96DAC541-7B7A-43D3-8B79-37D633B846F1}">
                <asvg:svgBlip xmlns:asvg="http://schemas.microsoft.com/office/drawing/2016/SVG/main" r:embed="rId3"/>
              </a:ext>
            </a:extLst>
          </a:blip>
          <a:srcRect/>
          <a:stretch>
            <a:fillRect/>
          </a:stretch>
        </p:blipFill>
        <p:spPr>
          <a:xfrm rot="2940000" flipH="1">
            <a:off x="7114541" y="1415268"/>
            <a:ext cx="6940296" cy="6940296"/>
          </a:xfrm>
          <a:custGeom>
            <a:avLst/>
            <a:gdLst>
              <a:gd name="connsiteX0" fmla="*/ 1027598 w 6940296"/>
              <a:gd name="connsiteY0" fmla="*/ 6940296 h 6940296"/>
              <a:gd name="connsiteX1" fmla="*/ 0 w 6940296"/>
              <a:gd name="connsiteY1" fmla="*/ 5758179 h 6940296"/>
              <a:gd name="connsiteX2" fmla="*/ 0 w 6940296"/>
              <a:gd name="connsiteY2" fmla="*/ 6940296 h 6940296"/>
              <a:gd name="connsiteX3" fmla="*/ 1760002 w 6940296"/>
              <a:gd name="connsiteY3" fmla="*/ 0 h 6940296"/>
              <a:gd name="connsiteX4" fmla="*/ 0 w 6940296"/>
              <a:gd name="connsiteY4" fmla="*/ 0 h 6940296"/>
              <a:gd name="connsiteX5" fmla="*/ 0 w 6940296"/>
              <a:gd name="connsiteY5" fmla="*/ 1529946 h 6940296"/>
              <a:gd name="connsiteX6" fmla="*/ 6940296 w 6940296"/>
              <a:gd name="connsiteY6" fmla="*/ 0 h 6940296"/>
              <a:gd name="connsiteX7" fmla="*/ 5012148 w 6940296"/>
              <a:gd name="connsiteY7" fmla="*/ 0 h 6940296"/>
              <a:gd name="connsiteX8" fmla="*/ 919263 w 6940296"/>
              <a:gd name="connsiteY8" fmla="*/ 3557890 h 6940296"/>
              <a:gd name="connsiteX9" fmla="*/ 3859544 w 6940296"/>
              <a:gd name="connsiteY9" fmla="*/ 6940296 h 6940296"/>
              <a:gd name="connsiteX10" fmla="*/ 6940296 w 6940296"/>
              <a:gd name="connsiteY10" fmla="*/ 6940296 h 6940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40296" h="6940296">
                <a:moveTo>
                  <a:pt x="1027598" y="6940296"/>
                </a:moveTo>
                <a:lnTo>
                  <a:pt x="0" y="5758179"/>
                </a:lnTo>
                <a:lnTo>
                  <a:pt x="0" y="6940296"/>
                </a:lnTo>
                <a:close/>
                <a:moveTo>
                  <a:pt x="1760002" y="0"/>
                </a:moveTo>
                <a:lnTo>
                  <a:pt x="0" y="0"/>
                </a:lnTo>
                <a:lnTo>
                  <a:pt x="0" y="1529946"/>
                </a:lnTo>
                <a:close/>
                <a:moveTo>
                  <a:pt x="6940296" y="0"/>
                </a:moveTo>
                <a:lnTo>
                  <a:pt x="5012148" y="0"/>
                </a:lnTo>
                <a:lnTo>
                  <a:pt x="919263" y="3557890"/>
                </a:lnTo>
                <a:lnTo>
                  <a:pt x="3859544" y="6940296"/>
                </a:lnTo>
                <a:lnTo>
                  <a:pt x="6940296" y="6940296"/>
                </a:lnTo>
                <a:close/>
              </a:path>
            </a:pathLst>
          </a:custGeom>
        </p:spPr>
      </p:pic>
      <p:sp>
        <p:nvSpPr>
          <p:cNvPr id="2" name="Title 1"/>
          <p:cNvSpPr>
            <a:spLocks noGrp="1"/>
          </p:cNvSpPr>
          <p:nvPr>
            <p:ph type="ctrTitle"/>
          </p:nvPr>
        </p:nvSpPr>
        <p:spPr>
          <a:xfrm>
            <a:off x="557784" y="2509520"/>
            <a:ext cx="6400800" cy="1635760"/>
          </a:xfrm>
        </p:spPr>
        <p:txBody>
          <a:bodyPr anchor="t">
            <a:normAutofit/>
          </a:bodyPr>
          <a:lstStyle>
            <a:lvl1pPr algn="l">
              <a:defRPr sz="5000">
                <a:solidFill>
                  <a:schemeClr val="bg1"/>
                </a:solidFill>
              </a:defRPr>
            </a:lvl1pPr>
          </a:lstStyle>
          <a:p>
            <a:r>
              <a:rPr lang="en-US"/>
              <a:t>Click to edit Master title style</a:t>
            </a:r>
          </a:p>
        </p:txBody>
      </p:sp>
      <p:sp>
        <p:nvSpPr>
          <p:cNvPr id="3" name="Subtitle 2"/>
          <p:cNvSpPr>
            <a:spLocks noGrp="1"/>
          </p:cNvSpPr>
          <p:nvPr>
            <p:ph type="subTitle" idx="1" hasCustomPrompt="1"/>
          </p:nvPr>
        </p:nvSpPr>
        <p:spPr>
          <a:xfrm>
            <a:off x="557784" y="4389120"/>
            <a:ext cx="5538216" cy="1249680"/>
          </a:xfrm>
        </p:spPr>
        <p:txBody>
          <a:bodyPr anchor="t">
            <a:normAutofit/>
          </a:bodyPr>
          <a:lstStyle>
            <a:lvl1pPr marL="0" indent="0" algn="l">
              <a:buNone/>
              <a:defRPr sz="1800" b="1">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add presenter(s)</a:t>
            </a:r>
          </a:p>
        </p:txBody>
      </p:sp>
      <p:sp>
        <p:nvSpPr>
          <p:cNvPr id="9" name="Text Placeholder 3">
            <a:extLst>
              <a:ext uri="{FF2B5EF4-FFF2-40B4-BE49-F238E27FC236}">
                <a16:creationId xmlns:a16="http://schemas.microsoft.com/office/drawing/2014/main" id="{16A3134D-DA68-DF43-956A-D43C390D301E}"/>
              </a:ext>
            </a:extLst>
          </p:cNvPr>
          <p:cNvSpPr>
            <a:spLocks noGrp="1"/>
          </p:cNvSpPr>
          <p:nvPr>
            <p:ph type="body" sz="half" idx="2" hasCustomPrompt="1"/>
          </p:nvPr>
        </p:nvSpPr>
        <p:spPr>
          <a:xfrm>
            <a:off x="557784" y="2194560"/>
            <a:ext cx="2767307" cy="314960"/>
          </a:xfrm>
        </p:spPr>
        <p:txBody>
          <a:bodyPr>
            <a:normAutofit/>
          </a:bodyPr>
          <a:lstStyle>
            <a:lvl1pPr marL="0" indent="0">
              <a:buNone/>
              <a:defRPr sz="18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Date</a:t>
            </a:r>
          </a:p>
        </p:txBody>
      </p:sp>
      <p:pic>
        <p:nvPicPr>
          <p:cNvPr id="12" name="Graphic 11">
            <a:extLst>
              <a:ext uri="{FF2B5EF4-FFF2-40B4-BE49-F238E27FC236}">
                <a16:creationId xmlns:a16="http://schemas.microsoft.com/office/drawing/2014/main" id="{E70132EE-EC0B-3A41-BCAF-6ECB7D8F4C1E}"/>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557784" y="649424"/>
            <a:ext cx="2104136" cy="526034"/>
          </a:xfrm>
          <a:prstGeom prst="rect">
            <a:avLst/>
          </a:prstGeom>
        </p:spPr>
      </p:pic>
      <p:sp>
        <p:nvSpPr>
          <p:cNvPr id="10" name="TextBox 9">
            <a:extLst>
              <a:ext uri="{FF2B5EF4-FFF2-40B4-BE49-F238E27FC236}">
                <a16:creationId xmlns:a16="http://schemas.microsoft.com/office/drawing/2014/main" id="{D258F5DF-F303-0B4D-A655-C5A242111CA1}"/>
              </a:ext>
            </a:extLst>
          </p:cNvPr>
          <p:cNvSpPr txBox="1"/>
          <p:nvPr/>
        </p:nvSpPr>
        <p:spPr>
          <a:xfrm>
            <a:off x="557784" y="6455373"/>
            <a:ext cx="2257028" cy="138499"/>
          </a:xfrm>
          <a:prstGeom prst="rect">
            <a:avLst/>
          </a:prstGeom>
          <a:noFill/>
        </p:spPr>
        <p:txBody>
          <a:bodyPr wrap="none" lIns="0" tIns="0" rIns="0" bIns="0" rtlCol="0">
            <a:noAutofit/>
          </a:bodyPr>
          <a:lstStyle/>
          <a:p>
            <a:r>
              <a:rPr lang="en-US" sz="900">
                <a:solidFill>
                  <a:schemeClr val="bg1"/>
                </a:solidFill>
              </a:rPr>
              <a:t>Highly sensitive, confidential and proprietary</a:t>
            </a:r>
          </a:p>
        </p:txBody>
      </p:sp>
    </p:spTree>
    <p:extLst>
      <p:ext uri="{BB962C8B-B14F-4D97-AF65-F5344CB8AC3E}">
        <p14:creationId xmlns:p14="http://schemas.microsoft.com/office/powerpoint/2010/main" val="179424001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p:cSld name="1_Title and Content">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C34B0506-2B64-3E49-5FE4-D6A0EBC598C6}"/>
              </a:ext>
            </a:extLst>
          </p:cNvPr>
          <p:cNvGraphicFramePr>
            <a:graphicFrameLocks noChangeAspect="1"/>
          </p:cNvGraphicFramePr>
          <p:nvPr>
            <p:custDataLst>
              <p:tags r:id="rId1"/>
            </p:custDataLst>
            <p:extLst>
              <p:ext uri="{D42A27DB-BD31-4B8C-83A1-F6EECF244321}">
                <p14:modId xmlns:p14="http://schemas.microsoft.com/office/powerpoint/2010/main" val="171722868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06" imgH="308" progId="TCLayout.ActiveDocument.1">
                  <p:embed/>
                </p:oleObj>
              </mc:Choice>
              <mc:Fallback>
                <p:oleObj name="think-cell Slide" r:id="rId3" imgW="306" imgH="308" progId="TCLayout.ActiveDocument.1">
                  <p:embed/>
                  <p:pic>
                    <p:nvPicPr>
                      <p:cNvPr id="7" name="Object 6" hidden="1">
                        <a:extLst>
                          <a:ext uri="{FF2B5EF4-FFF2-40B4-BE49-F238E27FC236}">
                            <a16:creationId xmlns:a16="http://schemas.microsoft.com/office/drawing/2014/main" id="{C34B0506-2B64-3E49-5FE4-D6A0EBC598C6}"/>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p:cNvSpPr>
            <a:spLocks noGrp="1"/>
          </p:cNvSpPr>
          <p:nvPr>
            <p:ph type="title"/>
          </p:nvPr>
        </p:nvSpPr>
        <p:spPr>
          <a:xfrm>
            <a:off x="1097541" y="713085"/>
            <a:ext cx="10703934" cy="701731"/>
          </a:xfrm>
          <a:effectLst/>
        </p:spPr>
        <p:txBody>
          <a:bodyPr vert="horz" anchor="t"/>
          <a:lstStyle>
            <a:lvl1pPr>
              <a:defRPr spc="-100" baseline="0">
                <a:gradFill flip="none" rotWithShape="1">
                  <a:gsLst>
                    <a:gs pos="0">
                      <a:schemeClr val="accent4"/>
                    </a:gs>
                    <a:gs pos="50000">
                      <a:srgbClr val="4F3F7D"/>
                    </a:gs>
                    <a:gs pos="100000">
                      <a:schemeClr val="accent1"/>
                    </a:gs>
                  </a:gsLst>
                  <a:lin ang="0" scaled="1"/>
                  <a:tileRect/>
                </a:gradFill>
                <a:effectLst/>
              </a:defRPr>
            </a:lvl1pPr>
          </a:lstStyle>
          <a:p>
            <a:r>
              <a:rPr lang="en-US"/>
              <a:t>Click to edit Master title style</a:t>
            </a:r>
          </a:p>
        </p:txBody>
      </p:sp>
      <p:sp>
        <p:nvSpPr>
          <p:cNvPr id="3" name="Content Placeholder 2"/>
          <p:cNvSpPr>
            <a:spLocks noGrp="1"/>
          </p:cNvSpPr>
          <p:nvPr>
            <p:ph idx="1"/>
          </p:nvPr>
        </p:nvSpPr>
        <p:spPr>
          <a:xfrm>
            <a:off x="1097542" y="1991171"/>
            <a:ext cx="10703934" cy="3877921"/>
          </a:xfrm>
        </p:spPr>
        <p:txBody>
          <a:bodyPr/>
          <a:lstStyle>
            <a:lvl1pPr marL="230188" indent="-230188">
              <a:buClr>
                <a:srgbClr val="032C5D"/>
              </a:buClr>
              <a:defRPr i="1">
                <a:solidFill>
                  <a:srgbClr val="032C5D"/>
                </a:solidFill>
              </a:defRPr>
            </a:lvl1pPr>
            <a:lvl2pPr marL="684213" indent="-222250">
              <a:buClr>
                <a:srgbClr val="032C5D"/>
              </a:buClr>
              <a:defRPr i="1">
                <a:solidFill>
                  <a:srgbClr val="032C5D"/>
                </a:solidFill>
              </a:defRPr>
            </a:lvl2pPr>
            <a:lvl3pPr marL="1144588" indent="-230188">
              <a:buClr>
                <a:srgbClr val="032C5D"/>
              </a:buClr>
              <a:defRPr i="1">
                <a:solidFill>
                  <a:srgbClr val="032C5D"/>
                </a:solidFill>
              </a:defRPr>
            </a:lvl3pPr>
            <a:lvl4pPr marL="1598613" indent="-222250">
              <a:buClr>
                <a:srgbClr val="032C5D"/>
              </a:buClr>
              <a:defRPr i="1">
                <a:solidFill>
                  <a:srgbClr val="032C5D"/>
                </a:solidFill>
              </a:defRPr>
            </a:lvl4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9271123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preserve="1">
  <p:cSld name="2_FINAL Slide">
    <p:bg>
      <p:bgPr>
        <a:solidFill>
          <a:schemeClr val="bg1"/>
        </a:solidFill>
        <a:effectLst/>
      </p:bgPr>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4076C1B5-3705-F73E-5FF1-82B6C2CBA77D}"/>
              </a:ext>
            </a:extLst>
          </p:cNvPr>
          <p:cNvGraphicFramePr>
            <a:graphicFrameLocks noChangeAspect="1"/>
          </p:cNvGraphicFramePr>
          <p:nvPr>
            <p:custDataLst>
              <p:tags r:id="rId1"/>
            </p:custDataLst>
            <p:extLst>
              <p:ext uri="{D42A27DB-BD31-4B8C-83A1-F6EECF244321}">
                <p14:modId xmlns:p14="http://schemas.microsoft.com/office/powerpoint/2010/main" val="344927585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06" imgH="308" progId="TCLayout.ActiveDocument.1">
                  <p:embed/>
                </p:oleObj>
              </mc:Choice>
              <mc:Fallback>
                <p:oleObj name="think-cell Slide" r:id="rId3" imgW="306" imgH="308" progId="TCLayout.ActiveDocument.1">
                  <p:embed/>
                  <p:pic>
                    <p:nvPicPr>
                      <p:cNvPr id="4" name="Object 3" hidden="1">
                        <a:extLst>
                          <a:ext uri="{FF2B5EF4-FFF2-40B4-BE49-F238E27FC236}">
                            <a16:creationId xmlns:a16="http://schemas.microsoft.com/office/drawing/2014/main" id="{4076C1B5-3705-F73E-5FF1-82B6C2CBA77D}"/>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pic>
        <p:nvPicPr>
          <p:cNvPr id="8" name="Picture 7" descr="A close-up of a white background&#10;&#10;Description automatically generated">
            <a:extLst>
              <a:ext uri="{FF2B5EF4-FFF2-40B4-BE49-F238E27FC236}">
                <a16:creationId xmlns:a16="http://schemas.microsoft.com/office/drawing/2014/main" id="{21F18B01-94B8-A4A0-650D-3B9BE267BC1F}"/>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24" y="0"/>
            <a:ext cx="12188952" cy="6858000"/>
          </a:xfrm>
          <a:prstGeom prst="rect">
            <a:avLst/>
          </a:prstGeom>
        </p:spPr>
      </p:pic>
    </p:spTree>
    <p:extLst>
      <p:ext uri="{BB962C8B-B14F-4D97-AF65-F5344CB8AC3E}">
        <p14:creationId xmlns:p14="http://schemas.microsoft.com/office/powerpoint/2010/main" val="7338931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200.xml><?xml version="1.0" encoding="utf-8"?>
<p:sldLayout xmlns:a="http://schemas.openxmlformats.org/drawingml/2006/main" xmlns:r="http://schemas.openxmlformats.org/officeDocument/2006/relationships" xmlns:p="http://schemas.openxmlformats.org/presentationml/2006/main" showMasterSp="0" preserve="1">
  <p:cSld name="Title slide full light image tagline">
    <p:bg>
      <p:bgPr>
        <a:solidFill>
          <a:schemeClr val="tx1"/>
        </a:solidFill>
        <a:effectLst/>
      </p:bgPr>
    </p:bg>
    <p:spTree>
      <p:nvGrpSpPr>
        <p:cNvPr id="1" name=""/>
        <p:cNvGrpSpPr/>
        <p:nvPr/>
      </p:nvGrpSpPr>
      <p:grpSpPr>
        <a:xfrm>
          <a:off x="0" y="0"/>
          <a:ext cx="0" cy="0"/>
          <a:chOff x="0" y="0"/>
          <a:chExt cx="0" cy="0"/>
        </a:xfrm>
      </p:grpSpPr>
      <p:sp>
        <p:nvSpPr>
          <p:cNvPr id="13" name="Picture Placeholder 12">
            <a:extLst>
              <a:ext uri="{FF2B5EF4-FFF2-40B4-BE49-F238E27FC236}">
                <a16:creationId xmlns:a16="http://schemas.microsoft.com/office/drawing/2014/main" id="{C30E780E-FF4D-FE48-AC83-AD351A2DD8CC}"/>
              </a:ext>
            </a:extLst>
          </p:cNvPr>
          <p:cNvSpPr>
            <a:spLocks noGrp="1"/>
          </p:cNvSpPr>
          <p:nvPr>
            <p:ph type="pic" sz="quarter" idx="10" hasCustomPrompt="1"/>
          </p:nvPr>
        </p:nvSpPr>
        <p:spPr>
          <a:xfrm>
            <a:off x="0" y="0"/>
            <a:ext cx="12188952" cy="6858000"/>
          </a:xfrm>
          <a:custGeom>
            <a:avLst/>
            <a:gdLst>
              <a:gd name="connsiteX0" fmla="*/ 11652113 w 12188952"/>
              <a:gd name="connsiteY0" fmla="*/ 6485941 h 6858000"/>
              <a:gd name="connsiteX1" fmla="*/ 11651858 w 12188952"/>
              <a:gd name="connsiteY1" fmla="*/ 6486566 h 6858000"/>
              <a:gd name="connsiteX2" fmla="*/ 11626664 w 12188952"/>
              <a:gd name="connsiteY2" fmla="*/ 6510325 h 6858000"/>
              <a:gd name="connsiteX3" fmla="*/ 11626652 w 12188952"/>
              <a:gd name="connsiteY3" fmla="*/ 6510943 h 6858000"/>
              <a:gd name="connsiteX4" fmla="*/ 11652100 w 12188952"/>
              <a:gd name="connsiteY4" fmla="*/ 6535959 h 6858000"/>
              <a:gd name="connsiteX5" fmla="*/ 11677548 w 12188952"/>
              <a:gd name="connsiteY5" fmla="*/ 6510958 h 6858000"/>
              <a:gd name="connsiteX6" fmla="*/ 11652113 w 12188952"/>
              <a:gd name="connsiteY6" fmla="*/ 6485941 h 6858000"/>
              <a:gd name="connsiteX7" fmla="*/ 10086168 w 12188952"/>
              <a:gd name="connsiteY7" fmla="*/ 6445178 h 6858000"/>
              <a:gd name="connsiteX8" fmla="*/ 10086292 w 12188952"/>
              <a:gd name="connsiteY8" fmla="*/ 6445178 h 6858000"/>
              <a:gd name="connsiteX9" fmla="*/ 10086168 w 12188952"/>
              <a:gd name="connsiteY9" fmla="*/ 6445427 h 6858000"/>
              <a:gd name="connsiteX10" fmla="*/ 11506677 w 12188952"/>
              <a:gd name="connsiteY10" fmla="*/ 6444802 h 6858000"/>
              <a:gd name="connsiteX11" fmla="*/ 11506727 w 12188952"/>
              <a:gd name="connsiteY11" fmla="*/ 6444802 h 6858000"/>
              <a:gd name="connsiteX12" fmla="*/ 11506423 w 12188952"/>
              <a:gd name="connsiteY12" fmla="*/ 6445427 h 6858000"/>
              <a:gd name="connsiteX13" fmla="*/ 10544106 w 12188952"/>
              <a:gd name="connsiteY13" fmla="*/ 6416792 h 6858000"/>
              <a:gd name="connsiteX14" fmla="*/ 10582277 w 12188952"/>
              <a:gd name="connsiteY14" fmla="*/ 6459057 h 6858000"/>
              <a:gd name="connsiteX15" fmla="*/ 10582150 w 12188952"/>
              <a:gd name="connsiteY15" fmla="*/ 6459057 h 6858000"/>
              <a:gd name="connsiteX16" fmla="*/ 10544106 w 12188952"/>
              <a:gd name="connsiteY16" fmla="*/ 6501572 h 6858000"/>
              <a:gd name="connsiteX17" fmla="*/ 10505934 w 12188952"/>
              <a:gd name="connsiteY17" fmla="*/ 6459057 h 6858000"/>
              <a:gd name="connsiteX18" fmla="*/ 10544106 w 12188952"/>
              <a:gd name="connsiteY18" fmla="*/ 6416792 h 6858000"/>
              <a:gd name="connsiteX19" fmla="*/ 10370678 w 12188952"/>
              <a:gd name="connsiteY19" fmla="*/ 6416792 h 6858000"/>
              <a:gd name="connsiteX20" fmla="*/ 10408214 w 12188952"/>
              <a:gd name="connsiteY20" fmla="*/ 6459057 h 6858000"/>
              <a:gd name="connsiteX21" fmla="*/ 10370678 w 12188952"/>
              <a:gd name="connsiteY21" fmla="*/ 6501572 h 6858000"/>
              <a:gd name="connsiteX22" fmla="*/ 10337214 w 12188952"/>
              <a:gd name="connsiteY22" fmla="*/ 6485066 h 6858000"/>
              <a:gd name="connsiteX23" fmla="*/ 10337214 w 12188952"/>
              <a:gd name="connsiteY23" fmla="*/ 6433298 h 6858000"/>
              <a:gd name="connsiteX24" fmla="*/ 10370678 w 12188952"/>
              <a:gd name="connsiteY24" fmla="*/ 6416792 h 6858000"/>
              <a:gd name="connsiteX25" fmla="*/ 10951760 w 12188952"/>
              <a:gd name="connsiteY25" fmla="*/ 6412989 h 6858000"/>
              <a:gd name="connsiteX26" fmla="*/ 10987284 w 12188952"/>
              <a:gd name="connsiteY26" fmla="*/ 6445302 h 6858000"/>
              <a:gd name="connsiteX27" fmla="*/ 10914120 w 12188952"/>
              <a:gd name="connsiteY27" fmla="*/ 6445302 h 6858000"/>
              <a:gd name="connsiteX28" fmla="*/ 10913992 w 12188952"/>
              <a:gd name="connsiteY28" fmla="*/ 6445427 h 6858000"/>
              <a:gd name="connsiteX29" fmla="*/ 10950765 w 12188952"/>
              <a:gd name="connsiteY29" fmla="*/ 6413040 h 6858000"/>
              <a:gd name="connsiteX30" fmla="*/ 10951760 w 12188952"/>
              <a:gd name="connsiteY30" fmla="*/ 6412989 h 6858000"/>
              <a:gd name="connsiteX31" fmla="*/ 10123809 w 12188952"/>
              <a:gd name="connsiteY31" fmla="*/ 6412864 h 6858000"/>
              <a:gd name="connsiteX32" fmla="*/ 10159332 w 12188952"/>
              <a:gd name="connsiteY32" fmla="*/ 6445178 h 6858000"/>
              <a:gd name="connsiteX33" fmla="*/ 10086292 w 12188952"/>
              <a:gd name="connsiteY33" fmla="*/ 6445178 h 6858000"/>
              <a:gd name="connsiteX34" fmla="*/ 10097865 w 12188952"/>
              <a:gd name="connsiteY34" fmla="*/ 6421958 h 6858000"/>
              <a:gd name="connsiteX35" fmla="*/ 10122813 w 12188952"/>
              <a:gd name="connsiteY35" fmla="*/ 6412916 h 6858000"/>
              <a:gd name="connsiteX36" fmla="*/ 10123809 w 12188952"/>
              <a:gd name="connsiteY36" fmla="*/ 6412864 h 6858000"/>
              <a:gd name="connsiteX37" fmla="*/ 11543933 w 12188952"/>
              <a:gd name="connsiteY37" fmla="*/ 6412489 h 6858000"/>
              <a:gd name="connsiteX38" fmla="*/ 11579458 w 12188952"/>
              <a:gd name="connsiteY38" fmla="*/ 6444802 h 6858000"/>
              <a:gd name="connsiteX39" fmla="*/ 11506727 w 12188952"/>
              <a:gd name="connsiteY39" fmla="*/ 6444802 h 6858000"/>
              <a:gd name="connsiteX40" fmla="*/ 11517949 w 12188952"/>
              <a:gd name="connsiteY40" fmla="*/ 6421763 h 6858000"/>
              <a:gd name="connsiteX41" fmla="*/ 11542941 w 12188952"/>
              <a:gd name="connsiteY41" fmla="*/ 6412540 h 6858000"/>
              <a:gd name="connsiteX42" fmla="*/ 11543933 w 12188952"/>
              <a:gd name="connsiteY42" fmla="*/ 6412489 h 6858000"/>
              <a:gd name="connsiteX43" fmla="*/ 11305129 w 12188952"/>
              <a:gd name="connsiteY43" fmla="*/ 6386281 h 6858000"/>
              <a:gd name="connsiteX44" fmla="*/ 11305129 w 12188952"/>
              <a:gd name="connsiteY44" fmla="*/ 6532083 h 6858000"/>
              <a:gd name="connsiteX45" fmla="*/ 11344065 w 12188952"/>
              <a:gd name="connsiteY45" fmla="*/ 6532083 h 6858000"/>
              <a:gd name="connsiteX46" fmla="*/ 11344065 w 12188952"/>
              <a:gd name="connsiteY46" fmla="*/ 6386281 h 6858000"/>
              <a:gd name="connsiteX47" fmla="*/ 10630374 w 12188952"/>
              <a:gd name="connsiteY47" fmla="*/ 6386281 h 6858000"/>
              <a:gd name="connsiteX48" fmla="*/ 10676054 w 12188952"/>
              <a:gd name="connsiteY48" fmla="*/ 6532083 h 6858000"/>
              <a:gd name="connsiteX49" fmla="*/ 10717534 w 12188952"/>
              <a:gd name="connsiteY49" fmla="*/ 6532083 h 6858000"/>
              <a:gd name="connsiteX50" fmla="*/ 10748836 w 12188952"/>
              <a:gd name="connsiteY50" fmla="*/ 6432797 h 6858000"/>
              <a:gd name="connsiteX51" fmla="*/ 10780009 w 12188952"/>
              <a:gd name="connsiteY51" fmla="*/ 6532083 h 6858000"/>
              <a:gd name="connsiteX52" fmla="*/ 10821617 w 12188952"/>
              <a:gd name="connsiteY52" fmla="*/ 6532083 h 6858000"/>
              <a:gd name="connsiteX53" fmla="*/ 10866914 w 12188952"/>
              <a:gd name="connsiteY53" fmla="*/ 6386281 h 6858000"/>
              <a:gd name="connsiteX54" fmla="*/ 10826197 w 12188952"/>
              <a:gd name="connsiteY54" fmla="*/ 6386281 h 6858000"/>
              <a:gd name="connsiteX55" fmla="*/ 10798459 w 12188952"/>
              <a:gd name="connsiteY55" fmla="*/ 6484441 h 6858000"/>
              <a:gd name="connsiteX56" fmla="*/ 10765886 w 12188952"/>
              <a:gd name="connsiteY56" fmla="*/ 6386281 h 6858000"/>
              <a:gd name="connsiteX57" fmla="*/ 10731149 w 12188952"/>
              <a:gd name="connsiteY57" fmla="*/ 6386281 h 6858000"/>
              <a:gd name="connsiteX58" fmla="*/ 10698576 w 12188952"/>
              <a:gd name="connsiteY58" fmla="*/ 6484441 h 6858000"/>
              <a:gd name="connsiteX59" fmla="*/ 10670964 w 12188952"/>
              <a:gd name="connsiteY59" fmla="*/ 6386281 h 6858000"/>
              <a:gd name="connsiteX60" fmla="*/ 11134118 w 12188952"/>
              <a:gd name="connsiteY60" fmla="*/ 6382905 h 6858000"/>
              <a:gd name="connsiteX61" fmla="*/ 11086276 w 12188952"/>
              <a:gd name="connsiteY61" fmla="*/ 6406414 h 6858000"/>
              <a:gd name="connsiteX62" fmla="*/ 11086276 w 12188952"/>
              <a:gd name="connsiteY62" fmla="*/ 6386156 h 6858000"/>
              <a:gd name="connsiteX63" fmla="*/ 11047341 w 12188952"/>
              <a:gd name="connsiteY63" fmla="*/ 6386156 h 6858000"/>
              <a:gd name="connsiteX64" fmla="*/ 11047850 w 12188952"/>
              <a:gd name="connsiteY64" fmla="*/ 6532083 h 6858000"/>
              <a:gd name="connsiteX65" fmla="*/ 11086785 w 12188952"/>
              <a:gd name="connsiteY65" fmla="*/ 6532083 h 6858000"/>
              <a:gd name="connsiteX66" fmla="*/ 11086785 w 12188952"/>
              <a:gd name="connsiteY66" fmla="*/ 6435799 h 6858000"/>
              <a:gd name="connsiteX67" fmla="*/ 11123430 w 12188952"/>
              <a:gd name="connsiteY67" fmla="*/ 6419168 h 6858000"/>
              <a:gd name="connsiteX68" fmla="*/ 11134118 w 12188952"/>
              <a:gd name="connsiteY68" fmla="*/ 6420418 h 6858000"/>
              <a:gd name="connsiteX69" fmla="*/ 10950638 w 12188952"/>
              <a:gd name="connsiteY69" fmla="*/ 6382655 h 6858000"/>
              <a:gd name="connsiteX70" fmla="*/ 10946897 w 12188952"/>
              <a:gd name="connsiteY70" fmla="*/ 6382682 h 6858000"/>
              <a:gd name="connsiteX71" fmla="*/ 10873785 w 12188952"/>
              <a:gd name="connsiteY71" fmla="*/ 6459307 h 6858000"/>
              <a:gd name="connsiteX72" fmla="*/ 10873842 w 12188952"/>
              <a:gd name="connsiteY72" fmla="*/ 6466226 h 6858000"/>
              <a:gd name="connsiteX73" fmla="*/ 10953055 w 12188952"/>
              <a:gd name="connsiteY73" fmla="*/ 6535959 h 6858000"/>
              <a:gd name="connsiteX74" fmla="*/ 11014258 w 12188952"/>
              <a:gd name="connsiteY74" fmla="*/ 6515828 h 6858000"/>
              <a:gd name="connsiteX75" fmla="*/ 10997081 w 12188952"/>
              <a:gd name="connsiteY75" fmla="*/ 6490818 h 6858000"/>
              <a:gd name="connsiteX76" fmla="*/ 10957381 w 12188952"/>
              <a:gd name="connsiteY76" fmla="*/ 6505323 h 6858000"/>
              <a:gd name="connsiteX77" fmla="*/ 10914629 w 12188952"/>
              <a:gd name="connsiteY77" fmla="*/ 6471562 h 6858000"/>
              <a:gd name="connsiteX78" fmla="*/ 11025073 w 12188952"/>
              <a:gd name="connsiteY78" fmla="*/ 6471562 h 6858000"/>
              <a:gd name="connsiteX79" fmla="*/ 11025073 w 12188952"/>
              <a:gd name="connsiteY79" fmla="*/ 6463059 h 6858000"/>
              <a:gd name="connsiteX80" fmla="*/ 10950765 w 12188952"/>
              <a:gd name="connsiteY80" fmla="*/ 6382780 h 6858000"/>
              <a:gd name="connsiteX81" fmla="*/ 10383401 w 12188952"/>
              <a:gd name="connsiteY81" fmla="*/ 6382655 h 6858000"/>
              <a:gd name="connsiteX82" fmla="*/ 10337087 w 12188952"/>
              <a:gd name="connsiteY82" fmla="*/ 6404663 h 6858000"/>
              <a:gd name="connsiteX83" fmla="*/ 10337087 w 12188952"/>
              <a:gd name="connsiteY83" fmla="*/ 6386281 h 6858000"/>
              <a:gd name="connsiteX84" fmla="*/ 10298024 w 12188952"/>
              <a:gd name="connsiteY84" fmla="*/ 6386281 h 6858000"/>
              <a:gd name="connsiteX85" fmla="*/ 10298024 w 12188952"/>
              <a:gd name="connsiteY85" fmla="*/ 6587727 h 6858000"/>
              <a:gd name="connsiteX86" fmla="*/ 10337595 w 12188952"/>
              <a:gd name="connsiteY86" fmla="*/ 6587727 h 6858000"/>
              <a:gd name="connsiteX87" fmla="*/ 10337595 w 12188952"/>
              <a:gd name="connsiteY87" fmla="*/ 6513451 h 6858000"/>
              <a:gd name="connsiteX88" fmla="*/ 10383401 w 12188952"/>
              <a:gd name="connsiteY88" fmla="*/ 6535709 h 6858000"/>
              <a:gd name="connsiteX89" fmla="*/ 10449185 w 12188952"/>
              <a:gd name="connsiteY89" fmla="*/ 6459057 h 6858000"/>
              <a:gd name="connsiteX90" fmla="*/ 10383401 w 12188952"/>
              <a:gd name="connsiteY90" fmla="*/ 6382655 h 6858000"/>
              <a:gd name="connsiteX91" fmla="*/ 10122813 w 12188952"/>
              <a:gd name="connsiteY91" fmla="*/ 6382655 h 6858000"/>
              <a:gd name="connsiteX92" fmla="*/ 10119205 w 12188952"/>
              <a:gd name="connsiteY92" fmla="*/ 6382678 h 6858000"/>
              <a:gd name="connsiteX93" fmla="*/ 10045961 w 12188952"/>
              <a:gd name="connsiteY93" fmla="*/ 6459182 h 6858000"/>
              <a:gd name="connsiteX94" fmla="*/ 10046018 w 12188952"/>
              <a:gd name="connsiteY94" fmla="*/ 6466101 h 6858000"/>
              <a:gd name="connsiteX95" fmla="*/ 10125231 w 12188952"/>
              <a:gd name="connsiteY95" fmla="*/ 6535834 h 6858000"/>
              <a:gd name="connsiteX96" fmla="*/ 10186434 w 12188952"/>
              <a:gd name="connsiteY96" fmla="*/ 6515702 h 6858000"/>
              <a:gd name="connsiteX97" fmla="*/ 10169256 w 12188952"/>
              <a:gd name="connsiteY97" fmla="*/ 6490694 h 6858000"/>
              <a:gd name="connsiteX98" fmla="*/ 10129557 w 12188952"/>
              <a:gd name="connsiteY98" fmla="*/ 6505198 h 6858000"/>
              <a:gd name="connsiteX99" fmla="*/ 10086805 w 12188952"/>
              <a:gd name="connsiteY99" fmla="*/ 6471437 h 6858000"/>
              <a:gd name="connsiteX100" fmla="*/ 10197122 w 12188952"/>
              <a:gd name="connsiteY100" fmla="*/ 6471437 h 6858000"/>
              <a:gd name="connsiteX101" fmla="*/ 10197122 w 12188952"/>
              <a:gd name="connsiteY101" fmla="*/ 6462934 h 6858000"/>
              <a:gd name="connsiteX102" fmla="*/ 10122813 w 12188952"/>
              <a:gd name="connsiteY102" fmla="*/ 6382655 h 6858000"/>
              <a:gd name="connsiteX103" fmla="*/ 11543323 w 12188952"/>
              <a:gd name="connsiteY103" fmla="*/ 6382280 h 6858000"/>
              <a:gd name="connsiteX104" fmla="*/ 11543068 w 12188952"/>
              <a:gd name="connsiteY104" fmla="*/ 6382655 h 6858000"/>
              <a:gd name="connsiteX105" fmla="*/ 11540116 w 12188952"/>
              <a:gd name="connsiteY105" fmla="*/ 6382672 h 6858000"/>
              <a:gd name="connsiteX106" fmla="*/ 11466469 w 12188952"/>
              <a:gd name="connsiteY106" fmla="*/ 6458807 h 6858000"/>
              <a:gd name="connsiteX107" fmla="*/ 11466520 w 12188952"/>
              <a:gd name="connsiteY107" fmla="*/ 6465726 h 6858000"/>
              <a:gd name="connsiteX108" fmla="*/ 11545740 w 12188952"/>
              <a:gd name="connsiteY108" fmla="*/ 6535459 h 6858000"/>
              <a:gd name="connsiteX109" fmla="*/ 11606943 w 12188952"/>
              <a:gd name="connsiteY109" fmla="*/ 6515327 h 6858000"/>
              <a:gd name="connsiteX110" fmla="*/ 11589638 w 12188952"/>
              <a:gd name="connsiteY110" fmla="*/ 6490318 h 6858000"/>
              <a:gd name="connsiteX111" fmla="*/ 11550066 w 12188952"/>
              <a:gd name="connsiteY111" fmla="*/ 6504823 h 6858000"/>
              <a:gd name="connsiteX112" fmla="*/ 11507314 w 12188952"/>
              <a:gd name="connsiteY112" fmla="*/ 6471061 h 6858000"/>
              <a:gd name="connsiteX113" fmla="*/ 11617631 w 12188952"/>
              <a:gd name="connsiteY113" fmla="*/ 6471061 h 6858000"/>
              <a:gd name="connsiteX114" fmla="*/ 11617631 w 12188952"/>
              <a:gd name="connsiteY114" fmla="*/ 6462559 h 6858000"/>
              <a:gd name="connsiteX115" fmla="*/ 11543323 w 12188952"/>
              <a:gd name="connsiteY115" fmla="*/ 6382280 h 6858000"/>
              <a:gd name="connsiteX116" fmla="*/ 10544360 w 12188952"/>
              <a:gd name="connsiteY116" fmla="*/ 6381905 h 6858000"/>
              <a:gd name="connsiteX117" fmla="*/ 10465853 w 12188952"/>
              <a:gd name="connsiteY117" fmla="*/ 6459057 h 6858000"/>
              <a:gd name="connsiteX118" fmla="*/ 10544360 w 12188952"/>
              <a:gd name="connsiteY118" fmla="*/ 6536209 h 6858000"/>
              <a:gd name="connsiteX119" fmla="*/ 10622868 w 12188952"/>
              <a:gd name="connsiteY119" fmla="*/ 6459057 h 6858000"/>
              <a:gd name="connsiteX120" fmla="*/ 10544360 w 12188952"/>
              <a:gd name="connsiteY120" fmla="*/ 6381905 h 6858000"/>
              <a:gd name="connsiteX121" fmla="*/ 11230439 w 12188952"/>
              <a:gd name="connsiteY121" fmla="*/ 6330637 h 6858000"/>
              <a:gd name="connsiteX122" fmla="*/ 11230439 w 12188952"/>
              <a:gd name="connsiteY122" fmla="*/ 6532083 h 6858000"/>
              <a:gd name="connsiteX123" fmla="*/ 11269374 w 12188952"/>
              <a:gd name="connsiteY123" fmla="*/ 6532083 h 6858000"/>
              <a:gd name="connsiteX124" fmla="*/ 11269374 w 12188952"/>
              <a:gd name="connsiteY124" fmla="*/ 6330637 h 6858000"/>
              <a:gd name="connsiteX125" fmla="*/ 9772649 w 12188952"/>
              <a:gd name="connsiteY125" fmla="*/ 6330637 h 6858000"/>
              <a:gd name="connsiteX126" fmla="*/ 9831307 w 12188952"/>
              <a:gd name="connsiteY126" fmla="*/ 6532083 h 6858000"/>
              <a:gd name="connsiteX127" fmla="*/ 9877750 w 12188952"/>
              <a:gd name="connsiteY127" fmla="*/ 6532083 h 6858000"/>
              <a:gd name="connsiteX128" fmla="*/ 9913377 w 12188952"/>
              <a:gd name="connsiteY128" fmla="*/ 6393909 h 6858000"/>
              <a:gd name="connsiteX129" fmla="*/ 9949385 w 12188952"/>
              <a:gd name="connsiteY129" fmla="*/ 6532083 h 6858000"/>
              <a:gd name="connsiteX130" fmla="*/ 9995828 w 12188952"/>
              <a:gd name="connsiteY130" fmla="*/ 6532083 h 6858000"/>
              <a:gd name="connsiteX131" fmla="*/ 10054231 w 12188952"/>
              <a:gd name="connsiteY131" fmla="*/ 6330637 h 6858000"/>
              <a:gd name="connsiteX132" fmla="*/ 10004990 w 12188952"/>
              <a:gd name="connsiteY132" fmla="*/ 6330637 h 6858000"/>
              <a:gd name="connsiteX133" fmla="*/ 9968853 w 12188952"/>
              <a:gd name="connsiteY133" fmla="*/ 6476188 h 6858000"/>
              <a:gd name="connsiteX134" fmla="*/ 9930681 w 12188952"/>
              <a:gd name="connsiteY134" fmla="*/ 6330637 h 6858000"/>
              <a:gd name="connsiteX135" fmla="*/ 9896581 w 12188952"/>
              <a:gd name="connsiteY135" fmla="*/ 6330637 h 6858000"/>
              <a:gd name="connsiteX136" fmla="*/ 9857518 w 12188952"/>
              <a:gd name="connsiteY136" fmla="*/ 6476188 h 6858000"/>
              <a:gd name="connsiteX137" fmla="*/ 9821509 w 12188952"/>
              <a:gd name="connsiteY137" fmla="*/ 6330637 h 6858000"/>
              <a:gd name="connsiteX138" fmla="*/ 11438476 w 12188952"/>
              <a:gd name="connsiteY138" fmla="*/ 6327636 h 6858000"/>
              <a:gd name="connsiteX139" fmla="*/ 11432420 w 12188952"/>
              <a:gd name="connsiteY139" fmla="*/ 6327740 h 6858000"/>
              <a:gd name="connsiteX140" fmla="*/ 11388598 w 12188952"/>
              <a:gd name="connsiteY140" fmla="*/ 6378403 h 6858000"/>
              <a:gd name="connsiteX141" fmla="*/ 11388598 w 12188952"/>
              <a:gd name="connsiteY141" fmla="*/ 6386281 h 6858000"/>
              <a:gd name="connsiteX142" fmla="*/ 11364041 w 12188952"/>
              <a:gd name="connsiteY142" fmla="*/ 6386281 h 6858000"/>
              <a:gd name="connsiteX143" fmla="*/ 11364041 w 12188952"/>
              <a:gd name="connsiteY143" fmla="*/ 6419793 h 6858000"/>
              <a:gd name="connsiteX144" fmla="*/ 11388598 w 12188952"/>
              <a:gd name="connsiteY144" fmla="*/ 6419793 h 6858000"/>
              <a:gd name="connsiteX145" fmla="*/ 11388598 w 12188952"/>
              <a:gd name="connsiteY145" fmla="*/ 6532333 h 6858000"/>
              <a:gd name="connsiteX146" fmla="*/ 11427661 w 12188952"/>
              <a:gd name="connsiteY146" fmla="*/ 6532333 h 6858000"/>
              <a:gd name="connsiteX147" fmla="*/ 11427661 w 12188952"/>
              <a:gd name="connsiteY147" fmla="*/ 6419793 h 6858000"/>
              <a:gd name="connsiteX148" fmla="*/ 11457690 w 12188952"/>
              <a:gd name="connsiteY148" fmla="*/ 6419793 h 6858000"/>
              <a:gd name="connsiteX149" fmla="*/ 11457690 w 12188952"/>
              <a:gd name="connsiteY149" fmla="*/ 6386281 h 6858000"/>
              <a:gd name="connsiteX150" fmla="*/ 11427661 w 12188952"/>
              <a:gd name="connsiteY150" fmla="*/ 6386281 h 6858000"/>
              <a:gd name="connsiteX151" fmla="*/ 11427661 w 12188952"/>
              <a:gd name="connsiteY151" fmla="*/ 6379029 h 6858000"/>
              <a:gd name="connsiteX152" fmla="*/ 11446111 w 12188952"/>
              <a:gd name="connsiteY152" fmla="*/ 6357897 h 6858000"/>
              <a:gd name="connsiteX153" fmla="*/ 11458835 w 12188952"/>
              <a:gd name="connsiteY153" fmla="*/ 6360898 h 6858000"/>
              <a:gd name="connsiteX154" fmla="*/ 11466724 w 12188952"/>
              <a:gd name="connsiteY154" fmla="*/ 6333638 h 6858000"/>
              <a:gd name="connsiteX155" fmla="*/ 11438476 w 12188952"/>
              <a:gd name="connsiteY155" fmla="*/ 6327636 h 6858000"/>
              <a:gd name="connsiteX156" fmla="*/ 11681250 w 12188952"/>
              <a:gd name="connsiteY156" fmla="*/ 6319508 h 6858000"/>
              <a:gd name="connsiteX157" fmla="*/ 11681250 w 12188952"/>
              <a:gd name="connsiteY157" fmla="*/ 6363648 h 6858000"/>
              <a:gd name="connsiteX158" fmla="*/ 11687104 w 12188952"/>
              <a:gd name="connsiteY158" fmla="*/ 6363648 h 6858000"/>
              <a:gd name="connsiteX159" fmla="*/ 11687104 w 12188952"/>
              <a:gd name="connsiteY159" fmla="*/ 6327010 h 6858000"/>
              <a:gd name="connsiteX160" fmla="*/ 11701864 w 12188952"/>
              <a:gd name="connsiteY160" fmla="*/ 6363648 h 6858000"/>
              <a:gd name="connsiteX161" fmla="*/ 11704154 w 12188952"/>
              <a:gd name="connsiteY161" fmla="*/ 6363648 h 6858000"/>
              <a:gd name="connsiteX162" fmla="*/ 11719423 w 12188952"/>
              <a:gd name="connsiteY162" fmla="*/ 6327010 h 6858000"/>
              <a:gd name="connsiteX163" fmla="*/ 11719423 w 12188952"/>
              <a:gd name="connsiteY163" fmla="*/ 6363648 h 6858000"/>
              <a:gd name="connsiteX164" fmla="*/ 11725276 w 12188952"/>
              <a:gd name="connsiteY164" fmla="*/ 6363648 h 6858000"/>
              <a:gd name="connsiteX165" fmla="*/ 11725276 w 12188952"/>
              <a:gd name="connsiteY165" fmla="*/ 6319508 h 6858000"/>
              <a:gd name="connsiteX166" fmla="*/ 11717260 w 12188952"/>
              <a:gd name="connsiteY166" fmla="*/ 6319508 h 6858000"/>
              <a:gd name="connsiteX167" fmla="*/ 11703263 w 12188952"/>
              <a:gd name="connsiteY167" fmla="*/ 6353145 h 6858000"/>
              <a:gd name="connsiteX168" fmla="*/ 11689267 w 12188952"/>
              <a:gd name="connsiteY168" fmla="*/ 6319508 h 6858000"/>
              <a:gd name="connsiteX169" fmla="*/ 11324851 w 12188952"/>
              <a:gd name="connsiteY169" fmla="*/ 6318881 h 6858000"/>
              <a:gd name="connsiteX170" fmla="*/ 11301058 w 12188952"/>
              <a:gd name="connsiteY170" fmla="*/ 6341766 h 6858000"/>
              <a:gd name="connsiteX171" fmla="*/ 11301058 w 12188952"/>
              <a:gd name="connsiteY171" fmla="*/ 6342019 h 6858000"/>
              <a:gd name="connsiteX172" fmla="*/ 11324979 w 12188952"/>
              <a:gd name="connsiteY172" fmla="*/ 6364774 h 6858000"/>
              <a:gd name="connsiteX173" fmla="*/ 11346597 w 12188952"/>
              <a:gd name="connsiteY173" fmla="*/ 6343524 h 6858000"/>
              <a:gd name="connsiteX174" fmla="*/ 11324979 w 12188952"/>
              <a:gd name="connsiteY174" fmla="*/ 6318883 h 6858000"/>
              <a:gd name="connsiteX175" fmla="*/ 11324851 w 12188952"/>
              <a:gd name="connsiteY175" fmla="*/ 6318881 h 6858000"/>
              <a:gd name="connsiteX176" fmla="*/ 11653130 w 12188952"/>
              <a:gd name="connsiteY176" fmla="*/ 6318632 h 6858000"/>
              <a:gd name="connsiteX177" fmla="*/ 11637734 w 12188952"/>
              <a:gd name="connsiteY177" fmla="*/ 6331137 h 6858000"/>
              <a:gd name="connsiteX178" fmla="*/ 11652876 w 12188952"/>
              <a:gd name="connsiteY178" fmla="*/ 6343642 h 6858000"/>
              <a:gd name="connsiteX179" fmla="*/ 11664328 w 12188952"/>
              <a:gd name="connsiteY179" fmla="*/ 6352020 h 6858000"/>
              <a:gd name="connsiteX180" fmla="*/ 11653767 w 12188952"/>
              <a:gd name="connsiteY180" fmla="*/ 6359647 h 6858000"/>
              <a:gd name="connsiteX181" fmla="*/ 11639644 w 12188952"/>
              <a:gd name="connsiteY181" fmla="*/ 6353269 h 6858000"/>
              <a:gd name="connsiteX182" fmla="*/ 11636590 w 12188952"/>
              <a:gd name="connsiteY182" fmla="*/ 6356772 h 6858000"/>
              <a:gd name="connsiteX183" fmla="*/ 11653767 w 12188952"/>
              <a:gd name="connsiteY183" fmla="*/ 6363774 h 6858000"/>
              <a:gd name="connsiteX184" fmla="*/ 11670308 w 12188952"/>
              <a:gd name="connsiteY184" fmla="*/ 6351269 h 6858000"/>
              <a:gd name="connsiteX185" fmla="*/ 11654658 w 12188952"/>
              <a:gd name="connsiteY185" fmla="*/ 6337889 h 6858000"/>
              <a:gd name="connsiteX186" fmla="*/ 11643715 w 12188952"/>
              <a:gd name="connsiteY186" fmla="*/ 6330511 h 6858000"/>
              <a:gd name="connsiteX187" fmla="*/ 11653003 w 12188952"/>
              <a:gd name="connsiteY187" fmla="*/ 6323509 h 6858000"/>
              <a:gd name="connsiteX188" fmla="*/ 11665728 w 12188952"/>
              <a:gd name="connsiteY188" fmla="*/ 6328886 h 6858000"/>
              <a:gd name="connsiteX189" fmla="*/ 11669163 w 12188952"/>
              <a:gd name="connsiteY189" fmla="*/ 6324760 h 6858000"/>
              <a:gd name="connsiteX190" fmla="*/ 11653130 w 12188952"/>
              <a:gd name="connsiteY190" fmla="*/ 6318632 h 6858000"/>
              <a:gd name="connsiteX191" fmla="*/ 10589147 w 12188952"/>
              <a:gd name="connsiteY191" fmla="*/ 1568801 h 6858000"/>
              <a:gd name="connsiteX192" fmla="*/ 12065055 w 12188952"/>
              <a:gd name="connsiteY192" fmla="*/ 1916301 h 6858000"/>
              <a:gd name="connsiteX193" fmla="*/ 12188952 w 12188952"/>
              <a:gd name="connsiteY193" fmla="*/ 1984536 h 6858000"/>
              <a:gd name="connsiteX194" fmla="*/ 12188952 w 12188952"/>
              <a:gd name="connsiteY194" fmla="*/ 6858000 h 6858000"/>
              <a:gd name="connsiteX195" fmla="*/ 7919192 w 12188952"/>
              <a:gd name="connsiteY195" fmla="*/ 6858000 h 6858000"/>
              <a:gd name="connsiteX196" fmla="*/ 7765526 w 12188952"/>
              <a:gd name="connsiteY196" fmla="*/ 6635444 h 6858000"/>
              <a:gd name="connsiteX197" fmla="*/ 7312589 w 12188952"/>
              <a:gd name="connsiteY197" fmla="*/ 5422458 h 6858000"/>
              <a:gd name="connsiteX198" fmla="*/ 7891442 w 12188952"/>
              <a:gd name="connsiteY198" fmla="*/ 2950074 h 6858000"/>
              <a:gd name="connsiteX199" fmla="*/ 10589147 w 12188952"/>
              <a:gd name="connsiteY199" fmla="*/ 1568801 h 6858000"/>
              <a:gd name="connsiteX200" fmla="*/ 0 w 12188952"/>
              <a:gd name="connsiteY200" fmla="*/ 0 h 6858000"/>
              <a:gd name="connsiteX201" fmla="*/ 12188952 w 12188952"/>
              <a:gd name="connsiteY201" fmla="*/ 0 h 6858000"/>
              <a:gd name="connsiteX202" fmla="*/ 12188952 w 12188952"/>
              <a:gd name="connsiteY202" fmla="*/ 1807989 h 6858000"/>
              <a:gd name="connsiteX203" fmla="*/ 12156505 w 12188952"/>
              <a:gd name="connsiteY203" fmla="*/ 1790418 h 6858000"/>
              <a:gd name="connsiteX204" fmla="*/ 7766760 w 12188952"/>
              <a:gd name="connsiteY204" fmla="*/ 2860477 h 6858000"/>
              <a:gd name="connsiteX205" fmla="*/ 7161115 w 12188952"/>
              <a:gd name="connsiteY205" fmla="*/ 5447316 h 6858000"/>
              <a:gd name="connsiteX206" fmla="*/ 7635031 w 12188952"/>
              <a:gd name="connsiteY206" fmla="*/ 6716459 h 6858000"/>
              <a:gd name="connsiteX207" fmla="*/ 7732760 w 12188952"/>
              <a:gd name="connsiteY207" fmla="*/ 6858000 h 6858000"/>
              <a:gd name="connsiteX208" fmla="*/ 0 w 12188952"/>
              <a:gd name="connsiteY20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Lst>
            <a:rect l="l" t="t" r="r" b="b"/>
            <a:pathLst>
              <a:path w="12188952" h="6858000">
                <a:moveTo>
                  <a:pt x="11652113" y="6485941"/>
                </a:moveTo>
                <a:lnTo>
                  <a:pt x="11651858" y="6486566"/>
                </a:lnTo>
                <a:cubicBezTo>
                  <a:pt x="11638383" y="6486683"/>
                  <a:pt x="11627339" y="6497100"/>
                  <a:pt x="11626664" y="6510325"/>
                </a:cubicBezTo>
                <a:cubicBezTo>
                  <a:pt x="11626664" y="6510531"/>
                  <a:pt x="11626652" y="6510736"/>
                  <a:pt x="11626652" y="6510943"/>
                </a:cubicBezTo>
                <a:cubicBezTo>
                  <a:pt x="11626652" y="6524754"/>
                  <a:pt x="11638040" y="6535956"/>
                  <a:pt x="11652100" y="6535959"/>
                </a:cubicBezTo>
                <a:cubicBezTo>
                  <a:pt x="11666147" y="6535963"/>
                  <a:pt x="11677548" y="6524770"/>
                  <a:pt x="11677548" y="6510958"/>
                </a:cubicBezTo>
                <a:cubicBezTo>
                  <a:pt x="11677561" y="6497146"/>
                  <a:pt x="11666173" y="6485946"/>
                  <a:pt x="11652113" y="6485941"/>
                </a:cubicBezTo>
                <a:close/>
                <a:moveTo>
                  <a:pt x="10086168" y="6445178"/>
                </a:moveTo>
                <a:lnTo>
                  <a:pt x="10086292" y="6445178"/>
                </a:lnTo>
                <a:lnTo>
                  <a:pt x="10086168" y="6445427"/>
                </a:lnTo>
                <a:close/>
                <a:moveTo>
                  <a:pt x="11506677" y="6444802"/>
                </a:moveTo>
                <a:lnTo>
                  <a:pt x="11506727" y="6444802"/>
                </a:lnTo>
                <a:lnTo>
                  <a:pt x="11506423" y="6445427"/>
                </a:lnTo>
                <a:close/>
                <a:moveTo>
                  <a:pt x="10544106" y="6416792"/>
                </a:moveTo>
                <a:cubicBezTo>
                  <a:pt x="10568536" y="6416792"/>
                  <a:pt x="10582277" y="6436424"/>
                  <a:pt x="10582277" y="6459057"/>
                </a:cubicBezTo>
                <a:lnTo>
                  <a:pt x="10582150" y="6459057"/>
                </a:lnTo>
                <a:cubicBezTo>
                  <a:pt x="10582150" y="6481440"/>
                  <a:pt x="10568791" y="6501572"/>
                  <a:pt x="10544106" y="6501572"/>
                </a:cubicBezTo>
                <a:cubicBezTo>
                  <a:pt x="10519421" y="6501572"/>
                  <a:pt x="10505934" y="6481690"/>
                  <a:pt x="10505934" y="6459057"/>
                </a:cubicBezTo>
                <a:cubicBezTo>
                  <a:pt x="10505934" y="6436424"/>
                  <a:pt x="10519675" y="6416792"/>
                  <a:pt x="10544106" y="6416792"/>
                </a:cubicBezTo>
                <a:close/>
                <a:moveTo>
                  <a:pt x="10370678" y="6416792"/>
                </a:moveTo>
                <a:cubicBezTo>
                  <a:pt x="10393072" y="6416792"/>
                  <a:pt x="10408214" y="6433673"/>
                  <a:pt x="10408214" y="6459057"/>
                </a:cubicBezTo>
                <a:cubicBezTo>
                  <a:pt x="10408214" y="6484441"/>
                  <a:pt x="10393199" y="6501572"/>
                  <a:pt x="10370678" y="6501572"/>
                </a:cubicBezTo>
                <a:cubicBezTo>
                  <a:pt x="10357605" y="6501136"/>
                  <a:pt x="10345381" y="6495106"/>
                  <a:pt x="10337214" y="6485066"/>
                </a:cubicBezTo>
                <a:lnTo>
                  <a:pt x="10337214" y="6433298"/>
                </a:lnTo>
                <a:cubicBezTo>
                  <a:pt x="10345301" y="6423162"/>
                  <a:pt x="10357574" y="6417109"/>
                  <a:pt x="10370678" y="6416792"/>
                </a:cubicBezTo>
                <a:close/>
                <a:moveTo>
                  <a:pt x="10951760" y="6412989"/>
                </a:moveTo>
                <a:cubicBezTo>
                  <a:pt x="10970649" y="6412272"/>
                  <a:pt x="10986553" y="6426739"/>
                  <a:pt x="10987284" y="6445302"/>
                </a:cubicBezTo>
                <a:lnTo>
                  <a:pt x="10914120" y="6445302"/>
                </a:lnTo>
                <a:lnTo>
                  <a:pt x="10913992" y="6445427"/>
                </a:lnTo>
                <a:cubicBezTo>
                  <a:pt x="10915479" y="6426712"/>
                  <a:pt x="10931673" y="6412450"/>
                  <a:pt x="10950765" y="6413040"/>
                </a:cubicBezTo>
                <a:cubicBezTo>
                  <a:pt x="10951096" y="6413018"/>
                  <a:pt x="10951428" y="6413001"/>
                  <a:pt x="10951760" y="6412989"/>
                </a:cubicBezTo>
                <a:close/>
                <a:moveTo>
                  <a:pt x="10123809" y="6412864"/>
                </a:moveTo>
                <a:cubicBezTo>
                  <a:pt x="10142697" y="6412147"/>
                  <a:pt x="10158603" y="6426614"/>
                  <a:pt x="10159332" y="6445178"/>
                </a:cubicBezTo>
                <a:lnTo>
                  <a:pt x="10086292" y="6445178"/>
                </a:lnTo>
                <a:lnTo>
                  <a:pt x="10097865" y="6421958"/>
                </a:lnTo>
                <a:cubicBezTo>
                  <a:pt x="10104462" y="6416105"/>
                  <a:pt x="10113268" y="6412656"/>
                  <a:pt x="10122813" y="6412916"/>
                </a:cubicBezTo>
                <a:cubicBezTo>
                  <a:pt x="10123144" y="6412894"/>
                  <a:pt x="10123477" y="6412876"/>
                  <a:pt x="10123809" y="6412864"/>
                </a:cubicBezTo>
                <a:close/>
                <a:moveTo>
                  <a:pt x="11543933" y="6412489"/>
                </a:moveTo>
                <a:cubicBezTo>
                  <a:pt x="11562828" y="6411771"/>
                  <a:pt x="11578734" y="6426239"/>
                  <a:pt x="11579458" y="6444802"/>
                </a:cubicBezTo>
                <a:lnTo>
                  <a:pt x="11506727" y="6444802"/>
                </a:lnTo>
                <a:lnTo>
                  <a:pt x="11517949" y="6421763"/>
                </a:lnTo>
                <a:cubicBezTo>
                  <a:pt x="11524529" y="6415838"/>
                  <a:pt x="11533353" y="6412320"/>
                  <a:pt x="11542941" y="6412540"/>
                </a:cubicBezTo>
                <a:cubicBezTo>
                  <a:pt x="11543272" y="6412518"/>
                  <a:pt x="11543603" y="6412501"/>
                  <a:pt x="11543933" y="6412489"/>
                </a:cubicBezTo>
                <a:close/>
                <a:moveTo>
                  <a:pt x="11305129" y="6386281"/>
                </a:moveTo>
                <a:lnTo>
                  <a:pt x="11305129" y="6532083"/>
                </a:lnTo>
                <a:lnTo>
                  <a:pt x="11344065" y="6532083"/>
                </a:lnTo>
                <a:lnTo>
                  <a:pt x="11344065" y="6386281"/>
                </a:lnTo>
                <a:close/>
                <a:moveTo>
                  <a:pt x="10630374" y="6386281"/>
                </a:moveTo>
                <a:lnTo>
                  <a:pt x="10676054" y="6532083"/>
                </a:lnTo>
                <a:lnTo>
                  <a:pt x="10717534" y="6532083"/>
                </a:lnTo>
                <a:lnTo>
                  <a:pt x="10748836" y="6432797"/>
                </a:lnTo>
                <a:lnTo>
                  <a:pt x="10780009" y="6532083"/>
                </a:lnTo>
                <a:lnTo>
                  <a:pt x="10821617" y="6532083"/>
                </a:lnTo>
                <a:lnTo>
                  <a:pt x="10866914" y="6386281"/>
                </a:lnTo>
                <a:lnTo>
                  <a:pt x="10826197" y="6386281"/>
                </a:lnTo>
                <a:lnTo>
                  <a:pt x="10798459" y="6484441"/>
                </a:lnTo>
                <a:lnTo>
                  <a:pt x="10765886" y="6386281"/>
                </a:lnTo>
                <a:lnTo>
                  <a:pt x="10731149" y="6386281"/>
                </a:lnTo>
                <a:lnTo>
                  <a:pt x="10698576" y="6484441"/>
                </a:lnTo>
                <a:lnTo>
                  <a:pt x="10670964" y="6386281"/>
                </a:lnTo>
                <a:close/>
                <a:moveTo>
                  <a:pt x="11134118" y="6382905"/>
                </a:moveTo>
                <a:cubicBezTo>
                  <a:pt x="11115426" y="6383452"/>
                  <a:pt x="11097932" y="6392050"/>
                  <a:pt x="11086276" y="6406414"/>
                </a:cubicBezTo>
                <a:lnTo>
                  <a:pt x="11086276" y="6386156"/>
                </a:lnTo>
                <a:lnTo>
                  <a:pt x="11047341" y="6386156"/>
                </a:lnTo>
                <a:lnTo>
                  <a:pt x="11047850" y="6532083"/>
                </a:lnTo>
                <a:lnTo>
                  <a:pt x="11086785" y="6532083"/>
                </a:lnTo>
                <a:lnTo>
                  <a:pt x="11086785" y="6435799"/>
                </a:lnTo>
                <a:cubicBezTo>
                  <a:pt x="11096060" y="6425416"/>
                  <a:pt x="11109370" y="6419374"/>
                  <a:pt x="11123430" y="6419168"/>
                </a:cubicBezTo>
                <a:cubicBezTo>
                  <a:pt x="11127031" y="6419175"/>
                  <a:pt x="11130619" y="6419595"/>
                  <a:pt x="11134118" y="6420418"/>
                </a:cubicBezTo>
                <a:close/>
                <a:moveTo>
                  <a:pt x="10950638" y="6382655"/>
                </a:moveTo>
                <a:cubicBezTo>
                  <a:pt x="10949391" y="6382634"/>
                  <a:pt x="10948145" y="6382643"/>
                  <a:pt x="10946897" y="6382682"/>
                </a:cubicBezTo>
                <a:cubicBezTo>
                  <a:pt x="10905177" y="6384001"/>
                  <a:pt x="10872444" y="6418307"/>
                  <a:pt x="10873785" y="6459307"/>
                </a:cubicBezTo>
                <a:cubicBezTo>
                  <a:pt x="10873695" y="6461613"/>
                  <a:pt x="10873713" y="6463922"/>
                  <a:pt x="10873842" y="6466226"/>
                </a:cubicBezTo>
                <a:cubicBezTo>
                  <a:pt x="10876123" y="6506979"/>
                  <a:pt x="10911586" y="6538200"/>
                  <a:pt x="10953055" y="6535959"/>
                </a:cubicBezTo>
                <a:cubicBezTo>
                  <a:pt x="10975251" y="6536664"/>
                  <a:pt x="10996967" y="6529521"/>
                  <a:pt x="11014258" y="6515828"/>
                </a:cubicBezTo>
                <a:lnTo>
                  <a:pt x="10997081" y="6490818"/>
                </a:lnTo>
                <a:cubicBezTo>
                  <a:pt x="10986062" y="6500201"/>
                  <a:pt x="10971963" y="6505352"/>
                  <a:pt x="10957381" y="6505323"/>
                </a:cubicBezTo>
                <a:cubicBezTo>
                  <a:pt x="10936301" y="6506913"/>
                  <a:pt x="10917588" y="6492137"/>
                  <a:pt x="10914629" y="6471562"/>
                </a:cubicBezTo>
                <a:lnTo>
                  <a:pt x="11025073" y="6471562"/>
                </a:lnTo>
                <a:lnTo>
                  <a:pt x="11025073" y="6463059"/>
                </a:lnTo>
                <a:cubicBezTo>
                  <a:pt x="11025073" y="6415416"/>
                  <a:pt x="10995045" y="6382780"/>
                  <a:pt x="10950765" y="6382780"/>
                </a:cubicBezTo>
                <a:close/>
                <a:moveTo>
                  <a:pt x="10383401" y="6382655"/>
                </a:moveTo>
                <a:cubicBezTo>
                  <a:pt x="10365282" y="6382338"/>
                  <a:pt x="10348088" y="6390509"/>
                  <a:pt x="10337087" y="6404663"/>
                </a:cubicBezTo>
                <a:lnTo>
                  <a:pt x="10337087" y="6386281"/>
                </a:lnTo>
                <a:lnTo>
                  <a:pt x="10298024" y="6386281"/>
                </a:lnTo>
                <a:lnTo>
                  <a:pt x="10298024" y="6587727"/>
                </a:lnTo>
                <a:lnTo>
                  <a:pt x="10337595" y="6587727"/>
                </a:lnTo>
                <a:lnTo>
                  <a:pt x="10337595" y="6513451"/>
                </a:lnTo>
                <a:cubicBezTo>
                  <a:pt x="10348422" y="6527573"/>
                  <a:pt x="10365410" y="6535828"/>
                  <a:pt x="10383401" y="6535709"/>
                </a:cubicBezTo>
                <a:cubicBezTo>
                  <a:pt x="10421574" y="6535709"/>
                  <a:pt x="10449185" y="6507699"/>
                  <a:pt x="10449185" y="6459057"/>
                </a:cubicBezTo>
                <a:cubicBezTo>
                  <a:pt x="10449185" y="6410415"/>
                  <a:pt x="10421574" y="6382655"/>
                  <a:pt x="10383401" y="6382655"/>
                </a:cubicBezTo>
                <a:close/>
                <a:moveTo>
                  <a:pt x="10122813" y="6382655"/>
                </a:moveTo>
                <a:cubicBezTo>
                  <a:pt x="10121611" y="6382635"/>
                  <a:pt x="10120408" y="6382642"/>
                  <a:pt x="10119205" y="6382678"/>
                </a:cubicBezTo>
                <a:cubicBezTo>
                  <a:pt x="10077482" y="6383927"/>
                  <a:pt x="10044689" y="6418180"/>
                  <a:pt x="10045961" y="6459182"/>
                </a:cubicBezTo>
                <a:cubicBezTo>
                  <a:pt x="10045871" y="6461488"/>
                  <a:pt x="10045888" y="6463797"/>
                  <a:pt x="10046018" y="6466101"/>
                </a:cubicBezTo>
                <a:cubicBezTo>
                  <a:pt x="10048298" y="6506854"/>
                  <a:pt x="10083762" y="6538075"/>
                  <a:pt x="10125231" y="6535834"/>
                </a:cubicBezTo>
                <a:cubicBezTo>
                  <a:pt x="10147427" y="6536540"/>
                  <a:pt x="10169143" y="6529395"/>
                  <a:pt x="10186434" y="6515702"/>
                </a:cubicBezTo>
                <a:lnTo>
                  <a:pt x="10169256" y="6490694"/>
                </a:lnTo>
                <a:cubicBezTo>
                  <a:pt x="10158237" y="6500075"/>
                  <a:pt x="10144138" y="6505227"/>
                  <a:pt x="10129557" y="6505198"/>
                </a:cubicBezTo>
                <a:cubicBezTo>
                  <a:pt x="10108456" y="6506852"/>
                  <a:pt x="10089705" y="6492044"/>
                  <a:pt x="10086805" y="6471437"/>
                </a:cubicBezTo>
                <a:lnTo>
                  <a:pt x="10197122" y="6471437"/>
                </a:lnTo>
                <a:lnTo>
                  <a:pt x="10197122" y="6462934"/>
                </a:lnTo>
                <a:cubicBezTo>
                  <a:pt x="10197122" y="6415292"/>
                  <a:pt x="10167093" y="6382655"/>
                  <a:pt x="10122813" y="6382655"/>
                </a:cubicBezTo>
                <a:close/>
                <a:moveTo>
                  <a:pt x="11543323" y="6382280"/>
                </a:moveTo>
                <a:lnTo>
                  <a:pt x="11543068" y="6382655"/>
                </a:lnTo>
                <a:cubicBezTo>
                  <a:pt x="11542088" y="6382642"/>
                  <a:pt x="11541096" y="6382647"/>
                  <a:pt x="11540116" y="6382672"/>
                </a:cubicBezTo>
                <a:cubicBezTo>
                  <a:pt x="11498382" y="6383712"/>
                  <a:pt x="11465413" y="6417799"/>
                  <a:pt x="11466469" y="6458807"/>
                </a:cubicBezTo>
                <a:cubicBezTo>
                  <a:pt x="11466380" y="6461112"/>
                  <a:pt x="11466394" y="6463422"/>
                  <a:pt x="11466520" y="6465726"/>
                </a:cubicBezTo>
                <a:cubicBezTo>
                  <a:pt x="11468810" y="6506478"/>
                  <a:pt x="11504273" y="6537700"/>
                  <a:pt x="11545740" y="6535459"/>
                </a:cubicBezTo>
                <a:cubicBezTo>
                  <a:pt x="11567931" y="6536164"/>
                  <a:pt x="11589651" y="6529021"/>
                  <a:pt x="11606943" y="6515327"/>
                </a:cubicBezTo>
                <a:lnTo>
                  <a:pt x="11589638" y="6490318"/>
                </a:lnTo>
                <a:cubicBezTo>
                  <a:pt x="11578683" y="6499722"/>
                  <a:pt x="11564609" y="6504878"/>
                  <a:pt x="11550066" y="6504823"/>
                </a:cubicBezTo>
                <a:cubicBezTo>
                  <a:pt x="11528970" y="6506476"/>
                  <a:pt x="11510214" y="6491669"/>
                  <a:pt x="11507314" y="6471061"/>
                </a:cubicBezTo>
                <a:lnTo>
                  <a:pt x="11617631" y="6471061"/>
                </a:lnTo>
                <a:lnTo>
                  <a:pt x="11617631" y="6462559"/>
                </a:lnTo>
                <a:cubicBezTo>
                  <a:pt x="11617631" y="6414916"/>
                  <a:pt x="11587602" y="6382280"/>
                  <a:pt x="11543323" y="6382280"/>
                </a:cubicBezTo>
                <a:close/>
                <a:moveTo>
                  <a:pt x="10544360" y="6381905"/>
                </a:moveTo>
                <a:cubicBezTo>
                  <a:pt x="10501002" y="6381905"/>
                  <a:pt x="10465853" y="6416447"/>
                  <a:pt x="10465853" y="6459057"/>
                </a:cubicBezTo>
                <a:cubicBezTo>
                  <a:pt x="10465853" y="6501667"/>
                  <a:pt x="10501002" y="6536209"/>
                  <a:pt x="10544360" y="6536209"/>
                </a:cubicBezTo>
                <a:cubicBezTo>
                  <a:pt x="10587719" y="6536209"/>
                  <a:pt x="10622868" y="6501667"/>
                  <a:pt x="10622868" y="6459057"/>
                </a:cubicBezTo>
                <a:cubicBezTo>
                  <a:pt x="10622868" y="6416447"/>
                  <a:pt x="10587719" y="6381905"/>
                  <a:pt x="10544360" y="6381905"/>
                </a:cubicBezTo>
                <a:close/>
                <a:moveTo>
                  <a:pt x="11230439" y="6330637"/>
                </a:moveTo>
                <a:lnTo>
                  <a:pt x="11230439" y="6532083"/>
                </a:lnTo>
                <a:lnTo>
                  <a:pt x="11269374" y="6532083"/>
                </a:lnTo>
                <a:lnTo>
                  <a:pt x="11269374" y="6330637"/>
                </a:lnTo>
                <a:close/>
                <a:moveTo>
                  <a:pt x="9772649" y="6330637"/>
                </a:moveTo>
                <a:lnTo>
                  <a:pt x="9831307" y="6532083"/>
                </a:lnTo>
                <a:lnTo>
                  <a:pt x="9877750" y="6532083"/>
                </a:lnTo>
                <a:lnTo>
                  <a:pt x="9913377" y="6393909"/>
                </a:lnTo>
                <a:lnTo>
                  <a:pt x="9949385" y="6532083"/>
                </a:lnTo>
                <a:lnTo>
                  <a:pt x="9995828" y="6532083"/>
                </a:lnTo>
                <a:lnTo>
                  <a:pt x="10054231" y="6330637"/>
                </a:lnTo>
                <a:lnTo>
                  <a:pt x="10004990" y="6330637"/>
                </a:lnTo>
                <a:lnTo>
                  <a:pt x="9968853" y="6476188"/>
                </a:lnTo>
                <a:lnTo>
                  <a:pt x="9930681" y="6330637"/>
                </a:lnTo>
                <a:lnTo>
                  <a:pt x="9896581" y="6330637"/>
                </a:lnTo>
                <a:lnTo>
                  <a:pt x="9857518" y="6476188"/>
                </a:lnTo>
                <a:lnTo>
                  <a:pt x="9821509" y="6330637"/>
                </a:lnTo>
                <a:close/>
                <a:moveTo>
                  <a:pt x="11438476" y="6327636"/>
                </a:moveTo>
                <a:cubicBezTo>
                  <a:pt x="11436453" y="6327545"/>
                  <a:pt x="11434430" y="6327580"/>
                  <a:pt x="11432420" y="6327740"/>
                </a:cubicBezTo>
                <a:cubicBezTo>
                  <a:pt x="11406081" y="6329839"/>
                  <a:pt x="11386461" y="6352523"/>
                  <a:pt x="11388598" y="6378403"/>
                </a:cubicBezTo>
                <a:lnTo>
                  <a:pt x="11388598" y="6386281"/>
                </a:lnTo>
                <a:lnTo>
                  <a:pt x="11364041" y="6386281"/>
                </a:lnTo>
                <a:lnTo>
                  <a:pt x="11364041" y="6419793"/>
                </a:lnTo>
                <a:lnTo>
                  <a:pt x="11388598" y="6419793"/>
                </a:lnTo>
                <a:lnTo>
                  <a:pt x="11388598" y="6532333"/>
                </a:lnTo>
                <a:lnTo>
                  <a:pt x="11427661" y="6532333"/>
                </a:lnTo>
                <a:lnTo>
                  <a:pt x="11427661" y="6419793"/>
                </a:lnTo>
                <a:lnTo>
                  <a:pt x="11457690" y="6419793"/>
                </a:lnTo>
                <a:lnTo>
                  <a:pt x="11457690" y="6386281"/>
                </a:lnTo>
                <a:lnTo>
                  <a:pt x="11427661" y="6386281"/>
                </a:lnTo>
                <a:lnTo>
                  <a:pt x="11427661" y="6379029"/>
                </a:lnTo>
                <a:cubicBezTo>
                  <a:pt x="11427661" y="6365150"/>
                  <a:pt x="11435041" y="6357897"/>
                  <a:pt x="11446111" y="6357897"/>
                </a:cubicBezTo>
                <a:cubicBezTo>
                  <a:pt x="11450552" y="6357722"/>
                  <a:pt x="11454954" y="6358761"/>
                  <a:pt x="11458835" y="6360898"/>
                </a:cubicBezTo>
                <a:lnTo>
                  <a:pt x="11466724" y="6333638"/>
                </a:lnTo>
                <a:cubicBezTo>
                  <a:pt x="11457906" y="6329504"/>
                  <a:pt x="11448236" y="6327449"/>
                  <a:pt x="11438476" y="6327636"/>
                </a:cubicBezTo>
                <a:close/>
                <a:moveTo>
                  <a:pt x="11681250" y="6319508"/>
                </a:moveTo>
                <a:lnTo>
                  <a:pt x="11681250" y="6363648"/>
                </a:lnTo>
                <a:lnTo>
                  <a:pt x="11687104" y="6363648"/>
                </a:lnTo>
                <a:lnTo>
                  <a:pt x="11687104" y="6327010"/>
                </a:lnTo>
                <a:lnTo>
                  <a:pt x="11701864" y="6363648"/>
                </a:lnTo>
                <a:lnTo>
                  <a:pt x="11704154" y="6363648"/>
                </a:lnTo>
                <a:lnTo>
                  <a:pt x="11719423" y="6327010"/>
                </a:lnTo>
                <a:lnTo>
                  <a:pt x="11719423" y="6363648"/>
                </a:lnTo>
                <a:lnTo>
                  <a:pt x="11725276" y="6363648"/>
                </a:lnTo>
                <a:lnTo>
                  <a:pt x="11725276" y="6319508"/>
                </a:lnTo>
                <a:lnTo>
                  <a:pt x="11717260" y="6319508"/>
                </a:lnTo>
                <a:lnTo>
                  <a:pt x="11703263" y="6353145"/>
                </a:lnTo>
                <a:lnTo>
                  <a:pt x="11689267" y="6319508"/>
                </a:lnTo>
                <a:close/>
                <a:moveTo>
                  <a:pt x="11324851" y="6318881"/>
                </a:moveTo>
                <a:cubicBezTo>
                  <a:pt x="11311848" y="6318745"/>
                  <a:pt x="11301198" y="6328991"/>
                  <a:pt x="11301058" y="6341766"/>
                </a:cubicBezTo>
                <a:cubicBezTo>
                  <a:pt x="11301058" y="6341850"/>
                  <a:pt x="11301058" y="6341935"/>
                  <a:pt x="11301058" y="6342019"/>
                </a:cubicBezTo>
                <a:cubicBezTo>
                  <a:pt x="11301274" y="6354794"/>
                  <a:pt x="11311975" y="6364981"/>
                  <a:pt x="11324979" y="6364774"/>
                </a:cubicBezTo>
                <a:cubicBezTo>
                  <a:pt x="11336544" y="6363934"/>
                  <a:pt x="11345744" y="6354894"/>
                  <a:pt x="11346597" y="6343524"/>
                </a:cubicBezTo>
                <a:cubicBezTo>
                  <a:pt x="11347551" y="6330851"/>
                  <a:pt x="11337868" y="6319819"/>
                  <a:pt x="11324979" y="6318883"/>
                </a:cubicBezTo>
                <a:cubicBezTo>
                  <a:pt x="11324941" y="6318882"/>
                  <a:pt x="11324890" y="6318882"/>
                  <a:pt x="11324851" y="6318881"/>
                </a:cubicBezTo>
                <a:close/>
                <a:moveTo>
                  <a:pt x="11653130" y="6318632"/>
                </a:moveTo>
                <a:cubicBezTo>
                  <a:pt x="11644351" y="6318632"/>
                  <a:pt x="11637734" y="6322509"/>
                  <a:pt x="11637734" y="6331137"/>
                </a:cubicBezTo>
                <a:cubicBezTo>
                  <a:pt x="11637734" y="6339765"/>
                  <a:pt x="11646896" y="6342016"/>
                  <a:pt x="11652876" y="6343642"/>
                </a:cubicBezTo>
                <a:cubicBezTo>
                  <a:pt x="11658857" y="6345267"/>
                  <a:pt x="11664328" y="6346643"/>
                  <a:pt x="11664328" y="6352020"/>
                </a:cubicBezTo>
                <a:cubicBezTo>
                  <a:pt x="11664328" y="6355396"/>
                  <a:pt x="11661783" y="6359647"/>
                  <a:pt x="11653767" y="6359647"/>
                </a:cubicBezTo>
                <a:cubicBezTo>
                  <a:pt x="11648346" y="6359619"/>
                  <a:pt x="11643193" y="6357295"/>
                  <a:pt x="11639644" y="6353269"/>
                </a:cubicBezTo>
                <a:lnTo>
                  <a:pt x="11636590" y="6356772"/>
                </a:lnTo>
                <a:cubicBezTo>
                  <a:pt x="11640979" y="6361484"/>
                  <a:pt x="11647265" y="6364048"/>
                  <a:pt x="11653767" y="6363774"/>
                </a:cubicBezTo>
                <a:cubicBezTo>
                  <a:pt x="11665854" y="6363774"/>
                  <a:pt x="11670308" y="6357646"/>
                  <a:pt x="11670308" y="6351269"/>
                </a:cubicBezTo>
                <a:cubicBezTo>
                  <a:pt x="11670308" y="6342016"/>
                  <a:pt x="11660383" y="6339515"/>
                  <a:pt x="11654658" y="6337889"/>
                </a:cubicBezTo>
                <a:cubicBezTo>
                  <a:pt x="11648932" y="6336264"/>
                  <a:pt x="11643715" y="6334639"/>
                  <a:pt x="11643715" y="6330511"/>
                </a:cubicBezTo>
                <a:cubicBezTo>
                  <a:pt x="11643715" y="6326385"/>
                  <a:pt x="11647532" y="6323509"/>
                  <a:pt x="11653003" y="6323509"/>
                </a:cubicBezTo>
                <a:cubicBezTo>
                  <a:pt x="11657838" y="6323420"/>
                  <a:pt x="11662470" y="6325379"/>
                  <a:pt x="11665728" y="6328886"/>
                </a:cubicBezTo>
                <a:lnTo>
                  <a:pt x="11669163" y="6324760"/>
                </a:lnTo>
                <a:cubicBezTo>
                  <a:pt x="11664913" y="6320614"/>
                  <a:pt x="11659110" y="6318394"/>
                  <a:pt x="11653130" y="6318632"/>
                </a:cubicBezTo>
                <a:close/>
                <a:moveTo>
                  <a:pt x="10589147" y="1568801"/>
                </a:moveTo>
                <a:cubicBezTo>
                  <a:pt x="11091442" y="1568801"/>
                  <a:pt x="11597119" y="1682383"/>
                  <a:pt x="12065055" y="1916301"/>
                </a:cubicBezTo>
                <a:lnTo>
                  <a:pt x="12188952" y="1984536"/>
                </a:lnTo>
                <a:lnTo>
                  <a:pt x="12188952" y="6858000"/>
                </a:lnTo>
                <a:lnTo>
                  <a:pt x="7919192" y="6858000"/>
                </a:lnTo>
                <a:lnTo>
                  <a:pt x="7765526" y="6635444"/>
                </a:lnTo>
                <a:cubicBezTo>
                  <a:pt x="7538895" y="6269931"/>
                  <a:pt x="7384269" y="5859721"/>
                  <a:pt x="7312589" y="5422458"/>
                </a:cubicBezTo>
                <a:cubicBezTo>
                  <a:pt x="7169228" y="4547933"/>
                  <a:pt x="7374792" y="3669889"/>
                  <a:pt x="7891442" y="2950074"/>
                </a:cubicBezTo>
                <a:cubicBezTo>
                  <a:pt x="8538362" y="2048753"/>
                  <a:pt x="9556634" y="1568801"/>
                  <a:pt x="10589147" y="1568801"/>
                </a:cubicBezTo>
                <a:close/>
                <a:moveTo>
                  <a:pt x="0" y="0"/>
                </a:moveTo>
                <a:lnTo>
                  <a:pt x="12188952" y="0"/>
                </a:lnTo>
                <a:lnTo>
                  <a:pt x="12188952" y="1807989"/>
                </a:lnTo>
                <a:lnTo>
                  <a:pt x="12156505" y="1790418"/>
                </a:lnTo>
                <a:cubicBezTo>
                  <a:pt x="10656719" y="1026676"/>
                  <a:pt x="8778061" y="1451494"/>
                  <a:pt x="7766760" y="2860477"/>
                </a:cubicBezTo>
                <a:cubicBezTo>
                  <a:pt x="7226206" y="3613607"/>
                  <a:pt x="7011108" y="4532305"/>
                  <a:pt x="7161115" y="5447316"/>
                </a:cubicBezTo>
                <a:cubicBezTo>
                  <a:pt x="7236119" y="5904821"/>
                  <a:pt x="7397907" y="6334023"/>
                  <a:pt x="7635031" y="6716459"/>
                </a:cubicBezTo>
                <a:lnTo>
                  <a:pt x="7732760" y="6858000"/>
                </a:lnTo>
                <a:lnTo>
                  <a:pt x="0" y="6858000"/>
                </a:lnTo>
                <a:close/>
              </a:path>
            </a:pathLst>
          </a:custGeom>
          <a:solidFill>
            <a:schemeClr val="bg1"/>
          </a:solidFill>
        </p:spPr>
        <p:txBody>
          <a:bodyPr wrap="square">
            <a:noAutofit/>
          </a:bodyPr>
          <a:lstStyle>
            <a:lvl1pPr marL="0" marR="0" indent="0" algn="l" defTabSz="457200" rtl="0" eaLnBrk="1" fontAlgn="auto" latinLnBrk="0" hangingPunct="1">
              <a:lnSpc>
                <a:spcPct val="100000"/>
              </a:lnSpc>
              <a:spcBef>
                <a:spcPts val="0"/>
              </a:spcBef>
              <a:spcAft>
                <a:spcPts val="0"/>
              </a:spcAft>
              <a:buClrTx/>
              <a:buSzTx/>
              <a:buFont typeface="Arial"/>
              <a:buNone/>
              <a:tabLst/>
              <a:defRPr sz="1200">
                <a:solidFill>
                  <a:srgbClr val="FF0000"/>
                </a:solidFill>
              </a:defRPr>
            </a:lvl1pPr>
          </a:lstStyle>
          <a:p>
            <a:pPr marL="0" marR="0" lvl="0" indent="0" algn="l" defTabSz="457200" rtl="0" eaLnBrk="1" fontAlgn="auto" latinLnBrk="0" hangingPunct="1">
              <a:lnSpc>
                <a:spcPct val="100000"/>
              </a:lnSpc>
              <a:spcBef>
                <a:spcPts val="0"/>
              </a:spcBef>
              <a:spcAft>
                <a:spcPts val="0"/>
              </a:spcAft>
              <a:buClrTx/>
              <a:buSzTx/>
              <a:buFont typeface="Arial"/>
              <a:buNone/>
              <a:tabLst/>
              <a:defRPr/>
            </a:pPr>
            <a:r>
              <a:rPr lang="en-US"/>
              <a:t>Bring placeholder to front. Drag picture to placeholder or click icon to add. Send placeholder to back. NOTE: The logo and confidentiality message sit on top of slide; they will need to be pasted onto any new cover slide; dark photo may require a reverse logo and message.</a:t>
            </a:r>
          </a:p>
        </p:txBody>
      </p:sp>
      <p:pic>
        <p:nvPicPr>
          <p:cNvPr id="23" name="Graphic 22">
            <a:extLst>
              <a:ext uri="{FF2B5EF4-FFF2-40B4-BE49-F238E27FC236}">
                <a16:creationId xmlns:a16="http://schemas.microsoft.com/office/drawing/2014/main" id="{899B57A3-63F1-8F42-B63A-330F4FAE5EAE}"/>
              </a:ext>
            </a:extLst>
          </p:cNvPr>
          <p:cNvPicPr>
            <a:picLocks noChangeAspect="1"/>
          </p:cNvPicPr>
          <p:nvPr/>
        </p:nvPicPr>
        <p:blipFill>
          <a:blip r:embed="rId2">
            <a:extLst>
              <a:ext uri="{96DAC541-7B7A-43D3-8B79-37D633B846F1}">
                <asvg:svgBlip xmlns:asvg="http://schemas.microsoft.com/office/drawing/2016/SVG/main" r:embed="rId3"/>
              </a:ext>
            </a:extLst>
          </a:blip>
          <a:srcRect/>
          <a:stretch>
            <a:fillRect/>
          </a:stretch>
        </p:blipFill>
        <p:spPr>
          <a:xfrm rot="2940000" flipH="1">
            <a:off x="7114541" y="1415268"/>
            <a:ext cx="6940296" cy="6940296"/>
          </a:xfrm>
          <a:custGeom>
            <a:avLst/>
            <a:gdLst>
              <a:gd name="connsiteX0" fmla="*/ 1027598 w 6940296"/>
              <a:gd name="connsiteY0" fmla="*/ 6940296 h 6940296"/>
              <a:gd name="connsiteX1" fmla="*/ 0 w 6940296"/>
              <a:gd name="connsiteY1" fmla="*/ 5758179 h 6940296"/>
              <a:gd name="connsiteX2" fmla="*/ 0 w 6940296"/>
              <a:gd name="connsiteY2" fmla="*/ 6940296 h 6940296"/>
              <a:gd name="connsiteX3" fmla="*/ 1760002 w 6940296"/>
              <a:gd name="connsiteY3" fmla="*/ 0 h 6940296"/>
              <a:gd name="connsiteX4" fmla="*/ 0 w 6940296"/>
              <a:gd name="connsiteY4" fmla="*/ 0 h 6940296"/>
              <a:gd name="connsiteX5" fmla="*/ 0 w 6940296"/>
              <a:gd name="connsiteY5" fmla="*/ 1529946 h 6940296"/>
              <a:gd name="connsiteX6" fmla="*/ 6940296 w 6940296"/>
              <a:gd name="connsiteY6" fmla="*/ 0 h 6940296"/>
              <a:gd name="connsiteX7" fmla="*/ 5012148 w 6940296"/>
              <a:gd name="connsiteY7" fmla="*/ 0 h 6940296"/>
              <a:gd name="connsiteX8" fmla="*/ 919263 w 6940296"/>
              <a:gd name="connsiteY8" fmla="*/ 3557890 h 6940296"/>
              <a:gd name="connsiteX9" fmla="*/ 3859544 w 6940296"/>
              <a:gd name="connsiteY9" fmla="*/ 6940296 h 6940296"/>
              <a:gd name="connsiteX10" fmla="*/ 6940296 w 6940296"/>
              <a:gd name="connsiteY10" fmla="*/ 6940296 h 6940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40296" h="6940296">
                <a:moveTo>
                  <a:pt x="1027598" y="6940296"/>
                </a:moveTo>
                <a:lnTo>
                  <a:pt x="0" y="5758179"/>
                </a:lnTo>
                <a:lnTo>
                  <a:pt x="0" y="6940296"/>
                </a:lnTo>
                <a:close/>
                <a:moveTo>
                  <a:pt x="1760002" y="0"/>
                </a:moveTo>
                <a:lnTo>
                  <a:pt x="0" y="0"/>
                </a:lnTo>
                <a:lnTo>
                  <a:pt x="0" y="1529946"/>
                </a:lnTo>
                <a:close/>
                <a:moveTo>
                  <a:pt x="6940296" y="0"/>
                </a:moveTo>
                <a:lnTo>
                  <a:pt x="5012148" y="0"/>
                </a:lnTo>
                <a:lnTo>
                  <a:pt x="919263" y="3557890"/>
                </a:lnTo>
                <a:lnTo>
                  <a:pt x="3859544" y="6940296"/>
                </a:lnTo>
                <a:lnTo>
                  <a:pt x="6940296" y="6940296"/>
                </a:lnTo>
                <a:close/>
              </a:path>
            </a:pathLst>
          </a:custGeom>
        </p:spPr>
      </p:pic>
      <p:sp>
        <p:nvSpPr>
          <p:cNvPr id="2" name="Title 1"/>
          <p:cNvSpPr>
            <a:spLocks noGrp="1"/>
          </p:cNvSpPr>
          <p:nvPr>
            <p:ph type="ctrTitle"/>
          </p:nvPr>
        </p:nvSpPr>
        <p:spPr>
          <a:xfrm>
            <a:off x="557784" y="2509520"/>
            <a:ext cx="6400800" cy="1635760"/>
          </a:xfrm>
        </p:spPr>
        <p:txBody>
          <a:bodyPr anchor="t">
            <a:normAutofit/>
          </a:bodyPr>
          <a:lstStyle>
            <a:lvl1pPr algn="l">
              <a:defRPr sz="5000">
                <a:solidFill>
                  <a:schemeClr val="tx1"/>
                </a:solidFill>
              </a:defRPr>
            </a:lvl1pPr>
          </a:lstStyle>
          <a:p>
            <a:r>
              <a:rPr lang="en-US"/>
              <a:t>Click to edit Master title style</a:t>
            </a:r>
          </a:p>
        </p:txBody>
      </p:sp>
      <p:sp>
        <p:nvSpPr>
          <p:cNvPr id="3" name="Subtitle 2"/>
          <p:cNvSpPr>
            <a:spLocks noGrp="1"/>
          </p:cNvSpPr>
          <p:nvPr>
            <p:ph type="subTitle" idx="1" hasCustomPrompt="1"/>
          </p:nvPr>
        </p:nvSpPr>
        <p:spPr>
          <a:xfrm>
            <a:off x="557784" y="4389120"/>
            <a:ext cx="5538216" cy="1249680"/>
          </a:xfrm>
        </p:spPr>
        <p:txBody>
          <a:bodyPr anchor="t">
            <a:normAutofit/>
          </a:bodyPr>
          <a:lstStyle>
            <a:lvl1pPr marL="0" indent="0" algn="l">
              <a:buNone/>
              <a:defRPr sz="18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add presenter(s)</a:t>
            </a:r>
          </a:p>
        </p:txBody>
      </p:sp>
      <p:sp>
        <p:nvSpPr>
          <p:cNvPr id="9" name="Text Placeholder 3">
            <a:extLst>
              <a:ext uri="{FF2B5EF4-FFF2-40B4-BE49-F238E27FC236}">
                <a16:creationId xmlns:a16="http://schemas.microsoft.com/office/drawing/2014/main" id="{16A3134D-DA68-DF43-956A-D43C390D301E}"/>
              </a:ext>
            </a:extLst>
          </p:cNvPr>
          <p:cNvSpPr>
            <a:spLocks noGrp="1"/>
          </p:cNvSpPr>
          <p:nvPr>
            <p:ph type="body" sz="half" idx="2" hasCustomPrompt="1"/>
          </p:nvPr>
        </p:nvSpPr>
        <p:spPr>
          <a:xfrm>
            <a:off x="557784" y="2194560"/>
            <a:ext cx="2767307" cy="314960"/>
          </a:xfrm>
        </p:spPr>
        <p:txBody>
          <a:bodyPr>
            <a:normAutofit/>
          </a:bodyPr>
          <a:lstStyle>
            <a:lvl1pPr marL="0" indent="0">
              <a:buNone/>
              <a:defRPr sz="18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Date</a:t>
            </a:r>
          </a:p>
        </p:txBody>
      </p:sp>
      <p:pic>
        <p:nvPicPr>
          <p:cNvPr id="12" name="Graphic 11">
            <a:extLst>
              <a:ext uri="{FF2B5EF4-FFF2-40B4-BE49-F238E27FC236}">
                <a16:creationId xmlns:a16="http://schemas.microsoft.com/office/drawing/2014/main" id="{E70132EE-EC0B-3A41-BCAF-6ECB7D8F4C1E}"/>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557784" y="649424"/>
            <a:ext cx="2104136" cy="526034"/>
          </a:xfrm>
          <a:prstGeom prst="rect">
            <a:avLst/>
          </a:prstGeom>
        </p:spPr>
      </p:pic>
      <p:sp>
        <p:nvSpPr>
          <p:cNvPr id="10" name="TextBox 9">
            <a:extLst>
              <a:ext uri="{FF2B5EF4-FFF2-40B4-BE49-F238E27FC236}">
                <a16:creationId xmlns:a16="http://schemas.microsoft.com/office/drawing/2014/main" id="{D258F5DF-F303-0B4D-A655-C5A242111CA1}"/>
              </a:ext>
            </a:extLst>
          </p:cNvPr>
          <p:cNvSpPr txBox="1"/>
          <p:nvPr/>
        </p:nvSpPr>
        <p:spPr>
          <a:xfrm>
            <a:off x="557784" y="6455373"/>
            <a:ext cx="2257028" cy="138499"/>
          </a:xfrm>
          <a:prstGeom prst="rect">
            <a:avLst/>
          </a:prstGeom>
          <a:noFill/>
        </p:spPr>
        <p:txBody>
          <a:bodyPr wrap="none" lIns="0" tIns="0" rIns="0" bIns="0" rtlCol="0">
            <a:noAutofit/>
          </a:bodyPr>
          <a:lstStyle/>
          <a:p>
            <a:r>
              <a:rPr lang="en-US" sz="900">
                <a:solidFill>
                  <a:schemeClr val="tx1"/>
                </a:solidFill>
              </a:rPr>
              <a:t>Highly sensitive, confidential and proprietary</a:t>
            </a:r>
          </a:p>
        </p:txBody>
      </p:sp>
    </p:spTree>
    <p:extLst>
      <p:ext uri="{BB962C8B-B14F-4D97-AF65-F5344CB8AC3E}">
        <p14:creationId xmlns:p14="http://schemas.microsoft.com/office/powerpoint/2010/main" val="805705627"/>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showMasterSp="0" preserve="1">
  <p:cSld name="Title slide dark image right tagline">
    <p:spTree>
      <p:nvGrpSpPr>
        <p:cNvPr id="1" name=""/>
        <p:cNvGrpSpPr/>
        <p:nvPr/>
      </p:nvGrpSpPr>
      <p:grpSpPr>
        <a:xfrm>
          <a:off x="0" y="0"/>
          <a:ext cx="0" cy="0"/>
          <a:chOff x="0" y="0"/>
          <a:chExt cx="0" cy="0"/>
        </a:xfrm>
      </p:grpSpPr>
      <p:pic>
        <p:nvPicPr>
          <p:cNvPr id="18" name="Graphic 17">
            <a:extLst>
              <a:ext uri="{FF2B5EF4-FFF2-40B4-BE49-F238E27FC236}">
                <a16:creationId xmlns:a16="http://schemas.microsoft.com/office/drawing/2014/main" id="{246F8073-4533-4243-BE19-EEB33FC78488}"/>
              </a:ext>
            </a:extLst>
          </p:cNvPr>
          <p:cNvPicPr>
            <a:picLocks noChangeAspect="1"/>
          </p:cNvPicPr>
          <p:nvPr/>
        </p:nvPicPr>
        <p:blipFill>
          <a:blip r:embed="rId2">
            <a:extLst>
              <a:ext uri="{96DAC541-7B7A-43D3-8B79-37D633B846F1}">
                <asvg:svgBlip xmlns:asvg="http://schemas.microsoft.com/office/drawing/2016/SVG/main" r:embed="rId3"/>
              </a:ext>
            </a:extLst>
          </a:blip>
          <a:srcRect/>
          <a:stretch>
            <a:fillRect/>
          </a:stretch>
        </p:blipFill>
        <p:spPr>
          <a:xfrm rot="2940000" flipH="1">
            <a:off x="7114541" y="1415268"/>
            <a:ext cx="6940296" cy="6940296"/>
          </a:xfrm>
          <a:custGeom>
            <a:avLst/>
            <a:gdLst>
              <a:gd name="connsiteX0" fmla="*/ 1027598 w 6940296"/>
              <a:gd name="connsiteY0" fmla="*/ 6940296 h 6940296"/>
              <a:gd name="connsiteX1" fmla="*/ 0 w 6940296"/>
              <a:gd name="connsiteY1" fmla="*/ 5758179 h 6940296"/>
              <a:gd name="connsiteX2" fmla="*/ 0 w 6940296"/>
              <a:gd name="connsiteY2" fmla="*/ 6940296 h 6940296"/>
              <a:gd name="connsiteX3" fmla="*/ 1760002 w 6940296"/>
              <a:gd name="connsiteY3" fmla="*/ 0 h 6940296"/>
              <a:gd name="connsiteX4" fmla="*/ 0 w 6940296"/>
              <a:gd name="connsiteY4" fmla="*/ 0 h 6940296"/>
              <a:gd name="connsiteX5" fmla="*/ 0 w 6940296"/>
              <a:gd name="connsiteY5" fmla="*/ 1529946 h 6940296"/>
              <a:gd name="connsiteX6" fmla="*/ 6940296 w 6940296"/>
              <a:gd name="connsiteY6" fmla="*/ 0 h 6940296"/>
              <a:gd name="connsiteX7" fmla="*/ 5012148 w 6940296"/>
              <a:gd name="connsiteY7" fmla="*/ 0 h 6940296"/>
              <a:gd name="connsiteX8" fmla="*/ 919263 w 6940296"/>
              <a:gd name="connsiteY8" fmla="*/ 3557890 h 6940296"/>
              <a:gd name="connsiteX9" fmla="*/ 3859544 w 6940296"/>
              <a:gd name="connsiteY9" fmla="*/ 6940296 h 6940296"/>
              <a:gd name="connsiteX10" fmla="*/ 6940296 w 6940296"/>
              <a:gd name="connsiteY10" fmla="*/ 6940296 h 6940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40296" h="6940296">
                <a:moveTo>
                  <a:pt x="1027598" y="6940296"/>
                </a:moveTo>
                <a:lnTo>
                  <a:pt x="0" y="5758179"/>
                </a:lnTo>
                <a:lnTo>
                  <a:pt x="0" y="6940296"/>
                </a:lnTo>
                <a:close/>
                <a:moveTo>
                  <a:pt x="1760002" y="0"/>
                </a:moveTo>
                <a:lnTo>
                  <a:pt x="0" y="0"/>
                </a:lnTo>
                <a:lnTo>
                  <a:pt x="0" y="1529946"/>
                </a:lnTo>
                <a:close/>
                <a:moveTo>
                  <a:pt x="6940296" y="0"/>
                </a:moveTo>
                <a:lnTo>
                  <a:pt x="5012148" y="0"/>
                </a:lnTo>
                <a:lnTo>
                  <a:pt x="919263" y="3557890"/>
                </a:lnTo>
                <a:lnTo>
                  <a:pt x="3859544" y="6940296"/>
                </a:lnTo>
                <a:lnTo>
                  <a:pt x="6940296" y="6940296"/>
                </a:lnTo>
                <a:close/>
              </a:path>
            </a:pathLst>
          </a:custGeom>
        </p:spPr>
      </p:pic>
      <p:sp>
        <p:nvSpPr>
          <p:cNvPr id="2" name="Title 1"/>
          <p:cNvSpPr>
            <a:spLocks noGrp="1"/>
          </p:cNvSpPr>
          <p:nvPr>
            <p:ph type="ctrTitle"/>
          </p:nvPr>
        </p:nvSpPr>
        <p:spPr>
          <a:xfrm>
            <a:off x="557784" y="2509520"/>
            <a:ext cx="6400800" cy="1635760"/>
          </a:xfrm>
        </p:spPr>
        <p:txBody>
          <a:bodyPr anchor="t">
            <a:normAutofit/>
          </a:bodyPr>
          <a:lstStyle>
            <a:lvl1pPr algn="l">
              <a:defRPr sz="5000">
                <a:solidFill>
                  <a:schemeClr val="tx1"/>
                </a:solidFill>
              </a:defRPr>
            </a:lvl1pPr>
          </a:lstStyle>
          <a:p>
            <a:r>
              <a:rPr lang="en-US"/>
              <a:t>Click to edit Master title style</a:t>
            </a:r>
          </a:p>
        </p:txBody>
      </p:sp>
      <p:sp>
        <p:nvSpPr>
          <p:cNvPr id="3" name="Subtitle 2"/>
          <p:cNvSpPr>
            <a:spLocks noGrp="1"/>
          </p:cNvSpPr>
          <p:nvPr>
            <p:ph type="subTitle" idx="1"/>
          </p:nvPr>
        </p:nvSpPr>
        <p:spPr>
          <a:xfrm>
            <a:off x="557784" y="4389120"/>
            <a:ext cx="5538216" cy="1249680"/>
          </a:xfrm>
        </p:spPr>
        <p:txBody>
          <a:bodyPr anchor="t">
            <a:normAutofit/>
          </a:bodyPr>
          <a:lstStyle>
            <a:lvl1pPr marL="0" indent="0" algn="l">
              <a:buNone/>
              <a:defRPr sz="18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9" name="Text Placeholder 3">
            <a:extLst>
              <a:ext uri="{FF2B5EF4-FFF2-40B4-BE49-F238E27FC236}">
                <a16:creationId xmlns:a16="http://schemas.microsoft.com/office/drawing/2014/main" id="{16A3134D-DA68-DF43-956A-D43C390D301E}"/>
              </a:ext>
            </a:extLst>
          </p:cNvPr>
          <p:cNvSpPr>
            <a:spLocks noGrp="1"/>
          </p:cNvSpPr>
          <p:nvPr>
            <p:ph type="body" sz="half" idx="2" hasCustomPrompt="1"/>
          </p:nvPr>
        </p:nvSpPr>
        <p:spPr>
          <a:xfrm>
            <a:off x="557784" y="2194560"/>
            <a:ext cx="4623816" cy="314960"/>
          </a:xfrm>
        </p:spPr>
        <p:txBody>
          <a:bodyP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Date</a:t>
            </a:r>
          </a:p>
        </p:txBody>
      </p:sp>
      <p:pic>
        <p:nvPicPr>
          <p:cNvPr id="11" name="Graphic 10">
            <a:extLst>
              <a:ext uri="{FF2B5EF4-FFF2-40B4-BE49-F238E27FC236}">
                <a16:creationId xmlns:a16="http://schemas.microsoft.com/office/drawing/2014/main" id="{7A17DE22-3FA2-0D4E-907A-4949F902FD34}"/>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557784" y="649424"/>
            <a:ext cx="2104136" cy="526034"/>
          </a:xfrm>
          <a:prstGeom prst="rect">
            <a:avLst/>
          </a:prstGeom>
        </p:spPr>
      </p:pic>
      <p:sp>
        <p:nvSpPr>
          <p:cNvPr id="13" name="TextBox 12">
            <a:extLst>
              <a:ext uri="{FF2B5EF4-FFF2-40B4-BE49-F238E27FC236}">
                <a16:creationId xmlns:a16="http://schemas.microsoft.com/office/drawing/2014/main" id="{0C8E9D57-6ED8-B640-9112-CBEA09308278}"/>
              </a:ext>
            </a:extLst>
          </p:cNvPr>
          <p:cNvSpPr txBox="1"/>
          <p:nvPr/>
        </p:nvSpPr>
        <p:spPr>
          <a:xfrm>
            <a:off x="557784" y="6455373"/>
            <a:ext cx="2257028" cy="138499"/>
          </a:xfrm>
          <a:prstGeom prst="rect">
            <a:avLst/>
          </a:prstGeom>
          <a:noFill/>
        </p:spPr>
        <p:txBody>
          <a:bodyPr wrap="none" lIns="0" tIns="0" rIns="0" bIns="0" rtlCol="0">
            <a:noAutofit/>
          </a:bodyPr>
          <a:lstStyle/>
          <a:p>
            <a:r>
              <a:rPr lang="en-US" sz="900">
                <a:solidFill>
                  <a:schemeClr val="tx1"/>
                </a:solidFill>
              </a:rPr>
              <a:t>Highly sensitive, confidential and proprietary</a:t>
            </a:r>
          </a:p>
        </p:txBody>
      </p:sp>
      <p:sp>
        <p:nvSpPr>
          <p:cNvPr id="12" name="Picture Placeholder 11">
            <a:extLst>
              <a:ext uri="{FF2B5EF4-FFF2-40B4-BE49-F238E27FC236}">
                <a16:creationId xmlns:a16="http://schemas.microsoft.com/office/drawing/2014/main" id="{13F9F70E-3F05-DC44-93A3-9B3E4C36AFEA}"/>
              </a:ext>
            </a:extLst>
          </p:cNvPr>
          <p:cNvSpPr>
            <a:spLocks noGrp="1"/>
          </p:cNvSpPr>
          <p:nvPr>
            <p:ph type="pic" sz="quarter" idx="10" hasCustomPrompt="1"/>
          </p:nvPr>
        </p:nvSpPr>
        <p:spPr>
          <a:xfrm>
            <a:off x="8271164" y="-1"/>
            <a:ext cx="3920836" cy="6857999"/>
          </a:xfrm>
          <a:custGeom>
            <a:avLst/>
            <a:gdLst>
              <a:gd name="connsiteX0" fmla="*/ 3380949 w 3920836"/>
              <a:gd name="connsiteY0" fmla="*/ 6485942 h 6857999"/>
              <a:gd name="connsiteX1" fmla="*/ 3380694 w 3920836"/>
              <a:gd name="connsiteY1" fmla="*/ 6486567 h 6857999"/>
              <a:gd name="connsiteX2" fmla="*/ 3355500 w 3920836"/>
              <a:gd name="connsiteY2" fmla="*/ 6510326 h 6857999"/>
              <a:gd name="connsiteX3" fmla="*/ 3355488 w 3920836"/>
              <a:gd name="connsiteY3" fmla="*/ 6510944 h 6857999"/>
              <a:gd name="connsiteX4" fmla="*/ 3380936 w 3920836"/>
              <a:gd name="connsiteY4" fmla="*/ 6535960 h 6857999"/>
              <a:gd name="connsiteX5" fmla="*/ 3406384 w 3920836"/>
              <a:gd name="connsiteY5" fmla="*/ 6510959 h 6857999"/>
              <a:gd name="connsiteX6" fmla="*/ 3380949 w 3920836"/>
              <a:gd name="connsiteY6" fmla="*/ 6485942 h 6857999"/>
              <a:gd name="connsiteX7" fmla="*/ 1815004 w 3920836"/>
              <a:gd name="connsiteY7" fmla="*/ 6445179 h 6857999"/>
              <a:gd name="connsiteX8" fmla="*/ 1815128 w 3920836"/>
              <a:gd name="connsiteY8" fmla="*/ 6445179 h 6857999"/>
              <a:gd name="connsiteX9" fmla="*/ 1815004 w 3920836"/>
              <a:gd name="connsiteY9" fmla="*/ 6445428 h 6857999"/>
              <a:gd name="connsiteX10" fmla="*/ 3235513 w 3920836"/>
              <a:gd name="connsiteY10" fmla="*/ 6444803 h 6857999"/>
              <a:gd name="connsiteX11" fmla="*/ 3235563 w 3920836"/>
              <a:gd name="connsiteY11" fmla="*/ 6444803 h 6857999"/>
              <a:gd name="connsiteX12" fmla="*/ 3235259 w 3920836"/>
              <a:gd name="connsiteY12" fmla="*/ 6445428 h 6857999"/>
              <a:gd name="connsiteX13" fmla="*/ 2272942 w 3920836"/>
              <a:gd name="connsiteY13" fmla="*/ 6416793 h 6857999"/>
              <a:gd name="connsiteX14" fmla="*/ 2311113 w 3920836"/>
              <a:gd name="connsiteY14" fmla="*/ 6459058 h 6857999"/>
              <a:gd name="connsiteX15" fmla="*/ 2310986 w 3920836"/>
              <a:gd name="connsiteY15" fmla="*/ 6459058 h 6857999"/>
              <a:gd name="connsiteX16" fmla="*/ 2272942 w 3920836"/>
              <a:gd name="connsiteY16" fmla="*/ 6501573 h 6857999"/>
              <a:gd name="connsiteX17" fmla="*/ 2234770 w 3920836"/>
              <a:gd name="connsiteY17" fmla="*/ 6459058 h 6857999"/>
              <a:gd name="connsiteX18" fmla="*/ 2272942 w 3920836"/>
              <a:gd name="connsiteY18" fmla="*/ 6416793 h 6857999"/>
              <a:gd name="connsiteX19" fmla="*/ 2099514 w 3920836"/>
              <a:gd name="connsiteY19" fmla="*/ 6416793 h 6857999"/>
              <a:gd name="connsiteX20" fmla="*/ 2137050 w 3920836"/>
              <a:gd name="connsiteY20" fmla="*/ 6459058 h 6857999"/>
              <a:gd name="connsiteX21" fmla="*/ 2099514 w 3920836"/>
              <a:gd name="connsiteY21" fmla="*/ 6501573 h 6857999"/>
              <a:gd name="connsiteX22" fmla="*/ 2066050 w 3920836"/>
              <a:gd name="connsiteY22" fmla="*/ 6485067 h 6857999"/>
              <a:gd name="connsiteX23" fmla="*/ 2066050 w 3920836"/>
              <a:gd name="connsiteY23" fmla="*/ 6433299 h 6857999"/>
              <a:gd name="connsiteX24" fmla="*/ 2099514 w 3920836"/>
              <a:gd name="connsiteY24" fmla="*/ 6416793 h 6857999"/>
              <a:gd name="connsiteX25" fmla="*/ 2680596 w 3920836"/>
              <a:gd name="connsiteY25" fmla="*/ 6412990 h 6857999"/>
              <a:gd name="connsiteX26" fmla="*/ 2716120 w 3920836"/>
              <a:gd name="connsiteY26" fmla="*/ 6445303 h 6857999"/>
              <a:gd name="connsiteX27" fmla="*/ 2642956 w 3920836"/>
              <a:gd name="connsiteY27" fmla="*/ 6445303 h 6857999"/>
              <a:gd name="connsiteX28" fmla="*/ 2642828 w 3920836"/>
              <a:gd name="connsiteY28" fmla="*/ 6445428 h 6857999"/>
              <a:gd name="connsiteX29" fmla="*/ 2679601 w 3920836"/>
              <a:gd name="connsiteY29" fmla="*/ 6413041 h 6857999"/>
              <a:gd name="connsiteX30" fmla="*/ 2680596 w 3920836"/>
              <a:gd name="connsiteY30" fmla="*/ 6412990 h 6857999"/>
              <a:gd name="connsiteX31" fmla="*/ 1852645 w 3920836"/>
              <a:gd name="connsiteY31" fmla="*/ 6412865 h 6857999"/>
              <a:gd name="connsiteX32" fmla="*/ 1888168 w 3920836"/>
              <a:gd name="connsiteY32" fmla="*/ 6445179 h 6857999"/>
              <a:gd name="connsiteX33" fmla="*/ 1815128 w 3920836"/>
              <a:gd name="connsiteY33" fmla="*/ 6445179 h 6857999"/>
              <a:gd name="connsiteX34" fmla="*/ 1826701 w 3920836"/>
              <a:gd name="connsiteY34" fmla="*/ 6421959 h 6857999"/>
              <a:gd name="connsiteX35" fmla="*/ 1851649 w 3920836"/>
              <a:gd name="connsiteY35" fmla="*/ 6412917 h 6857999"/>
              <a:gd name="connsiteX36" fmla="*/ 1852645 w 3920836"/>
              <a:gd name="connsiteY36" fmla="*/ 6412865 h 6857999"/>
              <a:gd name="connsiteX37" fmla="*/ 3272769 w 3920836"/>
              <a:gd name="connsiteY37" fmla="*/ 6412490 h 6857999"/>
              <a:gd name="connsiteX38" fmla="*/ 3308294 w 3920836"/>
              <a:gd name="connsiteY38" fmla="*/ 6444803 h 6857999"/>
              <a:gd name="connsiteX39" fmla="*/ 3235563 w 3920836"/>
              <a:gd name="connsiteY39" fmla="*/ 6444803 h 6857999"/>
              <a:gd name="connsiteX40" fmla="*/ 3246785 w 3920836"/>
              <a:gd name="connsiteY40" fmla="*/ 6421764 h 6857999"/>
              <a:gd name="connsiteX41" fmla="*/ 3271777 w 3920836"/>
              <a:gd name="connsiteY41" fmla="*/ 6412541 h 6857999"/>
              <a:gd name="connsiteX42" fmla="*/ 3272769 w 3920836"/>
              <a:gd name="connsiteY42" fmla="*/ 6412490 h 6857999"/>
              <a:gd name="connsiteX43" fmla="*/ 3033965 w 3920836"/>
              <a:gd name="connsiteY43" fmla="*/ 6386282 h 6857999"/>
              <a:gd name="connsiteX44" fmla="*/ 3033965 w 3920836"/>
              <a:gd name="connsiteY44" fmla="*/ 6532084 h 6857999"/>
              <a:gd name="connsiteX45" fmla="*/ 3072901 w 3920836"/>
              <a:gd name="connsiteY45" fmla="*/ 6532084 h 6857999"/>
              <a:gd name="connsiteX46" fmla="*/ 3072901 w 3920836"/>
              <a:gd name="connsiteY46" fmla="*/ 6386282 h 6857999"/>
              <a:gd name="connsiteX47" fmla="*/ 2359210 w 3920836"/>
              <a:gd name="connsiteY47" fmla="*/ 6386282 h 6857999"/>
              <a:gd name="connsiteX48" fmla="*/ 2404890 w 3920836"/>
              <a:gd name="connsiteY48" fmla="*/ 6532084 h 6857999"/>
              <a:gd name="connsiteX49" fmla="*/ 2446370 w 3920836"/>
              <a:gd name="connsiteY49" fmla="*/ 6532084 h 6857999"/>
              <a:gd name="connsiteX50" fmla="*/ 2477672 w 3920836"/>
              <a:gd name="connsiteY50" fmla="*/ 6432798 h 6857999"/>
              <a:gd name="connsiteX51" fmla="*/ 2508845 w 3920836"/>
              <a:gd name="connsiteY51" fmla="*/ 6532084 h 6857999"/>
              <a:gd name="connsiteX52" fmla="*/ 2550453 w 3920836"/>
              <a:gd name="connsiteY52" fmla="*/ 6532084 h 6857999"/>
              <a:gd name="connsiteX53" fmla="*/ 2595750 w 3920836"/>
              <a:gd name="connsiteY53" fmla="*/ 6386282 h 6857999"/>
              <a:gd name="connsiteX54" fmla="*/ 2555033 w 3920836"/>
              <a:gd name="connsiteY54" fmla="*/ 6386282 h 6857999"/>
              <a:gd name="connsiteX55" fmla="*/ 2527295 w 3920836"/>
              <a:gd name="connsiteY55" fmla="*/ 6484442 h 6857999"/>
              <a:gd name="connsiteX56" fmla="*/ 2494722 w 3920836"/>
              <a:gd name="connsiteY56" fmla="*/ 6386282 h 6857999"/>
              <a:gd name="connsiteX57" fmla="*/ 2459985 w 3920836"/>
              <a:gd name="connsiteY57" fmla="*/ 6386282 h 6857999"/>
              <a:gd name="connsiteX58" fmla="*/ 2427412 w 3920836"/>
              <a:gd name="connsiteY58" fmla="*/ 6484442 h 6857999"/>
              <a:gd name="connsiteX59" fmla="*/ 2399800 w 3920836"/>
              <a:gd name="connsiteY59" fmla="*/ 6386282 h 6857999"/>
              <a:gd name="connsiteX60" fmla="*/ 2862954 w 3920836"/>
              <a:gd name="connsiteY60" fmla="*/ 6382906 h 6857999"/>
              <a:gd name="connsiteX61" fmla="*/ 2815112 w 3920836"/>
              <a:gd name="connsiteY61" fmla="*/ 6406415 h 6857999"/>
              <a:gd name="connsiteX62" fmla="*/ 2815112 w 3920836"/>
              <a:gd name="connsiteY62" fmla="*/ 6386157 h 6857999"/>
              <a:gd name="connsiteX63" fmla="*/ 2776177 w 3920836"/>
              <a:gd name="connsiteY63" fmla="*/ 6386157 h 6857999"/>
              <a:gd name="connsiteX64" fmla="*/ 2776686 w 3920836"/>
              <a:gd name="connsiteY64" fmla="*/ 6532084 h 6857999"/>
              <a:gd name="connsiteX65" fmla="*/ 2815621 w 3920836"/>
              <a:gd name="connsiteY65" fmla="*/ 6532084 h 6857999"/>
              <a:gd name="connsiteX66" fmla="*/ 2815621 w 3920836"/>
              <a:gd name="connsiteY66" fmla="*/ 6435800 h 6857999"/>
              <a:gd name="connsiteX67" fmla="*/ 2852266 w 3920836"/>
              <a:gd name="connsiteY67" fmla="*/ 6419169 h 6857999"/>
              <a:gd name="connsiteX68" fmla="*/ 2862954 w 3920836"/>
              <a:gd name="connsiteY68" fmla="*/ 6420419 h 6857999"/>
              <a:gd name="connsiteX69" fmla="*/ 2679474 w 3920836"/>
              <a:gd name="connsiteY69" fmla="*/ 6382656 h 6857999"/>
              <a:gd name="connsiteX70" fmla="*/ 2675733 w 3920836"/>
              <a:gd name="connsiteY70" fmla="*/ 6382683 h 6857999"/>
              <a:gd name="connsiteX71" fmla="*/ 2602621 w 3920836"/>
              <a:gd name="connsiteY71" fmla="*/ 6459308 h 6857999"/>
              <a:gd name="connsiteX72" fmla="*/ 2602678 w 3920836"/>
              <a:gd name="connsiteY72" fmla="*/ 6466227 h 6857999"/>
              <a:gd name="connsiteX73" fmla="*/ 2681891 w 3920836"/>
              <a:gd name="connsiteY73" fmla="*/ 6535960 h 6857999"/>
              <a:gd name="connsiteX74" fmla="*/ 2743094 w 3920836"/>
              <a:gd name="connsiteY74" fmla="*/ 6515829 h 6857999"/>
              <a:gd name="connsiteX75" fmla="*/ 2725917 w 3920836"/>
              <a:gd name="connsiteY75" fmla="*/ 6490819 h 6857999"/>
              <a:gd name="connsiteX76" fmla="*/ 2686217 w 3920836"/>
              <a:gd name="connsiteY76" fmla="*/ 6505324 h 6857999"/>
              <a:gd name="connsiteX77" fmla="*/ 2643465 w 3920836"/>
              <a:gd name="connsiteY77" fmla="*/ 6471563 h 6857999"/>
              <a:gd name="connsiteX78" fmla="*/ 2753909 w 3920836"/>
              <a:gd name="connsiteY78" fmla="*/ 6471563 h 6857999"/>
              <a:gd name="connsiteX79" fmla="*/ 2753909 w 3920836"/>
              <a:gd name="connsiteY79" fmla="*/ 6463060 h 6857999"/>
              <a:gd name="connsiteX80" fmla="*/ 2679601 w 3920836"/>
              <a:gd name="connsiteY80" fmla="*/ 6382781 h 6857999"/>
              <a:gd name="connsiteX81" fmla="*/ 2112237 w 3920836"/>
              <a:gd name="connsiteY81" fmla="*/ 6382656 h 6857999"/>
              <a:gd name="connsiteX82" fmla="*/ 2065923 w 3920836"/>
              <a:gd name="connsiteY82" fmla="*/ 6404664 h 6857999"/>
              <a:gd name="connsiteX83" fmla="*/ 2065923 w 3920836"/>
              <a:gd name="connsiteY83" fmla="*/ 6386282 h 6857999"/>
              <a:gd name="connsiteX84" fmla="*/ 2026860 w 3920836"/>
              <a:gd name="connsiteY84" fmla="*/ 6386282 h 6857999"/>
              <a:gd name="connsiteX85" fmla="*/ 2026860 w 3920836"/>
              <a:gd name="connsiteY85" fmla="*/ 6587728 h 6857999"/>
              <a:gd name="connsiteX86" fmla="*/ 2066431 w 3920836"/>
              <a:gd name="connsiteY86" fmla="*/ 6587728 h 6857999"/>
              <a:gd name="connsiteX87" fmla="*/ 2066431 w 3920836"/>
              <a:gd name="connsiteY87" fmla="*/ 6513452 h 6857999"/>
              <a:gd name="connsiteX88" fmla="*/ 2112237 w 3920836"/>
              <a:gd name="connsiteY88" fmla="*/ 6535710 h 6857999"/>
              <a:gd name="connsiteX89" fmla="*/ 2178021 w 3920836"/>
              <a:gd name="connsiteY89" fmla="*/ 6459058 h 6857999"/>
              <a:gd name="connsiteX90" fmla="*/ 2112237 w 3920836"/>
              <a:gd name="connsiteY90" fmla="*/ 6382656 h 6857999"/>
              <a:gd name="connsiteX91" fmla="*/ 1851649 w 3920836"/>
              <a:gd name="connsiteY91" fmla="*/ 6382656 h 6857999"/>
              <a:gd name="connsiteX92" fmla="*/ 1848041 w 3920836"/>
              <a:gd name="connsiteY92" fmla="*/ 6382679 h 6857999"/>
              <a:gd name="connsiteX93" fmla="*/ 1774797 w 3920836"/>
              <a:gd name="connsiteY93" fmla="*/ 6459183 h 6857999"/>
              <a:gd name="connsiteX94" fmla="*/ 1774854 w 3920836"/>
              <a:gd name="connsiteY94" fmla="*/ 6466102 h 6857999"/>
              <a:gd name="connsiteX95" fmla="*/ 1854067 w 3920836"/>
              <a:gd name="connsiteY95" fmla="*/ 6535835 h 6857999"/>
              <a:gd name="connsiteX96" fmla="*/ 1915270 w 3920836"/>
              <a:gd name="connsiteY96" fmla="*/ 6515703 h 6857999"/>
              <a:gd name="connsiteX97" fmla="*/ 1898092 w 3920836"/>
              <a:gd name="connsiteY97" fmla="*/ 6490695 h 6857999"/>
              <a:gd name="connsiteX98" fmla="*/ 1858393 w 3920836"/>
              <a:gd name="connsiteY98" fmla="*/ 6505199 h 6857999"/>
              <a:gd name="connsiteX99" fmla="*/ 1815641 w 3920836"/>
              <a:gd name="connsiteY99" fmla="*/ 6471438 h 6857999"/>
              <a:gd name="connsiteX100" fmla="*/ 1925958 w 3920836"/>
              <a:gd name="connsiteY100" fmla="*/ 6471438 h 6857999"/>
              <a:gd name="connsiteX101" fmla="*/ 1925958 w 3920836"/>
              <a:gd name="connsiteY101" fmla="*/ 6462935 h 6857999"/>
              <a:gd name="connsiteX102" fmla="*/ 1851649 w 3920836"/>
              <a:gd name="connsiteY102" fmla="*/ 6382656 h 6857999"/>
              <a:gd name="connsiteX103" fmla="*/ 3272159 w 3920836"/>
              <a:gd name="connsiteY103" fmla="*/ 6382281 h 6857999"/>
              <a:gd name="connsiteX104" fmla="*/ 3271904 w 3920836"/>
              <a:gd name="connsiteY104" fmla="*/ 6382656 h 6857999"/>
              <a:gd name="connsiteX105" fmla="*/ 3268952 w 3920836"/>
              <a:gd name="connsiteY105" fmla="*/ 6382673 h 6857999"/>
              <a:gd name="connsiteX106" fmla="*/ 3195305 w 3920836"/>
              <a:gd name="connsiteY106" fmla="*/ 6458808 h 6857999"/>
              <a:gd name="connsiteX107" fmla="*/ 3195356 w 3920836"/>
              <a:gd name="connsiteY107" fmla="*/ 6465727 h 6857999"/>
              <a:gd name="connsiteX108" fmla="*/ 3274576 w 3920836"/>
              <a:gd name="connsiteY108" fmla="*/ 6535460 h 6857999"/>
              <a:gd name="connsiteX109" fmla="*/ 3335779 w 3920836"/>
              <a:gd name="connsiteY109" fmla="*/ 6515328 h 6857999"/>
              <a:gd name="connsiteX110" fmla="*/ 3318474 w 3920836"/>
              <a:gd name="connsiteY110" fmla="*/ 6490319 h 6857999"/>
              <a:gd name="connsiteX111" fmla="*/ 3278902 w 3920836"/>
              <a:gd name="connsiteY111" fmla="*/ 6504824 h 6857999"/>
              <a:gd name="connsiteX112" fmla="*/ 3236150 w 3920836"/>
              <a:gd name="connsiteY112" fmla="*/ 6471062 h 6857999"/>
              <a:gd name="connsiteX113" fmla="*/ 3346467 w 3920836"/>
              <a:gd name="connsiteY113" fmla="*/ 6471062 h 6857999"/>
              <a:gd name="connsiteX114" fmla="*/ 3346467 w 3920836"/>
              <a:gd name="connsiteY114" fmla="*/ 6462560 h 6857999"/>
              <a:gd name="connsiteX115" fmla="*/ 3272159 w 3920836"/>
              <a:gd name="connsiteY115" fmla="*/ 6382281 h 6857999"/>
              <a:gd name="connsiteX116" fmla="*/ 2273196 w 3920836"/>
              <a:gd name="connsiteY116" fmla="*/ 6381906 h 6857999"/>
              <a:gd name="connsiteX117" fmla="*/ 2194689 w 3920836"/>
              <a:gd name="connsiteY117" fmla="*/ 6459058 h 6857999"/>
              <a:gd name="connsiteX118" fmla="*/ 2273196 w 3920836"/>
              <a:gd name="connsiteY118" fmla="*/ 6536210 h 6857999"/>
              <a:gd name="connsiteX119" fmla="*/ 2351704 w 3920836"/>
              <a:gd name="connsiteY119" fmla="*/ 6459058 h 6857999"/>
              <a:gd name="connsiteX120" fmla="*/ 2273196 w 3920836"/>
              <a:gd name="connsiteY120" fmla="*/ 6381906 h 6857999"/>
              <a:gd name="connsiteX121" fmla="*/ 2959275 w 3920836"/>
              <a:gd name="connsiteY121" fmla="*/ 6330638 h 6857999"/>
              <a:gd name="connsiteX122" fmla="*/ 2959275 w 3920836"/>
              <a:gd name="connsiteY122" fmla="*/ 6532084 h 6857999"/>
              <a:gd name="connsiteX123" fmla="*/ 2998210 w 3920836"/>
              <a:gd name="connsiteY123" fmla="*/ 6532084 h 6857999"/>
              <a:gd name="connsiteX124" fmla="*/ 2998210 w 3920836"/>
              <a:gd name="connsiteY124" fmla="*/ 6330638 h 6857999"/>
              <a:gd name="connsiteX125" fmla="*/ 1501485 w 3920836"/>
              <a:gd name="connsiteY125" fmla="*/ 6330638 h 6857999"/>
              <a:gd name="connsiteX126" fmla="*/ 1560143 w 3920836"/>
              <a:gd name="connsiteY126" fmla="*/ 6532084 h 6857999"/>
              <a:gd name="connsiteX127" fmla="*/ 1606586 w 3920836"/>
              <a:gd name="connsiteY127" fmla="*/ 6532084 h 6857999"/>
              <a:gd name="connsiteX128" fmla="*/ 1642213 w 3920836"/>
              <a:gd name="connsiteY128" fmla="*/ 6393910 h 6857999"/>
              <a:gd name="connsiteX129" fmla="*/ 1678221 w 3920836"/>
              <a:gd name="connsiteY129" fmla="*/ 6532084 h 6857999"/>
              <a:gd name="connsiteX130" fmla="*/ 1724664 w 3920836"/>
              <a:gd name="connsiteY130" fmla="*/ 6532084 h 6857999"/>
              <a:gd name="connsiteX131" fmla="*/ 1783067 w 3920836"/>
              <a:gd name="connsiteY131" fmla="*/ 6330638 h 6857999"/>
              <a:gd name="connsiteX132" fmla="*/ 1733826 w 3920836"/>
              <a:gd name="connsiteY132" fmla="*/ 6330638 h 6857999"/>
              <a:gd name="connsiteX133" fmla="*/ 1697689 w 3920836"/>
              <a:gd name="connsiteY133" fmla="*/ 6476189 h 6857999"/>
              <a:gd name="connsiteX134" fmla="*/ 1659517 w 3920836"/>
              <a:gd name="connsiteY134" fmla="*/ 6330638 h 6857999"/>
              <a:gd name="connsiteX135" fmla="*/ 1625417 w 3920836"/>
              <a:gd name="connsiteY135" fmla="*/ 6330638 h 6857999"/>
              <a:gd name="connsiteX136" fmla="*/ 1586354 w 3920836"/>
              <a:gd name="connsiteY136" fmla="*/ 6476189 h 6857999"/>
              <a:gd name="connsiteX137" fmla="*/ 1550345 w 3920836"/>
              <a:gd name="connsiteY137" fmla="*/ 6330638 h 6857999"/>
              <a:gd name="connsiteX138" fmla="*/ 3167312 w 3920836"/>
              <a:gd name="connsiteY138" fmla="*/ 6327637 h 6857999"/>
              <a:gd name="connsiteX139" fmla="*/ 3161256 w 3920836"/>
              <a:gd name="connsiteY139" fmla="*/ 6327741 h 6857999"/>
              <a:gd name="connsiteX140" fmla="*/ 3117434 w 3920836"/>
              <a:gd name="connsiteY140" fmla="*/ 6378404 h 6857999"/>
              <a:gd name="connsiteX141" fmla="*/ 3117434 w 3920836"/>
              <a:gd name="connsiteY141" fmla="*/ 6386282 h 6857999"/>
              <a:gd name="connsiteX142" fmla="*/ 3092877 w 3920836"/>
              <a:gd name="connsiteY142" fmla="*/ 6386282 h 6857999"/>
              <a:gd name="connsiteX143" fmla="*/ 3092877 w 3920836"/>
              <a:gd name="connsiteY143" fmla="*/ 6419794 h 6857999"/>
              <a:gd name="connsiteX144" fmla="*/ 3117434 w 3920836"/>
              <a:gd name="connsiteY144" fmla="*/ 6419794 h 6857999"/>
              <a:gd name="connsiteX145" fmla="*/ 3117434 w 3920836"/>
              <a:gd name="connsiteY145" fmla="*/ 6532334 h 6857999"/>
              <a:gd name="connsiteX146" fmla="*/ 3156497 w 3920836"/>
              <a:gd name="connsiteY146" fmla="*/ 6532334 h 6857999"/>
              <a:gd name="connsiteX147" fmla="*/ 3156497 w 3920836"/>
              <a:gd name="connsiteY147" fmla="*/ 6419794 h 6857999"/>
              <a:gd name="connsiteX148" fmla="*/ 3186526 w 3920836"/>
              <a:gd name="connsiteY148" fmla="*/ 6419794 h 6857999"/>
              <a:gd name="connsiteX149" fmla="*/ 3186526 w 3920836"/>
              <a:gd name="connsiteY149" fmla="*/ 6386282 h 6857999"/>
              <a:gd name="connsiteX150" fmla="*/ 3156497 w 3920836"/>
              <a:gd name="connsiteY150" fmla="*/ 6386282 h 6857999"/>
              <a:gd name="connsiteX151" fmla="*/ 3156497 w 3920836"/>
              <a:gd name="connsiteY151" fmla="*/ 6379030 h 6857999"/>
              <a:gd name="connsiteX152" fmla="*/ 3174947 w 3920836"/>
              <a:gd name="connsiteY152" fmla="*/ 6357898 h 6857999"/>
              <a:gd name="connsiteX153" fmla="*/ 3187671 w 3920836"/>
              <a:gd name="connsiteY153" fmla="*/ 6360899 h 6857999"/>
              <a:gd name="connsiteX154" fmla="*/ 3195560 w 3920836"/>
              <a:gd name="connsiteY154" fmla="*/ 6333639 h 6857999"/>
              <a:gd name="connsiteX155" fmla="*/ 3167312 w 3920836"/>
              <a:gd name="connsiteY155" fmla="*/ 6327637 h 6857999"/>
              <a:gd name="connsiteX156" fmla="*/ 3410086 w 3920836"/>
              <a:gd name="connsiteY156" fmla="*/ 6319509 h 6857999"/>
              <a:gd name="connsiteX157" fmla="*/ 3410086 w 3920836"/>
              <a:gd name="connsiteY157" fmla="*/ 6363649 h 6857999"/>
              <a:gd name="connsiteX158" fmla="*/ 3415940 w 3920836"/>
              <a:gd name="connsiteY158" fmla="*/ 6363649 h 6857999"/>
              <a:gd name="connsiteX159" fmla="*/ 3415940 w 3920836"/>
              <a:gd name="connsiteY159" fmla="*/ 6327011 h 6857999"/>
              <a:gd name="connsiteX160" fmla="*/ 3430700 w 3920836"/>
              <a:gd name="connsiteY160" fmla="*/ 6363649 h 6857999"/>
              <a:gd name="connsiteX161" fmla="*/ 3432990 w 3920836"/>
              <a:gd name="connsiteY161" fmla="*/ 6363649 h 6857999"/>
              <a:gd name="connsiteX162" fmla="*/ 3448259 w 3920836"/>
              <a:gd name="connsiteY162" fmla="*/ 6327011 h 6857999"/>
              <a:gd name="connsiteX163" fmla="*/ 3448259 w 3920836"/>
              <a:gd name="connsiteY163" fmla="*/ 6363649 h 6857999"/>
              <a:gd name="connsiteX164" fmla="*/ 3454112 w 3920836"/>
              <a:gd name="connsiteY164" fmla="*/ 6363649 h 6857999"/>
              <a:gd name="connsiteX165" fmla="*/ 3454112 w 3920836"/>
              <a:gd name="connsiteY165" fmla="*/ 6319509 h 6857999"/>
              <a:gd name="connsiteX166" fmla="*/ 3446096 w 3920836"/>
              <a:gd name="connsiteY166" fmla="*/ 6319509 h 6857999"/>
              <a:gd name="connsiteX167" fmla="*/ 3432099 w 3920836"/>
              <a:gd name="connsiteY167" fmla="*/ 6353146 h 6857999"/>
              <a:gd name="connsiteX168" fmla="*/ 3418103 w 3920836"/>
              <a:gd name="connsiteY168" fmla="*/ 6319509 h 6857999"/>
              <a:gd name="connsiteX169" fmla="*/ 3053687 w 3920836"/>
              <a:gd name="connsiteY169" fmla="*/ 6318882 h 6857999"/>
              <a:gd name="connsiteX170" fmla="*/ 3029894 w 3920836"/>
              <a:gd name="connsiteY170" fmla="*/ 6341767 h 6857999"/>
              <a:gd name="connsiteX171" fmla="*/ 3029894 w 3920836"/>
              <a:gd name="connsiteY171" fmla="*/ 6342020 h 6857999"/>
              <a:gd name="connsiteX172" fmla="*/ 3053815 w 3920836"/>
              <a:gd name="connsiteY172" fmla="*/ 6364775 h 6857999"/>
              <a:gd name="connsiteX173" fmla="*/ 3075433 w 3920836"/>
              <a:gd name="connsiteY173" fmla="*/ 6343525 h 6857999"/>
              <a:gd name="connsiteX174" fmla="*/ 3053815 w 3920836"/>
              <a:gd name="connsiteY174" fmla="*/ 6318884 h 6857999"/>
              <a:gd name="connsiteX175" fmla="*/ 3053687 w 3920836"/>
              <a:gd name="connsiteY175" fmla="*/ 6318882 h 6857999"/>
              <a:gd name="connsiteX176" fmla="*/ 3381966 w 3920836"/>
              <a:gd name="connsiteY176" fmla="*/ 6318633 h 6857999"/>
              <a:gd name="connsiteX177" fmla="*/ 3366570 w 3920836"/>
              <a:gd name="connsiteY177" fmla="*/ 6331138 h 6857999"/>
              <a:gd name="connsiteX178" fmla="*/ 3381712 w 3920836"/>
              <a:gd name="connsiteY178" fmla="*/ 6343643 h 6857999"/>
              <a:gd name="connsiteX179" fmla="*/ 3393164 w 3920836"/>
              <a:gd name="connsiteY179" fmla="*/ 6352021 h 6857999"/>
              <a:gd name="connsiteX180" fmla="*/ 3382603 w 3920836"/>
              <a:gd name="connsiteY180" fmla="*/ 6359648 h 6857999"/>
              <a:gd name="connsiteX181" fmla="*/ 3368480 w 3920836"/>
              <a:gd name="connsiteY181" fmla="*/ 6353270 h 6857999"/>
              <a:gd name="connsiteX182" fmla="*/ 3365426 w 3920836"/>
              <a:gd name="connsiteY182" fmla="*/ 6356773 h 6857999"/>
              <a:gd name="connsiteX183" fmla="*/ 3382603 w 3920836"/>
              <a:gd name="connsiteY183" fmla="*/ 6363775 h 6857999"/>
              <a:gd name="connsiteX184" fmla="*/ 3399144 w 3920836"/>
              <a:gd name="connsiteY184" fmla="*/ 6351270 h 6857999"/>
              <a:gd name="connsiteX185" fmla="*/ 3383494 w 3920836"/>
              <a:gd name="connsiteY185" fmla="*/ 6337890 h 6857999"/>
              <a:gd name="connsiteX186" fmla="*/ 3372551 w 3920836"/>
              <a:gd name="connsiteY186" fmla="*/ 6330512 h 6857999"/>
              <a:gd name="connsiteX187" fmla="*/ 3381839 w 3920836"/>
              <a:gd name="connsiteY187" fmla="*/ 6323510 h 6857999"/>
              <a:gd name="connsiteX188" fmla="*/ 3394564 w 3920836"/>
              <a:gd name="connsiteY188" fmla="*/ 6328887 h 6857999"/>
              <a:gd name="connsiteX189" fmla="*/ 3397999 w 3920836"/>
              <a:gd name="connsiteY189" fmla="*/ 6324761 h 6857999"/>
              <a:gd name="connsiteX190" fmla="*/ 3381966 w 3920836"/>
              <a:gd name="connsiteY190" fmla="*/ 6318633 h 6857999"/>
              <a:gd name="connsiteX191" fmla="*/ 2317983 w 3920836"/>
              <a:gd name="connsiteY191" fmla="*/ 1568801 h 6857999"/>
              <a:gd name="connsiteX192" fmla="*/ 3793891 w 3920836"/>
              <a:gd name="connsiteY192" fmla="*/ 1916301 h 6857999"/>
              <a:gd name="connsiteX193" fmla="*/ 3920836 w 3920836"/>
              <a:gd name="connsiteY193" fmla="*/ 1986214 h 6857999"/>
              <a:gd name="connsiteX194" fmla="*/ 3920836 w 3920836"/>
              <a:gd name="connsiteY194" fmla="*/ 6857999 h 6857999"/>
              <a:gd name="connsiteX195" fmla="*/ 0 w 3920836"/>
              <a:gd name="connsiteY195" fmla="*/ 6857999 h 6857999"/>
              <a:gd name="connsiteX196" fmla="*/ 0 w 3920836"/>
              <a:gd name="connsiteY196" fmla="*/ 2509282 h 6857999"/>
              <a:gd name="connsiteX197" fmla="*/ 20983 w 3920836"/>
              <a:gd name="connsiteY197" fmla="*/ 2487909 h 6857999"/>
              <a:gd name="connsiteX198" fmla="*/ 2317983 w 3920836"/>
              <a:gd name="connsiteY198" fmla="*/ 1568801 h 6857999"/>
              <a:gd name="connsiteX199" fmla="*/ 0 w 3920836"/>
              <a:gd name="connsiteY199" fmla="*/ 0 h 6857999"/>
              <a:gd name="connsiteX200" fmla="*/ 3920836 w 3920836"/>
              <a:gd name="connsiteY200" fmla="*/ 0 h 6857999"/>
              <a:gd name="connsiteX201" fmla="*/ 3920836 w 3920836"/>
              <a:gd name="connsiteY201" fmla="*/ 1813430 h 6857999"/>
              <a:gd name="connsiteX202" fmla="*/ 3728890 w 3920836"/>
              <a:gd name="connsiteY202" fmla="*/ 1715642 h 6857999"/>
              <a:gd name="connsiteX203" fmla="*/ 223648 w 3920836"/>
              <a:gd name="connsiteY203" fmla="*/ 2114131 h 6857999"/>
              <a:gd name="connsiteX204" fmla="*/ 0 w 3920836"/>
              <a:gd name="connsiteY204" fmla="*/ 2300987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Lst>
            <a:rect l="l" t="t" r="r" b="b"/>
            <a:pathLst>
              <a:path w="3920836" h="6857999">
                <a:moveTo>
                  <a:pt x="3380949" y="6485942"/>
                </a:moveTo>
                <a:lnTo>
                  <a:pt x="3380694" y="6486567"/>
                </a:lnTo>
                <a:cubicBezTo>
                  <a:pt x="3367219" y="6486684"/>
                  <a:pt x="3356175" y="6497101"/>
                  <a:pt x="3355500" y="6510326"/>
                </a:cubicBezTo>
                <a:cubicBezTo>
                  <a:pt x="3355500" y="6510532"/>
                  <a:pt x="3355488" y="6510737"/>
                  <a:pt x="3355488" y="6510944"/>
                </a:cubicBezTo>
                <a:cubicBezTo>
                  <a:pt x="3355488" y="6524755"/>
                  <a:pt x="3366876" y="6535957"/>
                  <a:pt x="3380936" y="6535960"/>
                </a:cubicBezTo>
                <a:cubicBezTo>
                  <a:pt x="3394983" y="6535964"/>
                  <a:pt x="3406384" y="6524771"/>
                  <a:pt x="3406384" y="6510959"/>
                </a:cubicBezTo>
                <a:cubicBezTo>
                  <a:pt x="3406397" y="6497147"/>
                  <a:pt x="3395009" y="6485947"/>
                  <a:pt x="3380949" y="6485942"/>
                </a:cubicBezTo>
                <a:close/>
                <a:moveTo>
                  <a:pt x="1815004" y="6445179"/>
                </a:moveTo>
                <a:lnTo>
                  <a:pt x="1815128" y="6445179"/>
                </a:lnTo>
                <a:lnTo>
                  <a:pt x="1815004" y="6445428"/>
                </a:lnTo>
                <a:close/>
                <a:moveTo>
                  <a:pt x="3235513" y="6444803"/>
                </a:moveTo>
                <a:lnTo>
                  <a:pt x="3235563" y="6444803"/>
                </a:lnTo>
                <a:lnTo>
                  <a:pt x="3235259" y="6445428"/>
                </a:lnTo>
                <a:close/>
                <a:moveTo>
                  <a:pt x="2272942" y="6416793"/>
                </a:moveTo>
                <a:cubicBezTo>
                  <a:pt x="2297372" y="6416793"/>
                  <a:pt x="2311113" y="6436425"/>
                  <a:pt x="2311113" y="6459058"/>
                </a:cubicBezTo>
                <a:lnTo>
                  <a:pt x="2310986" y="6459058"/>
                </a:lnTo>
                <a:cubicBezTo>
                  <a:pt x="2310986" y="6481441"/>
                  <a:pt x="2297627" y="6501573"/>
                  <a:pt x="2272942" y="6501573"/>
                </a:cubicBezTo>
                <a:cubicBezTo>
                  <a:pt x="2248257" y="6501573"/>
                  <a:pt x="2234770" y="6481691"/>
                  <a:pt x="2234770" y="6459058"/>
                </a:cubicBezTo>
                <a:cubicBezTo>
                  <a:pt x="2234770" y="6436425"/>
                  <a:pt x="2248511" y="6416793"/>
                  <a:pt x="2272942" y="6416793"/>
                </a:cubicBezTo>
                <a:close/>
                <a:moveTo>
                  <a:pt x="2099514" y="6416793"/>
                </a:moveTo>
                <a:cubicBezTo>
                  <a:pt x="2121908" y="6416793"/>
                  <a:pt x="2137050" y="6433674"/>
                  <a:pt x="2137050" y="6459058"/>
                </a:cubicBezTo>
                <a:cubicBezTo>
                  <a:pt x="2137050" y="6484442"/>
                  <a:pt x="2122035" y="6501573"/>
                  <a:pt x="2099514" y="6501573"/>
                </a:cubicBezTo>
                <a:cubicBezTo>
                  <a:pt x="2086441" y="6501137"/>
                  <a:pt x="2074217" y="6495107"/>
                  <a:pt x="2066050" y="6485067"/>
                </a:cubicBezTo>
                <a:lnTo>
                  <a:pt x="2066050" y="6433299"/>
                </a:lnTo>
                <a:cubicBezTo>
                  <a:pt x="2074137" y="6423163"/>
                  <a:pt x="2086410" y="6417110"/>
                  <a:pt x="2099514" y="6416793"/>
                </a:cubicBezTo>
                <a:close/>
                <a:moveTo>
                  <a:pt x="2680596" y="6412990"/>
                </a:moveTo>
                <a:cubicBezTo>
                  <a:pt x="2699485" y="6412273"/>
                  <a:pt x="2715389" y="6426740"/>
                  <a:pt x="2716120" y="6445303"/>
                </a:cubicBezTo>
                <a:lnTo>
                  <a:pt x="2642956" y="6445303"/>
                </a:lnTo>
                <a:lnTo>
                  <a:pt x="2642828" y="6445428"/>
                </a:lnTo>
                <a:cubicBezTo>
                  <a:pt x="2644315" y="6426713"/>
                  <a:pt x="2660509" y="6412451"/>
                  <a:pt x="2679601" y="6413041"/>
                </a:cubicBezTo>
                <a:cubicBezTo>
                  <a:pt x="2679932" y="6413019"/>
                  <a:pt x="2680264" y="6413002"/>
                  <a:pt x="2680596" y="6412990"/>
                </a:cubicBezTo>
                <a:close/>
                <a:moveTo>
                  <a:pt x="1852645" y="6412865"/>
                </a:moveTo>
                <a:cubicBezTo>
                  <a:pt x="1871533" y="6412148"/>
                  <a:pt x="1887439" y="6426615"/>
                  <a:pt x="1888168" y="6445179"/>
                </a:cubicBezTo>
                <a:lnTo>
                  <a:pt x="1815128" y="6445179"/>
                </a:lnTo>
                <a:lnTo>
                  <a:pt x="1826701" y="6421959"/>
                </a:lnTo>
                <a:cubicBezTo>
                  <a:pt x="1833299" y="6416106"/>
                  <a:pt x="1842105" y="6412657"/>
                  <a:pt x="1851649" y="6412917"/>
                </a:cubicBezTo>
                <a:cubicBezTo>
                  <a:pt x="1851980" y="6412895"/>
                  <a:pt x="1852313" y="6412877"/>
                  <a:pt x="1852645" y="6412865"/>
                </a:cubicBezTo>
                <a:close/>
                <a:moveTo>
                  <a:pt x="3272769" y="6412490"/>
                </a:moveTo>
                <a:cubicBezTo>
                  <a:pt x="3291664" y="6411772"/>
                  <a:pt x="3307570" y="6426240"/>
                  <a:pt x="3308294" y="6444803"/>
                </a:cubicBezTo>
                <a:lnTo>
                  <a:pt x="3235563" y="6444803"/>
                </a:lnTo>
                <a:lnTo>
                  <a:pt x="3246785" y="6421764"/>
                </a:lnTo>
                <a:cubicBezTo>
                  <a:pt x="3253365" y="6415839"/>
                  <a:pt x="3262189" y="6412321"/>
                  <a:pt x="3271777" y="6412541"/>
                </a:cubicBezTo>
                <a:cubicBezTo>
                  <a:pt x="3272108" y="6412519"/>
                  <a:pt x="3272439" y="6412502"/>
                  <a:pt x="3272769" y="6412490"/>
                </a:cubicBezTo>
                <a:close/>
                <a:moveTo>
                  <a:pt x="3033965" y="6386282"/>
                </a:moveTo>
                <a:lnTo>
                  <a:pt x="3033965" y="6532084"/>
                </a:lnTo>
                <a:lnTo>
                  <a:pt x="3072901" y="6532084"/>
                </a:lnTo>
                <a:lnTo>
                  <a:pt x="3072901" y="6386282"/>
                </a:lnTo>
                <a:close/>
                <a:moveTo>
                  <a:pt x="2359210" y="6386282"/>
                </a:moveTo>
                <a:lnTo>
                  <a:pt x="2404890" y="6532084"/>
                </a:lnTo>
                <a:lnTo>
                  <a:pt x="2446370" y="6532084"/>
                </a:lnTo>
                <a:lnTo>
                  <a:pt x="2477672" y="6432798"/>
                </a:lnTo>
                <a:lnTo>
                  <a:pt x="2508845" y="6532084"/>
                </a:lnTo>
                <a:lnTo>
                  <a:pt x="2550453" y="6532084"/>
                </a:lnTo>
                <a:lnTo>
                  <a:pt x="2595750" y="6386282"/>
                </a:lnTo>
                <a:lnTo>
                  <a:pt x="2555033" y="6386282"/>
                </a:lnTo>
                <a:lnTo>
                  <a:pt x="2527295" y="6484442"/>
                </a:lnTo>
                <a:lnTo>
                  <a:pt x="2494722" y="6386282"/>
                </a:lnTo>
                <a:lnTo>
                  <a:pt x="2459985" y="6386282"/>
                </a:lnTo>
                <a:lnTo>
                  <a:pt x="2427412" y="6484442"/>
                </a:lnTo>
                <a:lnTo>
                  <a:pt x="2399800" y="6386282"/>
                </a:lnTo>
                <a:close/>
                <a:moveTo>
                  <a:pt x="2862954" y="6382906"/>
                </a:moveTo>
                <a:cubicBezTo>
                  <a:pt x="2844262" y="6383453"/>
                  <a:pt x="2826768" y="6392051"/>
                  <a:pt x="2815112" y="6406415"/>
                </a:cubicBezTo>
                <a:lnTo>
                  <a:pt x="2815112" y="6386157"/>
                </a:lnTo>
                <a:lnTo>
                  <a:pt x="2776177" y="6386157"/>
                </a:lnTo>
                <a:lnTo>
                  <a:pt x="2776686" y="6532084"/>
                </a:lnTo>
                <a:lnTo>
                  <a:pt x="2815621" y="6532084"/>
                </a:lnTo>
                <a:lnTo>
                  <a:pt x="2815621" y="6435800"/>
                </a:lnTo>
                <a:cubicBezTo>
                  <a:pt x="2824896" y="6425417"/>
                  <a:pt x="2838206" y="6419375"/>
                  <a:pt x="2852266" y="6419169"/>
                </a:cubicBezTo>
                <a:cubicBezTo>
                  <a:pt x="2855867" y="6419176"/>
                  <a:pt x="2859455" y="6419596"/>
                  <a:pt x="2862954" y="6420419"/>
                </a:cubicBezTo>
                <a:close/>
                <a:moveTo>
                  <a:pt x="2679474" y="6382656"/>
                </a:moveTo>
                <a:cubicBezTo>
                  <a:pt x="2678227" y="6382635"/>
                  <a:pt x="2676981" y="6382644"/>
                  <a:pt x="2675733" y="6382683"/>
                </a:cubicBezTo>
                <a:cubicBezTo>
                  <a:pt x="2634013" y="6384002"/>
                  <a:pt x="2601280" y="6418308"/>
                  <a:pt x="2602621" y="6459308"/>
                </a:cubicBezTo>
                <a:cubicBezTo>
                  <a:pt x="2602531" y="6461614"/>
                  <a:pt x="2602549" y="6463923"/>
                  <a:pt x="2602678" y="6466227"/>
                </a:cubicBezTo>
                <a:cubicBezTo>
                  <a:pt x="2604959" y="6506980"/>
                  <a:pt x="2640422" y="6538201"/>
                  <a:pt x="2681891" y="6535960"/>
                </a:cubicBezTo>
                <a:cubicBezTo>
                  <a:pt x="2704087" y="6536665"/>
                  <a:pt x="2725803" y="6529522"/>
                  <a:pt x="2743094" y="6515829"/>
                </a:cubicBezTo>
                <a:lnTo>
                  <a:pt x="2725917" y="6490819"/>
                </a:lnTo>
                <a:cubicBezTo>
                  <a:pt x="2714898" y="6500202"/>
                  <a:pt x="2700799" y="6505353"/>
                  <a:pt x="2686217" y="6505324"/>
                </a:cubicBezTo>
                <a:cubicBezTo>
                  <a:pt x="2665137" y="6506914"/>
                  <a:pt x="2646424" y="6492138"/>
                  <a:pt x="2643465" y="6471563"/>
                </a:cubicBezTo>
                <a:lnTo>
                  <a:pt x="2753909" y="6471563"/>
                </a:lnTo>
                <a:lnTo>
                  <a:pt x="2753909" y="6463060"/>
                </a:lnTo>
                <a:cubicBezTo>
                  <a:pt x="2753909" y="6415417"/>
                  <a:pt x="2723881" y="6382781"/>
                  <a:pt x="2679601" y="6382781"/>
                </a:cubicBezTo>
                <a:close/>
                <a:moveTo>
                  <a:pt x="2112237" y="6382656"/>
                </a:moveTo>
                <a:cubicBezTo>
                  <a:pt x="2094118" y="6382339"/>
                  <a:pt x="2076924" y="6390510"/>
                  <a:pt x="2065923" y="6404664"/>
                </a:cubicBezTo>
                <a:lnTo>
                  <a:pt x="2065923" y="6386282"/>
                </a:lnTo>
                <a:lnTo>
                  <a:pt x="2026860" y="6386282"/>
                </a:lnTo>
                <a:lnTo>
                  <a:pt x="2026860" y="6587728"/>
                </a:lnTo>
                <a:lnTo>
                  <a:pt x="2066431" y="6587728"/>
                </a:lnTo>
                <a:lnTo>
                  <a:pt x="2066431" y="6513452"/>
                </a:lnTo>
                <a:cubicBezTo>
                  <a:pt x="2077258" y="6527574"/>
                  <a:pt x="2094246" y="6535829"/>
                  <a:pt x="2112237" y="6535710"/>
                </a:cubicBezTo>
                <a:cubicBezTo>
                  <a:pt x="2150410" y="6535710"/>
                  <a:pt x="2178021" y="6507700"/>
                  <a:pt x="2178021" y="6459058"/>
                </a:cubicBezTo>
                <a:cubicBezTo>
                  <a:pt x="2178021" y="6410416"/>
                  <a:pt x="2150410" y="6382656"/>
                  <a:pt x="2112237" y="6382656"/>
                </a:cubicBezTo>
                <a:close/>
                <a:moveTo>
                  <a:pt x="1851649" y="6382656"/>
                </a:moveTo>
                <a:cubicBezTo>
                  <a:pt x="1850447" y="6382636"/>
                  <a:pt x="1849244" y="6382643"/>
                  <a:pt x="1848041" y="6382679"/>
                </a:cubicBezTo>
                <a:cubicBezTo>
                  <a:pt x="1806318" y="6383928"/>
                  <a:pt x="1773525" y="6418181"/>
                  <a:pt x="1774797" y="6459183"/>
                </a:cubicBezTo>
                <a:cubicBezTo>
                  <a:pt x="1774707" y="6461489"/>
                  <a:pt x="1774724" y="6463798"/>
                  <a:pt x="1774854" y="6466102"/>
                </a:cubicBezTo>
                <a:cubicBezTo>
                  <a:pt x="1777134" y="6506855"/>
                  <a:pt x="1812598" y="6538076"/>
                  <a:pt x="1854067" y="6535835"/>
                </a:cubicBezTo>
                <a:cubicBezTo>
                  <a:pt x="1876263" y="6536541"/>
                  <a:pt x="1897979" y="6529396"/>
                  <a:pt x="1915270" y="6515703"/>
                </a:cubicBezTo>
                <a:lnTo>
                  <a:pt x="1898092" y="6490695"/>
                </a:lnTo>
                <a:cubicBezTo>
                  <a:pt x="1887073" y="6500076"/>
                  <a:pt x="1872974" y="6505228"/>
                  <a:pt x="1858393" y="6505199"/>
                </a:cubicBezTo>
                <a:cubicBezTo>
                  <a:pt x="1837292" y="6506853"/>
                  <a:pt x="1818541" y="6492045"/>
                  <a:pt x="1815641" y="6471438"/>
                </a:cubicBezTo>
                <a:lnTo>
                  <a:pt x="1925958" y="6471438"/>
                </a:lnTo>
                <a:lnTo>
                  <a:pt x="1925958" y="6462935"/>
                </a:lnTo>
                <a:cubicBezTo>
                  <a:pt x="1925958" y="6415293"/>
                  <a:pt x="1895929" y="6382656"/>
                  <a:pt x="1851649" y="6382656"/>
                </a:cubicBezTo>
                <a:close/>
                <a:moveTo>
                  <a:pt x="3272159" y="6382281"/>
                </a:moveTo>
                <a:lnTo>
                  <a:pt x="3271904" y="6382656"/>
                </a:lnTo>
                <a:cubicBezTo>
                  <a:pt x="3270924" y="6382643"/>
                  <a:pt x="3269932" y="6382648"/>
                  <a:pt x="3268952" y="6382673"/>
                </a:cubicBezTo>
                <a:cubicBezTo>
                  <a:pt x="3227218" y="6383713"/>
                  <a:pt x="3194249" y="6417800"/>
                  <a:pt x="3195305" y="6458808"/>
                </a:cubicBezTo>
                <a:cubicBezTo>
                  <a:pt x="3195216" y="6461113"/>
                  <a:pt x="3195230" y="6463423"/>
                  <a:pt x="3195356" y="6465727"/>
                </a:cubicBezTo>
                <a:cubicBezTo>
                  <a:pt x="3197646" y="6506479"/>
                  <a:pt x="3233109" y="6537701"/>
                  <a:pt x="3274576" y="6535460"/>
                </a:cubicBezTo>
                <a:cubicBezTo>
                  <a:pt x="3296767" y="6536165"/>
                  <a:pt x="3318487" y="6529022"/>
                  <a:pt x="3335779" y="6515328"/>
                </a:cubicBezTo>
                <a:lnTo>
                  <a:pt x="3318474" y="6490319"/>
                </a:lnTo>
                <a:cubicBezTo>
                  <a:pt x="3307519" y="6499723"/>
                  <a:pt x="3293445" y="6504879"/>
                  <a:pt x="3278902" y="6504824"/>
                </a:cubicBezTo>
                <a:cubicBezTo>
                  <a:pt x="3257806" y="6506477"/>
                  <a:pt x="3239050" y="6491670"/>
                  <a:pt x="3236150" y="6471062"/>
                </a:cubicBezTo>
                <a:lnTo>
                  <a:pt x="3346467" y="6471062"/>
                </a:lnTo>
                <a:lnTo>
                  <a:pt x="3346467" y="6462560"/>
                </a:lnTo>
                <a:cubicBezTo>
                  <a:pt x="3346467" y="6414917"/>
                  <a:pt x="3316438" y="6382281"/>
                  <a:pt x="3272159" y="6382281"/>
                </a:cubicBezTo>
                <a:close/>
                <a:moveTo>
                  <a:pt x="2273196" y="6381906"/>
                </a:moveTo>
                <a:cubicBezTo>
                  <a:pt x="2229838" y="6381906"/>
                  <a:pt x="2194689" y="6416448"/>
                  <a:pt x="2194689" y="6459058"/>
                </a:cubicBezTo>
                <a:cubicBezTo>
                  <a:pt x="2194689" y="6501668"/>
                  <a:pt x="2229838" y="6536210"/>
                  <a:pt x="2273196" y="6536210"/>
                </a:cubicBezTo>
                <a:cubicBezTo>
                  <a:pt x="2316555" y="6536210"/>
                  <a:pt x="2351704" y="6501668"/>
                  <a:pt x="2351704" y="6459058"/>
                </a:cubicBezTo>
                <a:cubicBezTo>
                  <a:pt x="2351704" y="6416448"/>
                  <a:pt x="2316555" y="6381906"/>
                  <a:pt x="2273196" y="6381906"/>
                </a:cubicBezTo>
                <a:close/>
                <a:moveTo>
                  <a:pt x="2959275" y="6330638"/>
                </a:moveTo>
                <a:lnTo>
                  <a:pt x="2959275" y="6532084"/>
                </a:lnTo>
                <a:lnTo>
                  <a:pt x="2998210" y="6532084"/>
                </a:lnTo>
                <a:lnTo>
                  <a:pt x="2998210" y="6330638"/>
                </a:lnTo>
                <a:close/>
                <a:moveTo>
                  <a:pt x="1501485" y="6330638"/>
                </a:moveTo>
                <a:lnTo>
                  <a:pt x="1560143" y="6532084"/>
                </a:lnTo>
                <a:lnTo>
                  <a:pt x="1606586" y="6532084"/>
                </a:lnTo>
                <a:lnTo>
                  <a:pt x="1642213" y="6393910"/>
                </a:lnTo>
                <a:lnTo>
                  <a:pt x="1678221" y="6532084"/>
                </a:lnTo>
                <a:lnTo>
                  <a:pt x="1724664" y="6532084"/>
                </a:lnTo>
                <a:lnTo>
                  <a:pt x="1783067" y="6330638"/>
                </a:lnTo>
                <a:lnTo>
                  <a:pt x="1733826" y="6330638"/>
                </a:lnTo>
                <a:lnTo>
                  <a:pt x="1697689" y="6476189"/>
                </a:lnTo>
                <a:lnTo>
                  <a:pt x="1659517" y="6330638"/>
                </a:lnTo>
                <a:lnTo>
                  <a:pt x="1625417" y="6330638"/>
                </a:lnTo>
                <a:lnTo>
                  <a:pt x="1586354" y="6476189"/>
                </a:lnTo>
                <a:lnTo>
                  <a:pt x="1550345" y="6330638"/>
                </a:lnTo>
                <a:close/>
                <a:moveTo>
                  <a:pt x="3167312" y="6327637"/>
                </a:moveTo>
                <a:cubicBezTo>
                  <a:pt x="3165289" y="6327546"/>
                  <a:pt x="3163266" y="6327581"/>
                  <a:pt x="3161256" y="6327741"/>
                </a:cubicBezTo>
                <a:cubicBezTo>
                  <a:pt x="3134917" y="6329840"/>
                  <a:pt x="3115297" y="6352524"/>
                  <a:pt x="3117434" y="6378404"/>
                </a:cubicBezTo>
                <a:lnTo>
                  <a:pt x="3117434" y="6386282"/>
                </a:lnTo>
                <a:lnTo>
                  <a:pt x="3092877" y="6386282"/>
                </a:lnTo>
                <a:lnTo>
                  <a:pt x="3092877" y="6419794"/>
                </a:lnTo>
                <a:lnTo>
                  <a:pt x="3117434" y="6419794"/>
                </a:lnTo>
                <a:lnTo>
                  <a:pt x="3117434" y="6532334"/>
                </a:lnTo>
                <a:lnTo>
                  <a:pt x="3156497" y="6532334"/>
                </a:lnTo>
                <a:lnTo>
                  <a:pt x="3156497" y="6419794"/>
                </a:lnTo>
                <a:lnTo>
                  <a:pt x="3186526" y="6419794"/>
                </a:lnTo>
                <a:lnTo>
                  <a:pt x="3186526" y="6386282"/>
                </a:lnTo>
                <a:lnTo>
                  <a:pt x="3156497" y="6386282"/>
                </a:lnTo>
                <a:lnTo>
                  <a:pt x="3156497" y="6379030"/>
                </a:lnTo>
                <a:cubicBezTo>
                  <a:pt x="3156497" y="6365151"/>
                  <a:pt x="3163877" y="6357898"/>
                  <a:pt x="3174947" y="6357898"/>
                </a:cubicBezTo>
                <a:cubicBezTo>
                  <a:pt x="3179388" y="6357723"/>
                  <a:pt x="3183790" y="6358762"/>
                  <a:pt x="3187671" y="6360899"/>
                </a:cubicBezTo>
                <a:lnTo>
                  <a:pt x="3195560" y="6333639"/>
                </a:lnTo>
                <a:cubicBezTo>
                  <a:pt x="3186742" y="6329505"/>
                  <a:pt x="3177072" y="6327450"/>
                  <a:pt x="3167312" y="6327637"/>
                </a:cubicBezTo>
                <a:close/>
                <a:moveTo>
                  <a:pt x="3410086" y="6319509"/>
                </a:moveTo>
                <a:lnTo>
                  <a:pt x="3410086" y="6363649"/>
                </a:lnTo>
                <a:lnTo>
                  <a:pt x="3415940" y="6363649"/>
                </a:lnTo>
                <a:lnTo>
                  <a:pt x="3415940" y="6327011"/>
                </a:lnTo>
                <a:lnTo>
                  <a:pt x="3430700" y="6363649"/>
                </a:lnTo>
                <a:lnTo>
                  <a:pt x="3432990" y="6363649"/>
                </a:lnTo>
                <a:lnTo>
                  <a:pt x="3448259" y="6327011"/>
                </a:lnTo>
                <a:lnTo>
                  <a:pt x="3448259" y="6363649"/>
                </a:lnTo>
                <a:lnTo>
                  <a:pt x="3454112" y="6363649"/>
                </a:lnTo>
                <a:lnTo>
                  <a:pt x="3454112" y="6319509"/>
                </a:lnTo>
                <a:lnTo>
                  <a:pt x="3446096" y="6319509"/>
                </a:lnTo>
                <a:lnTo>
                  <a:pt x="3432099" y="6353146"/>
                </a:lnTo>
                <a:lnTo>
                  <a:pt x="3418103" y="6319509"/>
                </a:lnTo>
                <a:close/>
                <a:moveTo>
                  <a:pt x="3053687" y="6318882"/>
                </a:moveTo>
                <a:cubicBezTo>
                  <a:pt x="3040684" y="6318746"/>
                  <a:pt x="3030034" y="6328992"/>
                  <a:pt x="3029894" y="6341767"/>
                </a:cubicBezTo>
                <a:cubicBezTo>
                  <a:pt x="3029894" y="6341851"/>
                  <a:pt x="3029894" y="6341936"/>
                  <a:pt x="3029894" y="6342020"/>
                </a:cubicBezTo>
                <a:cubicBezTo>
                  <a:pt x="3030110" y="6354795"/>
                  <a:pt x="3040811" y="6364982"/>
                  <a:pt x="3053815" y="6364775"/>
                </a:cubicBezTo>
                <a:cubicBezTo>
                  <a:pt x="3065380" y="6363935"/>
                  <a:pt x="3074580" y="6354895"/>
                  <a:pt x="3075433" y="6343525"/>
                </a:cubicBezTo>
                <a:cubicBezTo>
                  <a:pt x="3076387" y="6330852"/>
                  <a:pt x="3066704" y="6319820"/>
                  <a:pt x="3053815" y="6318884"/>
                </a:cubicBezTo>
                <a:cubicBezTo>
                  <a:pt x="3053777" y="6318883"/>
                  <a:pt x="3053726" y="6318883"/>
                  <a:pt x="3053687" y="6318882"/>
                </a:cubicBezTo>
                <a:close/>
                <a:moveTo>
                  <a:pt x="3381966" y="6318633"/>
                </a:moveTo>
                <a:cubicBezTo>
                  <a:pt x="3373187" y="6318633"/>
                  <a:pt x="3366570" y="6322510"/>
                  <a:pt x="3366570" y="6331138"/>
                </a:cubicBezTo>
                <a:cubicBezTo>
                  <a:pt x="3366570" y="6339766"/>
                  <a:pt x="3375732" y="6342017"/>
                  <a:pt x="3381712" y="6343643"/>
                </a:cubicBezTo>
                <a:cubicBezTo>
                  <a:pt x="3387693" y="6345268"/>
                  <a:pt x="3393164" y="6346644"/>
                  <a:pt x="3393164" y="6352021"/>
                </a:cubicBezTo>
                <a:cubicBezTo>
                  <a:pt x="3393164" y="6355397"/>
                  <a:pt x="3390619" y="6359648"/>
                  <a:pt x="3382603" y="6359648"/>
                </a:cubicBezTo>
                <a:cubicBezTo>
                  <a:pt x="3377182" y="6359620"/>
                  <a:pt x="3372029" y="6357296"/>
                  <a:pt x="3368480" y="6353270"/>
                </a:cubicBezTo>
                <a:lnTo>
                  <a:pt x="3365426" y="6356773"/>
                </a:lnTo>
                <a:cubicBezTo>
                  <a:pt x="3369815" y="6361485"/>
                  <a:pt x="3376101" y="6364049"/>
                  <a:pt x="3382603" y="6363775"/>
                </a:cubicBezTo>
                <a:cubicBezTo>
                  <a:pt x="3394690" y="6363775"/>
                  <a:pt x="3399144" y="6357647"/>
                  <a:pt x="3399144" y="6351270"/>
                </a:cubicBezTo>
                <a:cubicBezTo>
                  <a:pt x="3399144" y="6342017"/>
                  <a:pt x="3389219" y="6339516"/>
                  <a:pt x="3383494" y="6337890"/>
                </a:cubicBezTo>
                <a:cubicBezTo>
                  <a:pt x="3377768" y="6336265"/>
                  <a:pt x="3372551" y="6334640"/>
                  <a:pt x="3372551" y="6330512"/>
                </a:cubicBezTo>
                <a:cubicBezTo>
                  <a:pt x="3372551" y="6326386"/>
                  <a:pt x="3376368" y="6323510"/>
                  <a:pt x="3381839" y="6323510"/>
                </a:cubicBezTo>
                <a:cubicBezTo>
                  <a:pt x="3386674" y="6323421"/>
                  <a:pt x="3391306" y="6325380"/>
                  <a:pt x="3394564" y="6328887"/>
                </a:cubicBezTo>
                <a:lnTo>
                  <a:pt x="3397999" y="6324761"/>
                </a:lnTo>
                <a:cubicBezTo>
                  <a:pt x="3393749" y="6320615"/>
                  <a:pt x="3387946" y="6318395"/>
                  <a:pt x="3381966" y="6318633"/>
                </a:cubicBezTo>
                <a:close/>
                <a:moveTo>
                  <a:pt x="2317983" y="1568801"/>
                </a:moveTo>
                <a:cubicBezTo>
                  <a:pt x="2820278" y="1568801"/>
                  <a:pt x="3325955" y="1682383"/>
                  <a:pt x="3793891" y="1916301"/>
                </a:cubicBezTo>
                <a:lnTo>
                  <a:pt x="3920836" y="1986214"/>
                </a:lnTo>
                <a:lnTo>
                  <a:pt x="3920836" y="6857999"/>
                </a:lnTo>
                <a:lnTo>
                  <a:pt x="0" y="6857999"/>
                </a:lnTo>
                <a:lnTo>
                  <a:pt x="0" y="2509282"/>
                </a:lnTo>
                <a:lnTo>
                  <a:pt x="20983" y="2487909"/>
                </a:lnTo>
                <a:cubicBezTo>
                  <a:pt x="649551" y="1885644"/>
                  <a:pt x="1479066" y="1568801"/>
                  <a:pt x="2317983" y="1568801"/>
                </a:cubicBezTo>
                <a:close/>
                <a:moveTo>
                  <a:pt x="0" y="0"/>
                </a:moveTo>
                <a:lnTo>
                  <a:pt x="3920836" y="0"/>
                </a:lnTo>
                <a:lnTo>
                  <a:pt x="3920836" y="1813430"/>
                </a:lnTo>
                <a:lnTo>
                  <a:pt x="3728890" y="1715642"/>
                </a:lnTo>
                <a:cubicBezTo>
                  <a:pt x="2572424" y="1198250"/>
                  <a:pt x="1222646" y="1360826"/>
                  <a:pt x="223648" y="2114131"/>
                </a:cubicBezTo>
                <a:lnTo>
                  <a:pt x="0" y="2300987"/>
                </a:lnTo>
                <a:close/>
              </a:path>
            </a:pathLst>
          </a:custGeom>
        </p:spPr>
        <p:txBody>
          <a:bodyPr wrap="square">
            <a:noAutofit/>
          </a:bodyPr>
          <a:lstStyle>
            <a:lvl1pPr>
              <a:defRPr sz="1200">
                <a:solidFill>
                  <a:srgbClr val="FF0000"/>
                </a:solidFill>
              </a:defRPr>
            </a:lvl1pPr>
          </a:lstStyle>
          <a:p>
            <a:r>
              <a:rPr lang="en-US"/>
              <a:t>Add dark image</a:t>
            </a:r>
          </a:p>
        </p:txBody>
      </p:sp>
    </p:spTree>
    <p:extLst>
      <p:ext uri="{BB962C8B-B14F-4D97-AF65-F5344CB8AC3E}">
        <p14:creationId xmlns:p14="http://schemas.microsoft.com/office/powerpoint/2010/main" val="789342493"/>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showMasterSp="0" preserve="1">
  <p:cSld name="Title slide light image right taglin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E15C1946-E099-EC43-8AD4-F5560921C2F6}"/>
              </a:ext>
            </a:extLst>
          </p:cNvPr>
          <p:cNvSpPr/>
          <p:nvPr/>
        </p:nvSpPr>
        <p:spPr>
          <a:xfrm>
            <a:off x="8707902" y="5852160"/>
            <a:ext cx="3334043" cy="872197"/>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pic>
        <p:nvPicPr>
          <p:cNvPr id="18" name="Graphic 17">
            <a:extLst>
              <a:ext uri="{FF2B5EF4-FFF2-40B4-BE49-F238E27FC236}">
                <a16:creationId xmlns:a16="http://schemas.microsoft.com/office/drawing/2014/main" id="{246F8073-4533-4243-BE19-EEB33FC78488}"/>
              </a:ext>
            </a:extLst>
          </p:cNvPr>
          <p:cNvPicPr>
            <a:picLocks noChangeAspect="1"/>
          </p:cNvPicPr>
          <p:nvPr/>
        </p:nvPicPr>
        <p:blipFill>
          <a:blip r:embed="rId2">
            <a:extLst>
              <a:ext uri="{96DAC541-7B7A-43D3-8B79-37D633B846F1}">
                <asvg:svgBlip xmlns:asvg="http://schemas.microsoft.com/office/drawing/2016/SVG/main" r:embed="rId3"/>
              </a:ext>
            </a:extLst>
          </a:blip>
          <a:srcRect/>
          <a:stretch>
            <a:fillRect/>
          </a:stretch>
        </p:blipFill>
        <p:spPr>
          <a:xfrm rot="2940000" flipH="1">
            <a:off x="7114541" y="1415268"/>
            <a:ext cx="6940296" cy="6940296"/>
          </a:xfrm>
          <a:custGeom>
            <a:avLst/>
            <a:gdLst>
              <a:gd name="connsiteX0" fmla="*/ 1027598 w 6940296"/>
              <a:gd name="connsiteY0" fmla="*/ 6940296 h 6940296"/>
              <a:gd name="connsiteX1" fmla="*/ 0 w 6940296"/>
              <a:gd name="connsiteY1" fmla="*/ 5758179 h 6940296"/>
              <a:gd name="connsiteX2" fmla="*/ 0 w 6940296"/>
              <a:gd name="connsiteY2" fmla="*/ 6940296 h 6940296"/>
              <a:gd name="connsiteX3" fmla="*/ 1760002 w 6940296"/>
              <a:gd name="connsiteY3" fmla="*/ 0 h 6940296"/>
              <a:gd name="connsiteX4" fmla="*/ 0 w 6940296"/>
              <a:gd name="connsiteY4" fmla="*/ 0 h 6940296"/>
              <a:gd name="connsiteX5" fmla="*/ 0 w 6940296"/>
              <a:gd name="connsiteY5" fmla="*/ 1529946 h 6940296"/>
              <a:gd name="connsiteX6" fmla="*/ 6940296 w 6940296"/>
              <a:gd name="connsiteY6" fmla="*/ 0 h 6940296"/>
              <a:gd name="connsiteX7" fmla="*/ 5012148 w 6940296"/>
              <a:gd name="connsiteY7" fmla="*/ 0 h 6940296"/>
              <a:gd name="connsiteX8" fmla="*/ 919263 w 6940296"/>
              <a:gd name="connsiteY8" fmla="*/ 3557890 h 6940296"/>
              <a:gd name="connsiteX9" fmla="*/ 3859544 w 6940296"/>
              <a:gd name="connsiteY9" fmla="*/ 6940296 h 6940296"/>
              <a:gd name="connsiteX10" fmla="*/ 6940296 w 6940296"/>
              <a:gd name="connsiteY10" fmla="*/ 6940296 h 6940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6940296" h="6940296">
                <a:moveTo>
                  <a:pt x="1027598" y="6940296"/>
                </a:moveTo>
                <a:lnTo>
                  <a:pt x="0" y="5758179"/>
                </a:lnTo>
                <a:lnTo>
                  <a:pt x="0" y="6940296"/>
                </a:lnTo>
                <a:close/>
                <a:moveTo>
                  <a:pt x="1760002" y="0"/>
                </a:moveTo>
                <a:lnTo>
                  <a:pt x="0" y="0"/>
                </a:lnTo>
                <a:lnTo>
                  <a:pt x="0" y="1529946"/>
                </a:lnTo>
                <a:close/>
                <a:moveTo>
                  <a:pt x="6940296" y="0"/>
                </a:moveTo>
                <a:lnTo>
                  <a:pt x="5012148" y="0"/>
                </a:lnTo>
                <a:lnTo>
                  <a:pt x="919263" y="3557890"/>
                </a:lnTo>
                <a:lnTo>
                  <a:pt x="3859544" y="6940296"/>
                </a:lnTo>
                <a:lnTo>
                  <a:pt x="6940296" y="6940296"/>
                </a:lnTo>
                <a:close/>
              </a:path>
            </a:pathLst>
          </a:custGeom>
        </p:spPr>
      </p:pic>
      <p:sp>
        <p:nvSpPr>
          <p:cNvPr id="2" name="Title 1"/>
          <p:cNvSpPr>
            <a:spLocks noGrp="1"/>
          </p:cNvSpPr>
          <p:nvPr>
            <p:ph type="ctrTitle"/>
          </p:nvPr>
        </p:nvSpPr>
        <p:spPr>
          <a:xfrm>
            <a:off x="557784" y="2509520"/>
            <a:ext cx="6400800" cy="1635760"/>
          </a:xfrm>
        </p:spPr>
        <p:txBody>
          <a:bodyPr anchor="t">
            <a:normAutofit/>
          </a:bodyPr>
          <a:lstStyle>
            <a:lvl1pPr algn="l">
              <a:defRPr sz="5000">
                <a:solidFill>
                  <a:schemeClr val="tx1"/>
                </a:solidFill>
              </a:defRPr>
            </a:lvl1pPr>
          </a:lstStyle>
          <a:p>
            <a:r>
              <a:rPr lang="en-US"/>
              <a:t>Click to edit Master title style</a:t>
            </a:r>
          </a:p>
        </p:txBody>
      </p:sp>
      <p:sp>
        <p:nvSpPr>
          <p:cNvPr id="3" name="Subtitle 2"/>
          <p:cNvSpPr>
            <a:spLocks noGrp="1"/>
          </p:cNvSpPr>
          <p:nvPr>
            <p:ph type="subTitle" idx="1"/>
          </p:nvPr>
        </p:nvSpPr>
        <p:spPr>
          <a:xfrm>
            <a:off x="557784" y="4389120"/>
            <a:ext cx="5538216" cy="1249680"/>
          </a:xfrm>
        </p:spPr>
        <p:txBody>
          <a:bodyPr anchor="t">
            <a:normAutofit/>
          </a:bodyPr>
          <a:lstStyle>
            <a:lvl1pPr marL="0" indent="0" algn="l">
              <a:buNone/>
              <a:defRPr sz="18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9" name="Text Placeholder 3">
            <a:extLst>
              <a:ext uri="{FF2B5EF4-FFF2-40B4-BE49-F238E27FC236}">
                <a16:creationId xmlns:a16="http://schemas.microsoft.com/office/drawing/2014/main" id="{16A3134D-DA68-DF43-956A-D43C390D301E}"/>
              </a:ext>
            </a:extLst>
          </p:cNvPr>
          <p:cNvSpPr>
            <a:spLocks noGrp="1"/>
          </p:cNvSpPr>
          <p:nvPr>
            <p:ph type="body" sz="half" idx="2" hasCustomPrompt="1"/>
          </p:nvPr>
        </p:nvSpPr>
        <p:spPr>
          <a:xfrm>
            <a:off x="557784" y="2194560"/>
            <a:ext cx="4623816" cy="314960"/>
          </a:xfrm>
        </p:spPr>
        <p:txBody>
          <a:bodyP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Date</a:t>
            </a:r>
          </a:p>
        </p:txBody>
      </p:sp>
      <p:pic>
        <p:nvPicPr>
          <p:cNvPr id="11" name="Graphic 10">
            <a:extLst>
              <a:ext uri="{FF2B5EF4-FFF2-40B4-BE49-F238E27FC236}">
                <a16:creationId xmlns:a16="http://schemas.microsoft.com/office/drawing/2014/main" id="{7A17DE22-3FA2-0D4E-907A-4949F902FD34}"/>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557784" y="649424"/>
            <a:ext cx="2104136" cy="526034"/>
          </a:xfrm>
          <a:prstGeom prst="rect">
            <a:avLst/>
          </a:prstGeom>
        </p:spPr>
      </p:pic>
      <p:sp>
        <p:nvSpPr>
          <p:cNvPr id="13" name="TextBox 12">
            <a:extLst>
              <a:ext uri="{FF2B5EF4-FFF2-40B4-BE49-F238E27FC236}">
                <a16:creationId xmlns:a16="http://schemas.microsoft.com/office/drawing/2014/main" id="{0C8E9D57-6ED8-B640-9112-CBEA09308278}"/>
              </a:ext>
            </a:extLst>
          </p:cNvPr>
          <p:cNvSpPr txBox="1"/>
          <p:nvPr/>
        </p:nvSpPr>
        <p:spPr>
          <a:xfrm>
            <a:off x="557784" y="6455373"/>
            <a:ext cx="2257028" cy="138499"/>
          </a:xfrm>
          <a:prstGeom prst="rect">
            <a:avLst/>
          </a:prstGeom>
          <a:noFill/>
        </p:spPr>
        <p:txBody>
          <a:bodyPr wrap="none" lIns="0" tIns="0" rIns="0" bIns="0" rtlCol="0">
            <a:noAutofit/>
          </a:bodyPr>
          <a:lstStyle/>
          <a:p>
            <a:r>
              <a:rPr lang="en-US" sz="900">
                <a:solidFill>
                  <a:schemeClr val="tx1"/>
                </a:solidFill>
              </a:rPr>
              <a:t>Highly sensitive, confidential and proprietary</a:t>
            </a:r>
          </a:p>
        </p:txBody>
      </p:sp>
      <p:sp>
        <p:nvSpPr>
          <p:cNvPr id="12" name="Picture Placeholder 11">
            <a:extLst>
              <a:ext uri="{FF2B5EF4-FFF2-40B4-BE49-F238E27FC236}">
                <a16:creationId xmlns:a16="http://schemas.microsoft.com/office/drawing/2014/main" id="{13F9F70E-3F05-DC44-93A3-9B3E4C36AFEA}"/>
              </a:ext>
            </a:extLst>
          </p:cNvPr>
          <p:cNvSpPr>
            <a:spLocks noGrp="1"/>
          </p:cNvSpPr>
          <p:nvPr>
            <p:ph type="pic" sz="quarter" idx="10" hasCustomPrompt="1"/>
          </p:nvPr>
        </p:nvSpPr>
        <p:spPr>
          <a:xfrm>
            <a:off x="8271164" y="-1"/>
            <a:ext cx="3920836" cy="6857999"/>
          </a:xfrm>
          <a:custGeom>
            <a:avLst/>
            <a:gdLst>
              <a:gd name="connsiteX0" fmla="*/ 3380949 w 3920836"/>
              <a:gd name="connsiteY0" fmla="*/ 6485942 h 6857999"/>
              <a:gd name="connsiteX1" fmla="*/ 3380694 w 3920836"/>
              <a:gd name="connsiteY1" fmla="*/ 6486567 h 6857999"/>
              <a:gd name="connsiteX2" fmla="*/ 3355500 w 3920836"/>
              <a:gd name="connsiteY2" fmla="*/ 6510326 h 6857999"/>
              <a:gd name="connsiteX3" fmla="*/ 3355488 w 3920836"/>
              <a:gd name="connsiteY3" fmla="*/ 6510944 h 6857999"/>
              <a:gd name="connsiteX4" fmla="*/ 3380936 w 3920836"/>
              <a:gd name="connsiteY4" fmla="*/ 6535960 h 6857999"/>
              <a:gd name="connsiteX5" fmla="*/ 3406384 w 3920836"/>
              <a:gd name="connsiteY5" fmla="*/ 6510959 h 6857999"/>
              <a:gd name="connsiteX6" fmla="*/ 3380949 w 3920836"/>
              <a:gd name="connsiteY6" fmla="*/ 6485942 h 6857999"/>
              <a:gd name="connsiteX7" fmla="*/ 1815004 w 3920836"/>
              <a:gd name="connsiteY7" fmla="*/ 6445179 h 6857999"/>
              <a:gd name="connsiteX8" fmla="*/ 1815128 w 3920836"/>
              <a:gd name="connsiteY8" fmla="*/ 6445179 h 6857999"/>
              <a:gd name="connsiteX9" fmla="*/ 1815004 w 3920836"/>
              <a:gd name="connsiteY9" fmla="*/ 6445428 h 6857999"/>
              <a:gd name="connsiteX10" fmla="*/ 3235513 w 3920836"/>
              <a:gd name="connsiteY10" fmla="*/ 6444803 h 6857999"/>
              <a:gd name="connsiteX11" fmla="*/ 3235563 w 3920836"/>
              <a:gd name="connsiteY11" fmla="*/ 6444803 h 6857999"/>
              <a:gd name="connsiteX12" fmla="*/ 3235259 w 3920836"/>
              <a:gd name="connsiteY12" fmla="*/ 6445428 h 6857999"/>
              <a:gd name="connsiteX13" fmla="*/ 2272942 w 3920836"/>
              <a:gd name="connsiteY13" fmla="*/ 6416793 h 6857999"/>
              <a:gd name="connsiteX14" fmla="*/ 2311113 w 3920836"/>
              <a:gd name="connsiteY14" fmla="*/ 6459058 h 6857999"/>
              <a:gd name="connsiteX15" fmla="*/ 2310986 w 3920836"/>
              <a:gd name="connsiteY15" fmla="*/ 6459058 h 6857999"/>
              <a:gd name="connsiteX16" fmla="*/ 2272942 w 3920836"/>
              <a:gd name="connsiteY16" fmla="*/ 6501573 h 6857999"/>
              <a:gd name="connsiteX17" fmla="*/ 2234770 w 3920836"/>
              <a:gd name="connsiteY17" fmla="*/ 6459058 h 6857999"/>
              <a:gd name="connsiteX18" fmla="*/ 2272942 w 3920836"/>
              <a:gd name="connsiteY18" fmla="*/ 6416793 h 6857999"/>
              <a:gd name="connsiteX19" fmla="*/ 2099514 w 3920836"/>
              <a:gd name="connsiteY19" fmla="*/ 6416793 h 6857999"/>
              <a:gd name="connsiteX20" fmla="*/ 2137050 w 3920836"/>
              <a:gd name="connsiteY20" fmla="*/ 6459058 h 6857999"/>
              <a:gd name="connsiteX21" fmla="*/ 2099514 w 3920836"/>
              <a:gd name="connsiteY21" fmla="*/ 6501573 h 6857999"/>
              <a:gd name="connsiteX22" fmla="*/ 2066050 w 3920836"/>
              <a:gd name="connsiteY22" fmla="*/ 6485067 h 6857999"/>
              <a:gd name="connsiteX23" fmla="*/ 2066050 w 3920836"/>
              <a:gd name="connsiteY23" fmla="*/ 6433299 h 6857999"/>
              <a:gd name="connsiteX24" fmla="*/ 2099514 w 3920836"/>
              <a:gd name="connsiteY24" fmla="*/ 6416793 h 6857999"/>
              <a:gd name="connsiteX25" fmla="*/ 2680596 w 3920836"/>
              <a:gd name="connsiteY25" fmla="*/ 6412990 h 6857999"/>
              <a:gd name="connsiteX26" fmla="*/ 2716120 w 3920836"/>
              <a:gd name="connsiteY26" fmla="*/ 6445303 h 6857999"/>
              <a:gd name="connsiteX27" fmla="*/ 2642956 w 3920836"/>
              <a:gd name="connsiteY27" fmla="*/ 6445303 h 6857999"/>
              <a:gd name="connsiteX28" fmla="*/ 2642828 w 3920836"/>
              <a:gd name="connsiteY28" fmla="*/ 6445428 h 6857999"/>
              <a:gd name="connsiteX29" fmla="*/ 2679601 w 3920836"/>
              <a:gd name="connsiteY29" fmla="*/ 6413041 h 6857999"/>
              <a:gd name="connsiteX30" fmla="*/ 2680596 w 3920836"/>
              <a:gd name="connsiteY30" fmla="*/ 6412990 h 6857999"/>
              <a:gd name="connsiteX31" fmla="*/ 1852645 w 3920836"/>
              <a:gd name="connsiteY31" fmla="*/ 6412865 h 6857999"/>
              <a:gd name="connsiteX32" fmla="*/ 1888168 w 3920836"/>
              <a:gd name="connsiteY32" fmla="*/ 6445179 h 6857999"/>
              <a:gd name="connsiteX33" fmla="*/ 1815128 w 3920836"/>
              <a:gd name="connsiteY33" fmla="*/ 6445179 h 6857999"/>
              <a:gd name="connsiteX34" fmla="*/ 1826701 w 3920836"/>
              <a:gd name="connsiteY34" fmla="*/ 6421959 h 6857999"/>
              <a:gd name="connsiteX35" fmla="*/ 1851649 w 3920836"/>
              <a:gd name="connsiteY35" fmla="*/ 6412917 h 6857999"/>
              <a:gd name="connsiteX36" fmla="*/ 1852645 w 3920836"/>
              <a:gd name="connsiteY36" fmla="*/ 6412865 h 6857999"/>
              <a:gd name="connsiteX37" fmla="*/ 3272769 w 3920836"/>
              <a:gd name="connsiteY37" fmla="*/ 6412490 h 6857999"/>
              <a:gd name="connsiteX38" fmla="*/ 3308294 w 3920836"/>
              <a:gd name="connsiteY38" fmla="*/ 6444803 h 6857999"/>
              <a:gd name="connsiteX39" fmla="*/ 3235563 w 3920836"/>
              <a:gd name="connsiteY39" fmla="*/ 6444803 h 6857999"/>
              <a:gd name="connsiteX40" fmla="*/ 3246785 w 3920836"/>
              <a:gd name="connsiteY40" fmla="*/ 6421764 h 6857999"/>
              <a:gd name="connsiteX41" fmla="*/ 3271777 w 3920836"/>
              <a:gd name="connsiteY41" fmla="*/ 6412541 h 6857999"/>
              <a:gd name="connsiteX42" fmla="*/ 3272769 w 3920836"/>
              <a:gd name="connsiteY42" fmla="*/ 6412490 h 6857999"/>
              <a:gd name="connsiteX43" fmla="*/ 3033965 w 3920836"/>
              <a:gd name="connsiteY43" fmla="*/ 6386282 h 6857999"/>
              <a:gd name="connsiteX44" fmla="*/ 3033965 w 3920836"/>
              <a:gd name="connsiteY44" fmla="*/ 6532084 h 6857999"/>
              <a:gd name="connsiteX45" fmla="*/ 3072901 w 3920836"/>
              <a:gd name="connsiteY45" fmla="*/ 6532084 h 6857999"/>
              <a:gd name="connsiteX46" fmla="*/ 3072901 w 3920836"/>
              <a:gd name="connsiteY46" fmla="*/ 6386282 h 6857999"/>
              <a:gd name="connsiteX47" fmla="*/ 2359210 w 3920836"/>
              <a:gd name="connsiteY47" fmla="*/ 6386282 h 6857999"/>
              <a:gd name="connsiteX48" fmla="*/ 2404890 w 3920836"/>
              <a:gd name="connsiteY48" fmla="*/ 6532084 h 6857999"/>
              <a:gd name="connsiteX49" fmla="*/ 2446370 w 3920836"/>
              <a:gd name="connsiteY49" fmla="*/ 6532084 h 6857999"/>
              <a:gd name="connsiteX50" fmla="*/ 2477672 w 3920836"/>
              <a:gd name="connsiteY50" fmla="*/ 6432798 h 6857999"/>
              <a:gd name="connsiteX51" fmla="*/ 2508845 w 3920836"/>
              <a:gd name="connsiteY51" fmla="*/ 6532084 h 6857999"/>
              <a:gd name="connsiteX52" fmla="*/ 2550453 w 3920836"/>
              <a:gd name="connsiteY52" fmla="*/ 6532084 h 6857999"/>
              <a:gd name="connsiteX53" fmla="*/ 2595750 w 3920836"/>
              <a:gd name="connsiteY53" fmla="*/ 6386282 h 6857999"/>
              <a:gd name="connsiteX54" fmla="*/ 2555033 w 3920836"/>
              <a:gd name="connsiteY54" fmla="*/ 6386282 h 6857999"/>
              <a:gd name="connsiteX55" fmla="*/ 2527295 w 3920836"/>
              <a:gd name="connsiteY55" fmla="*/ 6484442 h 6857999"/>
              <a:gd name="connsiteX56" fmla="*/ 2494722 w 3920836"/>
              <a:gd name="connsiteY56" fmla="*/ 6386282 h 6857999"/>
              <a:gd name="connsiteX57" fmla="*/ 2459985 w 3920836"/>
              <a:gd name="connsiteY57" fmla="*/ 6386282 h 6857999"/>
              <a:gd name="connsiteX58" fmla="*/ 2427412 w 3920836"/>
              <a:gd name="connsiteY58" fmla="*/ 6484442 h 6857999"/>
              <a:gd name="connsiteX59" fmla="*/ 2399800 w 3920836"/>
              <a:gd name="connsiteY59" fmla="*/ 6386282 h 6857999"/>
              <a:gd name="connsiteX60" fmla="*/ 2862954 w 3920836"/>
              <a:gd name="connsiteY60" fmla="*/ 6382906 h 6857999"/>
              <a:gd name="connsiteX61" fmla="*/ 2815112 w 3920836"/>
              <a:gd name="connsiteY61" fmla="*/ 6406415 h 6857999"/>
              <a:gd name="connsiteX62" fmla="*/ 2815112 w 3920836"/>
              <a:gd name="connsiteY62" fmla="*/ 6386157 h 6857999"/>
              <a:gd name="connsiteX63" fmla="*/ 2776177 w 3920836"/>
              <a:gd name="connsiteY63" fmla="*/ 6386157 h 6857999"/>
              <a:gd name="connsiteX64" fmla="*/ 2776686 w 3920836"/>
              <a:gd name="connsiteY64" fmla="*/ 6532084 h 6857999"/>
              <a:gd name="connsiteX65" fmla="*/ 2815621 w 3920836"/>
              <a:gd name="connsiteY65" fmla="*/ 6532084 h 6857999"/>
              <a:gd name="connsiteX66" fmla="*/ 2815621 w 3920836"/>
              <a:gd name="connsiteY66" fmla="*/ 6435800 h 6857999"/>
              <a:gd name="connsiteX67" fmla="*/ 2852266 w 3920836"/>
              <a:gd name="connsiteY67" fmla="*/ 6419169 h 6857999"/>
              <a:gd name="connsiteX68" fmla="*/ 2862954 w 3920836"/>
              <a:gd name="connsiteY68" fmla="*/ 6420419 h 6857999"/>
              <a:gd name="connsiteX69" fmla="*/ 2679474 w 3920836"/>
              <a:gd name="connsiteY69" fmla="*/ 6382656 h 6857999"/>
              <a:gd name="connsiteX70" fmla="*/ 2675733 w 3920836"/>
              <a:gd name="connsiteY70" fmla="*/ 6382683 h 6857999"/>
              <a:gd name="connsiteX71" fmla="*/ 2602621 w 3920836"/>
              <a:gd name="connsiteY71" fmla="*/ 6459308 h 6857999"/>
              <a:gd name="connsiteX72" fmla="*/ 2602678 w 3920836"/>
              <a:gd name="connsiteY72" fmla="*/ 6466227 h 6857999"/>
              <a:gd name="connsiteX73" fmla="*/ 2681891 w 3920836"/>
              <a:gd name="connsiteY73" fmla="*/ 6535960 h 6857999"/>
              <a:gd name="connsiteX74" fmla="*/ 2743094 w 3920836"/>
              <a:gd name="connsiteY74" fmla="*/ 6515829 h 6857999"/>
              <a:gd name="connsiteX75" fmla="*/ 2725917 w 3920836"/>
              <a:gd name="connsiteY75" fmla="*/ 6490819 h 6857999"/>
              <a:gd name="connsiteX76" fmla="*/ 2686217 w 3920836"/>
              <a:gd name="connsiteY76" fmla="*/ 6505324 h 6857999"/>
              <a:gd name="connsiteX77" fmla="*/ 2643465 w 3920836"/>
              <a:gd name="connsiteY77" fmla="*/ 6471563 h 6857999"/>
              <a:gd name="connsiteX78" fmla="*/ 2753909 w 3920836"/>
              <a:gd name="connsiteY78" fmla="*/ 6471563 h 6857999"/>
              <a:gd name="connsiteX79" fmla="*/ 2753909 w 3920836"/>
              <a:gd name="connsiteY79" fmla="*/ 6463060 h 6857999"/>
              <a:gd name="connsiteX80" fmla="*/ 2679601 w 3920836"/>
              <a:gd name="connsiteY80" fmla="*/ 6382781 h 6857999"/>
              <a:gd name="connsiteX81" fmla="*/ 2112237 w 3920836"/>
              <a:gd name="connsiteY81" fmla="*/ 6382656 h 6857999"/>
              <a:gd name="connsiteX82" fmla="*/ 2065923 w 3920836"/>
              <a:gd name="connsiteY82" fmla="*/ 6404664 h 6857999"/>
              <a:gd name="connsiteX83" fmla="*/ 2065923 w 3920836"/>
              <a:gd name="connsiteY83" fmla="*/ 6386282 h 6857999"/>
              <a:gd name="connsiteX84" fmla="*/ 2026860 w 3920836"/>
              <a:gd name="connsiteY84" fmla="*/ 6386282 h 6857999"/>
              <a:gd name="connsiteX85" fmla="*/ 2026860 w 3920836"/>
              <a:gd name="connsiteY85" fmla="*/ 6587728 h 6857999"/>
              <a:gd name="connsiteX86" fmla="*/ 2066431 w 3920836"/>
              <a:gd name="connsiteY86" fmla="*/ 6587728 h 6857999"/>
              <a:gd name="connsiteX87" fmla="*/ 2066431 w 3920836"/>
              <a:gd name="connsiteY87" fmla="*/ 6513452 h 6857999"/>
              <a:gd name="connsiteX88" fmla="*/ 2112237 w 3920836"/>
              <a:gd name="connsiteY88" fmla="*/ 6535710 h 6857999"/>
              <a:gd name="connsiteX89" fmla="*/ 2178021 w 3920836"/>
              <a:gd name="connsiteY89" fmla="*/ 6459058 h 6857999"/>
              <a:gd name="connsiteX90" fmla="*/ 2112237 w 3920836"/>
              <a:gd name="connsiteY90" fmla="*/ 6382656 h 6857999"/>
              <a:gd name="connsiteX91" fmla="*/ 1851649 w 3920836"/>
              <a:gd name="connsiteY91" fmla="*/ 6382656 h 6857999"/>
              <a:gd name="connsiteX92" fmla="*/ 1848041 w 3920836"/>
              <a:gd name="connsiteY92" fmla="*/ 6382679 h 6857999"/>
              <a:gd name="connsiteX93" fmla="*/ 1774797 w 3920836"/>
              <a:gd name="connsiteY93" fmla="*/ 6459183 h 6857999"/>
              <a:gd name="connsiteX94" fmla="*/ 1774854 w 3920836"/>
              <a:gd name="connsiteY94" fmla="*/ 6466102 h 6857999"/>
              <a:gd name="connsiteX95" fmla="*/ 1854067 w 3920836"/>
              <a:gd name="connsiteY95" fmla="*/ 6535835 h 6857999"/>
              <a:gd name="connsiteX96" fmla="*/ 1915270 w 3920836"/>
              <a:gd name="connsiteY96" fmla="*/ 6515703 h 6857999"/>
              <a:gd name="connsiteX97" fmla="*/ 1898092 w 3920836"/>
              <a:gd name="connsiteY97" fmla="*/ 6490695 h 6857999"/>
              <a:gd name="connsiteX98" fmla="*/ 1858393 w 3920836"/>
              <a:gd name="connsiteY98" fmla="*/ 6505199 h 6857999"/>
              <a:gd name="connsiteX99" fmla="*/ 1815641 w 3920836"/>
              <a:gd name="connsiteY99" fmla="*/ 6471438 h 6857999"/>
              <a:gd name="connsiteX100" fmla="*/ 1925958 w 3920836"/>
              <a:gd name="connsiteY100" fmla="*/ 6471438 h 6857999"/>
              <a:gd name="connsiteX101" fmla="*/ 1925958 w 3920836"/>
              <a:gd name="connsiteY101" fmla="*/ 6462935 h 6857999"/>
              <a:gd name="connsiteX102" fmla="*/ 1851649 w 3920836"/>
              <a:gd name="connsiteY102" fmla="*/ 6382656 h 6857999"/>
              <a:gd name="connsiteX103" fmla="*/ 3272159 w 3920836"/>
              <a:gd name="connsiteY103" fmla="*/ 6382281 h 6857999"/>
              <a:gd name="connsiteX104" fmla="*/ 3271904 w 3920836"/>
              <a:gd name="connsiteY104" fmla="*/ 6382656 h 6857999"/>
              <a:gd name="connsiteX105" fmla="*/ 3268952 w 3920836"/>
              <a:gd name="connsiteY105" fmla="*/ 6382673 h 6857999"/>
              <a:gd name="connsiteX106" fmla="*/ 3195305 w 3920836"/>
              <a:gd name="connsiteY106" fmla="*/ 6458808 h 6857999"/>
              <a:gd name="connsiteX107" fmla="*/ 3195356 w 3920836"/>
              <a:gd name="connsiteY107" fmla="*/ 6465727 h 6857999"/>
              <a:gd name="connsiteX108" fmla="*/ 3274576 w 3920836"/>
              <a:gd name="connsiteY108" fmla="*/ 6535460 h 6857999"/>
              <a:gd name="connsiteX109" fmla="*/ 3335779 w 3920836"/>
              <a:gd name="connsiteY109" fmla="*/ 6515328 h 6857999"/>
              <a:gd name="connsiteX110" fmla="*/ 3318474 w 3920836"/>
              <a:gd name="connsiteY110" fmla="*/ 6490319 h 6857999"/>
              <a:gd name="connsiteX111" fmla="*/ 3278902 w 3920836"/>
              <a:gd name="connsiteY111" fmla="*/ 6504824 h 6857999"/>
              <a:gd name="connsiteX112" fmla="*/ 3236150 w 3920836"/>
              <a:gd name="connsiteY112" fmla="*/ 6471062 h 6857999"/>
              <a:gd name="connsiteX113" fmla="*/ 3346467 w 3920836"/>
              <a:gd name="connsiteY113" fmla="*/ 6471062 h 6857999"/>
              <a:gd name="connsiteX114" fmla="*/ 3346467 w 3920836"/>
              <a:gd name="connsiteY114" fmla="*/ 6462560 h 6857999"/>
              <a:gd name="connsiteX115" fmla="*/ 3272159 w 3920836"/>
              <a:gd name="connsiteY115" fmla="*/ 6382281 h 6857999"/>
              <a:gd name="connsiteX116" fmla="*/ 2273196 w 3920836"/>
              <a:gd name="connsiteY116" fmla="*/ 6381906 h 6857999"/>
              <a:gd name="connsiteX117" fmla="*/ 2194689 w 3920836"/>
              <a:gd name="connsiteY117" fmla="*/ 6459058 h 6857999"/>
              <a:gd name="connsiteX118" fmla="*/ 2273196 w 3920836"/>
              <a:gd name="connsiteY118" fmla="*/ 6536210 h 6857999"/>
              <a:gd name="connsiteX119" fmla="*/ 2351704 w 3920836"/>
              <a:gd name="connsiteY119" fmla="*/ 6459058 h 6857999"/>
              <a:gd name="connsiteX120" fmla="*/ 2273196 w 3920836"/>
              <a:gd name="connsiteY120" fmla="*/ 6381906 h 6857999"/>
              <a:gd name="connsiteX121" fmla="*/ 2959275 w 3920836"/>
              <a:gd name="connsiteY121" fmla="*/ 6330638 h 6857999"/>
              <a:gd name="connsiteX122" fmla="*/ 2959275 w 3920836"/>
              <a:gd name="connsiteY122" fmla="*/ 6532084 h 6857999"/>
              <a:gd name="connsiteX123" fmla="*/ 2998210 w 3920836"/>
              <a:gd name="connsiteY123" fmla="*/ 6532084 h 6857999"/>
              <a:gd name="connsiteX124" fmla="*/ 2998210 w 3920836"/>
              <a:gd name="connsiteY124" fmla="*/ 6330638 h 6857999"/>
              <a:gd name="connsiteX125" fmla="*/ 1501485 w 3920836"/>
              <a:gd name="connsiteY125" fmla="*/ 6330638 h 6857999"/>
              <a:gd name="connsiteX126" fmla="*/ 1560143 w 3920836"/>
              <a:gd name="connsiteY126" fmla="*/ 6532084 h 6857999"/>
              <a:gd name="connsiteX127" fmla="*/ 1606586 w 3920836"/>
              <a:gd name="connsiteY127" fmla="*/ 6532084 h 6857999"/>
              <a:gd name="connsiteX128" fmla="*/ 1642213 w 3920836"/>
              <a:gd name="connsiteY128" fmla="*/ 6393910 h 6857999"/>
              <a:gd name="connsiteX129" fmla="*/ 1678221 w 3920836"/>
              <a:gd name="connsiteY129" fmla="*/ 6532084 h 6857999"/>
              <a:gd name="connsiteX130" fmla="*/ 1724664 w 3920836"/>
              <a:gd name="connsiteY130" fmla="*/ 6532084 h 6857999"/>
              <a:gd name="connsiteX131" fmla="*/ 1783067 w 3920836"/>
              <a:gd name="connsiteY131" fmla="*/ 6330638 h 6857999"/>
              <a:gd name="connsiteX132" fmla="*/ 1733826 w 3920836"/>
              <a:gd name="connsiteY132" fmla="*/ 6330638 h 6857999"/>
              <a:gd name="connsiteX133" fmla="*/ 1697689 w 3920836"/>
              <a:gd name="connsiteY133" fmla="*/ 6476189 h 6857999"/>
              <a:gd name="connsiteX134" fmla="*/ 1659517 w 3920836"/>
              <a:gd name="connsiteY134" fmla="*/ 6330638 h 6857999"/>
              <a:gd name="connsiteX135" fmla="*/ 1625417 w 3920836"/>
              <a:gd name="connsiteY135" fmla="*/ 6330638 h 6857999"/>
              <a:gd name="connsiteX136" fmla="*/ 1586354 w 3920836"/>
              <a:gd name="connsiteY136" fmla="*/ 6476189 h 6857999"/>
              <a:gd name="connsiteX137" fmla="*/ 1550345 w 3920836"/>
              <a:gd name="connsiteY137" fmla="*/ 6330638 h 6857999"/>
              <a:gd name="connsiteX138" fmla="*/ 3167312 w 3920836"/>
              <a:gd name="connsiteY138" fmla="*/ 6327637 h 6857999"/>
              <a:gd name="connsiteX139" fmla="*/ 3161256 w 3920836"/>
              <a:gd name="connsiteY139" fmla="*/ 6327741 h 6857999"/>
              <a:gd name="connsiteX140" fmla="*/ 3117434 w 3920836"/>
              <a:gd name="connsiteY140" fmla="*/ 6378404 h 6857999"/>
              <a:gd name="connsiteX141" fmla="*/ 3117434 w 3920836"/>
              <a:gd name="connsiteY141" fmla="*/ 6386282 h 6857999"/>
              <a:gd name="connsiteX142" fmla="*/ 3092877 w 3920836"/>
              <a:gd name="connsiteY142" fmla="*/ 6386282 h 6857999"/>
              <a:gd name="connsiteX143" fmla="*/ 3092877 w 3920836"/>
              <a:gd name="connsiteY143" fmla="*/ 6419794 h 6857999"/>
              <a:gd name="connsiteX144" fmla="*/ 3117434 w 3920836"/>
              <a:gd name="connsiteY144" fmla="*/ 6419794 h 6857999"/>
              <a:gd name="connsiteX145" fmla="*/ 3117434 w 3920836"/>
              <a:gd name="connsiteY145" fmla="*/ 6532334 h 6857999"/>
              <a:gd name="connsiteX146" fmla="*/ 3156497 w 3920836"/>
              <a:gd name="connsiteY146" fmla="*/ 6532334 h 6857999"/>
              <a:gd name="connsiteX147" fmla="*/ 3156497 w 3920836"/>
              <a:gd name="connsiteY147" fmla="*/ 6419794 h 6857999"/>
              <a:gd name="connsiteX148" fmla="*/ 3186526 w 3920836"/>
              <a:gd name="connsiteY148" fmla="*/ 6419794 h 6857999"/>
              <a:gd name="connsiteX149" fmla="*/ 3186526 w 3920836"/>
              <a:gd name="connsiteY149" fmla="*/ 6386282 h 6857999"/>
              <a:gd name="connsiteX150" fmla="*/ 3156497 w 3920836"/>
              <a:gd name="connsiteY150" fmla="*/ 6386282 h 6857999"/>
              <a:gd name="connsiteX151" fmla="*/ 3156497 w 3920836"/>
              <a:gd name="connsiteY151" fmla="*/ 6379030 h 6857999"/>
              <a:gd name="connsiteX152" fmla="*/ 3174947 w 3920836"/>
              <a:gd name="connsiteY152" fmla="*/ 6357898 h 6857999"/>
              <a:gd name="connsiteX153" fmla="*/ 3187671 w 3920836"/>
              <a:gd name="connsiteY153" fmla="*/ 6360899 h 6857999"/>
              <a:gd name="connsiteX154" fmla="*/ 3195560 w 3920836"/>
              <a:gd name="connsiteY154" fmla="*/ 6333639 h 6857999"/>
              <a:gd name="connsiteX155" fmla="*/ 3167312 w 3920836"/>
              <a:gd name="connsiteY155" fmla="*/ 6327637 h 6857999"/>
              <a:gd name="connsiteX156" fmla="*/ 3410086 w 3920836"/>
              <a:gd name="connsiteY156" fmla="*/ 6319509 h 6857999"/>
              <a:gd name="connsiteX157" fmla="*/ 3410086 w 3920836"/>
              <a:gd name="connsiteY157" fmla="*/ 6363649 h 6857999"/>
              <a:gd name="connsiteX158" fmla="*/ 3415940 w 3920836"/>
              <a:gd name="connsiteY158" fmla="*/ 6363649 h 6857999"/>
              <a:gd name="connsiteX159" fmla="*/ 3415940 w 3920836"/>
              <a:gd name="connsiteY159" fmla="*/ 6327011 h 6857999"/>
              <a:gd name="connsiteX160" fmla="*/ 3430700 w 3920836"/>
              <a:gd name="connsiteY160" fmla="*/ 6363649 h 6857999"/>
              <a:gd name="connsiteX161" fmla="*/ 3432990 w 3920836"/>
              <a:gd name="connsiteY161" fmla="*/ 6363649 h 6857999"/>
              <a:gd name="connsiteX162" fmla="*/ 3448259 w 3920836"/>
              <a:gd name="connsiteY162" fmla="*/ 6327011 h 6857999"/>
              <a:gd name="connsiteX163" fmla="*/ 3448259 w 3920836"/>
              <a:gd name="connsiteY163" fmla="*/ 6363649 h 6857999"/>
              <a:gd name="connsiteX164" fmla="*/ 3454112 w 3920836"/>
              <a:gd name="connsiteY164" fmla="*/ 6363649 h 6857999"/>
              <a:gd name="connsiteX165" fmla="*/ 3454112 w 3920836"/>
              <a:gd name="connsiteY165" fmla="*/ 6319509 h 6857999"/>
              <a:gd name="connsiteX166" fmla="*/ 3446096 w 3920836"/>
              <a:gd name="connsiteY166" fmla="*/ 6319509 h 6857999"/>
              <a:gd name="connsiteX167" fmla="*/ 3432099 w 3920836"/>
              <a:gd name="connsiteY167" fmla="*/ 6353146 h 6857999"/>
              <a:gd name="connsiteX168" fmla="*/ 3418103 w 3920836"/>
              <a:gd name="connsiteY168" fmla="*/ 6319509 h 6857999"/>
              <a:gd name="connsiteX169" fmla="*/ 3053687 w 3920836"/>
              <a:gd name="connsiteY169" fmla="*/ 6318882 h 6857999"/>
              <a:gd name="connsiteX170" fmla="*/ 3029894 w 3920836"/>
              <a:gd name="connsiteY170" fmla="*/ 6341767 h 6857999"/>
              <a:gd name="connsiteX171" fmla="*/ 3029894 w 3920836"/>
              <a:gd name="connsiteY171" fmla="*/ 6342020 h 6857999"/>
              <a:gd name="connsiteX172" fmla="*/ 3053815 w 3920836"/>
              <a:gd name="connsiteY172" fmla="*/ 6364775 h 6857999"/>
              <a:gd name="connsiteX173" fmla="*/ 3075433 w 3920836"/>
              <a:gd name="connsiteY173" fmla="*/ 6343525 h 6857999"/>
              <a:gd name="connsiteX174" fmla="*/ 3053815 w 3920836"/>
              <a:gd name="connsiteY174" fmla="*/ 6318884 h 6857999"/>
              <a:gd name="connsiteX175" fmla="*/ 3053687 w 3920836"/>
              <a:gd name="connsiteY175" fmla="*/ 6318882 h 6857999"/>
              <a:gd name="connsiteX176" fmla="*/ 3381966 w 3920836"/>
              <a:gd name="connsiteY176" fmla="*/ 6318633 h 6857999"/>
              <a:gd name="connsiteX177" fmla="*/ 3366570 w 3920836"/>
              <a:gd name="connsiteY177" fmla="*/ 6331138 h 6857999"/>
              <a:gd name="connsiteX178" fmla="*/ 3381712 w 3920836"/>
              <a:gd name="connsiteY178" fmla="*/ 6343643 h 6857999"/>
              <a:gd name="connsiteX179" fmla="*/ 3393164 w 3920836"/>
              <a:gd name="connsiteY179" fmla="*/ 6352021 h 6857999"/>
              <a:gd name="connsiteX180" fmla="*/ 3382603 w 3920836"/>
              <a:gd name="connsiteY180" fmla="*/ 6359648 h 6857999"/>
              <a:gd name="connsiteX181" fmla="*/ 3368480 w 3920836"/>
              <a:gd name="connsiteY181" fmla="*/ 6353270 h 6857999"/>
              <a:gd name="connsiteX182" fmla="*/ 3365426 w 3920836"/>
              <a:gd name="connsiteY182" fmla="*/ 6356773 h 6857999"/>
              <a:gd name="connsiteX183" fmla="*/ 3382603 w 3920836"/>
              <a:gd name="connsiteY183" fmla="*/ 6363775 h 6857999"/>
              <a:gd name="connsiteX184" fmla="*/ 3399144 w 3920836"/>
              <a:gd name="connsiteY184" fmla="*/ 6351270 h 6857999"/>
              <a:gd name="connsiteX185" fmla="*/ 3383494 w 3920836"/>
              <a:gd name="connsiteY185" fmla="*/ 6337890 h 6857999"/>
              <a:gd name="connsiteX186" fmla="*/ 3372551 w 3920836"/>
              <a:gd name="connsiteY186" fmla="*/ 6330512 h 6857999"/>
              <a:gd name="connsiteX187" fmla="*/ 3381839 w 3920836"/>
              <a:gd name="connsiteY187" fmla="*/ 6323510 h 6857999"/>
              <a:gd name="connsiteX188" fmla="*/ 3394564 w 3920836"/>
              <a:gd name="connsiteY188" fmla="*/ 6328887 h 6857999"/>
              <a:gd name="connsiteX189" fmla="*/ 3397999 w 3920836"/>
              <a:gd name="connsiteY189" fmla="*/ 6324761 h 6857999"/>
              <a:gd name="connsiteX190" fmla="*/ 3381966 w 3920836"/>
              <a:gd name="connsiteY190" fmla="*/ 6318633 h 6857999"/>
              <a:gd name="connsiteX191" fmla="*/ 2317983 w 3920836"/>
              <a:gd name="connsiteY191" fmla="*/ 1568801 h 6857999"/>
              <a:gd name="connsiteX192" fmla="*/ 3793891 w 3920836"/>
              <a:gd name="connsiteY192" fmla="*/ 1916301 h 6857999"/>
              <a:gd name="connsiteX193" fmla="*/ 3920836 w 3920836"/>
              <a:gd name="connsiteY193" fmla="*/ 1986214 h 6857999"/>
              <a:gd name="connsiteX194" fmla="*/ 3920836 w 3920836"/>
              <a:gd name="connsiteY194" fmla="*/ 6857999 h 6857999"/>
              <a:gd name="connsiteX195" fmla="*/ 0 w 3920836"/>
              <a:gd name="connsiteY195" fmla="*/ 6857999 h 6857999"/>
              <a:gd name="connsiteX196" fmla="*/ 0 w 3920836"/>
              <a:gd name="connsiteY196" fmla="*/ 2509282 h 6857999"/>
              <a:gd name="connsiteX197" fmla="*/ 20983 w 3920836"/>
              <a:gd name="connsiteY197" fmla="*/ 2487909 h 6857999"/>
              <a:gd name="connsiteX198" fmla="*/ 2317983 w 3920836"/>
              <a:gd name="connsiteY198" fmla="*/ 1568801 h 6857999"/>
              <a:gd name="connsiteX199" fmla="*/ 0 w 3920836"/>
              <a:gd name="connsiteY199" fmla="*/ 0 h 6857999"/>
              <a:gd name="connsiteX200" fmla="*/ 3920836 w 3920836"/>
              <a:gd name="connsiteY200" fmla="*/ 0 h 6857999"/>
              <a:gd name="connsiteX201" fmla="*/ 3920836 w 3920836"/>
              <a:gd name="connsiteY201" fmla="*/ 1813430 h 6857999"/>
              <a:gd name="connsiteX202" fmla="*/ 3728890 w 3920836"/>
              <a:gd name="connsiteY202" fmla="*/ 1715642 h 6857999"/>
              <a:gd name="connsiteX203" fmla="*/ 223648 w 3920836"/>
              <a:gd name="connsiteY203" fmla="*/ 2114131 h 6857999"/>
              <a:gd name="connsiteX204" fmla="*/ 0 w 3920836"/>
              <a:gd name="connsiteY204" fmla="*/ 2300987 h 68579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Lst>
            <a:rect l="l" t="t" r="r" b="b"/>
            <a:pathLst>
              <a:path w="3920836" h="6857999">
                <a:moveTo>
                  <a:pt x="3380949" y="6485942"/>
                </a:moveTo>
                <a:lnTo>
                  <a:pt x="3380694" y="6486567"/>
                </a:lnTo>
                <a:cubicBezTo>
                  <a:pt x="3367219" y="6486684"/>
                  <a:pt x="3356175" y="6497101"/>
                  <a:pt x="3355500" y="6510326"/>
                </a:cubicBezTo>
                <a:cubicBezTo>
                  <a:pt x="3355500" y="6510532"/>
                  <a:pt x="3355488" y="6510737"/>
                  <a:pt x="3355488" y="6510944"/>
                </a:cubicBezTo>
                <a:cubicBezTo>
                  <a:pt x="3355488" y="6524755"/>
                  <a:pt x="3366876" y="6535957"/>
                  <a:pt x="3380936" y="6535960"/>
                </a:cubicBezTo>
                <a:cubicBezTo>
                  <a:pt x="3394983" y="6535964"/>
                  <a:pt x="3406384" y="6524771"/>
                  <a:pt x="3406384" y="6510959"/>
                </a:cubicBezTo>
                <a:cubicBezTo>
                  <a:pt x="3406397" y="6497147"/>
                  <a:pt x="3395009" y="6485947"/>
                  <a:pt x="3380949" y="6485942"/>
                </a:cubicBezTo>
                <a:close/>
                <a:moveTo>
                  <a:pt x="1815004" y="6445179"/>
                </a:moveTo>
                <a:lnTo>
                  <a:pt x="1815128" y="6445179"/>
                </a:lnTo>
                <a:lnTo>
                  <a:pt x="1815004" y="6445428"/>
                </a:lnTo>
                <a:close/>
                <a:moveTo>
                  <a:pt x="3235513" y="6444803"/>
                </a:moveTo>
                <a:lnTo>
                  <a:pt x="3235563" y="6444803"/>
                </a:lnTo>
                <a:lnTo>
                  <a:pt x="3235259" y="6445428"/>
                </a:lnTo>
                <a:close/>
                <a:moveTo>
                  <a:pt x="2272942" y="6416793"/>
                </a:moveTo>
                <a:cubicBezTo>
                  <a:pt x="2297372" y="6416793"/>
                  <a:pt x="2311113" y="6436425"/>
                  <a:pt x="2311113" y="6459058"/>
                </a:cubicBezTo>
                <a:lnTo>
                  <a:pt x="2310986" y="6459058"/>
                </a:lnTo>
                <a:cubicBezTo>
                  <a:pt x="2310986" y="6481441"/>
                  <a:pt x="2297627" y="6501573"/>
                  <a:pt x="2272942" y="6501573"/>
                </a:cubicBezTo>
                <a:cubicBezTo>
                  <a:pt x="2248257" y="6501573"/>
                  <a:pt x="2234770" y="6481691"/>
                  <a:pt x="2234770" y="6459058"/>
                </a:cubicBezTo>
                <a:cubicBezTo>
                  <a:pt x="2234770" y="6436425"/>
                  <a:pt x="2248511" y="6416793"/>
                  <a:pt x="2272942" y="6416793"/>
                </a:cubicBezTo>
                <a:close/>
                <a:moveTo>
                  <a:pt x="2099514" y="6416793"/>
                </a:moveTo>
                <a:cubicBezTo>
                  <a:pt x="2121908" y="6416793"/>
                  <a:pt x="2137050" y="6433674"/>
                  <a:pt x="2137050" y="6459058"/>
                </a:cubicBezTo>
                <a:cubicBezTo>
                  <a:pt x="2137050" y="6484442"/>
                  <a:pt x="2122035" y="6501573"/>
                  <a:pt x="2099514" y="6501573"/>
                </a:cubicBezTo>
                <a:cubicBezTo>
                  <a:pt x="2086441" y="6501137"/>
                  <a:pt x="2074217" y="6495107"/>
                  <a:pt x="2066050" y="6485067"/>
                </a:cubicBezTo>
                <a:lnTo>
                  <a:pt x="2066050" y="6433299"/>
                </a:lnTo>
                <a:cubicBezTo>
                  <a:pt x="2074137" y="6423163"/>
                  <a:pt x="2086410" y="6417110"/>
                  <a:pt x="2099514" y="6416793"/>
                </a:cubicBezTo>
                <a:close/>
                <a:moveTo>
                  <a:pt x="2680596" y="6412990"/>
                </a:moveTo>
                <a:cubicBezTo>
                  <a:pt x="2699485" y="6412273"/>
                  <a:pt x="2715389" y="6426740"/>
                  <a:pt x="2716120" y="6445303"/>
                </a:cubicBezTo>
                <a:lnTo>
                  <a:pt x="2642956" y="6445303"/>
                </a:lnTo>
                <a:lnTo>
                  <a:pt x="2642828" y="6445428"/>
                </a:lnTo>
                <a:cubicBezTo>
                  <a:pt x="2644315" y="6426713"/>
                  <a:pt x="2660509" y="6412451"/>
                  <a:pt x="2679601" y="6413041"/>
                </a:cubicBezTo>
                <a:cubicBezTo>
                  <a:pt x="2679932" y="6413019"/>
                  <a:pt x="2680264" y="6413002"/>
                  <a:pt x="2680596" y="6412990"/>
                </a:cubicBezTo>
                <a:close/>
                <a:moveTo>
                  <a:pt x="1852645" y="6412865"/>
                </a:moveTo>
                <a:cubicBezTo>
                  <a:pt x="1871533" y="6412148"/>
                  <a:pt x="1887439" y="6426615"/>
                  <a:pt x="1888168" y="6445179"/>
                </a:cubicBezTo>
                <a:lnTo>
                  <a:pt x="1815128" y="6445179"/>
                </a:lnTo>
                <a:lnTo>
                  <a:pt x="1826701" y="6421959"/>
                </a:lnTo>
                <a:cubicBezTo>
                  <a:pt x="1833299" y="6416106"/>
                  <a:pt x="1842105" y="6412657"/>
                  <a:pt x="1851649" y="6412917"/>
                </a:cubicBezTo>
                <a:cubicBezTo>
                  <a:pt x="1851980" y="6412895"/>
                  <a:pt x="1852313" y="6412877"/>
                  <a:pt x="1852645" y="6412865"/>
                </a:cubicBezTo>
                <a:close/>
                <a:moveTo>
                  <a:pt x="3272769" y="6412490"/>
                </a:moveTo>
                <a:cubicBezTo>
                  <a:pt x="3291664" y="6411772"/>
                  <a:pt x="3307570" y="6426240"/>
                  <a:pt x="3308294" y="6444803"/>
                </a:cubicBezTo>
                <a:lnTo>
                  <a:pt x="3235563" y="6444803"/>
                </a:lnTo>
                <a:lnTo>
                  <a:pt x="3246785" y="6421764"/>
                </a:lnTo>
                <a:cubicBezTo>
                  <a:pt x="3253365" y="6415839"/>
                  <a:pt x="3262189" y="6412321"/>
                  <a:pt x="3271777" y="6412541"/>
                </a:cubicBezTo>
                <a:cubicBezTo>
                  <a:pt x="3272108" y="6412519"/>
                  <a:pt x="3272439" y="6412502"/>
                  <a:pt x="3272769" y="6412490"/>
                </a:cubicBezTo>
                <a:close/>
                <a:moveTo>
                  <a:pt x="3033965" y="6386282"/>
                </a:moveTo>
                <a:lnTo>
                  <a:pt x="3033965" y="6532084"/>
                </a:lnTo>
                <a:lnTo>
                  <a:pt x="3072901" y="6532084"/>
                </a:lnTo>
                <a:lnTo>
                  <a:pt x="3072901" y="6386282"/>
                </a:lnTo>
                <a:close/>
                <a:moveTo>
                  <a:pt x="2359210" y="6386282"/>
                </a:moveTo>
                <a:lnTo>
                  <a:pt x="2404890" y="6532084"/>
                </a:lnTo>
                <a:lnTo>
                  <a:pt x="2446370" y="6532084"/>
                </a:lnTo>
                <a:lnTo>
                  <a:pt x="2477672" y="6432798"/>
                </a:lnTo>
                <a:lnTo>
                  <a:pt x="2508845" y="6532084"/>
                </a:lnTo>
                <a:lnTo>
                  <a:pt x="2550453" y="6532084"/>
                </a:lnTo>
                <a:lnTo>
                  <a:pt x="2595750" y="6386282"/>
                </a:lnTo>
                <a:lnTo>
                  <a:pt x="2555033" y="6386282"/>
                </a:lnTo>
                <a:lnTo>
                  <a:pt x="2527295" y="6484442"/>
                </a:lnTo>
                <a:lnTo>
                  <a:pt x="2494722" y="6386282"/>
                </a:lnTo>
                <a:lnTo>
                  <a:pt x="2459985" y="6386282"/>
                </a:lnTo>
                <a:lnTo>
                  <a:pt x="2427412" y="6484442"/>
                </a:lnTo>
                <a:lnTo>
                  <a:pt x="2399800" y="6386282"/>
                </a:lnTo>
                <a:close/>
                <a:moveTo>
                  <a:pt x="2862954" y="6382906"/>
                </a:moveTo>
                <a:cubicBezTo>
                  <a:pt x="2844262" y="6383453"/>
                  <a:pt x="2826768" y="6392051"/>
                  <a:pt x="2815112" y="6406415"/>
                </a:cubicBezTo>
                <a:lnTo>
                  <a:pt x="2815112" y="6386157"/>
                </a:lnTo>
                <a:lnTo>
                  <a:pt x="2776177" y="6386157"/>
                </a:lnTo>
                <a:lnTo>
                  <a:pt x="2776686" y="6532084"/>
                </a:lnTo>
                <a:lnTo>
                  <a:pt x="2815621" y="6532084"/>
                </a:lnTo>
                <a:lnTo>
                  <a:pt x="2815621" y="6435800"/>
                </a:lnTo>
                <a:cubicBezTo>
                  <a:pt x="2824896" y="6425417"/>
                  <a:pt x="2838206" y="6419375"/>
                  <a:pt x="2852266" y="6419169"/>
                </a:cubicBezTo>
                <a:cubicBezTo>
                  <a:pt x="2855867" y="6419176"/>
                  <a:pt x="2859455" y="6419596"/>
                  <a:pt x="2862954" y="6420419"/>
                </a:cubicBezTo>
                <a:close/>
                <a:moveTo>
                  <a:pt x="2679474" y="6382656"/>
                </a:moveTo>
                <a:cubicBezTo>
                  <a:pt x="2678227" y="6382635"/>
                  <a:pt x="2676981" y="6382644"/>
                  <a:pt x="2675733" y="6382683"/>
                </a:cubicBezTo>
                <a:cubicBezTo>
                  <a:pt x="2634013" y="6384002"/>
                  <a:pt x="2601280" y="6418308"/>
                  <a:pt x="2602621" y="6459308"/>
                </a:cubicBezTo>
                <a:cubicBezTo>
                  <a:pt x="2602531" y="6461614"/>
                  <a:pt x="2602549" y="6463923"/>
                  <a:pt x="2602678" y="6466227"/>
                </a:cubicBezTo>
                <a:cubicBezTo>
                  <a:pt x="2604959" y="6506980"/>
                  <a:pt x="2640422" y="6538201"/>
                  <a:pt x="2681891" y="6535960"/>
                </a:cubicBezTo>
                <a:cubicBezTo>
                  <a:pt x="2704087" y="6536665"/>
                  <a:pt x="2725803" y="6529522"/>
                  <a:pt x="2743094" y="6515829"/>
                </a:cubicBezTo>
                <a:lnTo>
                  <a:pt x="2725917" y="6490819"/>
                </a:lnTo>
                <a:cubicBezTo>
                  <a:pt x="2714898" y="6500202"/>
                  <a:pt x="2700799" y="6505353"/>
                  <a:pt x="2686217" y="6505324"/>
                </a:cubicBezTo>
                <a:cubicBezTo>
                  <a:pt x="2665137" y="6506914"/>
                  <a:pt x="2646424" y="6492138"/>
                  <a:pt x="2643465" y="6471563"/>
                </a:cubicBezTo>
                <a:lnTo>
                  <a:pt x="2753909" y="6471563"/>
                </a:lnTo>
                <a:lnTo>
                  <a:pt x="2753909" y="6463060"/>
                </a:lnTo>
                <a:cubicBezTo>
                  <a:pt x="2753909" y="6415417"/>
                  <a:pt x="2723881" y="6382781"/>
                  <a:pt x="2679601" y="6382781"/>
                </a:cubicBezTo>
                <a:close/>
                <a:moveTo>
                  <a:pt x="2112237" y="6382656"/>
                </a:moveTo>
                <a:cubicBezTo>
                  <a:pt x="2094118" y="6382339"/>
                  <a:pt x="2076924" y="6390510"/>
                  <a:pt x="2065923" y="6404664"/>
                </a:cubicBezTo>
                <a:lnTo>
                  <a:pt x="2065923" y="6386282"/>
                </a:lnTo>
                <a:lnTo>
                  <a:pt x="2026860" y="6386282"/>
                </a:lnTo>
                <a:lnTo>
                  <a:pt x="2026860" y="6587728"/>
                </a:lnTo>
                <a:lnTo>
                  <a:pt x="2066431" y="6587728"/>
                </a:lnTo>
                <a:lnTo>
                  <a:pt x="2066431" y="6513452"/>
                </a:lnTo>
                <a:cubicBezTo>
                  <a:pt x="2077258" y="6527574"/>
                  <a:pt x="2094246" y="6535829"/>
                  <a:pt x="2112237" y="6535710"/>
                </a:cubicBezTo>
                <a:cubicBezTo>
                  <a:pt x="2150410" y="6535710"/>
                  <a:pt x="2178021" y="6507700"/>
                  <a:pt x="2178021" y="6459058"/>
                </a:cubicBezTo>
                <a:cubicBezTo>
                  <a:pt x="2178021" y="6410416"/>
                  <a:pt x="2150410" y="6382656"/>
                  <a:pt x="2112237" y="6382656"/>
                </a:cubicBezTo>
                <a:close/>
                <a:moveTo>
                  <a:pt x="1851649" y="6382656"/>
                </a:moveTo>
                <a:cubicBezTo>
                  <a:pt x="1850447" y="6382636"/>
                  <a:pt x="1849244" y="6382643"/>
                  <a:pt x="1848041" y="6382679"/>
                </a:cubicBezTo>
                <a:cubicBezTo>
                  <a:pt x="1806318" y="6383928"/>
                  <a:pt x="1773525" y="6418181"/>
                  <a:pt x="1774797" y="6459183"/>
                </a:cubicBezTo>
                <a:cubicBezTo>
                  <a:pt x="1774707" y="6461489"/>
                  <a:pt x="1774724" y="6463798"/>
                  <a:pt x="1774854" y="6466102"/>
                </a:cubicBezTo>
                <a:cubicBezTo>
                  <a:pt x="1777134" y="6506855"/>
                  <a:pt x="1812598" y="6538076"/>
                  <a:pt x="1854067" y="6535835"/>
                </a:cubicBezTo>
                <a:cubicBezTo>
                  <a:pt x="1876263" y="6536541"/>
                  <a:pt x="1897979" y="6529396"/>
                  <a:pt x="1915270" y="6515703"/>
                </a:cubicBezTo>
                <a:lnTo>
                  <a:pt x="1898092" y="6490695"/>
                </a:lnTo>
                <a:cubicBezTo>
                  <a:pt x="1887073" y="6500076"/>
                  <a:pt x="1872974" y="6505228"/>
                  <a:pt x="1858393" y="6505199"/>
                </a:cubicBezTo>
                <a:cubicBezTo>
                  <a:pt x="1837292" y="6506853"/>
                  <a:pt x="1818541" y="6492045"/>
                  <a:pt x="1815641" y="6471438"/>
                </a:cubicBezTo>
                <a:lnTo>
                  <a:pt x="1925958" y="6471438"/>
                </a:lnTo>
                <a:lnTo>
                  <a:pt x="1925958" y="6462935"/>
                </a:lnTo>
                <a:cubicBezTo>
                  <a:pt x="1925958" y="6415293"/>
                  <a:pt x="1895929" y="6382656"/>
                  <a:pt x="1851649" y="6382656"/>
                </a:cubicBezTo>
                <a:close/>
                <a:moveTo>
                  <a:pt x="3272159" y="6382281"/>
                </a:moveTo>
                <a:lnTo>
                  <a:pt x="3271904" y="6382656"/>
                </a:lnTo>
                <a:cubicBezTo>
                  <a:pt x="3270924" y="6382643"/>
                  <a:pt x="3269932" y="6382648"/>
                  <a:pt x="3268952" y="6382673"/>
                </a:cubicBezTo>
                <a:cubicBezTo>
                  <a:pt x="3227218" y="6383713"/>
                  <a:pt x="3194249" y="6417800"/>
                  <a:pt x="3195305" y="6458808"/>
                </a:cubicBezTo>
                <a:cubicBezTo>
                  <a:pt x="3195216" y="6461113"/>
                  <a:pt x="3195230" y="6463423"/>
                  <a:pt x="3195356" y="6465727"/>
                </a:cubicBezTo>
                <a:cubicBezTo>
                  <a:pt x="3197646" y="6506479"/>
                  <a:pt x="3233109" y="6537701"/>
                  <a:pt x="3274576" y="6535460"/>
                </a:cubicBezTo>
                <a:cubicBezTo>
                  <a:pt x="3296767" y="6536165"/>
                  <a:pt x="3318487" y="6529022"/>
                  <a:pt x="3335779" y="6515328"/>
                </a:cubicBezTo>
                <a:lnTo>
                  <a:pt x="3318474" y="6490319"/>
                </a:lnTo>
                <a:cubicBezTo>
                  <a:pt x="3307519" y="6499723"/>
                  <a:pt x="3293445" y="6504879"/>
                  <a:pt x="3278902" y="6504824"/>
                </a:cubicBezTo>
                <a:cubicBezTo>
                  <a:pt x="3257806" y="6506477"/>
                  <a:pt x="3239050" y="6491670"/>
                  <a:pt x="3236150" y="6471062"/>
                </a:cubicBezTo>
                <a:lnTo>
                  <a:pt x="3346467" y="6471062"/>
                </a:lnTo>
                <a:lnTo>
                  <a:pt x="3346467" y="6462560"/>
                </a:lnTo>
                <a:cubicBezTo>
                  <a:pt x="3346467" y="6414917"/>
                  <a:pt x="3316438" y="6382281"/>
                  <a:pt x="3272159" y="6382281"/>
                </a:cubicBezTo>
                <a:close/>
                <a:moveTo>
                  <a:pt x="2273196" y="6381906"/>
                </a:moveTo>
                <a:cubicBezTo>
                  <a:pt x="2229838" y="6381906"/>
                  <a:pt x="2194689" y="6416448"/>
                  <a:pt x="2194689" y="6459058"/>
                </a:cubicBezTo>
                <a:cubicBezTo>
                  <a:pt x="2194689" y="6501668"/>
                  <a:pt x="2229838" y="6536210"/>
                  <a:pt x="2273196" y="6536210"/>
                </a:cubicBezTo>
                <a:cubicBezTo>
                  <a:pt x="2316555" y="6536210"/>
                  <a:pt x="2351704" y="6501668"/>
                  <a:pt x="2351704" y="6459058"/>
                </a:cubicBezTo>
                <a:cubicBezTo>
                  <a:pt x="2351704" y="6416448"/>
                  <a:pt x="2316555" y="6381906"/>
                  <a:pt x="2273196" y="6381906"/>
                </a:cubicBezTo>
                <a:close/>
                <a:moveTo>
                  <a:pt x="2959275" y="6330638"/>
                </a:moveTo>
                <a:lnTo>
                  <a:pt x="2959275" y="6532084"/>
                </a:lnTo>
                <a:lnTo>
                  <a:pt x="2998210" y="6532084"/>
                </a:lnTo>
                <a:lnTo>
                  <a:pt x="2998210" y="6330638"/>
                </a:lnTo>
                <a:close/>
                <a:moveTo>
                  <a:pt x="1501485" y="6330638"/>
                </a:moveTo>
                <a:lnTo>
                  <a:pt x="1560143" y="6532084"/>
                </a:lnTo>
                <a:lnTo>
                  <a:pt x="1606586" y="6532084"/>
                </a:lnTo>
                <a:lnTo>
                  <a:pt x="1642213" y="6393910"/>
                </a:lnTo>
                <a:lnTo>
                  <a:pt x="1678221" y="6532084"/>
                </a:lnTo>
                <a:lnTo>
                  <a:pt x="1724664" y="6532084"/>
                </a:lnTo>
                <a:lnTo>
                  <a:pt x="1783067" y="6330638"/>
                </a:lnTo>
                <a:lnTo>
                  <a:pt x="1733826" y="6330638"/>
                </a:lnTo>
                <a:lnTo>
                  <a:pt x="1697689" y="6476189"/>
                </a:lnTo>
                <a:lnTo>
                  <a:pt x="1659517" y="6330638"/>
                </a:lnTo>
                <a:lnTo>
                  <a:pt x="1625417" y="6330638"/>
                </a:lnTo>
                <a:lnTo>
                  <a:pt x="1586354" y="6476189"/>
                </a:lnTo>
                <a:lnTo>
                  <a:pt x="1550345" y="6330638"/>
                </a:lnTo>
                <a:close/>
                <a:moveTo>
                  <a:pt x="3167312" y="6327637"/>
                </a:moveTo>
                <a:cubicBezTo>
                  <a:pt x="3165289" y="6327546"/>
                  <a:pt x="3163266" y="6327581"/>
                  <a:pt x="3161256" y="6327741"/>
                </a:cubicBezTo>
                <a:cubicBezTo>
                  <a:pt x="3134917" y="6329840"/>
                  <a:pt x="3115297" y="6352524"/>
                  <a:pt x="3117434" y="6378404"/>
                </a:cubicBezTo>
                <a:lnTo>
                  <a:pt x="3117434" y="6386282"/>
                </a:lnTo>
                <a:lnTo>
                  <a:pt x="3092877" y="6386282"/>
                </a:lnTo>
                <a:lnTo>
                  <a:pt x="3092877" y="6419794"/>
                </a:lnTo>
                <a:lnTo>
                  <a:pt x="3117434" y="6419794"/>
                </a:lnTo>
                <a:lnTo>
                  <a:pt x="3117434" y="6532334"/>
                </a:lnTo>
                <a:lnTo>
                  <a:pt x="3156497" y="6532334"/>
                </a:lnTo>
                <a:lnTo>
                  <a:pt x="3156497" y="6419794"/>
                </a:lnTo>
                <a:lnTo>
                  <a:pt x="3186526" y="6419794"/>
                </a:lnTo>
                <a:lnTo>
                  <a:pt x="3186526" y="6386282"/>
                </a:lnTo>
                <a:lnTo>
                  <a:pt x="3156497" y="6386282"/>
                </a:lnTo>
                <a:lnTo>
                  <a:pt x="3156497" y="6379030"/>
                </a:lnTo>
                <a:cubicBezTo>
                  <a:pt x="3156497" y="6365151"/>
                  <a:pt x="3163877" y="6357898"/>
                  <a:pt x="3174947" y="6357898"/>
                </a:cubicBezTo>
                <a:cubicBezTo>
                  <a:pt x="3179388" y="6357723"/>
                  <a:pt x="3183790" y="6358762"/>
                  <a:pt x="3187671" y="6360899"/>
                </a:cubicBezTo>
                <a:lnTo>
                  <a:pt x="3195560" y="6333639"/>
                </a:lnTo>
                <a:cubicBezTo>
                  <a:pt x="3186742" y="6329505"/>
                  <a:pt x="3177072" y="6327450"/>
                  <a:pt x="3167312" y="6327637"/>
                </a:cubicBezTo>
                <a:close/>
                <a:moveTo>
                  <a:pt x="3410086" y="6319509"/>
                </a:moveTo>
                <a:lnTo>
                  <a:pt x="3410086" y="6363649"/>
                </a:lnTo>
                <a:lnTo>
                  <a:pt x="3415940" y="6363649"/>
                </a:lnTo>
                <a:lnTo>
                  <a:pt x="3415940" y="6327011"/>
                </a:lnTo>
                <a:lnTo>
                  <a:pt x="3430700" y="6363649"/>
                </a:lnTo>
                <a:lnTo>
                  <a:pt x="3432990" y="6363649"/>
                </a:lnTo>
                <a:lnTo>
                  <a:pt x="3448259" y="6327011"/>
                </a:lnTo>
                <a:lnTo>
                  <a:pt x="3448259" y="6363649"/>
                </a:lnTo>
                <a:lnTo>
                  <a:pt x="3454112" y="6363649"/>
                </a:lnTo>
                <a:lnTo>
                  <a:pt x="3454112" y="6319509"/>
                </a:lnTo>
                <a:lnTo>
                  <a:pt x="3446096" y="6319509"/>
                </a:lnTo>
                <a:lnTo>
                  <a:pt x="3432099" y="6353146"/>
                </a:lnTo>
                <a:lnTo>
                  <a:pt x="3418103" y="6319509"/>
                </a:lnTo>
                <a:close/>
                <a:moveTo>
                  <a:pt x="3053687" y="6318882"/>
                </a:moveTo>
                <a:cubicBezTo>
                  <a:pt x="3040684" y="6318746"/>
                  <a:pt x="3030034" y="6328992"/>
                  <a:pt x="3029894" y="6341767"/>
                </a:cubicBezTo>
                <a:cubicBezTo>
                  <a:pt x="3029894" y="6341851"/>
                  <a:pt x="3029894" y="6341936"/>
                  <a:pt x="3029894" y="6342020"/>
                </a:cubicBezTo>
                <a:cubicBezTo>
                  <a:pt x="3030110" y="6354795"/>
                  <a:pt x="3040811" y="6364982"/>
                  <a:pt x="3053815" y="6364775"/>
                </a:cubicBezTo>
                <a:cubicBezTo>
                  <a:pt x="3065380" y="6363935"/>
                  <a:pt x="3074580" y="6354895"/>
                  <a:pt x="3075433" y="6343525"/>
                </a:cubicBezTo>
                <a:cubicBezTo>
                  <a:pt x="3076387" y="6330852"/>
                  <a:pt x="3066704" y="6319820"/>
                  <a:pt x="3053815" y="6318884"/>
                </a:cubicBezTo>
                <a:cubicBezTo>
                  <a:pt x="3053777" y="6318883"/>
                  <a:pt x="3053726" y="6318883"/>
                  <a:pt x="3053687" y="6318882"/>
                </a:cubicBezTo>
                <a:close/>
                <a:moveTo>
                  <a:pt x="3381966" y="6318633"/>
                </a:moveTo>
                <a:cubicBezTo>
                  <a:pt x="3373187" y="6318633"/>
                  <a:pt x="3366570" y="6322510"/>
                  <a:pt x="3366570" y="6331138"/>
                </a:cubicBezTo>
                <a:cubicBezTo>
                  <a:pt x="3366570" y="6339766"/>
                  <a:pt x="3375732" y="6342017"/>
                  <a:pt x="3381712" y="6343643"/>
                </a:cubicBezTo>
                <a:cubicBezTo>
                  <a:pt x="3387693" y="6345268"/>
                  <a:pt x="3393164" y="6346644"/>
                  <a:pt x="3393164" y="6352021"/>
                </a:cubicBezTo>
                <a:cubicBezTo>
                  <a:pt x="3393164" y="6355397"/>
                  <a:pt x="3390619" y="6359648"/>
                  <a:pt x="3382603" y="6359648"/>
                </a:cubicBezTo>
                <a:cubicBezTo>
                  <a:pt x="3377182" y="6359620"/>
                  <a:pt x="3372029" y="6357296"/>
                  <a:pt x="3368480" y="6353270"/>
                </a:cubicBezTo>
                <a:lnTo>
                  <a:pt x="3365426" y="6356773"/>
                </a:lnTo>
                <a:cubicBezTo>
                  <a:pt x="3369815" y="6361485"/>
                  <a:pt x="3376101" y="6364049"/>
                  <a:pt x="3382603" y="6363775"/>
                </a:cubicBezTo>
                <a:cubicBezTo>
                  <a:pt x="3394690" y="6363775"/>
                  <a:pt x="3399144" y="6357647"/>
                  <a:pt x="3399144" y="6351270"/>
                </a:cubicBezTo>
                <a:cubicBezTo>
                  <a:pt x="3399144" y="6342017"/>
                  <a:pt x="3389219" y="6339516"/>
                  <a:pt x="3383494" y="6337890"/>
                </a:cubicBezTo>
                <a:cubicBezTo>
                  <a:pt x="3377768" y="6336265"/>
                  <a:pt x="3372551" y="6334640"/>
                  <a:pt x="3372551" y="6330512"/>
                </a:cubicBezTo>
                <a:cubicBezTo>
                  <a:pt x="3372551" y="6326386"/>
                  <a:pt x="3376368" y="6323510"/>
                  <a:pt x="3381839" y="6323510"/>
                </a:cubicBezTo>
                <a:cubicBezTo>
                  <a:pt x="3386674" y="6323421"/>
                  <a:pt x="3391306" y="6325380"/>
                  <a:pt x="3394564" y="6328887"/>
                </a:cubicBezTo>
                <a:lnTo>
                  <a:pt x="3397999" y="6324761"/>
                </a:lnTo>
                <a:cubicBezTo>
                  <a:pt x="3393749" y="6320615"/>
                  <a:pt x="3387946" y="6318395"/>
                  <a:pt x="3381966" y="6318633"/>
                </a:cubicBezTo>
                <a:close/>
                <a:moveTo>
                  <a:pt x="2317983" y="1568801"/>
                </a:moveTo>
                <a:cubicBezTo>
                  <a:pt x="2820278" y="1568801"/>
                  <a:pt x="3325955" y="1682383"/>
                  <a:pt x="3793891" y="1916301"/>
                </a:cubicBezTo>
                <a:lnTo>
                  <a:pt x="3920836" y="1986214"/>
                </a:lnTo>
                <a:lnTo>
                  <a:pt x="3920836" y="6857999"/>
                </a:lnTo>
                <a:lnTo>
                  <a:pt x="0" y="6857999"/>
                </a:lnTo>
                <a:lnTo>
                  <a:pt x="0" y="2509282"/>
                </a:lnTo>
                <a:lnTo>
                  <a:pt x="20983" y="2487909"/>
                </a:lnTo>
                <a:cubicBezTo>
                  <a:pt x="649551" y="1885644"/>
                  <a:pt x="1479066" y="1568801"/>
                  <a:pt x="2317983" y="1568801"/>
                </a:cubicBezTo>
                <a:close/>
                <a:moveTo>
                  <a:pt x="0" y="0"/>
                </a:moveTo>
                <a:lnTo>
                  <a:pt x="3920836" y="0"/>
                </a:lnTo>
                <a:lnTo>
                  <a:pt x="3920836" y="1813430"/>
                </a:lnTo>
                <a:lnTo>
                  <a:pt x="3728890" y="1715642"/>
                </a:lnTo>
                <a:cubicBezTo>
                  <a:pt x="2572424" y="1198250"/>
                  <a:pt x="1222646" y="1360826"/>
                  <a:pt x="223648" y="2114131"/>
                </a:cubicBezTo>
                <a:lnTo>
                  <a:pt x="0" y="2300987"/>
                </a:lnTo>
                <a:close/>
              </a:path>
            </a:pathLst>
          </a:custGeom>
          <a:solidFill>
            <a:schemeClr val="bg1"/>
          </a:solidFill>
        </p:spPr>
        <p:txBody>
          <a:bodyPr wrap="square">
            <a:noAutofit/>
          </a:bodyPr>
          <a:lstStyle>
            <a:lvl1pPr>
              <a:defRPr sz="1200">
                <a:solidFill>
                  <a:srgbClr val="FF0000"/>
                </a:solidFill>
              </a:defRPr>
            </a:lvl1pPr>
          </a:lstStyle>
          <a:p>
            <a:r>
              <a:rPr lang="en-US"/>
              <a:t>Add light image</a:t>
            </a:r>
          </a:p>
        </p:txBody>
      </p:sp>
    </p:spTree>
    <p:extLst>
      <p:ext uri="{BB962C8B-B14F-4D97-AF65-F5344CB8AC3E}">
        <p14:creationId xmlns:p14="http://schemas.microsoft.com/office/powerpoint/2010/main" val="2082253029"/>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showMasterSp="0" preserve="1">
  <p:cSld name="Title slide no image">
    <p:spTree>
      <p:nvGrpSpPr>
        <p:cNvPr id="1" name=""/>
        <p:cNvGrpSpPr/>
        <p:nvPr/>
      </p:nvGrpSpPr>
      <p:grpSpPr>
        <a:xfrm>
          <a:off x="0" y="0"/>
          <a:ext cx="0" cy="0"/>
          <a:chOff x="0" y="0"/>
          <a:chExt cx="0" cy="0"/>
        </a:xfrm>
      </p:grpSpPr>
      <p:pic>
        <p:nvPicPr>
          <p:cNvPr id="18" name="Graphic 17">
            <a:extLst>
              <a:ext uri="{FF2B5EF4-FFF2-40B4-BE49-F238E27FC236}">
                <a16:creationId xmlns:a16="http://schemas.microsoft.com/office/drawing/2014/main" id="{34539EE2-3ECF-0243-B5B0-7FAE4401017F}"/>
              </a:ext>
            </a:extLst>
          </p:cNvPr>
          <p:cNvPicPr>
            <a:picLocks noChangeAspect="1"/>
          </p:cNvPicPr>
          <p:nvPr/>
        </p:nvPicPr>
        <p:blipFill rotWithShape="1">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t="331" r="685" b="331"/>
          <a:stretch/>
        </p:blipFill>
        <p:spPr>
          <a:xfrm>
            <a:off x="8314266" y="0"/>
            <a:ext cx="3877734" cy="6859599"/>
          </a:xfrm>
          <a:custGeom>
            <a:avLst/>
            <a:gdLst>
              <a:gd name="connsiteX0" fmla="*/ 0 w 3904488"/>
              <a:gd name="connsiteY0" fmla="*/ 0 h 6859599"/>
              <a:gd name="connsiteX1" fmla="*/ 3904488 w 3904488"/>
              <a:gd name="connsiteY1" fmla="*/ 0 h 6859599"/>
              <a:gd name="connsiteX2" fmla="*/ 3904488 w 3904488"/>
              <a:gd name="connsiteY2" fmla="*/ 6859599 h 6859599"/>
              <a:gd name="connsiteX3" fmla="*/ 0 w 3904488"/>
              <a:gd name="connsiteY3" fmla="*/ 6859599 h 6859599"/>
            </a:gdLst>
            <a:ahLst/>
            <a:cxnLst>
              <a:cxn ang="0">
                <a:pos x="connsiteX0" y="connsiteY0"/>
              </a:cxn>
              <a:cxn ang="0">
                <a:pos x="connsiteX1" y="connsiteY1"/>
              </a:cxn>
              <a:cxn ang="0">
                <a:pos x="connsiteX2" y="connsiteY2"/>
              </a:cxn>
              <a:cxn ang="0">
                <a:pos x="connsiteX3" y="connsiteY3"/>
              </a:cxn>
            </a:cxnLst>
            <a:rect l="l" t="t" r="r" b="b"/>
            <a:pathLst>
              <a:path w="3904488" h="6859599">
                <a:moveTo>
                  <a:pt x="0" y="0"/>
                </a:moveTo>
                <a:lnTo>
                  <a:pt x="3904488" y="0"/>
                </a:lnTo>
                <a:lnTo>
                  <a:pt x="3904488" y="6859599"/>
                </a:lnTo>
                <a:lnTo>
                  <a:pt x="0" y="6859599"/>
                </a:lnTo>
                <a:close/>
              </a:path>
            </a:pathLst>
          </a:custGeom>
        </p:spPr>
      </p:pic>
      <p:sp>
        <p:nvSpPr>
          <p:cNvPr id="2" name="Title 1"/>
          <p:cNvSpPr>
            <a:spLocks noGrp="1"/>
          </p:cNvSpPr>
          <p:nvPr>
            <p:ph type="ctrTitle"/>
          </p:nvPr>
        </p:nvSpPr>
        <p:spPr>
          <a:xfrm>
            <a:off x="557784" y="2509520"/>
            <a:ext cx="6400800" cy="1635760"/>
          </a:xfrm>
        </p:spPr>
        <p:txBody>
          <a:bodyPr anchor="t">
            <a:normAutofit/>
          </a:bodyPr>
          <a:lstStyle>
            <a:lvl1pPr algn="l">
              <a:defRPr sz="5000">
                <a:solidFill>
                  <a:schemeClr val="tx1"/>
                </a:solidFill>
              </a:defRPr>
            </a:lvl1pPr>
          </a:lstStyle>
          <a:p>
            <a:r>
              <a:rPr lang="en-US"/>
              <a:t>Click to edit Master title style</a:t>
            </a:r>
          </a:p>
        </p:txBody>
      </p:sp>
      <p:sp>
        <p:nvSpPr>
          <p:cNvPr id="3" name="Subtitle 2"/>
          <p:cNvSpPr>
            <a:spLocks noGrp="1"/>
          </p:cNvSpPr>
          <p:nvPr>
            <p:ph type="subTitle" idx="1"/>
          </p:nvPr>
        </p:nvSpPr>
        <p:spPr>
          <a:xfrm>
            <a:off x="557784" y="4389120"/>
            <a:ext cx="5538216" cy="1249680"/>
          </a:xfrm>
        </p:spPr>
        <p:txBody>
          <a:bodyPr anchor="t">
            <a:normAutofit/>
          </a:bodyPr>
          <a:lstStyle>
            <a:lvl1pPr marL="0" indent="0" algn="l">
              <a:buNone/>
              <a:defRPr sz="1800" b="1">
                <a:solidFill>
                  <a:schemeClr val="tx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9" name="Text Placeholder 3">
            <a:extLst>
              <a:ext uri="{FF2B5EF4-FFF2-40B4-BE49-F238E27FC236}">
                <a16:creationId xmlns:a16="http://schemas.microsoft.com/office/drawing/2014/main" id="{16A3134D-DA68-DF43-956A-D43C390D301E}"/>
              </a:ext>
            </a:extLst>
          </p:cNvPr>
          <p:cNvSpPr>
            <a:spLocks noGrp="1"/>
          </p:cNvSpPr>
          <p:nvPr>
            <p:ph type="body" sz="half" idx="2" hasCustomPrompt="1"/>
          </p:nvPr>
        </p:nvSpPr>
        <p:spPr>
          <a:xfrm>
            <a:off x="557784" y="2194560"/>
            <a:ext cx="4623816" cy="314960"/>
          </a:xfrm>
        </p:spPr>
        <p:txBody>
          <a:bodyPr>
            <a:normAutofit/>
          </a:bodyPr>
          <a:lstStyle>
            <a:lvl1pPr marL="0" indent="0">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Date</a:t>
            </a:r>
          </a:p>
        </p:txBody>
      </p:sp>
      <p:pic>
        <p:nvPicPr>
          <p:cNvPr id="11" name="Graphic 10">
            <a:extLst>
              <a:ext uri="{FF2B5EF4-FFF2-40B4-BE49-F238E27FC236}">
                <a16:creationId xmlns:a16="http://schemas.microsoft.com/office/drawing/2014/main" id="{7A17DE22-3FA2-0D4E-907A-4949F902FD34}"/>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557784" y="649424"/>
            <a:ext cx="2104136" cy="526034"/>
          </a:xfrm>
          <a:prstGeom prst="rect">
            <a:avLst/>
          </a:prstGeom>
        </p:spPr>
      </p:pic>
      <p:sp>
        <p:nvSpPr>
          <p:cNvPr id="13" name="TextBox 12">
            <a:extLst>
              <a:ext uri="{FF2B5EF4-FFF2-40B4-BE49-F238E27FC236}">
                <a16:creationId xmlns:a16="http://schemas.microsoft.com/office/drawing/2014/main" id="{0C8E9D57-6ED8-B640-9112-CBEA09308278}"/>
              </a:ext>
            </a:extLst>
          </p:cNvPr>
          <p:cNvSpPr txBox="1"/>
          <p:nvPr/>
        </p:nvSpPr>
        <p:spPr>
          <a:xfrm>
            <a:off x="557784" y="6455373"/>
            <a:ext cx="2257028" cy="138499"/>
          </a:xfrm>
          <a:prstGeom prst="rect">
            <a:avLst/>
          </a:prstGeom>
          <a:noFill/>
        </p:spPr>
        <p:txBody>
          <a:bodyPr wrap="none" lIns="0" tIns="0" rIns="0" bIns="0" rtlCol="0">
            <a:noAutofit/>
          </a:bodyPr>
          <a:lstStyle/>
          <a:p>
            <a:r>
              <a:rPr lang="en-US" sz="900">
                <a:solidFill>
                  <a:schemeClr val="tx1"/>
                </a:solidFill>
              </a:rPr>
              <a:t>Highly sensitive, confidential and proprietary</a:t>
            </a:r>
          </a:p>
        </p:txBody>
      </p:sp>
    </p:spTree>
    <p:extLst>
      <p:ext uri="{BB962C8B-B14F-4D97-AF65-F5344CB8AC3E}">
        <p14:creationId xmlns:p14="http://schemas.microsoft.com/office/powerpoint/2010/main" val="4162379113"/>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showMasterSp="0" preserve="1">
  <p:cSld name="Title slide black no image">
    <p:bg>
      <p:bgPr>
        <a:solidFill>
          <a:schemeClr val="tx1"/>
        </a:solidFill>
        <a:effectLst/>
      </p:bgPr>
    </p:bg>
    <p:spTree>
      <p:nvGrpSpPr>
        <p:cNvPr id="1" name=""/>
        <p:cNvGrpSpPr/>
        <p:nvPr/>
      </p:nvGrpSpPr>
      <p:grpSpPr>
        <a:xfrm>
          <a:off x="0" y="0"/>
          <a:ext cx="0" cy="0"/>
          <a:chOff x="0" y="0"/>
          <a:chExt cx="0" cy="0"/>
        </a:xfrm>
      </p:grpSpPr>
      <p:pic>
        <p:nvPicPr>
          <p:cNvPr id="8" name="Graphic 7">
            <a:extLst>
              <a:ext uri="{FF2B5EF4-FFF2-40B4-BE49-F238E27FC236}">
                <a16:creationId xmlns:a16="http://schemas.microsoft.com/office/drawing/2014/main" id="{68CEA096-E7CC-F742-9BB9-3AA6E48843AD}"/>
              </a:ext>
            </a:extLst>
          </p:cNvPr>
          <p:cNvPicPr>
            <a:picLocks noChangeAspect="1"/>
          </p:cNvPicPr>
          <p:nvPr/>
        </p:nvPicPr>
        <p:blipFill rotWithShape="1">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t="331" r="685" b="331"/>
          <a:stretch/>
        </p:blipFill>
        <p:spPr>
          <a:xfrm>
            <a:off x="8314266" y="0"/>
            <a:ext cx="3877734" cy="6859599"/>
          </a:xfrm>
          <a:custGeom>
            <a:avLst/>
            <a:gdLst>
              <a:gd name="connsiteX0" fmla="*/ 0 w 3904488"/>
              <a:gd name="connsiteY0" fmla="*/ 0 h 6859599"/>
              <a:gd name="connsiteX1" fmla="*/ 3904488 w 3904488"/>
              <a:gd name="connsiteY1" fmla="*/ 0 h 6859599"/>
              <a:gd name="connsiteX2" fmla="*/ 3904488 w 3904488"/>
              <a:gd name="connsiteY2" fmla="*/ 6859599 h 6859599"/>
              <a:gd name="connsiteX3" fmla="*/ 0 w 3904488"/>
              <a:gd name="connsiteY3" fmla="*/ 6859599 h 6859599"/>
            </a:gdLst>
            <a:ahLst/>
            <a:cxnLst>
              <a:cxn ang="0">
                <a:pos x="connsiteX0" y="connsiteY0"/>
              </a:cxn>
              <a:cxn ang="0">
                <a:pos x="connsiteX1" y="connsiteY1"/>
              </a:cxn>
              <a:cxn ang="0">
                <a:pos x="connsiteX2" y="connsiteY2"/>
              </a:cxn>
              <a:cxn ang="0">
                <a:pos x="connsiteX3" y="connsiteY3"/>
              </a:cxn>
            </a:cxnLst>
            <a:rect l="l" t="t" r="r" b="b"/>
            <a:pathLst>
              <a:path w="3904488" h="6859599">
                <a:moveTo>
                  <a:pt x="0" y="0"/>
                </a:moveTo>
                <a:lnTo>
                  <a:pt x="3904488" y="0"/>
                </a:lnTo>
                <a:lnTo>
                  <a:pt x="3904488" y="6859599"/>
                </a:lnTo>
                <a:lnTo>
                  <a:pt x="0" y="6859599"/>
                </a:lnTo>
                <a:close/>
              </a:path>
            </a:pathLst>
          </a:custGeom>
        </p:spPr>
      </p:pic>
      <p:sp>
        <p:nvSpPr>
          <p:cNvPr id="2" name="Title 1"/>
          <p:cNvSpPr>
            <a:spLocks noGrp="1"/>
          </p:cNvSpPr>
          <p:nvPr>
            <p:ph type="ctrTitle"/>
          </p:nvPr>
        </p:nvSpPr>
        <p:spPr>
          <a:xfrm>
            <a:off x="557784" y="2509520"/>
            <a:ext cx="6400800" cy="1635760"/>
          </a:xfrm>
        </p:spPr>
        <p:txBody>
          <a:bodyPr anchor="t">
            <a:normAutofit/>
          </a:bodyPr>
          <a:lstStyle>
            <a:lvl1pPr algn="l">
              <a:defRPr sz="5000">
                <a:solidFill>
                  <a:schemeClr val="bg1"/>
                </a:solidFill>
              </a:defRPr>
            </a:lvl1pPr>
          </a:lstStyle>
          <a:p>
            <a:r>
              <a:rPr lang="en-US"/>
              <a:t>Click to edit Master title style</a:t>
            </a:r>
          </a:p>
        </p:txBody>
      </p:sp>
      <p:sp>
        <p:nvSpPr>
          <p:cNvPr id="3" name="Subtitle 2"/>
          <p:cNvSpPr>
            <a:spLocks noGrp="1"/>
          </p:cNvSpPr>
          <p:nvPr>
            <p:ph type="subTitle" idx="1"/>
          </p:nvPr>
        </p:nvSpPr>
        <p:spPr>
          <a:xfrm>
            <a:off x="557784" y="4389120"/>
            <a:ext cx="5538216" cy="1249680"/>
          </a:xfrm>
        </p:spPr>
        <p:txBody>
          <a:bodyPr anchor="t">
            <a:normAutofit/>
          </a:bodyPr>
          <a:lstStyle>
            <a:lvl1pPr marL="0" indent="0" algn="l">
              <a:buNone/>
              <a:defRPr sz="1800" b="1">
                <a:solidFill>
                  <a:schemeClr val="bg1"/>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9" name="Text Placeholder 3">
            <a:extLst>
              <a:ext uri="{FF2B5EF4-FFF2-40B4-BE49-F238E27FC236}">
                <a16:creationId xmlns:a16="http://schemas.microsoft.com/office/drawing/2014/main" id="{16A3134D-DA68-DF43-956A-D43C390D301E}"/>
              </a:ext>
            </a:extLst>
          </p:cNvPr>
          <p:cNvSpPr>
            <a:spLocks noGrp="1"/>
          </p:cNvSpPr>
          <p:nvPr>
            <p:ph type="body" sz="half" idx="2" hasCustomPrompt="1"/>
          </p:nvPr>
        </p:nvSpPr>
        <p:spPr>
          <a:xfrm>
            <a:off x="557784" y="2194560"/>
            <a:ext cx="4623816" cy="314960"/>
          </a:xfrm>
        </p:spPr>
        <p:txBody>
          <a:bodyPr>
            <a:normAutofit/>
          </a:bodyPr>
          <a:lstStyle>
            <a:lvl1pPr marL="0" indent="0">
              <a:buNone/>
              <a:defRPr sz="18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Date</a:t>
            </a:r>
          </a:p>
        </p:txBody>
      </p:sp>
      <p:pic>
        <p:nvPicPr>
          <p:cNvPr id="11" name="Graphic 10">
            <a:extLst>
              <a:ext uri="{FF2B5EF4-FFF2-40B4-BE49-F238E27FC236}">
                <a16:creationId xmlns:a16="http://schemas.microsoft.com/office/drawing/2014/main" id="{7A17DE22-3FA2-0D4E-907A-4949F902FD34}"/>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rcRect/>
          <a:stretch/>
        </p:blipFill>
        <p:spPr>
          <a:xfrm>
            <a:off x="557784" y="649424"/>
            <a:ext cx="2104136" cy="526034"/>
          </a:xfrm>
          <a:prstGeom prst="rect">
            <a:avLst/>
          </a:prstGeom>
        </p:spPr>
      </p:pic>
      <p:sp>
        <p:nvSpPr>
          <p:cNvPr id="13" name="TextBox 12">
            <a:extLst>
              <a:ext uri="{FF2B5EF4-FFF2-40B4-BE49-F238E27FC236}">
                <a16:creationId xmlns:a16="http://schemas.microsoft.com/office/drawing/2014/main" id="{0C8E9D57-6ED8-B640-9112-CBEA09308278}"/>
              </a:ext>
            </a:extLst>
          </p:cNvPr>
          <p:cNvSpPr txBox="1"/>
          <p:nvPr/>
        </p:nvSpPr>
        <p:spPr>
          <a:xfrm>
            <a:off x="557784" y="6455373"/>
            <a:ext cx="2257028" cy="138499"/>
          </a:xfrm>
          <a:prstGeom prst="rect">
            <a:avLst/>
          </a:prstGeom>
          <a:noFill/>
        </p:spPr>
        <p:txBody>
          <a:bodyPr wrap="none" lIns="0" tIns="0" rIns="0" bIns="0" rtlCol="0">
            <a:noAutofit/>
          </a:bodyPr>
          <a:lstStyle/>
          <a:p>
            <a:r>
              <a:rPr lang="en-US" sz="900">
                <a:solidFill>
                  <a:schemeClr val="bg1"/>
                </a:solidFill>
              </a:rPr>
              <a:t>Highly sensitive, confidential and proprietary</a:t>
            </a:r>
          </a:p>
        </p:txBody>
      </p:sp>
    </p:spTree>
    <p:extLst>
      <p:ext uri="{BB962C8B-B14F-4D97-AF65-F5344CB8AC3E}">
        <p14:creationId xmlns:p14="http://schemas.microsoft.com/office/powerpoint/2010/main" val="3276581170"/>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preserve="1" userDrawn="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552450" y="1692275"/>
            <a:ext cx="11058525" cy="443484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5">
            <a:extLst>
              <a:ext uri="{FF2B5EF4-FFF2-40B4-BE49-F238E27FC236}">
                <a16:creationId xmlns:a16="http://schemas.microsoft.com/office/drawing/2014/main" id="{EB6E0F18-512D-E646-81A1-D691A64ADCC1}"/>
              </a:ext>
            </a:extLst>
          </p:cNvPr>
          <p:cNvSpPr>
            <a:spLocks noGrp="1"/>
          </p:cNvSpPr>
          <p:nvPr>
            <p:ph type="body" sz="quarter" idx="10" hasCustomPrompt="1"/>
          </p:nvPr>
        </p:nvSpPr>
        <p:spPr>
          <a:xfrm>
            <a:off x="552450" y="5757783"/>
            <a:ext cx="5543550" cy="369332"/>
          </a:xfrm>
        </p:spPr>
        <p:txBody>
          <a:bodyPr anchor="b"/>
          <a:lstStyle>
            <a:lvl1pPr marL="115888" indent="-115888" algn="l" defTabSz="457200" rtl="0" eaLnBrk="1" latinLnBrk="0" hangingPunct="1">
              <a:buFont typeface="+mj-lt"/>
              <a:buAutoNum type="arabicPeriod"/>
              <a:defRPr lang="en-US" sz="800" kern="1200" dirty="0" smtClean="0">
                <a:solidFill>
                  <a:srgbClr val="B0B0B0"/>
                </a:solidFill>
                <a:latin typeface="+mn-lt"/>
                <a:ea typeface="+mn-ea"/>
                <a:cs typeface="+mn-cs"/>
              </a:defRPr>
            </a:lvl1pPr>
          </a:lstStyle>
          <a:p>
            <a:pPr lvl="0"/>
            <a:r>
              <a:rPr lang="en-US"/>
              <a:t>Click to add footnote. Delete if not in use.</a:t>
            </a:r>
          </a:p>
        </p:txBody>
      </p:sp>
    </p:spTree>
    <p:extLst>
      <p:ext uri="{BB962C8B-B14F-4D97-AF65-F5344CB8AC3E}">
        <p14:creationId xmlns:p14="http://schemas.microsoft.com/office/powerpoint/2010/main" val="574862910"/>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showMasterSp="0" preserve="1">
  <p:cSld name="Section divider">
    <p:bg>
      <p:bgPr>
        <a:gradFill flip="none" rotWithShape="1">
          <a:gsLst>
            <a:gs pos="20000">
              <a:schemeClr val="bg2"/>
            </a:gs>
            <a:gs pos="80000">
              <a:schemeClr val="tx2"/>
            </a:gs>
          </a:gsLst>
          <a:lin ang="2700000" scaled="1"/>
          <a:tileRect/>
        </a:gra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3399904" y="2535383"/>
            <a:ext cx="7040333" cy="1282991"/>
          </a:xfrm>
        </p:spPr>
        <p:txBody>
          <a:bodyPr anchor="t"/>
          <a:lstStyle>
            <a:lvl1pPr algn="l">
              <a:defRPr sz="4000" b="1" cap="none">
                <a:solidFill>
                  <a:schemeClr val="bg1"/>
                </a:solidFill>
              </a:defRPr>
            </a:lvl1pPr>
          </a:lstStyle>
          <a:p>
            <a:r>
              <a:rPr lang="en-US"/>
              <a:t>Click to divider title</a:t>
            </a:r>
          </a:p>
        </p:txBody>
      </p:sp>
      <p:sp>
        <p:nvSpPr>
          <p:cNvPr id="3" name="Text Placeholder 2"/>
          <p:cNvSpPr>
            <a:spLocks noGrp="1"/>
          </p:cNvSpPr>
          <p:nvPr>
            <p:ph type="body" idx="1" hasCustomPrompt="1"/>
          </p:nvPr>
        </p:nvSpPr>
        <p:spPr>
          <a:xfrm>
            <a:off x="3399904" y="4009292"/>
            <a:ext cx="7040333" cy="397608"/>
          </a:xfrm>
        </p:spPr>
        <p:txBody>
          <a:bodyPr anchor="t"/>
          <a:lstStyle>
            <a:lvl1pPr marL="0" indent="0">
              <a:buNone/>
              <a:defRPr sz="1800">
                <a:solidFill>
                  <a:schemeClr val="bg1"/>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add subhead</a:t>
            </a:r>
          </a:p>
        </p:txBody>
      </p:sp>
      <p:sp>
        <p:nvSpPr>
          <p:cNvPr id="6" name="Text Placeholder 3">
            <a:extLst>
              <a:ext uri="{FF2B5EF4-FFF2-40B4-BE49-F238E27FC236}">
                <a16:creationId xmlns:a16="http://schemas.microsoft.com/office/drawing/2014/main" id="{519ED152-534A-A049-9855-CB1C3FC478E7}"/>
              </a:ext>
            </a:extLst>
          </p:cNvPr>
          <p:cNvSpPr>
            <a:spLocks noGrp="1"/>
          </p:cNvSpPr>
          <p:nvPr>
            <p:ph type="body" sz="half" idx="2" hasCustomPrompt="1"/>
          </p:nvPr>
        </p:nvSpPr>
        <p:spPr>
          <a:xfrm>
            <a:off x="472066" y="2286000"/>
            <a:ext cx="2847453" cy="2286000"/>
          </a:xfrm>
        </p:spPr>
        <p:txBody>
          <a:bodyPr anchor="ctr"/>
          <a:lstStyle>
            <a:lvl1pPr marL="0" indent="0">
              <a:buNone/>
              <a:defRPr sz="17000" b="1">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00</a:t>
            </a:r>
          </a:p>
        </p:txBody>
      </p:sp>
    </p:spTree>
    <p:extLst>
      <p:ext uri="{BB962C8B-B14F-4D97-AF65-F5344CB8AC3E}">
        <p14:creationId xmlns:p14="http://schemas.microsoft.com/office/powerpoint/2010/main" val="3585864474"/>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preserve="1" userDrawn="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557783" y="274638"/>
            <a:ext cx="11053191" cy="1143000"/>
          </a:xfrm>
        </p:spPr>
        <p:txBody>
          <a:bodyPr/>
          <a:lstStyle/>
          <a:p>
            <a:r>
              <a:rPr lang="en-US"/>
              <a:t>Click to edit Master title style</a:t>
            </a:r>
          </a:p>
        </p:txBody>
      </p:sp>
      <p:sp>
        <p:nvSpPr>
          <p:cNvPr id="3" name="Content Placeholder 2"/>
          <p:cNvSpPr>
            <a:spLocks noGrp="1"/>
          </p:cNvSpPr>
          <p:nvPr>
            <p:ph sz="half" idx="1"/>
          </p:nvPr>
        </p:nvSpPr>
        <p:spPr>
          <a:xfrm>
            <a:off x="557783" y="1691640"/>
            <a:ext cx="5257800" cy="4434840"/>
          </a:xfrm>
        </p:spPr>
        <p:txBody>
          <a:bodyPr>
            <a:normAutofit/>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345936" y="1691640"/>
            <a:ext cx="5257800" cy="4434840"/>
          </a:xfrm>
        </p:spPr>
        <p:txBody>
          <a:bodyPr>
            <a:normAutofit/>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5">
            <a:extLst>
              <a:ext uri="{FF2B5EF4-FFF2-40B4-BE49-F238E27FC236}">
                <a16:creationId xmlns:a16="http://schemas.microsoft.com/office/drawing/2014/main" id="{D5A2F92E-FC25-1B46-87A8-28063E91307D}"/>
              </a:ext>
            </a:extLst>
          </p:cNvPr>
          <p:cNvSpPr>
            <a:spLocks noGrp="1"/>
          </p:cNvSpPr>
          <p:nvPr>
            <p:ph type="body" sz="quarter" idx="10" hasCustomPrompt="1"/>
          </p:nvPr>
        </p:nvSpPr>
        <p:spPr>
          <a:xfrm>
            <a:off x="552450" y="5757783"/>
            <a:ext cx="5257800" cy="369332"/>
          </a:xfrm>
        </p:spPr>
        <p:txBody>
          <a:bodyPr anchor="b"/>
          <a:lstStyle>
            <a:lvl1pPr marL="115888" indent="-115888" algn="l" defTabSz="457200" rtl="0" eaLnBrk="1" latinLnBrk="0" hangingPunct="1">
              <a:buFont typeface="+mj-lt"/>
              <a:buAutoNum type="arabicPeriod"/>
              <a:defRPr lang="en-US" sz="800" kern="1200" dirty="0" smtClean="0">
                <a:solidFill>
                  <a:srgbClr val="B0B0B0"/>
                </a:solidFill>
                <a:latin typeface="+mn-lt"/>
                <a:ea typeface="+mn-ea"/>
                <a:cs typeface="+mn-cs"/>
              </a:defRPr>
            </a:lvl1pPr>
          </a:lstStyle>
          <a:p>
            <a:pPr lvl="0"/>
            <a:r>
              <a:rPr lang="en-US"/>
              <a:t>Click to add footnote. Delete if not in use.</a:t>
            </a:r>
          </a:p>
        </p:txBody>
      </p:sp>
    </p:spTree>
    <p:extLst>
      <p:ext uri="{BB962C8B-B14F-4D97-AF65-F5344CB8AC3E}">
        <p14:creationId xmlns:p14="http://schemas.microsoft.com/office/powerpoint/2010/main" val="3717771918"/>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preserve="1" userDrawn="1">
  <p:cSld name="Two content sidebar">
    <p:spTree>
      <p:nvGrpSpPr>
        <p:cNvPr id="1" name=""/>
        <p:cNvGrpSpPr/>
        <p:nvPr/>
      </p:nvGrpSpPr>
      <p:grpSpPr>
        <a:xfrm>
          <a:off x="0" y="0"/>
          <a:ext cx="0" cy="0"/>
          <a:chOff x="0" y="0"/>
          <a:chExt cx="0" cy="0"/>
        </a:xfrm>
      </p:grpSpPr>
      <p:sp>
        <p:nvSpPr>
          <p:cNvPr id="2" name="Title 1"/>
          <p:cNvSpPr>
            <a:spLocks noGrp="1"/>
          </p:cNvSpPr>
          <p:nvPr>
            <p:ph type="title"/>
          </p:nvPr>
        </p:nvSpPr>
        <p:spPr>
          <a:xfrm>
            <a:off x="557783" y="274638"/>
            <a:ext cx="11053191" cy="1143000"/>
          </a:xfrm>
        </p:spPr>
        <p:txBody>
          <a:bodyPr/>
          <a:lstStyle/>
          <a:p>
            <a:r>
              <a:rPr lang="en-US"/>
              <a:t>Click to edit Master title style</a:t>
            </a:r>
          </a:p>
        </p:txBody>
      </p:sp>
      <p:sp>
        <p:nvSpPr>
          <p:cNvPr id="3" name="Content Placeholder 2"/>
          <p:cNvSpPr>
            <a:spLocks noGrp="1"/>
          </p:cNvSpPr>
          <p:nvPr>
            <p:ph sz="half" idx="1"/>
          </p:nvPr>
        </p:nvSpPr>
        <p:spPr>
          <a:xfrm>
            <a:off x="557783" y="1691640"/>
            <a:ext cx="6855740" cy="4434840"/>
          </a:xfrm>
        </p:spPr>
        <p:txBody>
          <a:bodyPr>
            <a:normAutofit/>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9026013" y="1691640"/>
            <a:ext cx="2577723" cy="4434840"/>
          </a:xfrm>
        </p:spPr>
        <p:txBody>
          <a:bodyPr>
            <a:normAutofit/>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p:txBody>
      </p:sp>
      <p:sp>
        <p:nvSpPr>
          <p:cNvPr id="5" name="Text Placeholder 5">
            <a:extLst>
              <a:ext uri="{FF2B5EF4-FFF2-40B4-BE49-F238E27FC236}">
                <a16:creationId xmlns:a16="http://schemas.microsoft.com/office/drawing/2014/main" id="{69BFDC43-FCEA-0641-BA1D-FBED2B1A2754}"/>
              </a:ext>
            </a:extLst>
          </p:cNvPr>
          <p:cNvSpPr>
            <a:spLocks noGrp="1"/>
          </p:cNvSpPr>
          <p:nvPr>
            <p:ph type="body" sz="quarter" idx="10" hasCustomPrompt="1"/>
          </p:nvPr>
        </p:nvSpPr>
        <p:spPr>
          <a:xfrm>
            <a:off x="552450" y="5757783"/>
            <a:ext cx="5543550" cy="369332"/>
          </a:xfrm>
        </p:spPr>
        <p:txBody>
          <a:bodyPr anchor="b"/>
          <a:lstStyle>
            <a:lvl1pPr marL="115888" indent="-115888" algn="l" defTabSz="457200" rtl="0" eaLnBrk="1" latinLnBrk="0" hangingPunct="1">
              <a:buFont typeface="+mj-lt"/>
              <a:buAutoNum type="arabicPeriod"/>
              <a:defRPr lang="en-US" sz="800" kern="1200" dirty="0" smtClean="0">
                <a:solidFill>
                  <a:srgbClr val="B0B0B0"/>
                </a:solidFill>
                <a:latin typeface="+mn-lt"/>
                <a:ea typeface="+mn-ea"/>
                <a:cs typeface="+mn-cs"/>
              </a:defRPr>
            </a:lvl1pPr>
          </a:lstStyle>
          <a:p>
            <a:pPr lvl="0"/>
            <a:r>
              <a:rPr lang="en-US"/>
              <a:t>Click to add footnote. Delete if not in use.</a:t>
            </a:r>
          </a:p>
        </p:txBody>
      </p:sp>
    </p:spTree>
    <p:extLst>
      <p:ext uri="{BB962C8B-B14F-4D97-AF65-F5344CB8AC3E}">
        <p14:creationId xmlns:p14="http://schemas.microsoft.com/office/powerpoint/2010/main" val="4007929161"/>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preserve="1" userDrawn="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557783" y="274638"/>
            <a:ext cx="11053191"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557783" y="1535113"/>
            <a:ext cx="5258908" cy="466407"/>
          </a:xfrm>
        </p:spPr>
        <p:txBody>
          <a:bodyPr anchor="b">
            <a:normAutofit/>
          </a:bodyPr>
          <a:lstStyle>
            <a:lvl1pPr marL="0" indent="0">
              <a:buNone/>
              <a:defRPr sz="2100" b="1">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557783" y="2118995"/>
            <a:ext cx="5258908" cy="4007168"/>
          </a:xfrm>
        </p:spPr>
        <p:txBody>
          <a:bodyPr>
            <a:normAutofit/>
          </a:bodyPr>
          <a:lstStyle>
            <a:lvl1pPr>
              <a:defRPr sz="16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345936" y="1535113"/>
            <a:ext cx="5260974" cy="466407"/>
          </a:xfrm>
        </p:spPr>
        <p:txBody>
          <a:bodyPr anchor="b">
            <a:normAutofit/>
          </a:bodyPr>
          <a:lstStyle>
            <a:lvl1pPr marL="0" indent="0">
              <a:buNone/>
              <a:defRPr sz="2100" b="1">
                <a:solidFill>
                  <a:schemeClr val="bg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350000" y="2118995"/>
            <a:ext cx="5260974" cy="4007168"/>
          </a:xfrm>
        </p:spPr>
        <p:txBody>
          <a:bodyPr>
            <a:normAutofit/>
          </a:bodyPr>
          <a:lstStyle>
            <a:lvl1pPr>
              <a:defRPr sz="1600"/>
            </a:lvl1pPr>
            <a:lvl2pPr>
              <a:defRPr sz="1600"/>
            </a:lvl2pPr>
            <a:lvl3pPr>
              <a:defRPr sz="16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Text Placeholder 5">
            <a:extLst>
              <a:ext uri="{FF2B5EF4-FFF2-40B4-BE49-F238E27FC236}">
                <a16:creationId xmlns:a16="http://schemas.microsoft.com/office/drawing/2014/main" id="{414D3AB4-93B2-944E-9199-43DAF1F46E2B}"/>
              </a:ext>
            </a:extLst>
          </p:cNvPr>
          <p:cNvSpPr>
            <a:spLocks noGrp="1"/>
          </p:cNvSpPr>
          <p:nvPr>
            <p:ph type="body" sz="quarter" idx="10" hasCustomPrompt="1"/>
          </p:nvPr>
        </p:nvSpPr>
        <p:spPr>
          <a:xfrm>
            <a:off x="552451" y="5757783"/>
            <a:ext cx="5258908" cy="369332"/>
          </a:xfrm>
        </p:spPr>
        <p:txBody>
          <a:bodyPr anchor="b"/>
          <a:lstStyle>
            <a:lvl1pPr marL="115888" indent="-115888" algn="l" defTabSz="457200" rtl="0" eaLnBrk="1" latinLnBrk="0" hangingPunct="1">
              <a:buFont typeface="+mj-lt"/>
              <a:buAutoNum type="arabicPeriod"/>
              <a:defRPr lang="en-US" sz="800" kern="1200" dirty="0" smtClean="0">
                <a:solidFill>
                  <a:srgbClr val="B0B0B0"/>
                </a:solidFill>
                <a:latin typeface="+mn-lt"/>
                <a:ea typeface="+mn-ea"/>
                <a:cs typeface="+mn-cs"/>
              </a:defRPr>
            </a:lvl1pPr>
          </a:lstStyle>
          <a:p>
            <a:pPr lvl="0"/>
            <a:r>
              <a:rPr lang="en-US"/>
              <a:t>Click to add footnote. Delete if not in use.</a:t>
            </a:r>
          </a:p>
        </p:txBody>
      </p:sp>
    </p:spTree>
    <p:extLst>
      <p:ext uri="{BB962C8B-B14F-4D97-AF65-F5344CB8AC3E}">
        <p14:creationId xmlns:p14="http://schemas.microsoft.com/office/powerpoint/2010/main" val="32846134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userDrawn="1">
  <p:cSld name="Title Slide">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9B475659-A258-55F6-3EDB-17528467E9C7}"/>
              </a:ext>
            </a:extLst>
          </p:cNvPr>
          <p:cNvGraphicFramePr>
            <a:graphicFrameLocks noChangeAspect="1"/>
          </p:cNvGraphicFramePr>
          <p:nvPr userDrawn="1">
            <p:custDataLst>
              <p:tags r:id="rId1"/>
            </p:custDataLst>
            <p:extLst>
              <p:ext uri="{D42A27DB-BD31-4B8C-83A1-F6EECF244321}">
                <p14:modId xmlns:p14="http://schemas.microsoft.com/office/powerpoint/2010/main" val="87436916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4" imgW="306" imgH="308" progId="TCLayout.ActiveDocument.1">
                  <p:embed/>
                </p:oleObj>
              </mc:Choice>
              <mc:Fallback>
                <p:oleObj name="think-cell Slide" r:id="rId4" imgW="306" imgH="308" progId="TCLayout.ActiveDocument.1">
                  <p:embed/>
                  <p:pic>
                    <p:nvPicPr>
                      <p:cNvPr id="4" name="Object 3" hidden="1">
                        <a:extLst>
                          <a:ext uri="{FF2B5EF4-FFF2-40B4-BE49-F238E27FC236}">
                            <a16:creationId xmlns:a16="http://schemas.microsoft.com/office/drawing/2014/main" id="{9B475659-A258-55F6-3EDB-17528467E9C7}"/>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14" name="Text Placeholder 13"/>
          <p:cNvSpPr>
            <a:spLocks noGrp="1"/>
          </p:cNvSpPr>
          <p:nvPr>
            <p:ph type="body" sz="quarter" idx="13"/>
          </p:nvPr>
        </p:nvSpPr>
        <p:spPr>
          <a:xfrm>
            <a:off x="3840163" y="4521457"/>
            <a:ext cx="6658670" cy="1061316"/>
          </a:xfrm>
        </p:spPr>
        <p:txBody>
          <a:bodyPr wrap="square">
            <a:spAutoFit/>
          </a:bodyPr>
          <a:lstStyle>
            <a:lvl1pPr marL="0" indent="0">
              <a:lnSpc>
                <a:spcPct val="100000"/>
              </a:lnSpc>
              <a:spcBef>
                <a:spcPts val="0"/>
              </a:spcBef>
              <a:buFontTx/>
              <a:buNone/>
              <a:defRPr sz="2800" i="0" baseline="0">
                <a:solidFill>
                  <a:srgbClr val="BC4800"/>
                </a:solidFill>
              </a:defRPr>
            </a:lvl1pPr>
            <a:lvl2pPr marL="0" indent="0">
              <a:lnSpc>
                <a:spcPct val="80000"/>
              </a:lnSpc>
              <a:spcBef>
                <a:spcPts val="0"/>
              </a:spcBef>
              <a:buFontTx/>
              <a:buNone/>
              <a:defRPr sz="1600" i="0" baseline="0">
                <a:solidFill>
                  <a:srgbClr val="032C5D"/>
                </a:solidFill>
              </a:defRPr>
            </a:lvl2pPr>
            <a:lvl3pPr>
              <a:defRPr>
                <a:solidFill>
                  <a:srgbClr val="BC4800"/>
                </a:solidFill>
              </a:defRPr>
            </a:lvl3pPr>
          </a:lstStyle>
          <a:p>
            <a:pPr lvl="0"/>
            <a:r>
              <a:rPr lang="en-US"/>
              <a:t>Click to edit Master text styles</a:t>
            </a:r>
          </a:p>
          <a:p>
            <a:pPr lvl="1"/>
            <a:r>
              <a:rPr lang="en-US"/>
              <a:t>Second level</a:t>
            </a:r>
          </a:p>
          <a:p>
            <a:pPr lvl="2"/>
            <a:r>
              <a:rPr lang="en-US"/>
              <a:t>Third level</a:t>
            </a:r>
          </a:p>
        </p:txBody>
      </p:sp>
      <p:sp>
        <p:nvSpPr>
          <p:cNvPr id="12" name="Content Placeholder 11">
            <a:extLst>
              <a:ext uri="{FF2B5EF4-FFF2-40B4-BE49-F238E27FC236}">
                <a16:creationId xmlns:a16="http://schemas.microsoft.com/office/drawing/2014/main" id="{42CBDA3B-BBD2-D4DE-4268-53D5993D8395}"/>
              </a:ext>
            </a:extLst>
          </p:cNvPr>
          <p:cNvSpPr>
            <a:spLocks noGrp="1"/>
          </p:cNvSpPr>
          <p:nvPr>
            <p:ph sz="quarter" idx="14"/>
          </p:nvPr>
        </p:nvSpPr>
        <p:spPr>
          <a:xfrm>
            <a:off x="900063" y="1734661"/>
            <a:ext cx="8738208" cy="2086725"/>
          </a:xfrm>
        </p:spPr>
        <p:txBody>
          <a:bodyPr wrap="square">
            <a:spAutoFit/>
          </a:bodyPr>
          <a:lstStyle>
            <a:lvl1pPr marL="0" indent="0">
              <a:buNone/>
              <a:defRPr sz="7200" b="1" i="1">
                <a:gradFill flip="none" rotWithShape="1">
                  <a:gsLst>
                    <a:gs pos="0">
                      <a:schemeClr val="accent4"/>
                    </a:gs>
                    <a:gs pos="50000">
                      <a:srgbClr val="4F3F7D"/>
                    </a:gs>
                    <a:gs pos="100000">
                      <a:schemeClr val="accent1"/>
                    </a:gs>
                  </a:gsLst>
                  <a:lin ang="0" scaled="0"/>
                  <a:tileRect/>
                </a:gradFill>
              </a:defRPr>
            </a:lvl1pPr>
            <a:lvl2pPr marL="684212" indent="0">
              <a:buNone/>
              <a:defRPr b="1" i="1">
                <a:solidFill>
                  <a:schemeClr val="accent6"/>
                </a:solidFill>
              </a:defRPr>
            </a:lvl2pPr>
            <a:lvl3pPr marL="1377950" indent="0">
              <a:buNone/>
              <a:defRPr b="1" i="1">
                <a:solidFill>
                  <a:schemeClr val="accent6"/>
                </a:solidFill>
              </a:defRPr>
            </a:lvl3pPr>
            <a:lvl4pPr marL="2054225" indent="0">
              <a:buNone/>
              <a:defRPr b="1" i="1">
                <a:solidFill>
                  <a:schemeClr val="accent6"/>
                </a:solidFill>
              </a:defRPr>
            </a:lvl4pPr>
            <a:lvl5pPr marL="1828800" indent="0">
              <a:buNone/>
              <a:defRPr b="1" i="1">
                <a:solidFill>
                  <a:schemeClr val="accent6"/>
                </a:solidFill>
              </a:defRPr>
            </a:lvl5pPr>
          </a:lstStyle>
          <a:p>
            <a:pPr lvl="0"/>
            <a:r>
              <a:rPr lang="en-US"/>
              <a:t>Click to edit Master text styles</a:t>
            </a:r>
          </a:p>
        </p:txBody>
      </p:sp>
    </p:spTree>
    <p:extLst>
      <p:ext uri="{BB962C8B-B14F-4D97-AF65-F5344CB8AC3E}">
        <p14:creationId xmlns:p14="http://schemas.microsoft.com/office/powerpoint/2010/main" val="6770078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2160">
          <p15:clr>
            <a:srgbClr val="FBAE40"/>
          </p15:clr>
        </p15:guide>
        <p15:guide id="2" pos="3840">
          <p15:clr>
            <a:srgbClr val="FBAE40"/>
          </p15:clr>
        </p15:guide>
        <p15:guide id="3" pos="528">
          <p15:clr>
            <a:srgbClr val="FBAE40"/>
          </p15:clr>
        </p15:guide>
        <p15:guide id="4" orient="horz" pos="1248">
          <p15:clr>
            <a:srgbClr val="FBAE40"/>
          </p15:clr>
        </p15:guide>
        <p15:guide id="5" orient="horz" pos="3408">
          <p15:clr>
            <a:srgbClr val="FBAE40"/>
          </p15:clr>
        </p15:guide>
      </p15:sldGuideLst>
    </p:ext>
  </p:extLst>
</p:sldLayout>
</file>

<file path=ppt/slideLayouts/slideLayout210.xml><?xml version="1.0" encoding="utf-8"?>
<p:sldLayout xmlns:a="http://schemas.openxmlformats.org/drawingml/2006/main" xmlns:r="http://schemas.openxmlformats.org/officeDocument/2006/relationships" xmlns:p="http://schemas.openxmlformats.org/presentationml/2006/main" preserve="1" userDrawn="1">
  <p:cSld name="Three content">
    <p:spTree>
      <p:nvGrpSpPr>
        <p:cNvPr id="1" name=""/>
        <p:cNvGrpSpPr/>
        <p:nvPr/>
      </p:nvGrpSpPr>
      <p:grpSpPr>
        <a:xfrm>
          <a:off x="0" y="0"/>
          <a:ext cx="0" cy="0"/>
          <a:chOff x="0" y="0"/>
          <a:chExt cx="0" cy="0"/>
        </a:xfrm>
      </p:grpSpPr>
      <p:sp>
        <p:nvSpPr>
          <p:cNvPr id="2" name="Title 1"/>
          <p:cNvSpPr>
            <a:spLocks noGrp="1"/>
          </p:cNvSpPr>
          <p:nvPr>
            <p:ph type="title"/>
          </p:nvPr>
        </p:nvSpPr>
        <p:spPr>
          <a:xfrm>
            <a:off x="557783" y="274638"/>
            <a:ext cx="11053191" cy="1143000"/>
          </a:xfrm>
        </p:spPr>
        <p:txBody>
          <a:bodyPr/>
          <a:lstStyle/>
          <a:p>
            <a:r>
              <a:rPr lang="en-US"/>
              <a:t>Click to edit Master title style</a:t>
            </a:r>
          </a:p>
        </p:txBody>
      </p:sp>
      <p:sp>
        <p:nvSpPr>
          <p:cNvPr id="3" name="Content Placeholder 2"/>
          <p:cNvSpPr>
            <a:spLocks noGrp="1"/>
          </p:cNvSpPr>
          <p:nvPr>
            <p:ph sz="half" idx="1"/>
          </p:nvPr>
        </p:nvSpPr>
        <p:spPr>
          <a:xfrm>
            <a:off x="557782" y="1691640"/>
            <a:ext cx="3337560" cy="4434840"/>
          </a:xfrm>
        </p:spPr>
        <p:txBody>
          <a:bodyPr>
            <a:normAutofit/>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415598" y="1691640"/>
            <a:ext cx="3337560" cy="4434840"/>
          </a:xfrm>
        </p:spPr>
        <p:txBody>
          <a:bodyPr>
            <a:normAutofit/>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ontent Placeholder 3">
            <a:extLst>
              <a:ext uri="{FF2B5EF4-FFF2-40B4-BE49-F238E27FC236}">
                <a16:creationId xmlns:a16="http://schemas.microsoft.com/office/drawing/2014/main" id="{A3EECF98-7B36-1646-BEBC-8069A596C79E}"/>
              </a:ext>
            </a:extLst>
          </p:cNvPr>
          <p:cNvSpPr>
            <a:spLocks noGrp="1"/>
          </p:cNvSpPr>
          <p:nvPr>
            <p:ph sz="half" idx="10"/>
          </p:nvPr>
        </p:nvSpPr>
        <p:spPr>
          <a:xfrm>
            <a:off x="8273414" y="1691640"/>
            <a:ext cx="3337560" cy="4434840"/>
          </a:xfrm>
        </p:spPr>
        <p:txBody>
          <a:bodyPr>
            <a:normAutofit/>
          </a:bodyPr>
          <a:lstStyle>
            <a:lvl1pPr>
              <a:defRPr sz="1600"/>
            </a:lvl1pPr>
            <a:lvl2pPr>
              <a:defRPr sz="1600"/>
            </a:lvl2pPr>
            <a:lvl3pPr>
              <a:defRPr sz="1600"/>
            </a:lvl3pPr>
            <a:lvl4pPr>
              <a:defRPr sz="1600"/>
            </a:lvl4pPr>
            <a:lvl5pPr>
              <a:defRPr sz="16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Text Placeholder 5">
            <a:extLst>
              <a:ext uri="{FF2B5EF4-FFF2-40B4-BE49-F238E27FC236}">
                <a16:creationId xmlns:a16="http://schemas.microsoft.com/office/drawing/2014/main" id="{4BF83A5C-A741-CD41-BBD6-A2D4848B3BA0}"/>
              </a:ext>
            </a:extLst>
          </p:cNvPr>
          <p:cNvSpPr>
            <a:spLocks noGrp="1"/>
          </p:cNvSpPr>
          <p:nvPr>
            <p:ph type="body" sz="quarter" idx="11" hasCustomPrompt="1"/>
          </p:nvPr>
        </p:nvSpPr>
        <p:spPr>
          <a:xfrm>
            <a:off x="552450" y="5757783"/>
            <a:ext cx="5543550" cy="369332"/>
          </a:xfrm>
        </p:spPr>
        <p:txBody>
          <a:bodyPr anchor="b"/>
          <a:lstStyle>
            <a:lvl1pPr marL="115888" indent="-115888" algn="l" defTabSz="457200" rtl="0" eaLnBrk="1" latinLnBrk="0" hangingPunct="1">
              <a:buFont typeface="+mj-lt"/>
              <a:buAutoNum type="arabicPeriod"/>
              <a:defRPr lang="en-US" sz="800" kern="1200" dirty="0" smtClean="0">
                <a:solidFill>
                  <a:srgbClr val="B0B0B0"/>
                </a:solidFill>
                <a:latin typeface="+mn-lt"/>
                <a:ea typeface="+mn-ea"/>
                <a:cs typeface="+mn-cs"/>
              </a:defRPr>
            </a:lvl1pPr>
          </a:lstStyle>
          <a:p>
            <a:pPr lvl="0"/>
            <a:r>
              <a:rPr lang="en-US"/>
              <a:t>Click to add footnote. Delete if not in use.</a:t>
            </a:r>
          </a:p>
        </p:txBody>
      </p:sp>
    </p:spTree>
    <p:extLst>
      <p:ext uri="{BB962C8B-B14F-4D97-AF65-F5344CB8AC3E}">
        <p14:creationId xmlns:p14="http://schemas.microsoft.com/office/powerpoint/2010/main" val="985969760"/>
      </p:ext>
    </p:extLst>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Text Placeholder 5">
            <a:extLst>
              <a:ext uri="{FF2B5EF4-FFF2-40B4-BE49-F238E27FC236}">
                <a16:creationId xmlns:a16="http://schemas.microsoft.com/office/drawing/2014/main" id="{9DB53A40-8DA3-8540-B83E-AD507690BCCF}"/>
              </a:ext>
            </a:extLst>
          </p:cNvPr>
          <p:cNvSpPr>
            <a:spLocks noGrp="1"/>
          </p:cNvSpPr>
          <p:nvPr>
            <p:ph type="body" sz="quarter" idx="10" hasCustomPrompt="1"/>
          </p:nvPr>
        </p:nvSpPr>
        <p:spPr>
          <a:xfrm>
            <a:off x="552450" y="5757783"/>
            <a:ext cx="5543550" cy="369332"/>
          </a:xfrm>
        </p:spPr>
        <p:txBody>
          <a:bodyPr anchor="b"/>
          <a:lstStyle>
            <a:lvl1pPr marL="115888" indent="-115888" algn="l" defTabSz="457200" rtl="0" eaLnBrk="1" latinLnBrk="0" hangingPunct="1">
              <a:buFont typeface="+mj-lt"/>
              <a:buAutoNum type="arabicPeriod"/>
              <a:defRPr lang="en-US" sz="800" kern="1200" dirty="0" smtClean="0">
                <a:solidFill>
                  <a:srgbClr val="B0B0B0"/>
                </a:solidFill>
                <a:latin typeface="+mn-lt"/>
                <a:ea typeface="+mn-ea"/>
                <a:cs typeface="+mn-cs"/>
              </a:defRPr>
            </a:lvl1pPr>
          </a:lstStyle>
          <a:p>
            <a:pPr lvl="0"/>
            <a:r>
              <a:rPr lang="en-US"/>
              <a:t>Click to add footnote. Delete if not in use.</a:t>
            </a:r>
          </a:p>
        </p:txBody>
      </p:sp>
    </p:spTree>
    <p:extLst>
      <p:ext uri="{BB962C8B-B14F-4D97-AF65-F5344CB8AC3E}">
        <p14:creationId xmlns:p14="http://schemas.microsoft.com/office/powerpoint/2010/main" val="3425520806"/>
      </p:ext>
    </p:extLst>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showMasterSp="0" type="titleOnly" preserve="1">
  <p:cSld name="Key messaging 1">
    <p:bg>
      <p:bgPr>
        <a:solidFill>
          <a:schemeClr val="tx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57784" y="565264"/>
            <a:ext cx="8868850" cy="3773979"/>
          </a:xfrm>
        </p:spPr>
        <p:txBody>
          <a:bodyPr anchor="t"/>
          <a:lstStyle>
            <a:lvl1pPr>
              <a:defRPr sz="5000">
                <a:solidFill>
                  <a:schemeClr val="bg1"/>
                </a:solidFill>
              </a:defRPr>
            </a:lvl1pPr>
          </a:lstStyle>
          <a:p>
            <a:r>
              <a:rPr lang="en-US"/>
              <a:t>Click to add key messaging.</a:t>
            </a:r>
          </a:p>
        </p:txBody>
      </p:sp>
      <p:sp>
        <p:nvSpPr>
          <p:cNvPr id="5" name="TextBox 4">
            <a:extLst>
              <a:ext uri="{FF2B5EF4-FFF2-40B4-BE49-F238E27FC236}">
                <a16:creationId xmlns:a16="http://schemas.microsoft.com/office/drawing/2014/main" id="{4E4FFBB3-929B-204A-8360-AF55458817A8}"/>
              </a:ext>
            </a:extLst>
          </p:cNvPr>
          <p:cNvSpPr txBox="1"/>
          <p:nvPr/>
        </p:nvSpPr>
        <p:spPr>
          <a:xfrm>
            <a:off x="552450" y="6464847"/>
            <a:ext cx="311150" cy="138499"/>
          </a:xfrm>
          <a:prstGeom prst="rect">
            <a:avLst/>
          </a:prstGeom>
          <a:noFill/>
        </p:spPr>
        <p:txBody>
          <a:bodyPr wrap="square" lIns="0" tIns="0" rIns="0" bIns="0" rtlCol="0">
            <a:spAutoFit/>
          </a:bodyPr>
          <a:lstStyle/>
          <a:p>
            <a:pPr algn="l"/>
            <a:fld id="{B1666CF4-00AE-E64C-B9EF-3FA856832BB4}" type="slidenum">
              <a:rPr lang="en-US" sz="900" b="1" smtClean="0">
                <a:solidFill>
                  <a:schemeClr val="bg1"/>
                </a:solidFill>
              </a:rPr>
              <a:pPr algn="l"/>
              <a:t>‹#›</a:t>
            </a:fld>
            <a:endParaRPr lang="en-US" sz="900" b="1">
              <a:solidFill>
                <a:schemeClr val="bg1"/>
              </a:solidFill>
            </a:endParaRPr>
          </a:p>
        </p:txBody>
      </p:sp>
    </p:spTree>
    <p:extLst>
      <p:ext uri="{BB962C8B-B14F-4D97-AF65-F5344CB8AC3E}">
        <p14:creationId xmlns:p14="http://schemas.microsoft.com/office/powerpoint/2010/main" val="2787264770"/>
      </p:ext>
    </p:extLst>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showMasterSp="0" type="titleOnly" preserve="1">
  <p:cSld name="Key messaging 2">
    <p:bg>
      <p:bgPr>
        <a:solidFill>
          <a:schemeClr val="bg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57784" y="565264"/>
            <a:ext cx="8868850" cy="3773979"/>
          </a:xfrm>
        </p:spPr>
        <p:txBody>
          <a:bodyPr anchor="t"/>
          <a:lstStyle>
            <a:lvl1pPr>
              <a:defRPr sz="5000">
                <a:solidFill>
                  <a:schemeClr val="bg1"/>
                </a:solidFill>
              </a:defRPr>
            </a:lvl1pPr>
          </a:lstStyle>
          <a:p>
            <a:r>
              <a:rPr lang="en-US"/>
              <a:t>Click to add key messaging.</a:t>
            </a:r>
          </a:p>
        </p:txBody>
      </p:sp>
      <p:sp>
        <p:nvSpPr>
          <p:cNvPr id="5" name="TextBox 4">
            <a:extLst>
              <a:ext uri="{FF2B5EF4-FFF2-40B4-BE49-F238E27FC236}">
                <a16:creationId xmlns:a16="http://schemas.microsoft.com/office/drawing/2014/main" id="{4E4FFBB3-929B-204A-8360-AF55458817A8}"/>
              </a:ext>
            </a:extLst>
          </p:cNvPr>
          <p:cNvSpPr txBox="1"/>
          <p:nvPr/>
        </p:nvSpPr>
        <p:spPr>
          <a:xfrm>
            <a:off x="552450" y="6464847"/>
            <a:ext cx="311150" cy="138499"/>
          </a:xfrm>
          <a:prstGeom prst="rect">
            <a:avLst/>
          </a:prstGeom>
          <a:noFill/>
        </p:spPr>
        <p:txBody>
          <a:bodyPr wrap="square" lIns="0" tIns="0" rIns="0" bIns="0" rtlCol="0">
            <a:spAutoFit/>
          </a:bodyPr>
          <a:lstStyle/>
          <a:p>
            <a:pPr algn="l"/>
            <a:fld id="{B1666CF4-00AE-E64C-B9EF-3FA856832BB4}" type="slidenum">
              <a:rPr lang="en-US" sz="900" b="1" smtClean="0">
                <a:solidFill>
                  <a:schemeClr val="bg1"/>
                </a:solidFill>
              </a:rPr>
              <a:pPr algn="l"/>
              <a:t>‹#›</a:t>
            </a:fld>
            <a:endParaRPr lang="en-US" sz="900" b="1">
              <a:solidFill>
                <a:schemeClr val="bg1"/>
              </a:solidFill>
            </a:endParaRPr>
          </a:p>
        </p:txBody>
      </p:sp>
    </p:spTree>
    <p:extLst>
      <p:ext uri="{BB962C8B-B14F-4D97-AF65-F5344CB8AC3E}">
        <p14:creationId xmlns:p14="http://schemas.microsoft.com/office/powerpoint/2010/main" val="1933113784"/>
      </p:ext>
    </p:extLst>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showMasterSp="0" type="titleOnly" preserve="1">
  <p:cSld name="Key messaging 3">
    <p:bg>
      <p:bgPr>
        <a:solidFill>
          <a:schemeClr val="tx2"/>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57784" y="565264"/>
            <a:ext cx="8868850" cy="3773979"/>
          </a:xfrm>
        </p:spPr>
        <p:txBody>
          <a:bodyPr anchor="t"/>
          <a:lstStyle>
            <a:lvl1pPr>
              <a:defRPr sz="5000">
                <a:solidFill>
                  <a:schemeClr val="bg1"/>
                </a:solidFill>
              </a:defRPr>
            </a:lvl1pPr>
          </a:lstStyle>
          <a:p>
            <a:r>
              <a:rPr lang="en-US"/>
              <a:t>Click to add key messaging.</a:t>
            </a:r>
          </a:p>
        </p:txBody>
      </p:sp>
      <p:sp>
        <p:nvSpPr>
          <p:cNvPr id="5" name="TextBox 4">
            <a:extLst>
              <a:ext uri="{FF2B5EF4-FFF2-40B4-BE49-F238E27FC236}">
                <a16:creationId xmlns:a16="http://schemas.microsoft.com/office/drawing/2014/main" id="{4E4FFBB3-929B-204A-8360-AF55458817A8}"/>
              </a:ext>
            </a:extLst>
          </p:cNvPr>
          <p:cNvSpPr txBox="1"/>
          <p:nvPr/>
        </p:nvSpPr>
        <p:spPr>
          <a:xfrm>
            <a:off x="552450" y="6464847"/>
            <a:ext cx="311150" cy="138499"/>
          </a:xfrm>
          <a:prstGeom prst="rect">
            <a:avLst/>
          </a:prstGeom>
          <a:noFill/>
        </p:spPr>
        <p:txBody>
          <a:bodyPr wrap="square" lIns="0" tIns="0" rIns="0" bIns="0" rtlCol="0">
            <a:spAutoFit/>
          </a:bodyPr>
          <a:lstStyle/>
          <a:p>
            <a:pPr algn="l"/>
            <a:fld id="{B1666CF4-00AE-E64C-B9EF-3FA856832BB4}" type="slidenum">
              <a:rPr lang="en-US" sz="900" b="1" smtClean="0">
                <a:solidFill>
                  <a:schemeClr val="bg1"/>
                </a:solidFill>
              </a:rPr>
              <a:pPr algn="l"/>
              <a:t>‹#›</a:t>
            </a:fld>
            <a:endParaRPr lang="en-US" sz="900" b="1">
              <a:solidFill>
                <a:schemeClr val="bg1"/>
              </a:solidFill>
            </a:endParaRPr>
          </a:p>
        </p:txBody>
      </p:sp>
    </p:spTree>
    <p:extLst>
      <p:ext uri="{BB962C8B-B14F-4D97-AF65-F5344CB8AC3E}">
        <p14:creationId xmlns:p14="http://schemas.microsoft.com/office/powerpoint/2010/main" val="1899393954"/>
      </p:ext>
    </p:extLst>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preserve="1">
  <p:cSld name="Statement image lef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6685934" y="268288"/>
            <a:ext cx="3805085" cy="5862637"/>
          </a:xfrm>
        </p:spPr>
        <p:txBody>
          <a:bodyPr anchor="ctr"/>
          <a:lstStyle>
            <a:lvl1pPr>
              <a:defRPr sz="3600">
                <a:solidFill>
                  <a:schemeClr val="tx1"/>
                </a:solidFill>
              </a:defRPr>
            </a:lvl1pPr>
          </a:lstStyle>
          <a:p>
            <a:r>
              <a:rPr lang="en-US"/>
              <a:t>Click to add large statement</a:t>
            </a:r>
          </a:p>
        </p:txBody>
      </p:sp>
      <p:sp>
        <p:nvSpPr>
          <p:cNvPr id="7" name="Picture Placeholder 6">
            <a:extLst>
              <a:ext uri="{FF2B5EF4-FFF2-40B4-BE49-F238E27FC236}">
                <a16:creationId xmlns:a16="http://schemas.microsoft.com/office/drawing/2014/main" id="{233BAB4D-9CF9-E641-A33D-55F7CCE1DFA9}"/>
              </a:ext>
            </a:extLst>
          </p:cNvPr>
          <p:cNvSpPr>
            <a:spLocks noGrp="1"/>
          </p:cNvSpPr>
          <p:nvPr>
            <p:ph type="pic" sz="quarter" idx="10"/>
          </p:nvPr>
        </p:nvSpPr>
        <p:spPr>
          <a:xfrm>
            <a:off x="0" y="0"/>
            <a:ext cx="6096000" cy="6858000"/>
          </a:xfrm>
          <a:solidFill>
            <a:schemeClr val="bg1">
              <a:lumMod val="95000"/>
            </a:schemeClr>
          </a:solidFill>
        </p:spPr>
        <p:txBody>
          <a:bodyPr/>
          <a:lstStyle>
            <a:lvl1pPr>
              <a:defRPr sz="1200">
                <a:solidFill>
                  <a:srgbClr val="FF0000"/>
                </a:solidFill>
              </a:defRPr>
            </a:lvl1pPr>
          </a:lstStyle>
          <a:p>
            <a:r>
              <a:rPr lang="en-US"/>
              <a:t>Click icon to add picture</a:t>
            </a:r>
          </a:p>
        </p:txBody>
      </p:sp>
    </p:spTree>
    <p:extLst>
      <p:ext uri="{BB962C8B-B14F-4D97-AF65-F5344CB8AC3E}">
        <p14:creationId xmlns:p14="http://schemas.microsoft.com/office/powerpoint/2010/main" val="682929178"/>
      </p:ext>
    </p:extLst>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preserve="1">
  <p:cSld name="Statement for dark image righ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52450" y="268288"/>
            <a:ext cx="3805085" cy="5862637"/>
          </a:xfrm>
        </p:spPr>
        <p:txBody>
          <a:bodyPr anchor="ctr"/>
          <a:lstStyle>
            <a:lvl1pPr>
              <a:defRPr sz="3600">
                <a:solidFill>
                  <a:schemeClr val="tx1"/>
                </a:solidFill>
              </a:defRPr>
            </a:lvl1pPr>
          </a:lstStyle>
          <a:p>
            <a:r>
              <a:rPr lang="en-US"/>
              <a:t>Click to add large statement</a:t>
            </a:r>
          </a:p>
        </p:txBody>
      </p:sp>
      <p:sp>
        <p:nvSpPr>
          <p:cNvPr id="7" name="Picture Placeholder 6">
            <a:extLst>
              <a:ext uri="{FF2B5EF4-FFF2-40B4-BE49-F238E27FC236}">
                <a16:creationId xmlns:a16="http://schemas.microsoft.com/office/drawing/2014/main" id="{233BAB4D-9CF9-E641-A33D-55F7CCE1DFA9}"/>
              </a:ext>
            </a:extLst>
          </p:cNvPr>
          <p:cNvSpPr>
            <a:spLocks noGrp="1"/>
          </p:cNvSpPr>
          <p:nvPr>
            <p:ph type="pic" sz="quarter" idx="10" hasCustomPrompt="1"/>
          </p:nvPr>
        </p:nvSpPr>
        <p:spPr>
          <a:xfrm>
            <a:off x="6096000" y="0"/>
            <a:ext cx="6096000" cy="6858000"/>
          </a:xfrm>
          <a:solidFill>
            <a:schemeClr val="bg1">
              <a:lumMod val="95000"/>
            </a:schemeClr>
          </a:solidFill>
        </p:spPr>
        <p:txBody>
          <a:bodyPr/>
          <a:lstStyle>
            <a:lvl1pPr>
              <a:defRPr sz="1200">
                <a:solidFill>
                  <a:srgbClr val="FF0000"/>
                </a:solidFill>
              </a:defRPr>
            </a:lvl1pPr>
          </a:lstStyle>
          <a:p>
            <a:r>
              <a:rPr lang="en-US"/>
              <a:t>Add dark image</a:t>
            </a:r>
          </a:p>
        </p:txBody>
      </p:sp>
      <p:pic>
        <p:nvPicPr>
          <p:cNvPr id="6" name="Graphic 5">
            <a:extLst>
              <a:ext uri="{FF2B5EF4-FFF2-40B4-BE49-F238E27FC236}">
                <a16:creationId xmlns:a16="http://schemas.microsoft.com/office/drawing/2014/main" id="{4566AFBE-A28C-E340-877A-103376683258}"/>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10204450" y="6286636"/>
            <a:ext cx="1406525" cy="351631"/>
          </a:xfrm>
          <a:prstGeom prst="rect">
            <a:avLst/>
          </a:prstGeom>
        </p:spPr>
      </p:pic>
    </p:spTree>
    <p:extLst>
      <p:ext uri="{BB962C8B-B14F-4D97-AF65-F5344CB8AC3E}">
        <p14:creationId xmlns:p14="http://schemas.microsoft.com/office/powerpoint/2010/main" val="1036194116"/>
      </p:ext>
    </p:extLst>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preserve="1">
  <p:cSld name="Statement for light image right">
    <p:bg>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52450" y="268288"/>
            <a:ext cx="3805085" cy="5862637"/>
          </a:xfrm>
        </p:spPr>
        <p:txBody>
          <a:bodyPr anchor="ctr"/>
          <a:lstStyle>
            <a:lvl1pPr>
              <a:defRPr sz="3600">
                <a:solidFill>
                  <a:schemeClr val="tx1"/>
                </a:solidFill>
              </a:defRPr>
            </a:lvl1pPr>
          </a:lstStyle>
          <a:p>
            <a:r>
              <a:rPr lang="en-US"/>
              <a:t>Click to add large statement</a:t>
            </a:r>
          </a:p>
        </p:txBody>
      </p:sp>
      <p:sp>
        <p:nvSpPr>
          <p:cNvPr id="7" name="Picture Placeholder 6">
            <a:extLst>
              <a:ext uri="{FF2B5EF4-FFF2-40B4-BE49-F238E27FC236}">
                <a16:creationId xmlns:a16="http://schemas.microsoft.com/office/drawing/2014/main" id="{233BAB4D-9CF9-E641-A33D-55F7CCE1DFA9}"/>
              </a:ext>
            </a:extLst>
          </p:cNvPr>
          <p:cNvSpPr>
            <a:spLocks noGrp="1"/>
          </p:cNvSpPr>
          <p:nvPr>
            <p:ph type="pic" sz="quarter" idx="10" hasCustomPrompt="1"/>
          </p:nvPr>
        </p:nvSpPr>
        <p:spPr>
          <a:xfrm>
            <a:off x="6096000" y="0"/>
            <a:ext cx="6096000" cy="6858000"/>
          </a:xfrm>
          <a:solidFill>
            <a:schemeClr val="bg1">
              <a:lumMod val="95000"/>
            </a:schemeClr>
          </a:solidFill>
        </p:spPr>
        <p:txBody>
          <a:bodyPr/>
          <a:lstStyle>
            <a:lvl1pPr>
              <a:defRPr sz="1200">
                <a:solidFill>
                  <a:srgbClr val="FF0000"/>
                </a:solidFill>
              </a:defRPr>
            </a:lvl1pPr>
          </a:lstStyle>
          <a:p>
            <a:r>
              <a:rPr lang="en-US"/>
              <a:t>Add light image</a:t>
            </a:r>
          </a:p>
        </p:txBody>
      </p:sp>
      <p:pic>
        <p:nvPicPr>
          <p:cNvPr id="6" name="Graphic 5">
            <a:extLst>
              <a:ext uri="{FF2B5EF4-FFF2-40B4-BE49-F238E27FC236}">
                <a16:creationId xmlns:a16="http://schemas.microsoft.com/office/drawing/2014/main" id="{4566AFBE-A28C-E340-877A-103376683258}"/>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rcRect/>
          <a:stretch/>
        </p:blipFill>
        <p:spPr>
          <a:xfrm>
            <a:off x="10204450" y="6286636"/>
            <a:ext cx="1406524" cy="351631"/>
          </a:xfrm>
          <a:prstGeom prst="rect">
            <a:avLst/>
          </a:prstGeom>
        </p:spPr>
      </p:pic>
    </p:spTree>
    <p:extLst>
      <p:ext uri="{BB962C8B-B14F-4D97-AF65-F5344CB8AC3E}">
        <p14:creationId xmlns:p14="http://schemas.microsoft.com/office/powerpoint/2010/main" val="3992998443"/>
      </p:ext>
    </p:extLst>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showMasterSp="0" preserve="1">
  <p:cSld name="Quote 1">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E8FA60-AFE7-4C49-A90A-B7011B7B2299}"/>
              </a:ext>
            </a:extLst>
          </p:cNvPr>
          <p:cNvSpPr>
            <a:spLocks noGrp="1"/>
          </p:cNvSpPr>
          <p:nvPr>
            <p:ph type="title"/>
          </p:nvPr>
        </p:nvSpPr>
        <p:spPr>
          <a:xfrm>
            <a:off x="1750142" y="914399"/>
            <a:ext cx="6951406" cy="3785419"/>
          </a:xfrm>
        </p:spPr>
        <p:txBody>
          <a:bodyPr anchor="t"/>
          <a:lstStyle>
            <a:lvl1pPr>
              <a:defRPr sz="4000">
                <a:solidFill>
                  <a:schemeClr val="bg1"/>
                </a:solidFill>
              </a:defRPr>
            </a:lvl1pPr>
          </a:lstStyle>
          <a:p>
            <a:r>
              <a:rPr lang="en-US"/>
              <a:t>Click to edit Master title style</a:t>
            </a:r>
          </a:p>
        </p:txBody>
      </p:sp>
      <p:sp>
        <p:nvSpPr>
          <p:cNvPr id="5" name="Text Placeholder 3">
            <a:extLst>
              <a:ext uri="{FF2B5EF4-FFF2-40B4-BE49-F238E27FC236}">
                <a16:creationId xmlns:a16="http://schemas.microsoft.com/office/drawing/2014/main" id="{1B44CB5E-0819-6D43-8B53-69EFE0C62AD2}"/>
              </a:ext>
            </a:extLst>
          </p:cNvPr>
          <p:cNvSpPr>
            <a:spLocks noGrp="1"/>
          </p:cNvSpPr>
          <p:nvPr>
            <p:ph type="body" sz="half" idx="2" hasCustomPrompt="1"/>
          </p:nvPr>
        </p:nvSpPr>
        <p:spPr>
          <a:xfrm>
            <a:off x="1750141" y="4975123"/>
            <a:ext cx="3333135" cy="1151041"/>
          </a:xfrm>
        </p:spPr>
        <p:txBody>
          <a:bodyPr/>
          <a:lstStyle>
            <a:lvl1pPr marL="0" indent="0">
              <a:buNone/>
              <a:defRPr sz="16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add attribution</a:t>
            </a:r>
          </a:p>
        </p:txBody>
      </p:sp>
      <p:sp>
        <p:nvSpPr>
          <p:cNvPr id="6" name="TextBox 5">
            <a:extLst>
              <a:ext uri="{FF2B5EF4-FFF2-40B4-BE49-F238E27FC236}">
                <a16:creationId xmlns:a16="http://schemas.microsoft.com/office/drawing/2014/main" id="{5ACE8853-3440-C143-885D-8505E5267BB4}"/>
              </a:ext>
            </a:extLst>
          </p:cNvPr>
          <p:cNvSpPr txBox="1"/>
          <p:nvPr/>
        </p:nvSpPr>
        <p:spPr>
          <a:xfrm>
            <a:off x="552450" y="6464847"/>
            <a:ext cx="311150" cy="138499"/>
          </a:xfrm>
          <a:prstGeom prst="rect">
            <a:avLst/>
          </a:prstGeom>
          <a:noFill/>
        </p:spPr>
        <p:txBody>
          <a:bodyPr wrap="square" lIns="0" tIns="0" rIns="0" bIns="0" rtlCol="0">
            <a:spAutoFit/>
          </a:bodyPr>
          <a:lstStyle/>
          <a:p>
            <a:pPr algn="l"/>
            <a:fld id="{B1666CF4-00AE-E64C-B9EF-3FA856832BB4}" type="slidenum">
              <a:rPr lang="en-US" sz="900" b="1" smtClean="0">
                <a:solidFill>
                  <a:schemeClr val="bg1"/>
                </a:solidFill>
              </a:rPr>
              <a:pPr algn="l"/>
              <a:t>‹#›</a:t>
            </a:fld>
            <a:endParaRPr lang="en-US" sz="900" b="1">
              <a:solidFill>
                <a:schemeClr val="bg1"/>
              </a:solidFill>
            </a:endParaRPr>
          </a:p>
        </p:txBody>
      </p:sp>
    </p:spTree>
    <p:extLst>
      <p:ext uri="{BB962C8B-B14F-4D97-AF65-F5344CB8AC3E}">
        <p14:creationId xmlns:p14="http://schemas.microsoft.com/office/powerpoint/2010/main" val="927933613"/>
      </p:ext>
    </p:extLst>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showMasterSp="0" preserve="1">
  <p:cSld name="Quote 2">
    <p:bg>
      <p:bgPr>
        <a:solidFill>
          <a:schemeClr val="bg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E8FA60-AFE7-4C49-A90A-B7011B7B2299}"/>
              </a:ext>
            </a:extLst>
          </p:cNvPr>
          <p:cNvSpPr>
            <a:spLocks noGrp="1"/>
          </p:cNvSpPr>
          <p:nvPr>
            <p:ph type="title"/>
          </p:nvPr>
        </p:nvSpPr>
        <p:spPr>
          <a:xfrm>
            <a:off x="1750141" y="914399"/>
            <a:ext cx="6949440" cy="3785419"/>
          </a:xfrm>
        </p:spPr>
        <p:txBody>
          <a:bodyPr anchor="t"/>
          <a:lstStyle>
            <a:lvl1pPr>
              <a:defRPr sz="4000">
                <a:solidFill>
                  <a:schemeClr val="bg1"/>
                </a:solidFill>
              </a:defRPr>
            </a:lvl1pPr>
          </a:lstStyle>
          <a:p>
            <a:r>
              <a:rPr lang="en-US"/>
              <a:t>Click to edit Master title style</a:t>
            </a:r>
          </a:p>
        </p:txBody>
      </p:sp>
      <p:sp>
        <p:nvSpPr>
          <p:cNvPr id="5" name="Text Placeholder 3">
            <a:extLst>
              <a:ext uri="{FF2B5EF4-FFF2-40B4-BE49-F238E27FC236}">
                <a16:creationId xmlns:a16="http://schemas.microsoft.com/office/drawing/2014/main" id="{1B44CB5E-0819-6D43-8B53-69EFE0C62AD2}"/>
              </a:ext>
            </a:extLst>
          </p:cNvPr>
          <p:cNvSpPr>
            <a:spLocks noGrp="1"/>
          </p:cNvSpPr>
          <p:nvPr>
            <p:ph type="body" sz="half" idx="2" hasCustomPrompt="1"/>
          </p:nvPr>
        </p:nvSpPr>
        <p:spPr>
          <a:xfrm>
            <a:off x="1750141" y="4975123"/>
            <a:ext cx="3333135" cy="1151041"/>
          </a:xfrm>
        </p:spPr>
        <p:txBody>
          <a:bodyPr/>
          <a:lstStyle>
            <a:lvl1pPr marL="0" indent="0">
              <a:buNone/>
              <a:defRPr sz="16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add attribution</a:t>
            </a:r>
          </a:p>
        </p:txBody>
      </p:sp>
      <p:sp>
        <p:nvSpPr>
          <p:cNvPr id="6" name="TextBox 5">
            <a:extLst>
              <a:ext uri="{FF2B5EF4-FFF2-40B4-BE49-F238E27FC236}">
                <a16:creationId xmlns:a16="http://schemas.microsoft.com/office/drawing/2014/main" id="{5ACE8853-3440-C143-885D-8505E5267BB4}"/>
              </a:ext>
            </a:extLst>
          </p:cNvPr>
          <p:cNvSpPr txBox="1"/>
          <p:nvPr/>
        </p:nvSpPr>
        <p:spPr>
          <a:xfrm>
            <a:off x="552450" y="6464847"/>
            <a:ext cx="311150" cy="138499"/>
          </a:xfrm>
          <a:prstGeom prst="rect">
            <a:avLst/>
          </a:prstGeom>
          <a:noFill/>
        </p:spPr>
        <p:txBody>
          <a:bodyPr wrap="square" lIns="0" tIns="0" rIns="0" bIns="0" rtlCol="0">
            <a:spAutoFit/>
          </a:bodyPr>
          <a:lstStyle/>
          <a:p>
            <a:pPr algn="l"/>
            <a:fld id="{B1666CF4-00AE-E64C-B9EF-3FA856832BB4}" type="slidenum">
              <a:rPr lang="en-US" sz="900" b="1" smtClean="0">
                <a:solidFill>
                  <a:schemeClr val="bg1"/>
                </a:solidFill>
              </a:rPr>
              <a:pPr algn="l"/>
              <a:t>‹#›</a:t>
            </a:fld>
            <a:endParaRPr lang="en-US" sz="900" b="1">
              <a:solidFill>
                <a:schemeClr val="bg1"/>
              </a:solidFill>
            </a:endParaRPr>
          </a:p>
        </p:txBody>
      </p:sp>
    </p:spTree>
    <p:extLst>
      <p:ext uri="{BB962C8B-B14F-4D97-AF65-F5344CB8AC3E}">
        <p14:creationId xmlns:p14="http://schemas.microsoft.com/office/powerpoint/2010/main" val="191364116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userDrawn="1">
  <p:cSld name="Bullet Slide">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C34B0506-2B64-3E49-5FE4-D6A0EBC598C6}"/>
              </a:ext>
            </a:extLst>
          </p:cNvPr>
          <p:cNvGraphicFramePr>
            <a:graphicFrameLocks noChangeAspect="1"/>
          </p:cNvGraphicFramePr>
          <p:nvPr userDrawn="1">
            <p:custDataLst>
              <p:tags r:id="rId1"/>
            </p:custDataLst>
            <p:extLst>
              <p:ext uri="{D42A27DB-BD31-4B8C-83A1-F6EECF244321}">
                <p14:modId xmlns:p14="http://schemas.microsoft.com/office/powerpoint/2010/main" val="279816232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06" imgH="308" progId="TCLayout.ActiveDocument.1">
                  <p:embed/>
                </p:oleObj>
              </mc:Choice>
              <mc:Fallback>
                <p:oleObj name="think-cell Slide" r:id="rId3" imgW="306" imgH="308" progId="TCLayout.ActiveDocument.1">
                  <p:embed/>
                  <p:pic>
                    <p:nvPicPr>
                      <p:cNvPr id="7" name="Object 6" hidden="1">
                        <a:extLst>
                          <a:ext uri="{FF2B5EF4-FFF2-40B4-BE49-F238E27FC236}">
                            <a16:creationId xmlns:a16="http://schemas.microsoft.com/office/drawing/2014/main" id="{C34B0506-2B64-3E49-5FE4-D6A0EBC598C6}"/>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p:cNvSpPr>
            <a:spLocks noGrp="1"/>
          </p:cNvSpPr>
          <p:nvPr>
            <p:ph type="title"/>
          </p:nvPr>
        </p:nvSpPr>
        <p:spPr>
          <a:xfrm>
            <a:off x="1097541" y="807090"/>
            <a:ext cx="10703934" cy="634020"/>
          </a:xfrm>
          <a:effectLst/>
        </p:spPr>
        <p:txBody>
          <a:bodyPr vert="horz" anchor="ctr">
            <a:spAutoFit/>
          </a:bodyPr>
          <a:lstStyle>
            <a:lvl1pPr>
              <a:defRPr sz="4400">
                <a:gradFill flip="none" rotWithShape="1">
                  <a:gsLst>
                    <a:gs pos="0">
                      <a:schemeClr val="accent4"/>
                    </a:gs>
                    <a:gs pos="50000">
                      <a:srgbClr val="4F3F7D"/>
                    </a:gs>
                    <a:gs pos="100000">
                      <a:schemeClr val="accent1"/>
                    </a:gs>
                  </a:gsLst>
                  <a:lin ang="0" scaled="1"/>
                  <a:tileRect/>
                </a:gradFill>
                <a:effectLst/>
              </a:defRPr>
            </a:lvl1pPr>
          </a:lstStyle>
          <a:p>
            <a:r>
              <a:rPr lang="en-US"/>
              <a:t>Click to edit Master title style</a:t>
            </a:r>
          </a:p>
        </p:txBody>
      </p:sp>
      <p:sp>
        <p:nvSpPr>
          <p:cNvPr id="3" name="Content Placeholder 2"/>
          <p:cNvSpPr>
            <a:spLocks noGrp="1"/>
          </p:cNvSpPr>
          <p:nvPr>
            <p:ph idx="1"/>
          </p:nvPr>
        </p:nvSpPr>
        <p:spPr>
          <a:xfrm>
            <a:off x="1097542" y="1991171"/>
            <a:ext cx="10703934" cy="3877921"/>
          </a:xfrm>
        </p:spPr>
        <p:txBody>
          <a:bodyPr/>
          <a:lstStyle>
            <a:lvl1pPr marL="230188" indent="-230188">
              <a:defRPr i="0">
                <a:solidFill>
                  <a:srgbClr val="BC4800"/>
                </a:solidFill>
              </a:defRPr>
            </a:lvl1pPr>
            <a:lvl2pPr marL="684213" indent="-222250">
              <a:defRPr i="0">
                <a:solidFill>
                  <a:srgbClr val="BC4800"/>
                </a:solidFill>
              </a:defRPr>
            </a:lvl2pPr>
            <a:lvl3pPr marL="1144588" indent="-230188">
              <a:defRPr i="0">
                <a:solidFill>
                  <a:srgbClr val="BC4800"/>
                </a:solidFill>
              </a:defRPr>
            </a:lvl3pPr>
            <a:lvl4pPr marL="1598613" indent="-222250">
              <a:defRPr i="0">
                <a:solidFill>
                  <a:srgbClr val="BC4800"/>
                </a:solidFill>
              </a:defRPr>
            </a:lvl4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69700884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0.xml><?xml version="1.0" encoding="utf-8"?>
<p:sldLayout xmlns:a="http://schemas.openxmlformats.org/drawingml/2006/main" xmlns:r="http://schemas.openxmlformats.org/officeDocument/2006/relationships" xmlns:p="http://schemas.openxmlformats.org/presentationml/2006/main" showMasterSp="0" preserve="1">
  <p:cSld name="Quote 3">
    <p:bg>
      <p:bgPr>
        <a:solidFill>
          <a:schemeClr val="tx2"/>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E8FA60-AFE7-4C49-A90A-B7011B7B2299}"/>
              </a:ext>
            </a:extLst>
          </p:cNvPr>
          <p:cNvSpPr>
            <a:spLocks noGrp="1"/>
          </p:cNvSpPr>
          <p:nvPr>
            <p:ph type="title"/>
          </p:nvPr>
        </p:nvSpPr>
        <p:spPr>
          <a:xfrm>
            <a:off x="1750141" y="914399"/>
            <a:ext cx="6949440" cy="3785419"/>
          </a:xfrm>
        </p:spPr>
        <p:txBody>
          <a:bodyPr anchor="t"/>
          <a:lstStyle>
            <a:lvl1pPr>
              <a:defRPr sz="4000">
                <a:solidFill>
                  <a:schemeClr val="bg1"/>
                </a:solidFill>
              </a:defRPr>
            </a:lvl1pPr>
          </a:lstStyle>
          <a:p>
            <a:r>
              <a:rPr lang="en-US"/>
              <a:t>Click to edit Master title style</a:t>
            </a:r>
          </a:p>
        </p:txBody>
      </p:sp>
      <p:sp>
        <p:nvSpPr>
          <p:cNvPr id="5" name="Text Placeholder 3">
            <a:extLst>
              <a:ext uri="{FF2B5EF4-FFF2-40B4-BE49-F238E27FC236}">
                <a16:creationId xmlns:a16="http://schemas.microsoft.com/office/drawing/2014/main" id="{1B44CB5E-0819-6D43-8B53-69EFE0C62AD2}"/>
              </a:ext>
            </a:extLst>
          </p:cNvPr>
          <p:cNvSpPr>
            <a:spLocks noGrp="1"/>
          </p:cNvSpPr>
          <p:nvPr>
            <p:ph type="body" sz="half" idx="2" hasCustomPrompt="1"/>
          </p:nvPr>
        </p:nvSpPr>
        <p:spPr>
          <a:xfrm>
            <a:off x="1750141" y="4975123"/>
            <a:ext cx="3333135" cy="1151041"/>
          </a:xfrm>
        </p:spPr>
        <p:txBody>
          <a:bodyPr/>
          <a:lstStyle>
            <a:lvl1pPr marL="0" indent="0">
              <a:buNone/>
              <a:defRPr sz="1600">
                <a:solidFill>
                  <a:schemeClr val="bg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add attribution</a:t>
            </a:r>
          </a:p>
        </p:txBody>
      </p:sp>
      <p:sp>
        <p:nvSpPr>
          <p:cNvPr id="6" name="TextBox 5">
            <a:extLst>
              <a:ext uri="{FF2B5EF4-FFF2-40B4-BE49-F238E27FC236}">
                <a16:creationId xmlns:a16="http://schemas.microsoft.com/office/drawing/2014/main" id="{5ACE8853-3440-C143-885D-8505E5267BB4}"/>
              </a:ext>
            </a:extLst>
          </p:cNvPr>
          <p:cNvSpPr txBox="1"/>
          <p:nvPr/>
        </p:nvSpPr>
        <p:spPr>
          <a:xfrm>
            <a:off x="552450" y="6464847"/>
            <a:ext cx="311150" cy="138499"/>
          </a:xfrm>
          <a:prstGeom prst="rect">
            <a:avLst/>
          </a:prstGeom>
          <a:noFill/>
        </p:spPr>
        <p:txBody>
          <a:bodyPr wrap="square" lIns="0" tIns="0" rIns="0" bIns="0" rtlCol="0">
            <a:spAutoFit/>
          </a:bodyPr>
          <a:lstStyle/>
          <a:p>
            <a:pPr algn="l"/>
            <a:fld id="{B1666CF4-00AE-E64C-B9EF-3FA856832BB4}" type="slidenum">
              <a:rPr lang="en-US" sz="900" b="1" smtClean="0">
                <a:solidFill>
                  <a:schemeClr val="bg1"/>
                </a:solidFill>
              </a:rPr>
              <a:pPr algn="l"/>
              <a:t>‹#›</a:t>
            </a:fld>
            <a:endParaRPr lang="en-US" sz="900" b="1">
              <a:solidFill>
                <a:schemeClr val="bg1"/>
              </a:solidFill>
            </a:endParaRPr>
          </a:p>
        </p:txBody>
      </p:sp>
    </p:spTree>
    <p:extLst>
      <p:ext uri="{BB962C8B-B14F-4D97-AF65-F5344CB8AC3E}">
        <p14:creationId xmlns:p14="http://schemas.microsoft.com/office/powerpoint/2010/main" val="2359212479"/>
      </p:ext>
    </p:extLst>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preserve="1">
  <p:cSld name="Quote with image">
    <p:spTree>
      <p:nvGrpSpPr>
        <p:cNvPr id="1" name=""/>
        <p:cNvGrpSpPr/>
        <p:nvPr/>
      </p:nvGrpSpPr>
      <p:grpSpPr>
        <a:xfrm>
          <a:off x="0" y="0"/>
          <a:ext cx="0" cy="0"/>
          <a:chOff x="0" y="0"/>
          <a:chExt cx="0" cy="0"/>
        </a:xfrm>
      </p:grpSpPr>
      <p:sp>
        <p:nvSpPr>
          <p:cNvPr id="8" name="Picture Placeholder 7">
            <a:extLst>
              <a:ext uri="{FF2B5EF4-FFF2-40B4-BE49-F238E27FC236}">
                <a16:creationId xmlns:a16="http://schemas.microsoft.com/office/drawing/2014/main" id="{FE7F1C70-615E-AD4D-A6A5-DCC8984A4BE1}"/>
              </a:ext>
            </a:extLst>
          </p:cNvPr>
          <p:cNvSpPr>
            <a:spLocks noGrp="1"/>
          </p:cNvSpPr>
          <p:nvPr>
            <p:ph type="pic" sz="quarter" idx="10"/>
          </p:nvPr>
        </p:nvSpPr>
        <p:spPr>
          <a:xfrm>
            <a:off x="8268929" y="0"/>
            <a:ext cx="3923071" cy="6858000"/>
          </a:xfrm>
          <a:solidFill>
            <a:schemeClr val="bg1">
              <a:lumMod val="95000"/>
            </a:schemeClr>
          </a:solidFill>
        </p:spPr>
        <p:txBody>
          <a:bodyPr/>
          <a:lstStyle>
            <a:lvl1pPr>
              <a:defRPr sz="1200">
                <a:solidFill>
                  <a:srgbClr val="FF0000"/>
                </a:solidFill>
              </a:defRPr>
            </a:lvl1pPr>
          </a:lstStyle>
          <a:p>
            <a:r>
              <a:rPr lang="en-US"/>
              <a:t>Click icon to add picture</a:t>
            </a:r>
          </a:p>
        </p:txBody>
      </p:sp>
      <p:sp>
        <p:nvSpPr>
          <p:cNvPr id="2" name="Title 1">
            <a:extLst>
              <a:ext uri="{FF2B5EF4-FFF2-40B4-BE49-F238E27FC236}">
                <a16:creationId xmlns:a16="http://schemas.microsoft.com/office/drawing/2014/main" id="{ECE8FA60-AFE7-4C49-A90A-B7011B7B2299}"/>
              </a:ext>
            </a:extLst>
          </p:cNvPr>
          <p:cNvSpPr>
            <a:spLocks noGrp="1"/>
          </p:cNvSpPr>
          <p:nvPr>
            <p:ph type="title"/>
          </p:nvPr>
        </p:nvSpPr>
        <p:spPr>
          <a:xfrm>
            <a:off x="1750143" y="914399"/>
            <a:ext cx="5043948" cy="3785419"/>
          </a:xfrm>
        </p:spPr>
        <p:txBody>
          <a:bodyPr anchor="t"/>
          <a:lstStyle>
            <a:lvl1pPr>
              <a:defRPr sz="4000">
                <a:solidFill>
                  <a:schemeClr val="tx1"/>
                </a:solidFill>
              </a:defRPr>
            </a:lvl1pPr>
          </a:lstStyle>
          <a:p>
            <a:r>
              <a:rPr lang="en-US"/>
              <a:t>Click to edit Master title style</a:t>
            </a:r>
          </a:p>
        </p:txBody>
      </p:sp>
      <p:sp>
        <p:nvSpPr>
          <p:cNvPr id="5" name="Text Placeholder 3">
            <a:extLst>
              <a:ext uri="{FF2B5EF4-FFF2-40B4-BE49-F238E27FC236}">
                <a16:creationId xmlns:a16="http://schemas.microsoft.com/office/drawing/2014/main" id="{1B44CB5E-0819-6D43-8B53-69EFE0C62AD2}"/>
              </a:ext>
            </a:extLst>
          </p:cNvPr>
          <p:cNvSpPr>
            <a:spLocks noGrp="1"/>
          </p:cNvSpPr>
          <p:nvPr>
            <p:ph type="body" sz="half" idx="2" hasCustomPrompt="1"/>
          </p:nvPr>
        </p:nvSpPr>
        <p:spPr>
          <a:xfrm>
            <a:off x="1750141" y="4975123"/>
            <a:ext cx="3333135" cy="1151041"/>
          </a:xfrm>
        </p:spPr>
        <p:txBody>
          <a:bodyPr/>
          <a:lstStyle>
            <a:lvl1pPr marL="0" indent="0">
              <a:buNone/>
              <a:defRPr sz="16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add attribution</a:t>
            </a:r>
          </a:p>
        </p:txBody>
      </p:sp>
    </p:spTree>
    <p:extLst>
      <p:ext uri="{BB962C8B-B14F-4D97-AF65-F5344CB8AC3E}">
        <p14:creationId xmlns:p14="http://schemas.microsoft.com/office/powerpoint/2010/main" val="3282783883"/>
      </p:ext>
    </p:extLst>
  </p:cSld>
  <p:clrMapOvr>
    <a:masterClrMapping/>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662171377"/>
      </p:ext>
    </p:extLst>
  </p:cSld>
  <p:clrMapOvr>
    <a:masterClrMapping/>
  </p:clrMapOvr>
</p:sldLayout>
</file>

<file path=ppt/slideLayouts/slideLayout223.xml><?xml version="1.0" encoding="utf-8"?>
<p:sldLayout xmlns:a="http://schemas.openxmlformats.org/drawingml/2006/main" xmlns:r="http://schemas.openxmlformats.org/officeDocument/2006/relationships" xmlns:p="http://schemas.openxmlformats.org/presentationml/2006/main" showMasterSp="0" preserve="1">
  <p:cSld name="Back slide">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id="{B34D4AAC-B675-2943-A5A5-13EED76C1724}"/>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4065639" y="2646107"/>
            <a:ext cx="4060723" cy="1015181"/>
          </a:xfrm>
          <a:prstGeom prst="rect">
            <a:avLst/>
          </a:prstGeom>
        </p:spPr>
      </p:pic>
    </p:spTree>
    <p:extLst>
      <p:ext uri="{BB962C8B-B14F-4D97-AF65-F5344CB8AC3E}">
        <p14:creationId xmlns:p14="http://schemas.microsoft.com/office/powerpoint/2010/main" val="1532338975"/>
      </p:ext>
    </p:extLst>
  </p:cSld>
  <p:clrMapOvr>
    <a:masterClrMapping/>
  </p:clrMapOvr>
</p:sldLayout>
</file>

<file path=ppt/slideLayouts/slideLayout224.xml><?xml version="1.0" encoding="utf-8"?>
<p:sldLayout xmlns:a="http://schemas.openxmlformats.org/drawingml/2006/main" xmlns:r="http://schemas.openxmlformats.org/officeDocument/2006/relationships" xmlns:p="http://schemas.openxmlformats.org/presentationml/2006/main" type="title">
  <p:cSld name="1_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5518C82-91C1-7946-B929-555CE1721141}"/>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22DE59F-98D5-FF45-B744-B8AE8938A1BA}"/>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A59F3D09-9112-DE4C-A486-7CE0D2C11464}"/>
              </a:ext>
            </a:extLst>
          </p:cNvPr>
          <p:cNvSpPr>
            <a:spLocks noGrp="1"/>
          </p:cNvSpPr>
          <p:nvPr>
            <p:ph type="dt" sz="half" idx="10"/>
          </p:nvPr>
        </p:nvSpPr>
        <p:spPr/>
        <p:txBody>
          <a:bodyPr/>
          <a:lstStyle/>
          <a:p>
            <a:fld id="{08A608FD-D448-FB4D-BDF9-D63137751E78}" type="datetimeFigureOut">
              <a:rPr lang="en-US" smtClean="0"/>
              <a:t>7/15/2024</a:t>
            </a:fld>
            <a:endParaRPr lang="en-US"/>
          </a:p>
        </p:txBody>
      </p:sp>
      <p:sp>
        <p:nvSpPr>
          <p:cNvPr id="5" name="Footer Placeholder 4">
            <a:extLst>
              <a:ext uri="{FF2B5EF4-FFF2-40B4-BE49-F238E27FC236}">
                <a16:creationId xmlns:a16="http://schemas.microsoft.com/office/drawing/2014/main" id="{30A112E0-48DC-A546-8EC2-BB049979181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CBAD43E-9A80-8740-ADB4-E5014F856946}"/>
              </a:ext>
            </a:extLst>
          </p:cNvPr>
          <p:cNvSpPr>
            <a:spLocks noGrp="1"/>
          </p:cNvSpPr>
          <p:nvPr>
            <p:ph type="sldNum" sz="quarter" idx="12"/>
          </p:nvPr>
        </p:nvSpPr>
        <p:spPr/>
        <p:txBody>
          <a:bodyPr/>
          <a:lstStyle/>
          <a:p>
            <a:fld id="{202305A8-99A3-4847-ABD2-8F693ABEBBDD}" type="slidenum">
              <a:rPr lang="en-US" smtClean="0"/>
              <a:t>‹#›</a:t>
            </a:fld>
            <a:endParaRPr lang="en-US"/>
          </a:p>
        </p:txBody>
      </p:sp>
    </p:spTree>
    <p:extLst>
      <p:ext uri="{BB962C8B-B14F-4D97-AF65-F5344CB8AC3E}">
        <p14:creationId xmlns:p14="http://schemas.microsoft.com/office/powerpoint/2010/main" val="2441711874"/>
      </p:ext>
    </p:extLst>
  </p:cSld>
  <p:clrMapOvr>
    <a:masterClrMapping/>
  </p:clrMapOvr>
</p:sldLayout>
</file>

<file path=ppt/slideLayouts/slideLayout225.xml><?xml version="1.0" encoding="utf-8"?>
<p:sldLayout xmlns:a="http://schemas.openxmlformats.org/drawingml/2006/main" xmlns:r="http://schemas.openxmlformats.org/officeDocument/2006/relationships" xmlns:p="http://schemas.openxmlformats.org/presentationml/2006/main" userDrawn="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sz="3750"/>
            </a:lvl1pPr>
          </a:lstStyle>
          <a:p>
            <a:r>
              <a:rPr lang="en-US"/>
              <a:t>Click to edit Master title style</a:t>
            </a:r>
          </a:p>
        </p:txBody>
      </p:sp>
      <p:sp>
        <p:nvSpPr>
          <p:cNvPr id="3" name="Content Placeholder 2"/>
          <p:cNvSpPr>
            <a:spLocks noGrp="1"/>
          </p:cNvSpPr>
          <p:nvPr>
            <p:ph idx="1"/>
          </p:nvPr>
        </p:nvSpPr>
        <p:spPr>
          <a:xfrm>
            <a:off x="552451" y="1311215"/>
            <a:ext cx="11058525" cy="4815900"/>
          </a:xfrm>
        </p:spPr>
        <p:txBody>
          <a:bodyPr/>
          <a:lstStyle>
            <a:lvl1pPr>
              <a:defRPr sz="2400"/>
            </a:lvl1pPr>
            <a:lvl2pPr>
              <a:defRPr sz="2400"/>
            </a:lvl2pPr>
            <a:lvl3pPr>
              <a:defRPr sz="2400"/>
            </a:lvl3pPr>
            <a:lvl4pPr>
              <a:defRPr sz="2400"/>
            </a:lvl4pPr>
            <a:lvl5pPr>
              <a:defRPr sz="2400"/>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614707009"/>
      </p:ext>
    </p:extLst>
  </p:cSld>
  <p:clrMapOvr>
    <a:masterClrMapping/>
  </p:clrMapOvr>
</p:sldLayout>
</file>

<file path=ppt/slideLayouts/slideLayout226.xml><?xml version="1.0" encoding="utf-8"?>
<p:sldLayout xmlns:a="http://schemas.openxmlformats.org/drawingml/2006/main" xmlns:r="http://schemas.openxmlformats.org/officeDocument/2006/relationships" xmlns:p="http://schemas.openxmlformats.org/presentationml/2006/main" showMasterSp="0" preserve="1" userDrawn="1">
  <p:cSld name="Title Slide Blue">
    <p:bg>
      <p:bgPr>
        <a:solidFill>
          <a:schemeClr val="tx2"/>
        </a:solidFill>
        <a:effectLst/>
      </p:bgPr>
    </p:bg>
    <p:spTree>
      <p:nvGrpSpPr>
        <p:cNvPr id="1" name=""/>
        <p:cNvGrpSpPr/>
        <p:nvPr/>
      </p:nvGrpSpPr>
      <p:grpSpPr>
        <a:xfrm>
          <a:off x="0" y="0"/>
          <a:ext cx="0" cy="0"/>
          <a:chOff x="0" y="0"/>
          <a:chExt cx="0" cy="0"/>
        </a:xfrm>
      </p:grpSpPr>
      <p:sp>
        <p:nvSpPr>
          <p:cNvPr id="6" name="Title 1"/>
          <p:cNvSpPr>
            <a:spLocks noGrp="1"/>
          </p:cNvSpPr>
          <p:nvPr>
            <p:ph type="ctrTitle" hasCustomPrompt="1"/>
          </p:nvPr>
        </p:nvSpPr>
        <p:spPr bwMode="black">
          <a:xfrm>
            <a:off x="558802" y="1331682"/>
            <a:ext cx="10889948" cy="1843319"/>
          </a:xfrm>
          <a:prstGeom prst="rect">
            <a:avLst/>
          </a:prstGeom>
        </p:spPr>
        <p:txBody>
          <a:bodyPr wrap="square" anchor="t" anchorCtr="0">
            <a:noAutofit/>
          </a:bodyPr>
          <a:lstStyle>
            <a:lvl1pPr algn="l">
              <a:defRPr sz="7200">
                <a:solidFill>
                  <a:schemeClr val="bg1"/>
                </a:solidFill>
                <a:latin typeface="Arial" panose="020B0604020202020204" pitchFamily="34" charset="0"/>
              </a:defRPr>
            </a:lvl1pPr>
          </a:lstStyle>
          <a:p>
            <a:r>
              <a:rPr lang="en-US" dirty="0"/>
              <a:t>Always In Title Case; </a:t>
            </a:r>
            <a:br>
              <a:rPr lang="en-US" dirty="0"/>
            </a:br>
            <a:r>
              <a:rPr lang="en-US" dirty="0"/>
              <a:t>2 Lines Preferred</a:t>
            </a:r>
          </a:p>
        </p:txBody>
      </p:sp>
      <p:sp>
        <p:nvSpPr>
          <p:cNvPr id="9" name="Text Placeholder 12"/>
          <p:cNvSpPr>
            <a:spLocks noGrp="1"/>
          </p:cNvSpPr>
          <p:nvPr>
            <p:ph type="body" sz="quarter" idx="11" hasCustomPrompt="1"/>
          </p:nvPr>
        </p:nvSpPr>
        <p:spPr bwMode="black">
          <a:xfrm>
            <a:off x="558801" y="3864026"/>
            <a:ext cx="8608155" cy="480217"/>
          </a:xfrm>
          <a:prstGeom prst="rect">
            <a:avLst/>
          </a:prstGeom>
        </p:spPr>
        <p:txBody>
          <a:bodyPr tIns="0">
            <a:noAutofit/>
          </a:bodyPr>
          <a:lstStyle>
            <a:lvl1pPr marL="0" indent="0">
              <a:buNone/>
              <a:defRPr sz="1600" b="0">
                <a:solidFill>
                  <a:schemeClr val="bg1"/>
                </a:solidFill>
                <a:latin typeface="Arial" panose="020B0604020202020204" pitchFamily="34" charset="0"/>
              </a:defRPr>
            </a:lvl1pPr>
          </a:lstStyle>
          <a:p>
            <a:pPr lvl="0"/>
            <a:r>
              <a:rPr lang="en-US" dirty="0"/>
              <a:t>Insert Date Here</a:t>
            </a:r>
            <a:endParaRPr lang="lt-LT" dirty="0"/>
          </a:p>
        </p:txBody>
      </p:sp>
      <p:sp>
        <p:nvSpPr>
          <p:cNvPr id="10" name="Text Placeholder 2"/>
          <p:cNvSpPr>
            <a:spLocks noGrp="1"/>
          </p:cNvSpPr>
          <p:nvPr>
            <p:ph type="body" idx="12" hasCustomPrompt="1"/>
          </p:nvPr>
        </p:nvSpPr>
        <p:spPr>
          <a:xfrm>
            <a:off x="558800" y="3180068"/>
            <a:ext cx="8607117" cy="626305"/>
          </a:xfrm>
        </p:spPr>
        <p:txBody>
          <a:bodyPr>
            <a:noAutofit/>
          </a:bodyPr>
          <a:lstStyle>
            <a:lvl1pPr marL="0" indent="0" algn="l" defTabSz="609570" rtl="0" eaLnBrk="1" latinLnBrk="0" hangingPunct="1">
              <a:lnSpc>
                <a:spcPts val="1920"/>
              </a:lnSpc>
              <a:spcBef>
                <a:spcPts val="1600"/>
              </a:spcBef>
              <a:spcAft>
                <a:spcPts val="267"/>
              </a:spcAft>
              <a:buClr>
                <a:schemeClr val="bg1"/>
              </a:buClr>
              <a:buSzPct val="110000"/>
              <a:buFont typeface="Arial" panose="020B0604020202020204" pitchFamily="34" charset="0"/>
              <a:buNone/>
              <a:defRPr lang="en-US" sz="1600" b="0" kern="1200" spc="3" dirty="0">
                <a:solidFill>
                  <a:srgbClr val="FFFFFF"/>
                </a:solidFill>
                <a:latin typeface="Arial" panose="020B0604020202020204" pitchFamily="34" charset="0"/>
                <a:ea typeface="+mn-ea"/>
                <a:cs typeface="+mn-cs"/>
              </a:defRPr>
            </a:lvl1pPr>
            <a:lvl2pPr marL="609570" indent="0">
              <a:buNone/>
              <a:defRPr sz="2667">
                <a:solidFill>
                  <a:schemeClr val="tx1">
                    <a:tint val="75000"/>
                  </a:schemeClr>
                </a:solidFill>
              </a:defRPr>
            </a:lvl2pPr>
            <a:lvl3pPr marL="1219140" indent="0">
              <a:buNone/>
              <a:defRPr sz="2400">
                <a:solidFill>
                  <a:schemeClr val="tx1">
                    <a:tint val="75000"/>
                  </a:schemeClr>
                </a:solidFill>
              </a:defRPr>
            </a:lvl3pPr>
            <a:lvl4pPr marL="1828709" indent="0">
              <a:buNone/>
              <a:defRPr sz="2133">
                <a:solidFill>
                  <a:schemeClr val="tx1">
                    <a:tint val="75000"/>
                  </a:schemeClr>
                </a:solidFill>
              </a:defRPr>
            </a:lvl4pPr>
            <a:lvl5pPr marL="2438278" indent="0">
              <a:buNone/>
              <a:defRPr sz="2133">
                <a:solidFill>
                  <a:schemeClr val="tx1">
                    <a:tint val="75000"/>
                  </a:schemeClr>
                </a:solidFill>
              </a:defRPr>
            </a:lvl5pPr>
            <a:lvl6pPr marL="3047848" indent="0">
              <a:buNone/>
              <a:defRPr sz="2133">
                <a:solidFill>
                  <a:schemeClr val="tx1">
                    <a:tint val="75000"/>
                  </a:schemeClr>
                </a:solidFill>
              </a:defRPr>
            </a:lvl6pPr>
            <a:lvl7pPr marL="3657418" indent="0">
              <a:buNone/>
              <a:defRPr sz="2133">
                <a:solidFill>
                  <a:schemeClr val="tx1">
                    <a:tint val="75000"/>
                  </a:schemeClr>
                </a:solidFill>
              </a:defRPr>
            </a:lvl7pPr>
            <a:lvl8pPr marL="4266987" indent="0">
              <a:buNone/>
              <a:defRPr sz="2133">
                <a:solidFill>
                  <a:schemeClr val="tx1">
                    <a:tint val="75000"/>
                  </a:schemeClr>
                </a:solidFill>
              </a:defRPr>
            </a:lvl8pPr>
            <a:lvl9pPr marL="4876557" indent="0">
              <a:buNone/>
              <a:defRPr sz="2133">
                <a:solidFill>
                  <a:schemeClr val="tx1">
                    <a:tint val="75000"/>
                  </a:schemeClr>
                </a:solidFill>
              </a:defRPr>
            </a:lvl9pPr>
          </a:lstStyle>
          <a:p>
            <a:pPr lvl="0"/>
            <a:r>
              <a:rPr lang="en-US" dirty="0"/>
              <a:t>CLICK TO EDIT MASTER TEXT STYLES</a:t>
            </a:r>
          </a:p>
        </p:txBody>
      </p:sp>
      <p:cxnSp>
        <p:nvCxnSpPr>
          <p:cNvPr id="7" name="Straight Connector 6">
            <a:extLst>
              <a:ext uri="{FF2B5EF4-FFF2-40B4-BE49-F238E27FC236}">
                <a16:creationId xmlns:a16="http://schemas.microsoft.com/office/drawing/2014/main" id="{A41411D5-F492-4B53-B3FB-726D5650ECE4}"/>
              </a:ext>
            </a:extLst>
          </p:cNvPr>
          <p:cNvCxnSpPr>
            <a:cxnSpLocks/>
          </p:cNvCxnSpPr>
          <p:nvPr userDrawn="1"/>
        </p:nvCxnSpPr>
        <p:spPr>
          <a:xfrm>
            <a:off x="558801" y="1159356"/>
            <a:ext cx="5592233" cy="0"/>
          </a:xfrm>
          <a:prstGeom prst="line">
            <a:avLst/>
          </a:prstGeom>
          <a:ln w="79375">
            <a:solidFill>
              <a:schemeClr val="accent2"/>
            </a:solidFill>
          </a:ln>
          <a:effectLst/>
        </p:spPr>
        <p:style>
          <a:lnRef idx="2">
            <a:schemeClr val="accent1"/>
          </a:lnRef>
          <a:fillRef idx="0">
            <a:schemeClr val="accent1"/>
          </a:fillRef>
          <a:effectRef idx="1">
            <a:schemeClr val="accent1"/>
          </a:effectRef>
          <a:fontRef idx="minor">
            <a:schemeClr val="tx1"/>
          </a:fontRef>
        </p:style>
      </p:cxnSp>
      <p:pic>
        <p:nvPicPr>
          <p:cNvPr id="2" name="Picture 1" descr="A picture containing drawing&#10;&#10;Description automatically generated">
            <a:extLst>
              <a:ext uri="{FF2B5EF4-FFF2-40B4-BE49-F238E27FC236}">
                <a16:creationId xmlns:a16="http://schemas.microsoft.com/office/drawing/2014/main" id="{0C8BF4AA-BDEE-438F-A9B0-0744EB663EF3}"/>
              </a:ext>
            </a:extLst>
          </p:cNvPr>
          <p:cNvPicPr>
            <a:picLocks noChangeAspect="1"/>
          </p:cNvPicPr>
          <p:nvPr userDrawn="1"/>
        </p:nvPicPr>
        <p:blipFill>
          <a:blip r:embed="rId2"/>
          <a:stretch>
            <a:fillRect/>
          </a:stretch>
        </p:blipFill>
        <p:spPr>
          <a:xfrm>
            <a:off x="9961760" y="6073224"/>
            <a:ext cx="1701075" cy="414843"/>
          </a:xfrm>
          <a:prstGeom prst="rect">
            <a:avLst/>
          </a:prstGeom>
        </p:spPr>
      </p:pic>
    </p:spTree>
    <p:extLst>
      <p:ext uri="{BB962C8B-B14F-4D97-AF65-F5344CB8AC3E}">
        <p14:creationId xmlns:p14="http://schemas.microsoft.com/office/powerpoint/2010/main" val="19876394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extLst>
    <p:ext uri="{DCECCB84-F9BA-43D5-87BE-67443E8EF086}">
      <p15:sldGuideLst xmlns:p15="http://schemas.microsoft.com/office/powerpoint/2012/main">
        <p15:guide id="1" orient="horz" pos="1215">
          <p15:clr>
            <a:srgbClr val="FBAE40"/>
          </p15:clr>
        </p15:guide>
        <p15:guide id="2" pos="2160">
          <p15:clr>
            <a:srgbClr val="FBAE40"/>
          </p15:clr>
        </p15:guide>
      </p15:sldGuideLst>
    </p:ext>
  </p:extLst>
</p:sldLayout>
</file>

<file path=ppt/slideLayouts/slideLayout227.xml><?xml version="1.0" encoding="utf-8"?>
<p:sldLayout xmlns:a="http://schemas.openxmlformats.org/drawingml/2006/main" xmlns:r="http://schemas.openxmlformats.org/officeDocument/2006/relationships" xmlns:p="http://schemas.openxmlformats.org/presentationml/2006/main" showMasterSp="0" preserve="1" userDrawn="1">
  <p:cSld name="Title and Full Page Photo_2">
    <p:bg>
      <p:bgPr>
        <a:solidFill>
          <a:schemeClr val="accent1"/>
        </a:solidFill>
        <a:effectLst/>
      </p:bgPr>
    </p:bg>
    <p:spTree>
      <p:nvGrpSpPr>
        <p:cNvPr id="1" name=""/>
        <p:cNvGrpSpPr/>
        <p:nvPr/>
      </p:nvGrpSpPr>
      <p:grpSpPr>
        <a:xfrm>
          <a:off x="0" y="0"/>
          <a:ext cx="0" cy="0"/>
          <a:chOff x="0" y="0"/>
          <a:chExt cx="0" cy="0"/>
        </a:xfrm>
      </p:grpSpPr>
      <p:sp>
        <p:nvSpPr>
          <p:cNvPr id="3" name="object 3">
            <a:extLst>
              <a:ext uri="{FF2B5EF4-FFF2-40B4-BE49-F238E27FC236}">
                <a16:creationId xmlns:a16="http://schemas.microsoft.com/office/drawing/2014/main" id="{159C3DA1-DEB1-4B21-9A23-9B1542197EB5}"/>
              </a:ext>
            </a:extLst>
          </p:cNvPr>
          <p:cNvSpPr/>
          <p:nvPr userDrawn="1"/>
        </p:nvSpPr>
        <p:spPr>
          <a:xfrm>
            <a:off x="0" y="2"/>
            <a:ext cx="12191144" cy="6857519"/>
          </a:xfrm>
          <a:prstGeom prst="rect">
            <a:avLst/>
          </a:prstGeom>
          <a:blipFill>
            <a:blip r:embed="rId2" cstate="screen">
              <a:extLst>
                <a:ext uri="{28A0092B-C50C-407E-A947-70E740481C1C}">
                  <a14:useLocalDpi xmlns:a14="http://schemas.microsoft.com/office/drawing/2010/main"/>
                </a:ext>
              </a:extLst>
            </a:blip>
            <a:stretch>
              <a:fillRect/>
            </a:stretch>
          </a:blipFill>
        </p:spPr>
        <p:txBody>
          <a:bodyPr wrap="square" lIns="0" tIns="0" rIns="0" bIns="0" rtlCol="0"/>
          <a:lstStyle/>
          <a:p>
            <a:endParaRPr sz="1092" dirty="0">
              <a:latin typeface="Arial" panose="020B0604020202020204" pitchFamily="34" charset="0"/>
            </a:endParaRPr>
          </a:p>
        </p:txBody>
      </p:sp>
      <p:sp>
        <p:nvSpPr>
          <p:cNvPr id="4" name="object 4">
            <a:extLst>
              <a:ext uri="{FF2B5EF4-FFF2-40B4-BE49-F238E27FC236}">
                <a16:creationId xmlns:a16="http://schemas.microsoft.com/office/drawing/2014/main" id="{7DB0D50D-0260-4CD8-B23B-73CC332F40ED}"/>
              </a:ext>
            </a:extLst>
          </p:cNvPr>
          <p:cNvSpPr/>
          <p:nvPr userDrawn="1"/>
        </p:nvSpPr>
        <p:spPr>
          <a:xfrm>
            <a:off x="0" y="387"/>
            <a:ext cx="12192000" cy="6857615"/>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231F20">
              <a:alpha val="9999"/>
            </a:srgbClr>
          </a:solidFill>
        </p:spPr>
        <p:txBody>
          <a:bodyPr wrap="square" lIns="0" tIns="0" rIns="0" bIns="0" rtlCol="0"/>
          <a:lstStyle/>
          <a:p>
            <a:endParaRPr sz="1092" dirty="0">
              <a:latin typeface="Arial" panose="020B0604020202020204" pitchFamily="34" charset="0"/>
            </a:endParaRPr>
          </a:p>
        </p:txBody>
      </p:sp>
      <p:sp>
        <p:nvSpPr>
          <p:cNvPr id="8" name="Flowchart: Manual Input 2">
            <a:extLst>
              <a:ext uri="{FF2B5EF4-FFF2-40B4-BE49-F238E27FC236}">
                <a16:creationId xmlns:a16="http://schemas.microsoft.com/office/drawing/2014/main" id="{ACD4E1FA-988E-FB44-82E9-6076CDE43293}"/>
              </a:ext>
            </a:extLst>
          </p:cNvPr>
          <p:cNvSpPr/>
          <p:nvPr userDrawn="1"/>
        </p:nvSpPr>
        <p:spPr>
          <a:xfrm rot="5400000" flipH="1">
            <a:off x="-3047313" y="-2980318"/>
            <a:ext cx="6858000" cy="12818660"/>
          </a:xfrm>
          <a:prstGeom prst="flowChartManualInput">
            <a:avLst/>
          </a:prstGeom>
          <a:gradFill flip="none" rotWithShape="1">
            <a:gsLst>
              <a:gs pos="0">
                <a:schemeClr val="tx2">
                  <a:alpha val="50000"/>
                </a:schemeClr>
              </a:gs>
              <a:gs pos="25000">
                <a:schemeClr val="accent1">
                  <a:alpha val="77000"/>
                </a:schemeClr>
              </a:gs>
              <a:gs pos="61000">
                <a:schemeClr val="accent1"/>
              </a:gs>
              <a:gs pos="100000">
                <a:schemeClr val="tx2"/>
              </a:gs>
            </a:gsLst>
            <a:lin ang="1200000" scaled="0"/>
            <a:tileRect/>
          </a:gradFill>
          <a:ln w="38100" cap="flat" cmpd="sng" algn="ctr">
            <a:noFill/>
            <a:prstDash val="solid"/>
          </a:ln>
          <a:effectLst/>
        </p:spPr>
        <p:txBody>
          <a:bodyPr vert="horz" lIns="121920" tIns="121920" rIns="121920" bIns="121920" rtlCol="0" anchor="ctr"/>
          <a:lstStyle/>
          <a:p>
            <a:pPr algn="ctr" defTabSz="1219140">
              <a:lnSpc>
                <a:spcPts val="2293"/>
              </a:lnSpc>
              <a:buClr>
                <a:srgbClr val="FFFFFF"/>
              </a:buClr>
            </a:pPr>
            <a:endParaRPr lang="en-US" sz="1600" kern="0" dirty="0">
              <a:solidFill>
                <a:schemeClr val="accent3"/>
              </a:solidFill>
              <a:latin typeface="Arial" panose="020B0604020202020204" pitchFamily="34" charset="0"/>
              <a:cs typeface="Arial Unicode MS" pitchFamily="34" charset="-128"/>
            </a:endParaRPr>
          </a:p>
        </p:txBody>
      </p:sp>
      <p:sp>
        <p:nvSpPr>
          <p:cNvPr id="6" name="Title 1"/>
          <p:cNvSpPr>
            <a:spLocks noGrp="1"/>
          </p:cNvSpPr>
          <p:nvPr>
            <p:ph type="title" hasCustomPrompt="1"/>
          </p:nvPr>
        </p:nvSpPr>
        <p:spPr>
          <a:xfrm>
            <a:off x="566057" y="1589315"/>
            <a:ext cx="4974771" cy="1619132"/>
          </a:xfrm>
          <a:noFill/>
        </p:spPr>
        <p:txBody>
          <a:bodyPr vert="horz" lIns="0" tIns="0" rIns="91440" bIns="182880" rtlCol="0" anchor="t" anchorCtr="0">
            <a:noAutofit/>
          </a:bodyPr>
          <a:lstStyle>
            <a:lvl1pPr algn="l" defTabSz="609570" rtl="0" eaLnBrk="1" latinLnBrk="0" hangingPunct="1">
              <a:lnSpc>
                <a:spcPct val="90000"/>
              </a:lnSpc>
              <a:spcBef>
                <a:spcPct val="0"/>
              </a:spcBef>
              <a:buNone/>
              <a:defRPr lang="en-US" sz="5867" b="1" kern="1200" dirty="0">
                <a:solidFill>
                  <a:schemeClr val="bg1"/>
                </a:solidFill>
                <a:latin typeface="Arial" panose="020B0604020202020204" pitchFamily="34" charset="0"/>
                <a:ea typeface="+mj-ea"/>
                <a:cs typeface="Arial" panose="020B0604020202020204" pitchFamily="34" charset="0"/>
              </a:defRPr>
            </a:lvl1pPr>
          </a:lstStyle>
          <a:p>
            <a:r>
              <a:rPr lang="en-US" dirty="0"/>
              <a:t>Title Case, Arial 44 </a:t>
            </a:r>
            <a:r>
              <a:rPr lang="en-US" dirty="0" err="1"/>
              <a:t>pt</a:t>
            </a:r>
            <a:br>
              <a:rPr lang="en-US" dirty="0"/>
            </a:br>
            <a:endParaRPr lang="en-US" dirty="0"/>
          </a:p>
        </p:txBody>
      </p:sp>
      <p:pic>
        <p:nvPicPr>
          <p:cNvPr id="2" name="Picture 1" descr="A picture containing drawing&#10;&#10;Description automatically generated">
            <a:extLst>
              <a:ext uri="{FF2B5EF4-FFF2-40B4-BE49-F238E27FC236}">
                <a16:creationId xmlns:a16="http://schemas.microsoft.com/office/drawing/2014/main" id="{C93FA3F8-9165-4F48-B677-BDA465F26F71}"/>
              </a:ext>
            </a:extLst>
          </p:cNvPr>
          <p:cNvPicPr>
            <a:picLocks noChangeAspect="1"/>
          </p:cNvPicPr>
          <p:nvPr userDrawn="1"/>
        </p:nvPicPr>
        <p:blipFill>
          <a:blip r:embed="rId3"/>
          <a:stretch>
            <a:fillRect/>
          </a:stretch>
        </p:blipFill>
        <p:spPr>
          <a:xfrm>
            <a:off x="598996" y="499737"/>
            <a:ext cx="1701075" cy="414843"/>
          </a:xfrm>
          <a:prstGeom prst="rect">
            <a:avLst/>
          </a:prstGeom>
        </p:spPr>
      </p:pic>
      <p:sp>
        <p:nvSpPr>
          <p:cNvPr id="14" name="Text Placeholder 12">
            <a:extLst>
              <a:ext uri="{FF2B5EF4-FFF2-40B4-BE49-F238E27FC236}">
                <a16:creationId xmlns:a16="http://schemas.microsoft.com/office/drawing/2014/main" id="{FF8A25A3-8469-423B-A3CC-7A1A31CCB3F7}"/>
              </a:ext>
            </a:extLst>
          </p:cNvPr>
          <p:cNvSpPr>
            <a:spLocks noGrp="1"/>
          </p:cNvSpPr>
          <p:nvPr>
            <p:ph type="body" sz="quarter" idx="11" hasCustomPrompt="1"/>
          </p:nvPr>
        </p:nvSpPr>
        <p:spPr bwMode="black">
          <a:xfrm>
            <a:off x="558800" y="3998282"/>
            <a:ext cx="4971741" cy="480217"/>
          </a:xfrm>
          <a:prstGeom prst="rect">
            <a:avLst/>
          </a:prstGeom>
        </p:spPr>
        <p:txBody>
          <a:bodyPr tIns="0">
            <a:noAutofit/>
          </a:bodyPr>
          <a:lstStyle>
            <a:lvl1pPr marL="0" indent="0">
              <a:buNone/>
              <a:defRPr sz="1600" b="0">
                <a:solidFill>
                  <a:schemeClr val="bg1"/>
                </a:solidFill>
                <a:latin typeface="Arial" panose="020B0604020202020204" pitchFamily="34" charset="0"/>
              </a:defRPr>
            </a:lvl1pPr>
          </a:lstStyle>
          <a:p>
            <a:pPr lvl="0"/>
            <a:r>
              <a:rPr lang="en-US" dirty="0"/>
              <a:t>Insert Date Here</a:t>
            </a:r>
            <a:endParaRPr lang="lt-LT" dirty="0"/>
          </a:p>
        </p:txBody>
      </p:sp>
      <p:sp>
        <p:nvSpPr>
          <p:cNvPr id="15" name="Text Placeholder 2">
            <a:extLst>
              <a:ext uri="{FF2B5EF4-FFF2-40B4-BE49-F238E27FC236}">
                <a16:creationId xmlns:a16="http://schemas.microsoft.com/office/drawing/2014/main" id="{D5C00A3D-BA0F-4D31-8CFB-A087CE3A7964}"/>
              </a:ext>
            </a:extLst>
          </p:cNvPr>
          <p:cNvSpPr>
            <a:spLocks noGrp="1"/>
          </p:cNvSpPr>
          <p:nvPr>
            <p:ph type="body" idx="12" hasCustomPrompt="1"/>
          </p:nvPr>
        </p:nvSpPr>
        <p:spPr>
          <a:xfrm>
            <a:off x="558802" y="3314324"/>
            <a:ext cx="4971143" cy="626305"/>
          </a:xfrm>
        </p:spPr>
        <p:txBody>
          <a:bodyPr>
            <a:noAutofit/>
          </a:bodyPr>
          <a:lstStyle>
            <a:lvl1pPr marL="0" indent="0" algn="l" defTabSz="609570" rtl="0" eaLnBrk="1" latinLnBrk="0" hangingPunct="1">
              <a:lnSpc>
                <a:spcPts val="1920"/>
              </a:lnSpc>
              <a:spcBef>
                <a:spcPts val="1600"/>
              </a:spcBef>
              <a:spcAft>
                <a:spcPts val="267"/>
              </a:spcAft>
              <a:buClr>
                <a:schemeClr val="bg1"/>
              </a:buClr>
              <a:buSzPct val="110000"/>
              <a:buFont typeface="Arial" panose="020B0604020202020204" pitchFamily="34" charset="0"/>
              <a:buNone/>
              <a:defRPr lang="en-US" sz="1600" b="0" kern="1200" spc="3" dirty="0">
                <a:solidFill>
                  <a:srgbClr val="FFFFFF"/>
                </a:solidFill>
                <a:latin typeface="Arial" panose="020B0604020202020204" pitchFamily="34" charset="0"/>
                <a:ea typeface="+mn-ea"/>
                <a:cs typeface="+mn-cs"/>
              </a:defRPr>
            </a:lvl1pPr>
            <a:lvl2pPr marL="609570" indent="0">
              <a:buNone/>
              <a:defRPr sz="2667">
                <a:solidFill>
                  <a:schemeClr val="tx1">
                    <a:tint val="75000"/>
                  </a:schemeClr>
                </a:solidFill>
              </a:defRPr>
            </a:lvl2pPr>
            <a:lvl3pPr marL="1219140" indent="0">
              <a:buNone/>
              <a:defRPr sz="2400">
                <a:solidFill>
                  <a:schemeClr val="tx1">
                    <a:tint val="75000"/>
                  </a:schemeClr>
                </a:solidFill>
              </a:defRPr>
            </a:lvl3pPr>
            <a:lvl4pPr marL="1828709" indent="0">
              <a:buNone/>
              <a:defRPr sz="2133">
                <a:solidFill>
                  <a:schemeClr val="tx1">
                    <a:tint val="75000"/>
                  </a:schemeClr>
                </a:solidFill>
              </a:defRPr>
            </a:lvl4pPr>
            <a:lvl5pPr marL="2438278" indent="0">
              <a:buNone/>
              <a:defRPr sz="2133">
                <a:solidFill>
                  <a:schemeClr val="tx1">
                    <a:tint val="75000"/>
                  </a:schemeClr>
                </a:solidFill>
              </a:defRPr>
            </a:lvl5pPr>
            <a:lvl6pPr marL="3047848" indent="0">
              <a:buNone/>
              <a:defRPr sz="2133">
                <a:solidFill>
                  <a:schemeClr val="tx1">
                    <a:tint val="75000"/>
                  </a:schemeClr>
                </a:solidFill>
              </a:defRPr>
            </a:lvl6pPr>
            <a:lvl7pPr marL="3657418" indent="0">
              <a:buNone/>
              <a:defRPr sz="2133">
                <a:solidFill>
                  <a:schemeClr val="tx1">
                    <a:tint val="75000"/>
                  </a:schemeClr>
                </a:solidFill>
              </a:defRPr>
            </a:lvl7pPr>
            <a:lvl8pPr marL="4266987" indent="0">
              <a:buNone/>
              <a:defRPr sz="2133">
                <a:solidFill>
                  <a:schemeClr val="tx1">
                    <a:tint val="75000"/>
                  </a:schemeClr>
                </a:solidFill>
              </a:defRPr>
            </a:lvl8pPr>
            <a:lvl9pPr marL="4876557" indent="0">
              <a:buNone/>
              <a:defRPr sz="2133">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60932261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8.xml><?xml version="1.0" encoding="utf-8"?>
<p:sldLayout xmlns:a="http://schemas.openxmlformats.org/drawingml/2006/main" xmlns:r="http://schemas.openxmlformats.org/officeDocument/2006/relationships" xmlns:p="http://schemas.openxmlformats.org/presentationml/2006/main" showMasterSp="0" preserve="1" userDrawn="1">
  <p:cSld name="1_Title and Full Page Photo_2">
    <p:bg>
      <p:bgPr>
        <a:solidFill>
          <a:schemeClr val="accent1"/>
        </a:solidFill>
        <a:effectLst/>
      </p:bgPr>
    </p:bg>
    <p:spTree>
      <p:nvGrpSpPr>
        <p:cNvPr id="1" name=""/>
        <p:cNvGrpSpPr/>
        <p:nvPr/>
      </p:nvGrpSpPr>
      <p:grpSpPr>
        <a:xfrm>
          <a:off x="0" y="0"/>
          <a:ext cx="0" cy="0"/>
          <a:chOff x="0" y="0"/>
          <a:chExt cx="0" cy="0"/>
        </a:xfrm>
      </p:grpSpPr>
      <p:pic>
        <p:nvPicPr>
          <p:cNvPr id="7" name="Picture 6" descr="A white car parked on a road&#10;&#10;Description automatically generated with medium confidence">
            <a:extLst>
              <a:ext uri="{FF2B5EF4-FFF2-40B4-BE49-F238E27FC236}">
                <a16:creationId xmlns:a16="http://schemas.microsoft.com/office/drawing/2014/main" id="{651D3F14-7499-9747-827D-DE652C6694E3}"/>
              </a:ext>
            </a:extLst>
          </p:cNvPr>
          <p:cNvPicPr>
            <a:picLocks noChangeAspect="1"/>
          </p:cNvPicPr>
          <p:nvPr userDrawn="1"/>
        </p:nvPicPr>
        <p:blipFill>
          <a:blip r:embed="rId2"/>
          <a:stretch>
            <a:fillRect/>
          </a:stretch>
        </p:blipFill>
        <p:spPr>
          <a:xfrm>
            <a:off x="0" y="0"/>
            <a:ext cx="12192000" cy="6858000"/>
          </a:xfrm>
          <a:prstGeom prst="rect">
            <a:avLst/>
          </a:prstGeom>
        </p:spPr>
      </p:pic>
      <p:sp>
        <p:nvSpPr>
          <p:cNvPr id="4" name="object 4">
            <a:extLst>
              <a:ext uri="{FF2B5EF4-FFF2-40B4-BE49-F238E27FC236}">
                <a16:creationId xmlns:a16="http://schemas.microsoft.com/office/drawing/2014/main" id="{7DB0D50D-0260-4CD8-B23B-73CC332F40ED}"/>
              </a:ext>
            </a:extLst>
          </p:cNvPr>
          <p:cNvSpPr/>
          <p:nvPr userDrawn="1"/>
        </p:nvSpPr>
        <p:spPr>
          <a:xfrm>
            <a:off x="-1073864" y="198667"/>
            <a:ext cx="12192000" cy="6857615"/>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231F20">
              <a:alpha val="9999"/>
            </a:srgbClr>
          </a:solidFill>
        </p:spPr>
        <p:txBody>
          <a:bodyPr wrap="square" lIns="0" tIns="0" rIns="0" bIns="0" rtlCol="0"/>
          <a:lstStyle/>
          <a:p>
            <a:endParaRPr sz="1092" dirty="0">
              <a:latin typeface="Arial" panose="020B0604020202020204" pitchFamily="34" charset="0"/>
            </a:endParaRPr>
          </a:p>
        </p:txBody>
      </p:sp>
      <p:sp>
        <p:nvSpPr>
          <p:cNvPr id="8" name="Flowchart: Manual Input 2">
            <a:extLst>
              <a:ext uri="{FF2B5EF4-FFF2-40B4-BE49-F238E27FC236}">
                <a16:creationId xmlns:a16="http://schemas.microsoft.com/office/drawing/2014/main" id="{ACD4E1FA-988E-FB44-82E9-6076CDE43293}"/>
              </a:ext>
            </a:extLst>
          </p:cNvPr>
          <p:cNvSpPr/>
          <p:nvPr userDrawn="1"/>
        </p:nvSpPr>
        <p:spPr>
          <a:xfrm rot="5400000" flipH="1">
            <a:off x="-3047313" y="-2980318"/>
            <a:ext cx="6858000" cy="12818660"/>
          </a:xfrm>
          <a:prstGeom prst="flowChartManualInput">
            <a:avLst/>
          </a:prstGeom>
          <a:gradFill flip="none" rotWithShape="1">
            <a:gsLst>
              <a:gs pos="0">
                <a:schemeClr val="tx2">
                  <a:alpha val="50000"/>
                </a:schemeClr>
              </a:gs>
              <a:gs pos="25000">
                <a:schemeClr val="accent1">
                  <a:alpha val="77000"/>
                </a:schemeClr>
              </a:gs>
              <a:gs pos="61000">
                <a:schemeClr val="accent1"/>
              </a:gs>
              <a:gs pos="100000">
                <a:schemeClr val="tx2"/>
              </a:gs>
            </a:gsLst>
            <a:lin ang="1200000" scaled="0"/>
            <a:tileRect/>
          </a:gradFill>
          <a:ln w="38100" cap="flat" cmpd="sng" algn="ctr">
            <a:noFill/>
            <a:prstDash val="solid"/>
          </a:ln>
          <a:effectLst/>
        </p:spPr>
        <p:txBody>
          <a:bodyPr vert="horz" lIns="121920" tIns="121920" rIns="121920" bIns="121920" rtlCol="0" anchor="ctr"/>
          <a:lstStyle/>
          <a:p>
            <a:pPr algn="ctr" defTabSz="1219140">
              <a:lnSpc>
                <a:spcPts val="2293"/>
              </a:lnSpc>
              <a:buClr>
                <a:srgbClr val="FFFFFF"/>
              </a:buClr>
            </a:pPr>
            <a:endParaRPr lang="en-US" sz="1600" kern="0" dirty="0">
              <a:solidFill>
                <a:schemeClr val="accent3"/>
              </a:solidFill>
              <a:latin typeface="Arial" panose="020B0604020202020204" pitchFamily="34" charset="0"/>
              <a:cs typeface="Arial Unicode MS" pitchFamily="34" charset="-128"/>
            </a:endParaRPr>
          </a:p>
        </p:txBody>
      </p:sp>
      <p:sp>
        <p:nvSpPr>
          <p:cNvPr id="6" name="Title 1"/>
          <p:cNvSpPr>
            <a:spLocks noGrp="1"/>
          </p:cNvSpPr>
          <p:nvPr>
            <p:ph type="title" hasCustomPrompt="1"/>
          </p:nvPr>
        </p:nvSpPr>
        <p:spPr>
          <a:xfrm>
            <a:off x="566057" y="1589315"/>
            <a:ext cx="4974771" cy="1619132"/>
          </a:xfrm>
          <a:noFill/>
        </p:spPr>
        <p:txBody>
          <a:bodyPr vert="horz" lIns="0" tIns="0" rIns="91440" bIns="182880" rtlCol="0" anchor="t" anchorCtr="0">
            <a:noAutofit/>
          </a:bodyPr>
          <a:lstStyle>
            <a:lvl1pPr algn="l" defTabSz="609570" rtl="0" eaLnBrk="1" latinLnBrk="0" hangingPunct="1">
              <a:lnSpc>
                <a:spcPct val="90000"/>
              </a:lnSpc>
              <a:spcBef>
                <a:spcPct val="0"/>
              </a:spcBef>
              <a:buNone/>
              <a:defRPr lang="en-US" sz="5867" b="1" kern="1200" dirty="0">
                <a:solidFill>
                  <a:schemeClr val="bg1"/>
                </a:solidFill>
                <a:latin typeface="Arial" panose="020B0604020202020204" pitchFamily="34" charset="0"/>
                <a:ea typeface="+mj-ea"/>
                <a:cs typeface="Arial" panose="020B0604020202020204" pitchFamily="34" charset="0"/>
              </a:defRPr>
            </a:lvl1pPr>
          </a:lstStyle>
          <a:p>
            <a:r>
              <a:rPr lang="en-US" dirty="0"/>
              <a:t>Title Case, Arial 44 </a:t>
            </a:r>
            <a:r>
              <a:rPr lang="en-US" dirty="0" err="1"/>
              <a:t>pt</a:t>
            </a:r>
            <a:br>
              <a:rPr lang="en-US" dirty="0"/>
            </a:br>
            <a:endParaRPr lang="en-US" dirty="0"/>
          </a:p>
        </p:txBody>
      </p:sp>
      <p:pic>
        <p:nvPicPr>
          <p:cNvPr id="2" name="Picture 1" descr="A picture containing drawing&#10;&#10;Description automatically generated">
            <a:extLst>
              <a:ext uri="{FF2B5EF4-FFF2-40B4-BE49-F238E27FC236}">
                <a16:creationId xmlns:a16="http://schemas.microsoft.com/office/drawing/2014/main" id="{C93FA3F8-9165-4F48-B677-BDA465F26F71}"/>
              </a:ext>
            </a:extLst>
          </p:cNvPr>
          <p:cNvPicPr>
            <a:picLocks noChangeAspect="1"/>
          </p:cNvPicPr>
          <p:nvPr userDrawn="1"/>
        </p:nvPicPr>
        <p:blipFill>
          <a:blip r:embed="rId3"/>
          <a:stretch>
            <a:fillRect/>
          </a:stretch>
        </p:blipFill>
        <p:spPr>
          <a:xfrm>
            <a:off x="598996" y="499737"/>
            <a:ext cx="1701075" cy="414843"/>
          </a:xfrm>
          <a:prstGeom prst="rect">
            <a:avLst/>
          </a:prstGeom>
        </p:spPr>
      </p:pic>
      <p:sp>
        <p:nvSpPr>
          <p:cNvPr id="14" name="Text Placeholder 12">
            <a:extLst>
              <a:ext uri="{FF2B5EF4-FFF2-40B4-BE49-F238E27FC236}">
                <a16:creationId xmlns:a16="http://schemas.microsoft.com/office/drawing/2014/main" id="{FF8A25A3-8469-423B-A3CC-7A1A31CCB3F7}"/>
              </a:ext>
            </a:extLst>
          </p:cNvPr>
          <p:cNvSpPr>
            <a:spLocks noGrp="1"/>
          </p:cNvSpPr>
          <p:nvPr>
            <p:ph type="body" sz="quarter" idx="11" hasCustomPrompt="1"/>
          </p:nvPr>
        </p:nvSpPr>
        <p:spPr bwMode="black">
          <a:xfrm>
            <a:off x="558800" y="3998282"/>
            <a:ext cx="4971741" cy="480217"/>
          </a:xfrm>
          <a:prstGeom prst="rect">
            <a:avLst/>
          </a:prstGeom>
        </p:spPr>
        <p:txBody>
          <a:bodyPr tIns="0">
            <a:noAutofit/>
          </a:bodyPr>
          <a:lstStyle>
            <a:lvl1pPr marL="0" indent="0">
              <a:buNone/>
              <a:defRPr sz="1600" b="0">
                <a:solidFill>
                  <a:schemeClr val="bg1"/>
                </a:solidFill>
                <a:latin typeface="Arial" panose="020B0604020202020204" pitchFamily="34" charset="0"/>
              </a:defRPr>
            </a:lvl1pPr>
          </a:lstStyle>
          <a:p>
            <a:pPr lvl="0"/>
            <a:r>
              <a:rPr lang="en-US" dirty="0"/>
              <a:t>Insert Date Here</a:t>
            </a:r>
            <a:endParaRPr lang="lt-LT" dirty="0"/>
          </a:p>
        </p:txBody>
      </p:sp>
      <p:sp>
        <p:nvSpPr>
          <p:cNvPr id="15" name="Text Placeholder 2">
            <a:extLst>
              <a:ext uri="{FF2B5EF4-FFF2-40B4-BE49-F238E27FC236}">
                <a16:creationId xmlns:a16="http://schemas.microsoft.com/office/drawing/2014/main" id="{D5C00A3D-BA0F-4D31-8CFB-A087CE3A7964}"/>
              </a:ext>
            </a:extLst>
          </p:cNvPr>
          <p:cNvSpPr>
            <a:spLocks noGrp="1"/>
          </p:cNvSpPr>
          <p:nvPr>
            <p:ph type="body" idx="12" hasCustomPrompt="1"/>
          </p:nvPr>
        </p:nvSpPr>
        <p:spPr>
          <a:xfrm>
            <a:off x="558802" y="3314324"/>
            <a:ext cx="4971143" cy="626305"/>
          </a:xfrm>
        </p:spPr>
        <p:txBody>
          <a:bodyPr>
            <a:noAutofit/>
          </a:bodyPr>
          <a:lstStyle>
            <a:lvl1pPr marL="0" indent="0" algn="l" defTabSz="609570" rtl="0" eaLnBrk="1" latinLnBrk="0" hangingPunct="1">
              <a:lnSpc>
                <a:spcPts val="1920"/>
              </a:lnSpc>
              <a:spcBef>
                <a:spcPts val="1600"/>
              </a:spcBef>
              <a:spcAft>
                <a:spcPts val="267"/>
              </a:spcAft>
              <a:buClr>
                <a:schemeClr val="bg1"/>
              </a:buClr>
              <a:buSzPct val="110000"/>
              <a:buFont typeface="Arial" panose="020B0604020202020204" pitchFamily="34" charset="0"/>
              <a:buNone/>
              <a:defRPr lang="en-US" sz="1600" b="0" kern="1200" spc="3" dirty="0">
                <a:solidFill>
                  <a:srgbClr val="FFFFFF"/>
                </a:solidFill>
                <a:latin typeface="Arial" panose="020B0604020202020204" pitchFamily="34" charset="0"/>
                <a:ea typeface="+mn-ea"/>
                <a:cs typeface="+mn-cs"/>
              </a:defRPr>
            </a:lvl1pPr>
            <a:lvl2pPr marL="609570" indent="0">
              <a:buNone/>
              <a:defRPr sz="2667">
                <a:solidFill>
                  <a:schemeClr val="tx1">
                    <a:tint val="75000"/>
                  </a:schemeClr>
                </a:solidFill>
              </a:defRPr>
            </a:lvl2pPr>
            <a:lvl3pPr marL="1219140" indent="0">
              <a:buNone/>
              <a:defRPr sz="2400">
                <a:solidFill>
                  <a:schemeClr val="tx1">
                    <a:tint val="75000"/>
                  </a:schemeClr>
                </a:solidFill>
              </a:defRPr>
            </a:lvl3pPr>
            <a:lvl4pPr marL="1828709" indent="0">
              <a:buNone/>
              <a:defRPr sz="2133">
                <a:solidFill>
                  <a:schemeClr val="tx1">
                    <a:tint val="75000"/>
                  </a:schemeClr>
                </a:solidFill>
              </a:defRPr>
            </a:lvl4pPr>
            <a:lvl5pPr marL="2438278" indent="0">
              <a:buNone/>
              <a:defRPr sz="2133">
                <a:solidFill>
                  <a:schemeClr val="tx1">
                    <a:tint val="75000"/>
                  </a:schemeClr>
                </a:solidFill>
              </a:defRPr>
            </a:lvl5pPr>
            <a:lvl6pPr marL="3047848" indent="0">
              <a:buNone/>
              <a:defRPr sz="2133">
                <a:solidFill>
                  <a:schemeClr val="tx1">
                    <a:tint val="75000"/>
                  </a:schemeClr>
                </a:solidFill>
              </a:defRPr>
            </a:lvl6pPr>
            <a:lvl7pPr marL="3657418" indent="0">
              <a:buNone/>
              <a:defRPr sz="2133">
                <a:solidFill>
                  <a:schemeClr val="tx1">
                    <a:tint val="75000"/>
                  </a:schemeClr>
                </a:solidFill>
              </a:defRPr>
            </a:lvl7pPr>
            <a:lvl8pPr marL="4266987" indent="0">
              <a:buNone/>
              <a:defRPr sz="2133">
                <a:solidFill>
                  <a:schemeClr val="tx1">
                    <a:tint val="75000"/>
                  </a:schemeClr>
                </a:solidFill>
              </a:defRPr>
            </a:lvl8pPr>
            <a:lvl9pPr marL="4876557" indent="0">
              <a:buNone/>
              <a:defRPr sz="2133">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40923707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29.xml><?xml version="1.0" encoding="utf-8"?>
<p:sldLayout xmlns:a="http://schemas.openxmlformats.org/drawingml/2006/main" xmlns:r="http://schemas.openxmlformats.org/officeDocument/2006/relationships" xmlns:p="http://schemas.openxmlformats.org/presentationml/2006/main" showMasterSp="0" preserve="1" userDrawn="1">
  <p:cSld name="3_Title and Full Page Photo_2">
    <p:bg>
      <p:bgPr>
        <a:solidFill>
          <a:schemeClr val="accent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2C48FEDB-C580-D948-9256-1B4B3AB228AD}"/>
              </a:ext>
            </a:extLst>
          </p:cNvPr>
          <p:cNvPicPr>
            <a:picLocks noChangeAspect="1"/>
          </p:cNvPicPr>
          <p:nvPr userDrawn="1"/>
        </p:nvPicPr>
        <p:blipFill>
          <a:blip r:embed="rId2"/>
          <a:srcRect/>
          <a:stretch/>
        </p:blipFill>
        <p:spPr>
          <a:xfrm>
            <a:off x="1806" y="1"/>
            <a:ext cx="12188388" cy="6857999"/>
          </a:xfrm>
          <a:prstGeom prst="rect">
            <a:avLst/>
          </a:prstGeom>
        </p:spPr>
      </p:pic>
      <p:sp>
        <p:nvSpPr>
          <p:cNvPr id="4" name="object 4">
            <a:extLst>
              <a:ext uri="{FF2B5EF4-FFF2-40B4-BE49-F238E27FC236}">
                <a16:creationId xmlns:a16="http://schemas.microsoft.com/office/drawing/2014/main" id="{7DB0D50D-0260-4CD8-B23B-73CC332F40ED}"/>
              </a:ext>
            </a:extLst>
          </p:cNvPr>
          <p:cNvSpPr/>
          <p:nvPr userDrawn="1"/>
        </p:nvSpPr>
        <p:spPr>
          <a:xfrm>
            <a:off x="-1807" y="386"/>
            <a:ext cx="12192000" cy="6857615"/>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231F20">
              <a:alpha val="9999"/>
            </a:srgbClr>
          </a:solidFill>
        </p:spPr>
        <p:txBody>
          <a:bodyPr wrap="square" lIns="0" tIns="0" rIns="0" bIns="0" rtlCol="0"/>
          <a:lstStyle/>
          <a:p>
            <a:endParaRPr sz="1092" dirty="0">
              <a:latin typeface="Arial" panose="020B0604020202020204" pitchFamily="34" charset="0"/>
            </a:endParaRPr>
          </a:p>
        </p:txBody>
      </p:sp>
      <p:sp>
        <p:nvSpPr>
          <p:cNvPr id="8" name="Flowchart: Manual Input 2">
            <a:extLst>
              <a:ext uri="{FF2B5EF4-FFF2-40B4-BE49-F238E27FC236}">
                <a16:creationId xmlns:a16="http://schemas.microsoft.com/office/drawing/2014/main" id="{ACD4E1FA-988E-FB44-82E9-6076CDE43293}"/>
              </a:ext>
            </a:extLst>
          </p:cNvPr>
          <p:cNvSpPr/>
          <p:nvPr userDrawn="1"/>
        </p:nvSpPr>
        <p:spPr>
          <a:xfrm rot="5400000" flipH="1">
            <a:off x="-3047313" y="-2980318"/>
            <a:ext cx="6858000" cy="12818660"/>
          </a:xfrm>
          <a:prstGeom prst="flowChartManualInput">
            <a:avLst/>
          </a:prstGeom>
          <a:gradFill flip="none" rotWithShape="1">
            <a:gsLst>
              <a:gs pos="0">
                <a:schemeClr val="tx2">
                  <a:alpha val="50000"/>
                </a:schemeClr>
              </a:gs>
              <a:gs pos="25000">
                <a:schemeClr val="accent1">
                  <a:alpha val="77000"/>
                </a:schemeClr>
              </a:gs>
              <a:gs pos="61000">
                <a:schemeClr val="accent1"/>
              </a:gs>
              <a:gs pos="100000">
                <a:schemeClr val="tx2"/>
              </a:gs>
            </a:gsLst>
            <a:lin ang="1200000" scaled="0"/>
            <a:tileRect/>
          </a:gradFill>
          <a:ln w="38100" cap="flat" cmpd="sng" algn="ctr">
            <a:noFill/>
            <a:prstDash val="solid"/>
          </a:ln>
          <a:effectLst/>
        </p:spPr>
        <p:txBody>
          <a:bodyPr vert="horz" lIns="121920" tIns="121920" rIns="121920" bIns="121920" rtlCol="0" anchor="ctr"/>
          <a:lstStyle/>
          <a:p>
            <a:pPr algn="ctr" defTabSz="1219140">
              <a:lnSpc>
                <a:spcPts val="2293"/>
              </a:lnSpc>
              <a:buClr>
                <a:srgbClr val="FFFFFF"/>
              </a:buClr>
            </a:pPr>
            <a:endParaRPr lang="en-US" sz="1600" kern="0" dirty="0">
              <a:solidFill>
                <a:schemeClr val="accent3"/>
              </a:solidFill>
              <a:latin typeface="Arial" panose="020B0604020202020204" pitchFamily="34" charset="0"/>
              <a:cs typeface="Arial Unicode MS" pitchFamily="34" charset="-128"/>
            </a:endParaRPr>
          </a:p>
        </p:txBody>
      </p:sp>
      <p:sp>
        <p:nvSpPr>
          <p:cNvPr id="6" name="Title 1"/>
          <p:cNvSpPr>
            <a:spLocks noGrp="1"/>
          </p:cNvSpPr>
          <p:nvPr>
            <p:ph type="title" hasCustomPrompt="1"/>
          </p:nvPr>
        </p:nvSpPr>
        <p:spPr>
          <a:xfrm>
            <a:off x="566057" y="1589315"/>
            <a:ext cx="4974771" cy="1619132"/>
          </a:xfrm>
          <a:noFill/>
        </p:spPr>
        <p:txBody>
          <a:bodyPr vert="horz" lIns="0" tIns="0" rIns="91440" bIns="182880" rtlCol="0" anchor="t" anchorCtr="0">
            <a:noAutofit/>
          </a:bodyPr>
          <a:lstStyle>
            <a:lvl1pPr algn="l" defTabSz="609570" rtl="0" eaLnBrk="1" latinLnBrk="0" hangingPunct="1">
              <a:lnSpc>
                <a:spcPct val="90000"/>
              </a:lnSpc>
              <a:spcBef>
                <a:spcPct val="0"/>
              </a:spcBef>
              <a:buNone/>
              <a:defRPr lang="en-US" sz="5867" b="1" kern="1200" dirty="0">
                <a:solidFill>
                  <a:schemeClr val="bg1"/>
                </a:solidFill>
                <a:latin typeface="Arial" panose="020B0604020202020204" pitchFamily="34" charset="0"/>
                <a:ea typeface="+mj-ea"/>
                <a:cs typeface="Arial" panose="020B0604020202020204" pitchFamily="34" charset="0"/>
              </a:defRPr>
            </a:lvl1pPr>
          </a:lstStyle>
          <a:p>
            <a:r>
              <a:rPr lang="en-US" dirty="0"/>
              <a:t>Title Case, Arial 44 </a:t>
            </a:r>
            <a:r>
              <a:rPr lang="en-US" dirty="0" err="1"/>
              <a:t>pt</a:t>
            </a:r>
            <a:br>
              <a:rPr lang="en-US" dirty="0"/>
            </a:br>
            <a:endParaRPr lang="en-US" dirty="0"/>
          </a:p>
        </p:txBody>
      </p:sp>
      <p:pic>
        <p:nvPicPr>
          <p:cNvPr id="2" name="Picture 1" descr="A picture containing drawing&#10;&#10;Description automatically generated">
            <a:extLst>
              <a:ext uri="{FF2B5EF4-FFF2-40B4-BE49-F238E27FC236}">
                <a16:creationId xmlns:a16="http://schemas.microsoft.com/office/drawing/2014/main" id="{C93FA3F8-9165-4F48-B677-BDA465F26F71}"/>
              </a:ext>
            </a:extLst>
          </p:cNvPr>
          <p:cNvPicPr>
            <a:picLocks noChangeAspect="1"/>
          </p:cNvPicPr>
          <p:nvPr userDrawn="1"/>
        </p:nvPicPr>
        <p:blipFill>
          <a:blip r:embed="rId3"/>
          <a:stretch>
            <a:fillRect/>
          </a:stretch>
        </p:blipFill>
        <p:spPr>
          <a:xfrm>
            <a:off x="598996" y="499737"/>
            <a:ext cx="1701075" cy="414843"/>
          </a:xfrm>
          <a:prstGeom prst="rect">
            <a:avLst/>
          </a:prstGeom>
        </p:spPr>
      </p:pic>
      <p:sp>
        <p:nvSpPr>
          <p:cNvPr id="14" name="Text Placeholder 12">
            <a:extLst>
              <a:ext uri="{FF2B5EF4-FFF2-40B4-BE49-F238E27FC236}">
                <a16:creationId xmlns:a16="http://schemas.microsoft.com/office/drawing/2014/main" id="{FF8A25A3-8469-423B-A3CC-7A1A31CCB3F7}"/>
              </a:ext>
            </a:extLst>
          </p:cNvPr>
          <p:cNvSpPr>
            <a:spLocks noGrp="1"/>
          </p:cNvSpPr>
          <p:nvPr>
            <p:ph type="body" sz="quarter" idx="11" hasCustomPrompt="1"/>
          </p:nvPr>
        </p:nvSpPr>
        <p:spPr bwMode="black">
          <a:xfrm>
            <a:off x="558800" y="3998282"/>
            <a:ext cx="4971741" cy="480217"/>
          </a:xfrm>
          <a:prstGeom prst="rect">
            <a:avLst/>
          </a:prstGeom>
        </p:spPr>
        <p:txBody>
          <a:bodyPr tIns="0">
            <a:noAutofit/>
          </a:bodyPr>
          <a:lstStyle>
            <a:lvl1pPr marL="0" indent="0">
              <a:buNone/>
              <a:defRPr sz="1600" b="0">
                <a:solidFill>
                  <a:schemeClr val="bg1"/>
                </a:solidFill>
                <a:latin typeface="Arial" panose="020B0604020202020204" pitchFamily="34" charset="0"/>
              </a:defRPr>
            </a:lvl1pPr>
          </a:lstStyle>
          <a:p>
            <a:pPr lvl="0"/>
            <a:r>
              <a:rPr lang="en-US" dirty="0"/>
              <a:t>Insert Date Here</a:t>
            </a:r>
            <a:endParaRPr lang="lt-LT" dirty="0"/>
          </a:p>
        </p:txBody>
      </p:sp>
      <p:sp>
        <p:nvSpPr>
          <p:cNvPr id="15" name="Text Placeholder 2">
            <a:extLst>
              <a:ext uri="{FF2B5EF4-FFF2-40B4-BE49-F238E27FC236}">
                <a16:creationId xmlns:a16="http://schemas.microsoft.com/office/drawing/2014/main" id="{D5C00A3D-BA0F-4D31-8CFB-A087CE3A7964}"/>
              </a:ext>
            </a:extLst>
          </p:cNvPr>
          <p:cNvSpPr>
            <a:spLocks noGrp="1"/>
          </p:cNvSpPr>
          <p:nvPr>
            <p:ph type="body" idx="12" hasCustomPrompt="1"/>
          </p:nvPr>
        </p:nvSpPr>
        <p:spPr>
          <a:xfrm>
            <a:off x="558802" y="3314324"/>
            <a:ext cx="4971143" cy="626305"/>
          </a:xfrm>
        </p:spPr>
        <p:txBody>
          <a:bodyPr>
            <a:noAutofit/>
          </a:bodyPr>
          <a:lstStyle>
            <a:lvl1pPr marL="0" indent="0" algn="l" defTabSz="609570" rtl="0" eaLnBrk="1" latinLnBrk="0" hangingPunct="1">
              <a:lnSpc>
                <a:spcPts val="1920"/>
              </a:lnSpc>
              <a:spcBef>
                <a:spcPts val="1600"/>
              </a:spcBef>
              <a:spcAft>
                <a:spcPts val="267"/>
              </a:spcAft>
              <a:buClr>
                <a:schemeClr val="bg1"/>
              </a:buClr>
              <a:buSzPct val="110000"/>
              <a:buFont typeface="Arial" panose="020B0604020202020204" pitchFamily="34" charset="0"/>
              <a:buNone/>
              <a:defRPr lang="en-US" sz="1600" b="0" kern="1200" spc="3" dirty="0">
                <a:solidFill>
                  <a:srgbClr val="FFFFFF"/>
                </a:solidFill>
                <a:latin typeface="Arial" panose="020B0604020202020204" pitchFamily="34" charset="0"/>
                <a:ea typeface="+mn-ea"/>
                <a:cs typeface="+mn-cs"/>
              </a:defRPr>
            </a:lvl1pPr>
            <a:lvl2pPr marL="609570" indent="0">
              <a:buNone/>
              <a:defRPr sz="2667">
                <a:solidFill>
                  <a:schemeClr val="tx1">
                    <a:tint val="75000"/>
                  </a:schemeClr>
                </a:solidFill>
              </a:defRPr>
            </a:lvl2pPr>
            <a:lvl3pPr marL="1219140" indent="0">
              <a:buNone/>
              <a:defRPr sz="2400">
                <a:solidFill>
                  <a:schemeClr val="tx1">
                    <a:tint val="75000"/>
                  </a:schemeClr>
                </a:solidFill>
              </a:defRPr>
            </a:lvl3pPr>
            <a:lvl4pPr marL="1828709" indent="0">
              <a:buNone/>
              <a:defRPr sz="2133">
                <a:solidFill>
                  <a:schemeClr val="tx1">
                    <a:tint val="75000"/>
                  </a:schemeClr>
                </a:solidFill>
              </a:defRPr>
            </a:lvl4pPr>
            <a:lvl5pPr marL="2438278" indent="0">
              <a:buNone/>
              <a:defRPr sz="2133">
                <a:solidFill>
                  <a:schemeClr val="tx1">
                    <a:tint val="75000"/>
                  </a:schemeClr>
                </a:solidFill>
              </a:defRPr>
            </a:lvl5pPr>
            <a:lvl6pPr marL="3047848" indent="0">
              <a:buNone/>
              <a:defRPr sz="2133">
                <a:solidFill>
                  <a:schemeClr val="tx1">
                    <a:tint val="75000"/>
                  </a:schemeClr>
                </a:solidFill>
              </a:defRPr>
            </a:lvl6pPr>
            <a:lvl7pPr marL="3657418" indent="0">
              <a:buNone/>
              <a:defRPr sz="2133">
                <a:solidFill>
                  <a:schemeClr val="tx1">
                    <a:tint val="75000"/>
                  </a:schemeClr>
                </a:solidFill>
              </a:defRPr>
            </a:lvl7pPr>
            <a:lvl8pPr marL="4266987" indent="0">
              <a:buNone/>
              <a:defRPr sz="2133">
                <a:solidFill>
                  <a:schemeClr val="tx1">
                    <a:tint val="75000"/>
                  </a:schemeClr>
                </a:solidFill>
              </a:defRPr>
            </a:lvl8pPr>
            <a:lvl9pPr marL="4876557" indent="0">
              <a:buNone/>
              <a:defRPr sz="2133">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1926986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xml><?xml version="1.0" encoding="utf-8"?>
<p:sldLayout xmlns:a="http://schemas.openxmlformats.org/drawingml/2006/main" xmlns:r="http://schemas.openxmlformats.org/officeDocument/2006/relationships" xmlns:p="http://schemas.openxmlformats.org/presentationml/2006/main" userDrawn="1">
  <p:cSld name="2_Title and Content">
    <p:spTree>
      <p:nvGrpSpPr>
        <p:cNvPr id="1" name=""/>
        <p:cNvGrpSpPr/>
        <p:nvPr/>
      </p:nvGrpSpPr>
      <p:grpSpPr>
        <a:xfrm>
          <a:off x="0" y="0"/>
          <a:ext cx="0" cy="0"/>
          <a:chOff x="0" y="0"/>
          <a:chExt cx="0" cy="0"/>
        </a:xfrm>
      </p:grpSpPr>
      <p:sp>
        <p:nvSpPr>
          <p:cNvPr id="6" name="Slide Number Placeholder 5"/>
          <p:cNvSpPr>
            <a:spLocks noGrp="1"/>
          </p:cNvSpPr>
          <p:nvPr>
            <p:ph type="sldNum" sz="quarter" idx="12"/>
          </p:nvPr>
        </p:nvSpPr>
        <p:spPr>
          <a:xfrm>
            <a:off x="9129589" y="6349859"/>
            <a:ext cx="2844800" cy="365125"/>
          </a:xfrm>
          <a:prstGeom prst="rect">
            <a:avLst/>
          </a:prstGeom>
        </p:spPr>
        <p:txBody>
          <a:bodyPr/>
          <a:lstStyle>
            <a:lvl1pPr>
              <a:defRPr>
                <a:solidFill>
                  <a:schemeClr val="bg1"/>
                </a:solidFill>
              </a:defRPr>
            </a:lvl1pPr>
          </a:lstStyle>
          <a:p>
            <a:fld id="{953989FF-9763-4C25-98BB-0D5AFC50A802}" type="slidenum">
              <a:rPr lang="en-US" smtClean="0"/>
              <a:pPr/>
              <a:t>‹#›</a:t>
            </a:fld>
            <a:endParaRPr lang="en-US"/>
          </a:p>
        </p:txBody>
      </p:sp>
      <p:sp>
        <p:nvSpPr>
          <p:cNvPr id="7" name="Title Placeholder 1"/>
          <p:cNvSpPr>
            <a:spLocks noGrp="1"/>
          </p:cNvSpPr>
          <p:nvPr>
            <p:ph type="title"/>
          </p:nvPr>
        </p:nvSpPr>
        <p:spPr>
          <a:xfrm>
            <a:off x="622300" y="449944"/>
            <a:ext cx="10854267" cy="682171"/>
          </a:xfrm>
          <a:prstGeom prst="rect">
            <a:avLst/>
          </a:prstGeom>
        </p:spPr>
        <p:txBody>
          <a:bodyPr vert="horz" lIns="91440" tIns="45720" rIns="91440" bIns="45720" rtlCol="0" anchor="b">
            <a:normAutofit/>
          </a:bodyPr>
          <a:lstStyle/>
          <a:p>
            <a:r>
              <a:rPr lang="en-US"/>
              <a:t>Click to edit Master title style</a:t>
            </a:r>
          </a:p>
        </p:txBody>
      </p:sp>
      <p:sp>
        <p:nvSpPr>
          <p:cNvPr id="9" name="Text Placeholder 2"/>
          <p:cNvSpPr>
            <a:spLocks noGrp="1"/>
          </p:cNvSpPr>
          <p:nvPr>
            <p:ph idx="1"/>
          </p:nvPr>
        </p:nvSpPr>
        <p:spPr>
          <a:xfrm>
            <a:off x="622302" y="1238251"/>
            <a:ext cx="10854268" cy="5010151"/>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386091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0.xml><?xml version="1.0" encoding="utf-8"?>
<p:sldLayout xmlns:a="http://schemas.openxmlformats.org/drawingml/2006/main" xmlns:r="http://schemas.openxmlformats.org/officeDocument/2006/relationships" xmlns:p="http://schemas.openxmlformats.org/presentationml/2006/main" showMasterSp="0" preserve="1" userDrawn="1">
  <p:cSld name="4_Title and Full Page Photo_2">
    <p:bg>
      <p:bgPr>
        <a:solidFill>
          <a:schemeClr val="accent1"/>
        </a:solidFill>
        <a:effectLst/>
      </p:bgPr>
    </p:bg>
    <p:spTree>
      <p:nvGrpSpPr>
        <p:cNvPr id="1" name=""/>
        <p:cNvGrpSpPr/>
        <p:nvPr/>
      </p:nvGrpSpPr>
      <p:grpSpPr>
        <a:xfrm>
          <a:off x="0" y="0"/>
          <a:ext cx="0" cy="0"/>
          <a:chOff x="0" y="0"/>
          <a:chExt cx="0" cy="0"/>
        </a:xfrm>
      </p:grpSpPr>
      <p:pic>
        <p:nvPicPr>
          <p:cNvPr id="10" name="Picture 9">
            <a:extLst>
              <a:ext uri="{FF2B5EF4-FFF2-40B4-BE49-F238E27FC236}">
                <a16:creationId xmlns:a16="http://schemas.microsoft.com/office/drawing/2014/main" id="{C77C99F4-CE58-4340-8429-E2E2222F6E16}"/>
              </a:ext>
            </a:extLst>
          </p:cNvPr>
          <p:cNvPicPr>
            <a:picLocks noChangeAspect="1"/>
          </p:cNvPicPr>
          <p:nvPr userDrawn="1"/>
        </p:nvPicPr>
        <p:blipFill>
          <a:blip r:embed="rId2"/>
          <a:srcRect/>
          <a:stretch/>
        </p:blipFill>
        <p:spPr>
          <a:xfrm>
            <a:off x="1809" y="1"/>
            <a:ext cx="12188383" cy="6857996"/>
          </a:xfrm>
          <a:prstGeom prst="rect">
            <a:avLst/>
          </a:prstGeom>
        </p:spPr>
      </p:pic>
      <p:sp>
        <p:nvSpPr>
          <p:cNvPr id="4" name="object 4">
            <a:extLst>
              <a:ext uri="{FF2B5EF4-FFF2-40B4-BE49-F238E27FC236}">
                <a16:creationId xmlns:a16="http://schemas.microsoft.com/office/drawing/2014/main" id="{7DB0D50D-0260-4CD8-B23B-73CC332F40ED}"/>
              </a:ext>
            </a:extLst>
          </p:cNvPr>
          <p:cNvSpPr/>
          <p:nvPr userDrawn="1"/>
        </p:nvSpPr>
        <p:spPr>
          <a:xfrm>
            <a:off x="-1809" y="386"/>
            <a:ext cx="12192000" cy="6857615"/>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231F20">
              <a:alpha val="9999"/>
            </a:srgbClr>
          </a:solidFill>
        </p:spPr>
        <p:txBody>
          <a:bodyPr wrap="square" lIns="0" tIns="0" rIns="0" bIns="0" rtlCol="0"/>
          <a:lstStyle/>
          <a:p>
            <a:endParaRPr sz="1092" dirty="0">
              <a:latin typeface="Arial" panose="020B0604020202020204" pitchFamily="34" charset="0"/>
            </a:endParaRPr>
          </a:p>
        </p:txBody>
      </p:sp>
      <p:sp>
        <p:nvSpPr>
          <p:cNvPr id="8" name="Flowchart: Manual Input 2">
            <a:extLst>
              <a:ext uri="{FF2B5EF4-FFF2-40B4-BE49-F238E27FC236}">
                <a16:creationId xmlns:a16="http://schemas.microsoft.com/office/drawing/2014/main" id="{ACD4E1FA-988E-FB44-82E9-6076CDE43293}"/>
              </a:ext>
            </a:extLst>
          </p:cNvPr>
          <p:cNvSpPr/>
          <p:nvPr userDrawn="1"/>
        </p:nvSpPr>
        <p:spPr>
          <a:xfrm rot="5400000" flipH="1">
            <a:off x="-3047313" y="-2980318"/>
            <a:ext cx="6858000" cy="12818660"/>
          </a:xfrm>
          <a:prstGeom prst="flowChartManualInput">
            <a:avLst/>
          </a:prstGeom>
          <a:gradFill flip="none" rotWithShape="1">
            <a:gsLst>
              <a:gs pos="0">
                <a:schemeClr val="tx2">
                  <a:alpha val="50000"/>
                </a:schemeClr>
              </a:gs>
              <a:gs pos="25000">
                <a:schemeClr val="accent1">
                  <a:alpha val="77000"/>
                </a:schemeClr>
              </a:gs>
              <a:gs pos="61000">
                <a:schemeClr val="accent1"/>
              </a:gs>
              <a:gs pos="100000">
                <a:schemeClr val="tx2"/>
              </a:gs>
            </a:gsLst>
            <a:lin ang="1200000" scaled="0"/>
            <a:tileRect/>
          </a:gradFill>
          <a:ln w="38100" cap="flat" cmpd="sng" algn="ctr">
            <a:noFill/>
            <a:prstDash val="solid"/>
          </a:ln>
          <a:effectLst/>
        </p:spPr>
        <p:txBody>
          <a:bodyPr vert="horz" lIns="121920" tIns="121920" rIns="121920" bIns="121920" rtlCol="0" anchor="ctr"/>
          <a:lstStyle/>
          <a:p>
            <a:pPr algn="ctr" defTabSz="1219140">
              <a:lnSpc>
                <a:spcPts val="2293"/>
              </a:lnSpc>
              <a:buClr>
                <a:srgbClr val="FFFFFF"/>
              </a:buClr>
            </a:pPr>
            <a:endParaRPr lang="en-US" sz="1600" kern="0" dirty="0">
              <a:solidFill>
                <a:schemeClr val="accent3"/>
              </a:solidFill>
              <a:latin typeface="Arial" panose="020B0604020202020204" pitchFamily="34" charset="0"/>
              <a:cs typeface="Arial Unicode MS" pitchFamily="34" charset="-128"/>
            </a:endParaRPr>
          </a:p>
        </p:txBody>
      </p:sp>
      <p:sp>
        <p:nvSpPr>
          <p:cNvPr id="6" name="Title 1"/>
          <p:cNvSpPr>
            <a:spLocks noGrp="1"/>
          </p:cNvSpPr>
          <p:nvPr>
            <p:ph type="title" hasCustomPrompt="1"/>
          </p:nvPr>
        </p:nvSpPr>
        <p:spPr>
          <a:xfrm>
            <a:off x="566057" y="1589315"/>
            <a:ext cx="4974771" cy="1619132"/>
          </a:xfrm>
          <a:noFill/>
        </p:spPr>
        <p:txBody>
          <a:bodyPr vert="horz" lIns="0" tIns="0" rIns="91440" bIns="182880" rtlCol="0" anchor="t" anchorCtr="0">
            <a:noAutofit/>
          </a:bodyPr>
          <a:lstStyle>
            <a:lvl1pPr algn="l" defTabSz="609570" rtl="0" eaLnBrk="1" latinLnBrk="0" hangingPunct="1">
              <a:lnSpc>
                <a:spcPct val="90000"/>
              </a:lnSpc>
              <a:spcBef>
                <a:spcPct val="0"/>
              </a:spcBef>
              <a:buNone/>
              <a:defRPr lang="en-US" sz="5867" b="1" kern="1200" dirty="0">
                <a:solidFill>
                  <a:schemeClr val="bg1"/>
                </a:solidFill>
                <a:latin typeface="Arial" panose="020B0604020202020204" pitchFamily="34" charset="0"/>
                <a:ea typeface="+mj-ea"/>
                <a:cs typeface="Arial" panose="020B0604020202020204" pitchFamily="34" charset="0"/>
              </a:defRPr>
            </a:lvl1pPr>
          </a:lstStyle>
          <a:p>
            <a:r>
              <a:rPr lang="en-US" dirty="0"/>
              <a:t>Title Case, Arial 44 </a:t>
            </a:r>
            <a:r>
              <a:rPr lang="en-US" dirty="0" err="1"/>
              <a:t>pt</a:t>
            </a:r>
            <a:br>
              <a:rPr lang="en-US" dirty="0"/>
            </a:br>
            <a:endParaRPr lang="en-US" dirty="0"/>
          </a:p>
        </p:txBody>
      </p:sp>
      <p:pic>
        <p:nvPicPr>
          <p:cNvPr id="2" name="Picture 1" descr="A picture containing drawing&#10;&#10;Description automatically generated">
            <a:extLst>
              <a:ext uri="{FF2B5EF4-FFF2-40B4-BE49-F238E27FC236}">
                <a16:creationId xmlns:a16="http://schemas.microsoft.com/office/drawing/2014/main" id="{C93FA3F8-9165-4F48-B677-BDA465F26F71}"/>
              </a:ext>
            </a:extLst>
          </p:cNvPr>
          <p:cNvPicPr>
            <a:picLocks noChangeAspect="1"/>
          </p:cNvPicPr>
          <p:nvPr userDrawn="1"/>
        </p:nvPicPr>
        <p:blipFill>
          <a:blip r:embed="rId3"/>
          <a:stretch>
            <a:fillRect/>
          </a:stretch>
        </p:blipFill>
        <p:spPr>
          <a:xfrm>
            <a:off x="598996" y="499737"/>
            <a:ext cx="1701075" cy="414843"/>
          </a:xfrm>
          <a:prstGeom prst="rect">
            <a:avLst/>
          </a:prstGeom>
        </p:spPr>
      </p:pic>
      <p:sp>
        <p:nvSpPr>
          <p:cNvPr id="14" name="Text Placeholder 12">
            <a:extLst>
              <a:ext uri="{FF2B5EF4-FFF2-40B4-BE49-F238E27FC236}">
                <a16:creationId xmlns:a16="http://schemas.microsoft.com/office/drawing/2014/main" id="{FF8A25A3-8469-423B-A3CC-7A1A31CCB3F7}"/>
              </a:ext>
            </a:extLst>
          </p:cNvPr>
          <p:cNvSpPr>
            <a:spLocks noGrp="1"/>
          </p:cNvSpPr>
          <p:nvPr>
            <p:ph type="body" sz="quarter" idx="11" hasCustomPrompt="1"/>
          </p:nvPr>
        </p:nvSpPr>
        <p:spPr bwMode="black">
          <a:xfrm>
            <a:off x="558800" y="3998282"/>
            <a:ext cx="4971741" cy="480217"/>
          </a:xfrm>
          <a:prstGeom prst="rect">
            <a:avLst/>
          </a:prstGeom>
        </p:spPr>
        <p:txBody>
          <a:bodyPr tIns="0">
            <a:noAutofit/>
          </a:bodyPr>
          <a:lstStyle>
            <a:lvl1pPr marL="0" indent="0">
              <a:buNone/>
              <a:defRPr sz="1600" b="0">
                <a:solidFill>
                  <a:schemeClr val="bg1"/>
                </a:solidFill>
                <a:latin typeface="Arial" panose="020B0604020202020204" pitchFamily="34" charset="0"/>
              </a:defRPr>
            </a:lvl1pPr>
          </a:lstStyle>
          <a:p>
            <a:pPr lvl="0"/>
            <a:r>
              <a:rPr lang="en-US" dirty="0"/>
              <a:t>Insert Date Here</a:t>
            </a:r>
            <a:endParaRPr lang="lt-LT" dirty="0"/>
          </a:p>
        </p:txBody>
      </p:sp>
      <p:sp>
        <p:nvSpPr>
          <p:cNvPr id="15" name="Text Placeholder 2">
            <a:extLst>
              <a:ext uri="{FF2B5EF4-FFF2-40B4-BE49-F238E27FC236}">
                <a16:creationId xmlns:a16="http://schemas.microsoft.com/office/drawing/2014/main" id="{D5C00A3D-BA0F-4D31-8CFB-A087CE3A7964}"/>
              </a:ext>
            </a:extLst>
          </p:cNvPr>
          <p:cNvSpPr>
            <a:spLocks noGrp="1"/>
          </p:cNvSpPr>
          <p:nvPr>
            <p:ph type="body" idx="12" hasCustomPrompt="1"/>
          </p:nvPr>
        </p:nvSpPr>
        <p:spPr>
          <a:xfrm>
            <a:off x="558802" y="3314324"/>
            <a:ext cx="4971143" cy="626305"/>
          </a:xfrm>
        </p:spPr>
        <p:txBody>
          <a:bodyPr>
            <a:noAutofit/>
          </a:bodyPr>
          <a:lstStyle>
            <a:lvl1pPr marL="0" indent="0" algn="l" defTabSz="609570" rtl="0" eaLnBrk="1" latinLnBrk="0" hangingPunct="1">
              <a:lnSpc>
                <a:spcPts val="1920"/>
              </a:lnSpc>
              <a:spcBef>
                <a:spcPts val="1600"/>
              </a:spcBef>
              <a:spcAft>
                <a:spcPts val="267"/>
              </a:spcAft>
              <a:buClr>
                <a:schemeClr val="bg1"/>
              </a:buClr>
              <a:buSzPct val="110000"/>
              <a:buFont typeface="Arial" panose="020B0604020202020204" pitchFamily="34" charset="0"/>
              <a:buNone/>
              <a:defRPr lang="en-US" sz="1600" b="0" kern="1200" spc="3" dirty="0">
                <a:solidFill>
                  <a:srgbClr val="FFFFFF"/>
                </a:solidFill>
                <a:latin typeface="Arial" panose="020B0604020202020204" pitchFamily="34" charset="0"/>
                <a:ea typeface="+mn-ea"/>
                <a:cs typeface="+mn-cs"/>
              </a:defRPr>
            </a:lvl1pPr>
            <a:lvl2pPr marL="609570" indent="0">
              <a:buNone/>
              <a:defRPr sz="2667">
                <a:solidFill>
                  <a:schemeClr val="tx1">
                    <a:tint val="75000"/>
                  </a:schemeClr>
                </a:solidFill>
              </a:defRPr>
            </a:lvl2pPr>
            <a:lvl3pPr marL="1219140" indent="0">
              <a:buNone/>
              <a:defRPr sz="2400">
                <a:solidFill>
                  <a:schemeClr val="tx1">
                    <a:tint val="75000"/>
                  </a:schemeClr>
                </a:solidFill>
              </a:defRPr>
            </a:lvl3pPr>
            <a:lvl4pPr marL="1828709" indent="0">
              <a:buNone/>
              <a:defRPr sz="2133">
                <a:solidFill>
                  <a:schemeClr val="tx1">
                    <a:tint val="75000"/>
                  </a:schemeClr>
                </a:solidFill>
              </a:defRPr>
            </a:lvl4pPr>
            <a:lvl5pPr marL="2438278" indent="0">
              <a:buNone/>
              <a:defRPr sz="2133">
                <a:solidFill>
                  <a:schemeClr val="tx1">
                    <a:tint val="75000"/>
                  </a:schemeClr>
                </a:solidFill>
              </a:defRPr>
            </a:lvl5pPr>
            <a:lvl6pPr marL="3047848" indent="0">
              <a:buNone/>
              <a:defRPr sz="2133">
                <a:solidFill>
                  <a:schemeClr val="tx1">
                    <a:tint val="75000"/>
                  </a:schemeClr>
                </a:solidFill>
              </a:defRPr>
            </a:lvl6pPr>
            <a:lvl7pPr marL="3657418" indent="0">
              <a:buNone/>
              <a:defRPr sz="2133">
                <a:solidFill>
                  <a:schemeClr val="tx1">
                    <a:tint val="75000"/>
                  </a:schemeClr>
                </a:solidFill>
              </a:defRPr>
            </a:lvl7pPr>
            <a:lvl8pPr marL="4266987" indent="0">
              <a:buNone/>
              <a:defRPr sz="2133">
                <a:solidFill>
                  <a:schemeClr val="tx1">
                    <a:tint val="75000"/>
                  </a:schemeClr>
                </a:solidFill>
              </a:defRPr>
            </a:lvl8pPr>
            <a:lvl9pPr marL="4876557" indent="0">
              <a:buNone/>
              <a:defRPr sz="2133">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5412849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1.xml><?xml version="1.0" encoding="utf-8"?>
<p:sldLayout xmlns:a="http://schemas.openxmlformats.org/drawingml/2006/main" xmlns:r="http://schemas.openxmlformats.org/officeDocument/2006/relationships" xmlns:p="http://schemas.openxmlformats.org/presentationml/2006/main" showMasterSp="0" preserve="1" userDrawn="1">
  <p:cSld name="2_Title and Full Page Photo_2">
    <p:bg>
      <p:bgPr>
        <a:solidFill>
          <a:schemeClr val="accent1"/>
        </a:solidFill>
        <a:effectLst/>
      </p:bgPr>
    </p:bg>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09727172-07B7-1447-807F-751AFE5C28D2}"/>
              </a:ext>
            </a:extLst>
          </p:cNvPr>
          <p:cNvPicPr>
            <a:picLocks noChangeAspect="1"/>
          </p:cNvPicPr>
          <p:nvPr userDrawn="1"/>
        </p:nvPicPr>
        <p:blipFill>
          <a:blip r:embed="rId2"/>
          <a:srcRect/>
          <a:stretch/>
        </p:blipFill>
        <p:spPr>
          <a:xfrm>
            <a:off x="1808" y="0"/>
            <a:ext cx="12188385" cy="6857997"/>
          </a:xfrm>
          <a:prstGeom prst="rect">
            <a:avLst/>
          </a:prstGeom>
        </p:spPr>
      </p:pic>
      <p:sp>
        <p:nvSpPr>
          <p:cNvPr id="4" name="object 4">
            <a:extLst>
              <a:ext uri="{FF2B5EF4-FFF2-40B4-BE49-F238E27FC236}">
                <a16:creationId xmlns:a16="http://schemas.microsoft.com/office/drawing/2014/main" id="{7DB0D50D-0260-4CD8-B23B-73CC332F40ED}"/>
              </a:ext>
            </a:extLst>
          </p:cNvPr>
          <p:cNvSpPr/>
          <p:nvPr userDrawn="1"/>
        </p:nvSpPr>
        <p:spPr>
          <a:xfrm>
            <a:off x="-1808" y="386"/>
            <a:ext cx="12192000" cy="6857615"/>
          </a:xfrm>
          <a:custGeom>
            <a:avLst/>
            <a:gdLst/>
            <a:ahLst/>
            <a:cxnLst/>
            <a:rect l="l" t="t" r="r" b="b"/>
            <a:pathLst>
              <a:path w="20104100" h="11308715">
                <a:moveTo>
                  <a:pt x="20104099" y="0"/>
                </a:moveTo>
                <a:lnTo>
                  <a:pt x="0" y="0"/>
                </a:lnTo>
                <a:lnTo>
                  <a:pt x="0" y="11308556"/>
                </a:lnTo>
                <a:lnTo>
                  <a:pt x="20104099" y="11308556"/>
                </a:lnTo>
                <a:lnTo>
                  <a:pt x="20104099" y="0"/>
                </a:lnTo>
                <a:close/>
              </a:path>
            </a:pathLst>
          </a:custGeom>
          <a:solidFill>
            <a:srgbClr val="231F20">
              <a:alpha val="9999"/>
            </a:srgbClr>
          </a:solidFill>
        </p:spPr>
        <p:txBody>
          <a:bodyPr wrap="square" lIns="0" tIns="0" rIns="0" bIns="0" rtlCol="0"/>
          <a:lstStyle/>
          <a:p>
            <a:endParaRPr sz="1092" dirty="0">
              <a:latin typeface="Arial" panose="020B0604020202020204" pitchFamily="34" charset="0"/>
            </a:endParaRPr>
          </a:p>
        </p:txBody>
      </p:sp>
      <p:sp>
        <p:nvSpPr>
          <p:cNvPr id="8" name="Flowchart: Manual Input 2">
            <a:extLst>
              <a:ext uri="{FF2B5EF4-FFF2-40B4-BE49-F238E27FC236}">
                <a16:creationId xmlns:a16="http://schemas.microsoft.com/office/drawing/2014/main" id="{ACD4E1FA-988E-FB44-82E9-6076CDE43293}"/>
              </a:ext>
            </a:extLst>
          </p:cNvPr>
          <p:cNvSpPr/>
          <p:nvPr userDrawn="1"/>
        </p:nvSpPr>
        <p:spPr>
          <a:xfrm rot="5400000" flipH="1">
            <a:off x="-3047313" y="-2980318"/>
            <a:ext cx="6858000" cy="12818660"/>
          </a:xfrm>
          <a:prstGeom prst="flowChartManualInput">
            <a:avLst/>
          </a:prstGeom>
          <a:gradFill flip="none" rotWithShape="1">
            <a:gsLst>
              <a:gs pos="0">
                <a:schemeClr val="tx2">
                  <a:alpha val="50000"/>
                </a:schemeClr>
              </a:gs>
              <a:gs pos="25000">
                <a:schemeClr val="accent1">
                  <a:alpha val="77000"/>
                </a:schemeClr>
              </a:gs>
              <a:gs pos="61000">
                <a:schemeClr val="accent1"/>
              </a:gs>
              <a:gs pos="100000">
                <a:schemeClr val="tx2"/>
              </a:gs>
            </a:gsLst>
            <a:lin ang="1200000" scaled="0"/>
            <a:tileRect/>
          </a:gradFill>
          <a:ln w="38100" cap="flat" cmpd="sng" algn="ctr">
            <a:noFill/>
            <a:prstDash val="solid"/>
          </a:ln>
          <a:effectLst/>
        </p:spPr>
        <p:txBody>
          <a:bodyPr vert="horz" lIns="121920" tIns="121920" rIns="121920" bIns="121920" rtlCol="0" anchor="ctr"/>
          <a:lstStyle/>
          <a:p>
            <a:pPr algn="ctr" defTabSz="1219140">
              <a:lnSpc>
                <a:spcPts val="2293"/>
              </a:lnSpc>
              <a:buClr>
                <a:srgbClr val="FFFFFF"/>
              </a:buClr>
            </a:pPr>
            <a:endParaRPr lang="en-US" sz="1600" kern="0" dirty="0">
              <a:solidFill>
                <a:schemeClr val="accent3"/>
              </a:solidFill>
              <a:latin typeface="Arial" panose="020B0604020202020204" pitchFamily="34" charset="0"/>
              <a:cs typeface="Arial Unicode MS" pitchFamily="34" charset="-128"/>
            </a:endParaRPr>
          </a:p>
        </p:txBody>
      </p:sp>
      <p:sp>
        <p:nvSpPr>
          <p:cNvPr id="6" name="Title 1"/>
          <p:cNvSpPr>
            <a:spLocks noGrp="1"/>
          </p:cNvSpPr>
          <p:nvPr>
            <p:ph type="title" hasCustomPrompt="1"/>
          </p:nvPr>
        </p:nvSpPr>
        <p:spPr>
          <a:xfrm>
            <a:off x="566057" y="1589315"/>
            <a:ext cx="4974771" cy="1619132"/>
          </a:xfrm>
          <a:noFill/>
        </p:spPr>
        <p:txBody>
          <a:bodyPr vert="horz" lIns="0" tIns="0" rIns="91440" bIns="182880" rtlCol="0" anchor="t" anchorCtr="0">
            <a:noAutofit/>
          </a:bodyPr>
          <a:lstStyle>
            <a:lvl1pPr algn="l" defTabSz="609570" rtl="0" eaLnBrk="1" latinLnBrk="0" hangingPunct="1">
              <a:lnSpc>
                <a:spcPct val="90000"/>
              </a:lnSpc>
              <a:spcBef>
                <a:spcPct val="0"/>
              </a:spcBef>
              <a:buNone/>
              <a:defRPr lang="en-US" sz="5867" b="1" kern="1200" dirty="0">
                <a:solidFill>
                  <a:schemeClr val="bg1"/>
                </a:solidFill>
                <a:latin typeface="Arial" panose="020B0604020202020204" pitchFamily="34" charset="0"/>
                <a:ea typeface="+mj-ea"/>
                <a:cs typeface="Arial" panose="020B0604020202020204" pitchFamily="34" charset="0"/>
              </a:defRPr>
            </a:lvl1pPr>
          </a:lstStyle>
          <a:p>
            <a:r>
              <a:rPr lang="en-US" dirty="0"/>
              <a:t>Title Case, Arial 44 </a:t>
            </a:r>
            <a:r>
              <a:rPr lang="en-US" dirty="0" err="1"/>
              <a:t>pt</a:t>
            </a:r>
            <a:br>
              <a:rPr lang="en-US" dirty="0"/>
            </a:br>
            <a:endParaRPr lang="en-US" dirty="0"/>
          </a:p>
        </p:txBody>
      </p:sp>
      <p:pic>
        <p:nvPicPr>
          <p:cNvPr id="2" name="Picture 1" descr="A picture containing drawing&#10;&#10;Description automatically generated">
            <a:extLst>
              <a:ext uri="{FF2B5EF4-FFF2-40B4-BE49-F238E27FC236}">
                <a16:creationId xmlns:a16="http://schemas.microsoft.com/office/drawing/2014/main" id="{C93FA3F8-9165-4F48-B677-BDA465F26F71}"/>
              </a:ext>
            </a:extLst>
          </p:cNvPr>
          <p:cNvPicPr>
            <a:picLocks noChangeAspect="1"/>
          </p:cNvPicPr>
          <p:nvPr userDrawn="1"/>
        </p:nvPicPr>
        <p:blipFill>
          <a:blip r:embed="rId3"/>
          <a:stretch>
            <a:fillRect/>
          </a:stretch>
        </p:blipFill>
        <p:spPr>
          <a:xfrm>
            <a:off x="598996" y="499737"/>
            <a:ext cx="1701075" cy="414843"/>
          </a:xfrm>
          <a:prstGeom prst="rect">
            <a:avLst/>
          </a:prstGeom>
        </p:spPr>
      </p:pic>
      <p:sp>
        <p:nvSpPr>
          <p:cNvPr id="14" name="Text Placeholder 12">
            <a:extLst>
              <a:ext uri="{FF2B5EF4-FFF2-40B4-BE49-F238E27FC236}">
                <a16:creationId xmlns:a16="http://schemas.microsoft.com/office/drawing/2014/main" id="{FF8A25A3-8469-423B-A3CC-7A1A31CCB3F7}"/>
              </a:ext>
            </a:extLst>
          </p:cNvPr>
          <p:cNvSpPr>
            <a:spLocks noGrp="1"/>
          </p:cNvSpPr>
          <p:nvPr>
            <p:ph type="body" sz="quarter" idx="11" hasCustomPrompt="1"/>
          </p:nvPr>
        </p:nvSpPr>
        <p:spPr bwMode="black">
          <a:xfrm>
            <a:off x="558800" y="3998282"/>
            <a:ext cx="4971741" cy="480217"/>
          </a:xfrm>
          <a:prstGeom prst="rect">
            <a:avLst/>
          </a:prstGeom>
        </p:spPr>
        <p:txBody>
          <a:bodyPr tIns="0">
            <a:noAutofit/>
          </a:bodyPr>
          <a:lstStyle>
            <a:lvl1pPr marL="0" indent="0">
              <a:buNone/>
              <a:defRPr sz="1600" b="0">
                <a:solidFill>
                  <a:schemeClr val="bg1"/>
                </a:solidFill>
                <a:latin typeface="Arial" panose="020B0604020202020204" pitchFamily="34" charset="0"/>
              </a:defRPr>
            </a:lvl1pPr>
          </a:lstStyle>
          <a:p>
            <a:pPr lvl="0"/>
            <a:r>
              <a:rPr lang="en-US" dirty="0"/>
              <a:t>Insert Date Here</a:t>
            </a:r>
            <a:endParaRPr lang="lt-LT" dirty="0"/>
          </a:p>
        </p:txBody>
      </p:sp>
      <p:sp>
        <p:nvSpPr>
          <p:cNvPr id="15" name="Text Placeholder 2">
            <a:extLst>
              <a:ext uri="{FF2B5EF4-FFF2-40B4-BE49-F238E27FC236}">
                <a16:creationId xmlns:a16="http://schemas.microsoft.com/office/drawing/2014/main" id="{D5C00A3D-BA0F-4D31-8CFB-A087CE3A7964}"/>
              </a:ext>
            </a:extLst>
          </p:cNvPr>
          <p:cNvSpPr>
            <a:spLocks noGrp="1"/>
          </p:cNvSpPr>
          <p:nvPr>
            <p:ph type="body" idx="12" hasCustomPrompt="1"/>
          </p:nvPr>
        </p:nvSpPr>
        <p:spPr>
          <a:xfrm>
            <a:off x="558802" y="3314324"/>
            <a:ext cx="4971143" cy="626305"/>
          </a:xfrm>
        </p:spPr>
        <p:txBody>
          <a:bodyPr>
            <a:noAutofit/>
          </a:bodyPr>
          <a:lstStyle>
            <a:lvl1pPr marL="0" indent="0" algn="l" defTabSz="609570" rtl="0" eaLnBrk="1" latinLnBrk="0" hangingPunct="1">
              <a:lnSpc>
                <a:spcPts val="1920"/>
              </a:lnSpc>
              <a:spcBef>
                <a:spcPts val="1600"/>
              </a:spcBef>
              <a:spcAft>
                <a:spcPts val="267"/>
              </a:spcAft>
              <a:buClr>
                <a:schemeClr val="bg1"/>
              </a:buClr>
              <a:buSzPct val="110000"/>
              <a:buFont typeface="Arial" panose="020B0604020202020204" pitchFamily="34" charset="0"/>
              <a:buNone/>
              <a:defRPr lang="en-US" sz="1600" b="0" kern="1200" spc="3" dirty="0">
                <a:solidFill>
                  <a:srgbClr val="FFFFFF"/>
                </a:solidFill>
                <a:latin typeface="Arial" panose="020B0604020202020204" pitchFamily="34" charset="0"/>
                <a:ea typeface="+mn-ea"/>
                <a:cs typeface="+mn-cs"/>
              </a:defRPr>
            </a:lvl1pPr>
            <a:lvl2pPr marL="609570" indent="0">
              <a:buNone/>
              <a:defRPr sz="2667">
                <a:solidFill>
                  <a:schemeClr val="tx1">
                    <a:tint val="75000"/>
                  </a:schemeClr>
                </a:solidFill>
              </a:defRPr>
            </a:lvl2pPr>
            <a:lvl3pPr marL="1219140" indent="0">
              <a:buNone/>
              <a:defRPr sz="2400">
                <a:solidFill>
                  <a:schemeClr val="tx1">
                    <a:tint val="75000"/>
                  </a:schemeClr>
                </a:solidFill>
              </a:defRPr>
            </a:lvl3pPr>
            <a:lvl4pPr marL="1828709" indent="0">
              <a:buNone/>
              <a:defRPr sz="2133">
                <a:solidFill>
                  <a:schemeClr val="tx1">
                    <a:tint val="75000"/>
                  </a:schemeClr>
                </a:solidFill>
              </a:defRPr>
            </a:lvl4pPr>
            <a:lvl5pPr marL="2438278" indent="0">
              <a:buNone/>
              <a:defRPr sz="2133">
                <a:solidFill>
                  <a:schemeClr val="tx1">
                    <a:tint val="75000"/>
                  </a:schemeClr>
                </a:solidFill>
              </a:defRPr>
            </a:lvl5pPr>
            <a:lvl6pPr marL="3047848" indent="0">
              <a:buNone/>
              <a:defRPr sz="2133">
                <a:solidFill>
                  <a:schemeClr val="tx1">
                    <a:tint val="75000"/>
                  </a:schemeClr>
                </a:solidFill>
              </a:defRPr>
            </a:lvl6pPr>
            <a:lvl7pPr marL="3657418" indent="0">
              <a:buNone/>
              <a:defRPr sz="2133">
                <a:solidFill>
                  <a:schemeClr val="tx1">
                    <a:tint val="75000"/>
                  </a:schemeClr>
                </a:solidFill>
              </a:defRPr>
            </a:lvl7pPr>
            <a:lvl8pPr marL="4266987" indent="0">
              <a:buNone/>
              <a:defRPr sz="2133">
                <a:solidFill>
                  <a:schemeClr val="tx1">
                    <a:tint val="75000"/>
                  </a:schemeClr>
                </a:solidFill>
              </a:defRPr>
            </a:lvl8pPr>
            <a:lvl9pPr marL="4876557" indent="0">
              <a:buNone/>
              <a:defRPr sz="2133">
                <a:solidFill>
                  <a:schemeClr val="tx1">
                    <a:tint val="75000"/>
                  </a:schemeClr>
                </a:solidFill>
              </a:defRPr>
            </a:lvl9pPr>
          </a:lstStyle>
          <a:p>
            <a:pPr lvl="0"/>
            <a:r>
              <a:rPr lang="en-US" dirty="0"/>
              <a:t>CLICK TO EDIT MASTER TEXT STYLES</a:t>
            </a:r>
          </a:p>
        </p:txBody>
      </p:sp>
    </p:spTree>
    <p:extLst>
      <p:ext uri="{BB962C8B-B14F-4D97-AF65-F5344CB8AC3E}">
        <p14:creationId xmlns:p14="http://schemas.microsoft.com/office/powerpoint/2010/main" val="183728529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2.xml><?xml version="1.0" encoding="utf-8"?>
<p:sldLayout xmlns:a="http://schemas.openxmlformats.org/drawingml/2006/main" xmlns:r="http://schemas.openxmlformats.org/officeDocument/2006/relationships" xmlns:p="http://schemas.openxmlformats.org/presentationml/2006/main" showMasterSp="0" preserve="1" userDrawn="1">
  <p:cSld name="13_Title and Full Page Photo">
    <p:bg>
      <p:bgPr>
        <a:solidFill>
          <a:schemeClr val="tx2"/>
        </a:solidFill>
        <a:effectLst/>
      </p:bgPr>
    </p:bg>
    <p:spTree>
      <p:nvGrpSpPr>
        <p:cNvPr id="1" name=""/>
        <p:cNvGrpSpPr/>
        <p:nvPr/>
      </p:nvGrpSpPr>
      <p:grpSpPr>
        <a:xfrm>
          <a:off x="0" y="0"/>
          <a:ext cx="0" cy="0"/>
          <a:chOff x="0" y="0"/>
          <a:chExt cx="0" cy="0"/>
        </a:xfrm>
      </p:grpSpPr>
      <p:sp>
        <p:nvSpPr>
          <p:cNvPr id="19" name="Picture Placeholder 18">
            <a:extLst>
              <a:ext uri="{FF2B5EF4-FFF2-40B4-BE49-F238E27FC236}">
                <a16:creationId xmlns:a16="http://schemas.microsoft.com/office/drawing/2014/main" id="{4F7833AE-A7A4-4F00-A3AB-51C763C575B4}"/>
              </a:ext>
            </a:extLst>
          </p:cNvPr>
          <p:cNvSpPr>
            <a:spLocks noGrp="1"/>
          </p:cNvSpPr>
          <p:nvPr>
            <p:ph type="pic" sz="quarter" idx="17"/>
          </p:nvPr>
        </p:nvSpPr>
        <p:spPr>
          <a:xfrm>
            <a:off x="0" y="0"/>
            <a:ext cx="12192000" cy="6858000"/>
          </a:xfrm>
          <a:solidFill>
            <a:schemeClr val="tx2"/>
          </a:solidFill>
        </p:spPr>
        <p:txBody>
          <a:bodyPr/>
          <a:lstStyle/>
          <a:p>
            <a:r>
              <a:rPr lang="en-US"/>
              <a:t>Click icon to add picture</a:t>
            </a:r>
          </a:p>
        </p:txBody>
      </p:sp>
      <p:sp>
        <p:nvSpPr>
          <p:cNvPr id="6" name="Title 1"/>
          <p:cNvSpPr>
            <a:spLocks noGrp="1"/>
          </p:cNvSpPr>
          <p:nvPr userDrawn="1">
            <p:ph type="title" hasCustomPrompt="1"/>
          </p:nvPr>
        </p:nvSpPr>
        <p:spPr>
          <a:xfrm>
            <a:off x="566057" y="1193802"/>
            <a:ext cx="4974771" cy="1619132"/>
          </a:xfrm>
          <a:noFill/>
        </p:spPr>
        <p:txBody>
          <a:bodyPr vert="horz" lIns="0" tIns="0" rIns="91440" bIns="182880" rtlCol="0" anchor="t" anchorCtr="0">
            <a:noAutofit/>
          </a:bodyPr>
          <a:lstStyle>
            <a:lvl1pPr algn="l" defTabSz="609570" rtl="0" eaLnBrk="1" latinLnBrk="0" hangingPunct="1">
              <a:lnSpc>
                <a:spcPct val="90000"/>
              </a:lnSpc>
              <a:spcBef>
                <a:spcPct val="0"/>
              </a:spcBef>
              <a:buNone/>
              <a:defRPr lang="en-US" sz="5867" b="1" kern="1200" dirty="0">
                <a:solidFill>
                  <a:schemeClr val="bg1"/>
                </a:solidFill>
                <a:latin typeface="Arial" panose="020B0604020202020204" pitchFamily="34" charset="0"/>
                <a:ea typeface="+mj-ea"/>
                <a:cs typeface="Arial" panose="020B0604020202020204" pitchFamily="34" charset="0"/>
              </a:defRPr>
            </a:lvl1pPr>
          </a:lstStyle>
          <a:p>
            <a:r>
              <a:rPr lang="en-US" dirty="0"/>
              <a:t>Title Case, Arial 44 </a:t>
            </a:r>
            <a:r>
              <a:rPr lang="en-US" dirty="0" err="1"/>
              <a:t>pt</a:t>
            </a:r>
            <a:br>
              <a:rPr lang="en-US" dirty="0"/>
            </a:br>
            <a:endParaRPr lang="en-US" dirty="0"/>
          </a:p>
        </p:txBody>
      </p:sp>
      <p:sp>
        <p:nvSpPr>
          <p:cNvPr id="15" name="Text Placeholder 2">
            <a:extLst>
              <a:ext uri="{FF2B5EF4-FFF2-40B4-BE49-F238E27FC236}">
                <a16:creationId xmlns:a16="http://schemas.microsoft.com/office/drawing/2014/main" id="{D5C00A3D-BA0F-4D31-8CFB-A087CE3A7964}"/>
              </a:ext>
            </a:extLst>
          </p:cNvPr>
          <p:cNvSpPr>
            <a:spLocks noGrp="1"/>
          </p:cNvSpPr>
          <p:nvPr userDrawn="1">
            <p:ph type="body" idx="12" hasCustomPrompt="1"/>
          </p:nvPr>
        </p:nvSpPr>
        <p:spPr>
          <a:xfrm>
            <a:off x="558802" y="754903"/>
            <a:ext cx="6739924" cy="482372"/>
          </a:xfrm>
        </p:spPr>
        <p:txBody>
          <a:bodyPr>
            <a:noAutofit/>
          </a:bodyPr>
          <a:lstStyle>
            <a:lvl1pPr marL="0" indent="0" algn="l" defTabSz="609570" rtl="0" eaLnBrk="1" latinLnBrk="0" hangingPunct="1">
              <a:lnSpc>
                <a:spcPts val="1920"/>
              </a:lnSpc>
              <a:spcBef>
                <a:spcPts val="1600"/>
              </a:spcBef>
              <a:spcAft>
                <a:spcPts val="267"/>
              </a:spcAft>
              <a:buClr>
                <a:schemeClr val="bg1"/>
              </a:buClr>
              <a:buSzPct val="110000"/>
              <a:buFont typeface="Arial" panose="020B0604020202020204" pitchFamily="34" charset="0"/>
              <a:buNone/>
              <a:defRPr lang="en-US" sz="2400" b="0" kern="1200" spc="3" dirty="0">
                <a:solidFill>
                  <a:srgbClr val="FFFFFF"/>
                </a:solidFill>
                <a:latin typeface="Arial" panose="020B0604020202020204" pitchFamily="34" charset="0"/>
                <a:ea typeface="+mn-ea"/>
                <a:cs typeface="+mn-cs"/>
              </a:defRPr>
            </a:lvl1pPr>
            <a:lvl2pPr marL="609570" indent="0">
              <a:buNone/>
              <a:defRPr sz="2667">
                <a:solidFill>
                  <a:schemeClr val="tx1">
                    <a:tint val="75000"/>
                  </a:schemeClr>
                </a:solidFill>
              </a:defRPr>
            </a:lvl2pPr>
            <a:lvl3pPr marL="1219140" indent="0">
              <a:buNone/>
              <a:defRPr sz="2400">
                <a:solidFill>
                  <a:schemeClr val="tx1">
                    <a:tint val="75000"/>
                  </a:schemeClr>
                </a:solidFill>
              </a:defRPr>
            </a:lvl3pPr>
            <a:lvl4pPr marL="1828709" indent="0">
              <a:buNone/>
              <a:defRPr sz="2133">
                <a:solidFill>
                  <a:schemeClr val="tx1">
                    <a:tint val="75000"/>
                  </a:schemeClr>
                </a:solidFill>
              </a:defRPr>
            </a:lvl4pPr>
            <a:lvl5pPr marL="2438278" indent="0">
              <a:buNone/>
              <a:defRPr sz="2133">
                <a:solidFill>
                  <a:schemeClr val="tx1">
                    <a:tint val="75000"/>
                  </a:schemeClr>
                </a:solidFill>
              </a:defRPr>
            </a:lvl5pPr>
            <a:lvl6pPr marL="3047848" indent="0">
              <a:buNone/>
              <a:defRPr sz="2133">
                <a:solidFill>
                  <a:schemeClr val="tx1">
                    <a:tint val="75000"/>
                  </a:schemeClr>
                </a:solidFill>
              </a:defRPr>
            </a:lvl6pPr>
            <a:lvl7pPr marL="3657418" indent="0">
              <a:buNone/>
              <a:defRPr sz="2133">
                <a:solidFill>
                  <a:schemeClr val="tx1">
                    <a:tint val="75000"/>
                  </a:schemeClr>
                </a:solidFill>
              </a:defRPr>
            </a:lvl7pPr>
            <a:lvl8pPr marL="4266987" indent="0">
              <a:buNone/>
              <a:defRPr sz="2133">
                <a:solidFill>
                  <a:schemeClr val="tx1">
                    <a:tint val="75000"/>
                  </a:schemeClr>
                </a:solidFill>
              </a:defRPr>
            </a:lvl8pPr>
            <a:lvl9pPr marL="4876557" indent="0">
              <a:buNone/>
              <a:defRPr sz="2133">
                <a:solidFill>
                  <a:schemeClr val="tx1">
                    <a:tint val="75000"/>
                  </a:schemeClr>
                </a:solidFill>
              </a:defRPr>
            </a:lvl9pPr>
          </a:lstStyle>
          <a:p>
            <a:pPr lvl="0"/>
            <a:r>
              <a:rPr lang="en-US" dirty="0"/>
              <a:t>Click to edit master text styles</a:t>
            </a:r>
          </a:p>
        </p:txBody>
      </p:sp>
      <p:sp>
        <p:nvSpPr>
          <p:cNvPr id="13" name="Text Placeholder 12">
            <a:extLst>
              <a:ext uri="{FF2B5EF4-FFF2-40B4-BE49-F238E27FC236}">
                <a16:creationId xmlns:a16="http://schemas.microsoft.com/office/drawing/2014/main" id="{FBA2AAD0-BBBE-4DB0-A076-6C2D8C286288}"/>
              </a:ext>
            </a:extLst>
          </p:cNvPr>
          <p:cNvSpPr>
            <a:spLocks noGrp="1"/>
          </p:cNvSpPr>
          <p:nvPr>
            <p:ph type="body" sz="quarter" idx="16"/>
          </p:nvPr>
        </p:nvSpPr>
        <p:spPr>
          <a:xfrm>
            <a:off x="6151033" y="2554017"/>
            <a:ext cx="5511800" cy="1284816"/>
          </a:xfrm>
        </p:spPr>
        <p:txBody>
          <a:bodyPr/>
          <a:lstStyle>
            <a:lvl1pPr marL="0" indent="0">
              <a:lnSpc>
                <a:spcPts val="2400"/>
              </a:lnSpc>
              <a:spcAft>
                <a:spcPts val="1600"/>
              </a:spcAft>
              <a:buClr>
                <a:schemeClr val="bg1"/>
              </a:buClr>
              <a:buNone/>
              <a:defRPr>
                <a:solidFill>
                  <a:schemeClr val="bg1"/>
                </a:solidFill>
              </a:defRPr>
            </a:lvl1pPr>
            <a:lvl2pPr>
              <a:buClr>
                <a:schemeClr val="bg1"/>
              </a:buClr>
              <a:defRPr>
                <a:solidFill>
                  <a:schemeClr val="bg1"/>
                </a:solidFill>
              </a:defRPr>
            </a:lvl2pPr>
            <a:lvl3pPr>
              <a:buNone/>
              <a:defRPr>
                <a:solidFill>
                  <a:schemeClr val="bg1"/>
                </a:solidFill>
              </a:defRPr>
            </a:lvl3pPr>
            <a:lvl4pPr>
              <a:defRPr>
                <a:solidFill>
                  <a:schemeClr val="bg1"/>
                </a:solidFill>
              </a:defRPr>
            </a:lvl4pPr>
            <a:lvl5pPr>
              <a:defRPr>
                <a:solidFill>
                  <a:schemeClr val="bg1"/>
                </a:solidFill>
              </a:defRPr>
            </a:lvl5pPr>
          </a:lstStyle>
          <a:p>
            <a:pPr lvl="0"/>
            <a:r>
              <a:rPr lang="en-US" dirty="0"/>
              <a:t>Click to edit Master text styles</a:t>
            </a:r>
          </a:p>
          <a:p>
            <a:pPr lvl="1"/>
            <a:r>
              <a:rPr lang="en-US" dirty="0"/>
              <a:t>Second level</a:t>
            </a:r>
          </a:p>
        </p:txBody>
      </p:sp>
      <p:pic>
        <p:nvPicPr>
          <p:cNvPr id="17" name="Picture 16" descr="A picture containing drawing&#10;&#10;Description automatically generated">
            <a:extLst>
              <a:ext uri="{FF2B5EF4-FFF2-40B4-BE49-F238E27FC236}">
                <a16:creationId xmlns:a16="http://schemas.microsoft.com/office/drawing/2014/main" id="{18B985CE-F24C-49CA-BD56-0F6712A146CB}"/>
              </a:ext>
            </a:extLst>
          </p:cNvPr>
          <p:cNvPicPr>
            <a:picLocks noChangeAspect="1"/>
          </p:cNvPicPr>
          <p:nvPr userDrawn="1"/>
        </p:nvPicPr>
        <p:blipFill>
          <a:blip r:embed="rId2"/>
          <a:stretch>
            <a:fillRect/>
          </a:stretch>
        </p:blipFill>
        <p:spPr>
          <a:xfrm>
            <a:off x="9961760" y="6073224"/>
            <a:ext cx="1701075" cy="414843"/>
          </a:xfrm>
          <a:prstGeom prst="rect">
            <a:avLst/>
          </a:prstGeom>
        </p:spPr>
      </p:pic>
    </p:spTree>
    <p:extLst>
      <p:ext uri="{BB962C8B-B14F-4D97-AF65-F5344CB8AC3E}">
        <p14:creationId xmlns:p14="http://schemas.microsoft.com/office/powerpoint/2010/main" val="2725615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3.xml><?xml version="1.0" encoding="utf-8"?>
<p:sldLayout xmlns:a="http://schemas.openxmlformats.org/drawingml/2006/main" xmlns:r="http://schemas.openxmlformats.org/officeDocument/2006/relationships" xmlns:p="http://schemas.openxmlformats.org/presentationml/2006/main" preserve="1" userDrawn="1">
  <p:cSld name="1_Title and Table">
    <p:spTree>
      <p:nvGrpSpPr>
        <p:cNvPr id="1" name=""/>
        <p:cNvGrpSpPr/>
        <p:nvPr/>
      </p:nvGrpSpPr>
      <p:grpSpPr>
        <a:xfrm>
          <a:off x="0" y="0"/>
          <a:ext cx="0" cy="0"/>
          <a:chOff x="0" y="0"/>
          <a:chExt cx="0" cy="0"/>
        </a:xfrm>
      </p:grpSpPr>
      <p:sp>
        <p:nvSpPr>
          <p:cNvPr id="14" name="Picture Placeholder 13">
            <a:extLst>
              <a:ext uri="{FF2B5EF4-FFF2-40B4-BE49-F238E27FC236}">
                <a16:creationId xmlns:a16="http://schemas.microsoft.com/office/drawing/2014/main" id="{157C512B-A27B-4EF9-B502-718523910B00}"/>
              </a:ext>
            </a:extLst>
          </p:cNvPr>
          <p:cNvSpPr>
            <a:spLocks noGrp="1"/>
          </p:cNvSpPr>
          <p:nvPr>
            <p:ph type="pic" sz="quarter" idx="20"/>
          </p:nvPr>
        </p:nvSpPr>
        <p:spPr>
          <a:xfrm>
            <a:off x="558800" y="1600200"/>
            <a:ext cx="2474384" cy="1067696"/>
          </a:xfrm>
        </p:spPr>
        <p:txBody>
          <a:bodyPr/>
          <a:lstStyle>
            <a:lvl1pPr>
              <a:buNone/>
              <a:defRPr/>
            </a:lvl1pPr>
          </a:lstStyle>
          <a:p>
            <a:r>
              <a:rPr lang="en-US"/>
              <a:t>Click icon to add picture</a:t>
            </a:r>
            <a:endParaRPr lang="en-US" dirty="0"/>
          </a:p>
        </p:txBody>
      </p:sp>
      <p:sp>
        <p:nvSpPr>
          <p:cNvPr id="15" name="Picture Placeholder 13">
            <a:extLst>
              <a:ext uri="{FF2B5EF4-FFF2-40B4-BE49-F238E27FC236}">
                <a16:creationId xmlns:a16="http://schemas.microsoft.com/office/drawing/2014/main" id="{A23ABEE9-0FEB-42CA-8C22-56E013C4491E}"/>
              </a:ext>
            </a:extLst>
          </p:cNvPr>
          <p:cNvSpPr>
            <a:spLocks noGrp="1"/>
          </p:cNvSpPr>
          <p:nvPr>
            <p:ph type="pic" sz="quarter" idx="21"/>
          </p:nvPr>
        </p:nvSpPr>
        <p:spPr>
          <a:xfrm>
            <a:off x="3454400" y="1600200"/>
            <a:ext cx="2474384" cy="1067696"/>
          </a:xfrm>
        </p:spPr>
        <p:txBody>
          <a:bodyPr/>
          <a:lstStyle>
            <a:lvl1pPr>
              <a:buNone/>
              <a:defRPr/>
            </a:lvl1pPr>
          </a:lstStyle>
          <a:p>
            <a:r>
              <a:rPr lang="en-US"/>
              <a:t>Click icon to add picture</a:t>
            </a:r>
          </a:p>
        </p:txBody>
      </p:sp>
      <p:sp>
        <p:nvSpPr>
          <p:cNvPr id="16" name="Picture Placeholder 13">
            <a:extLst>
              <a:ext uri="{FF2B5EF4-FFF2-40B4-BE49-F238E27FC236}">
                <a16:creationId xmlns:a16="http://schemas.microsoft.com/office/drawing/2014/main" id="{ECA55838-9F7E-4E28-8EA9-EAFD579511BE}"/>
              </a:ext>
            </a:extLst>
          </p:cNvPr>
          <p:cNvSpPr>
            <a:spLocks noGrp="1"/>
          </p:cNvSpPr>
          <p:nvPr>
            <p:ph type="pic" sz="quarter" idx="22"/>
          </p:nvPr>
        </p:nvSpPr>
        <p:spPr>
          <a:xfrm>
            <a:off x="6327888" y="1600200"/>
            <a:ext cx="2474384" cy="1067696"/>
          </a:xfrm>
        </p:spPr>
        <p:txBody>
          <a:bodyPr/>
          <a:lstStyle>
            <a:lvl1pPr>
              <a:buNone/>
              <a:defRPr/>
            </a:lvl1pPr>
          </a:lstStyle>
          <a:p>
            <a:r>
              <a:rPr lang="en-US"/>
              <a:t>Click icon to add picture</a:t>
            </a:r>
          </a:p>
        </p:txBody>
      </p:sp>
      <p:sp>
        <p:nvSpPr>
          <p:cNvPr id="17" name="Picture Placeholder 13">
            <a:extLst>
              <a:ext uri="{FF2B5EF4-FFF2-40B4-BE49-F238E27FC236}">
                <a16:creationId xmlns:a16="http://schemas.microsoft.com/office/drawing/2014/main" id="{F931BCB3-AFCC-4AB0-BCF5-636C0B53C4D3}"/>
              </a:ext>
            </a:extLst>
          </p:cNvPr>
          <p:cNvSpPr>
            <a:spLocks noGrp="1"/>
          </p:cNvSpPr>
          <p:nvPr>
            <p:ph type="pic" sz="quarter" idx="23"/>
          </p:nvPr>
        </p:nvSpPr>
        <p:spPr>
          <a:xfrm>
            <a:off x="9188449" y="1600200"/>
            <a:ext cx="2474384" cy="1067696"/>
          </a:xfrm>
        </p:spPr>
        <p:txBody>
          <a:bodyPr/>
          <a:lstStyle>
            <a:lvl1pPr>
              <a:buNone/>
              <a:defRPr/>
            </a:lvl1pPr>
          </a:lstStyle>
          <a:p>
            <a:r>
              <a:rPr lang="en-US"/>
              <a:t>Click icon to add picture</a:t>
            </a:r>
          </a:p>
        </p:txBody>
      </p:sp>
      <p:sp>
        <p:nvSpPr>
          <p:cNvPr id="2" name="Title 1">
            <a:extLst>
              <a:ext uri="{FF2B5EF4-FFF2-40B4-BE49-F238E27FC236}">
                <a16:creationId xmlns:a16="http://schemas.microsoft.com/office/drawing/2014/main" id="{A6929DAC-BD2D-4506-B206-43DD4651159C}"/>
              </a:ext>
            </a:extLst>
          </p:cNvPr>
          <p:cNvSpPr>
            <a:spLocks noGrp="1"/>
          </p:cNvSpPr>
          <p:nvPr>
            <p:ph type="title" hasCustomPrompt="1"/>
          </p:nvPr>
        </p:nvSpPr>
        <p:spPr>
          <a:xfrm>
            <a:off x="558800" y="736602"/>
            <a:ext cx="11133645" cy="674039"/>
          </a:xfrm>
        </p:spPr>
        <p:txBody>
          <a:bodyPr vert="horz" lIns="0" tIns="0" rIns="91440" bIns="45720" rtlCol="0" anchor="t">
            <a:noAutofit/>
          </a:bodyPr>
          <a:lstStyle>
            <a:lvl1pPr>
              <a:defRPr lang="en-US" sz="3200" dirty="0"/>
            </a:lvl1pPr>
          </a:lstStyle>
          <a:p>
            <a:pPr lvl="0"/>
            <a:r>
              <a:rPr lang="en-US" dirty="0"/>
              <a:t>Title - Title Case, Arial 24 Pt</a:t>
            </a:r>
          </a:p>
        </p:txBody>
      </p:sp>
      <p:sp>
        <p:nvSpPr>
          <p:cNvPr id="3" name="Slide Number Placeholder 2">
            <a:extLst>
              <a:ext uri="{FF2B5EF4-FFF2-40B4-BE49-F238E27FC236}">
                <a16:creationId xmlns:a16="http://schemas.microsoft.com/office/drawing/2014/main" id="{2FC98B13-45D0-449E-90F9-E4461388EFC6}"/>
              </a:ext>
            </a:extLst>
          </p:cNvPr>
          <p:cNvSpPr>
            <a:spLocks noGrp="1"/>
          </p:cNvSpPr>
          <p:nvPr>
            <p:ph type="sldNum" sz="quarter" idx="11"/>
          </p:nvPr>
        </p:nvSpPr>
        <p:spPr/>
        <p:txBody>
          <a:bodyPr/>
          <a:lstStyle>
            <a:lvl1pPr>
              <a:defRPr/>
            </a:lvl1pPr>
          </a:lstStyle>
          <a:p>
            <a:fld id="{5DCF5B18-1935-AB44-AE6E-C993FDFDD711}" type="slidenum">
              <a:rPr lang="en-US" smtClean="0"/>
              <a:pPr/>
              <a:t>‹#›</a:t>
            </a:fld>
            <a:endParaRPr lang="en-US" dirty="0"/>
          </a:p>
        </p:txBody>
      </p:sp>
      <p:sp>
        <p:nvSpPr>
          <p:cNvPr id="9" name="Table Placeholder 8">
            <a:extLst>
              <a:ext uri="{FF2B5EF4-FFF2-40B4-BE49-F238E27FC236}">
                <a16:creationId xmlns:a16="http://schemas.microsoft.com/office/drawing/2014/main" id="{E2511254-93D5-4E4D-B2A0-E7C93A4F505E}"/>
              </a:ext>
            </a:extLst>
          </p:cNvPr>
          <p:cNvSpPr>
            <a:spLocks noGrp="1"/>
          </p:cNvSpPr>
          <p:nvPr>
            <p:ph type="tbl" sz="quarter" idx="19"/>
          </p:nvPr>
        </p:nvSpPr>
        <p:spPr>
          <a:xfrm>
            <a:off x="558801" y="2800867"/>
            <a:ext cx="11104032" cy="2694817"/>
          </a:xfrm>
          <a:noFill/>
        </p:spPr>
        <p:txBody>
          <a:bodyPr/>
          <a:lstStyle/>
          <a:p>
            <a:r>
              <a:rPr lang="en-US"/>
              <a:t>Click icon to add table</a:t>
            </a:r>
            <a:endParaRPr lang="en-US" dirty="0"/>
          </a:p>
        </p:txBody>
      </p:sp>
    </p:spTree>
    <p:extLst>
      <p:ext uri="{BB962C8B-B14F-4D97-AF65-F5344CB8AC3E}">
        <p14:creationId xmlns:p14="http://schemas.microsoft.com/office/powerpoint/2010/main" val="9961838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4.xml><?xml version="1.0" encoding="utf-8"?>
<p:sldLayout xmlns:a="http://schemas.openxmlformats.org/drawingml/2006/main" xmlns:r="http://schemas.openxmlformats.org/officeDocument/2006/relationships" xmlns:p="http://schemas.openxmlformats.org/presentationml/2006/main" showMasterSp="0" preserve="1" userDrawn="1">
  <p:cSld name="Agenda">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58801" y="726069"/>
            <a:ext cx="2616960" cy="1958009"/>
          </a:xfrm>
        </p:spPr>
        <p:txBody>
          <a:bodyPr vert="horz" lIns="0" tIns="0" rIns="91440" bIns="45720" rtlCol="0" anchor="t">
            <a:noAutofit/>
          </a:bodyPr>
          <a:lstStyle>
            <a:lvl1pPr>
              <a:defRPr lang="en-US" sz="3200" dirty="0"/>
            </a:lvl1pPr>
          </a:lstStyle>
          <a:p>
            <a:pPr lvl="0"/>
            <a:r>
              <a:rPr lang="en-US" dirty="0"/>
              <a:t>Title - Title Case, Arial 24 Pt</a:t>
            </a:r>
          </a:p>
        </p:txBody>
      </p:sp>
      <p:sp>
        <p:nvSpPr>
          <p:cNvPr id="15" name="Content Placeholder 2"/>
          <p:cNvSpPr>
            <a:spLocks noGrp="1"/>
          </p:cNvSpPr>
          <p:nvPr>
            <p:ph sz="half" idx="10" hasCustomPrompt="1"/>
          </p:nvPr>
        </p:nvSpPr>
        <p:spPr>
          <a:xfrm>
            <a:off x="3796312" y="736602"/>
            <a:ext cx="7866520" cy="530700"/>
          </a:xfrm>
          <a:prstGeom prst="rect">
            <a:avLst/>
          </a:prstGeom>
        </p:spPr>
        <p:txBody>
          <a:bodyPr vert="horz" lIns="0" tIns="0" rIns="0" bIns="0" rtlCol="0" anchor="t" anchorCtr="0">
            <a:noAutofit/>
          </a:bodyPr>
          <a:lstStyle>
            <a:lvl1pPr marL="0" indent="0">
              <a:lnSpc>
                <a:spcPts val="1920"/>
              </a:lnSpc>
              <a:spcBef>
                <a:spcPts val="0"/>
              </a:spcBef>
              <a:spcAft>
                <a:spcPts val="0"/>
              </a:spcAft>
              <a:buNone/>
              <a:defRPr lang="en-US" sz="1600" b="0" dirty="0">
                <a:latin typeface="Arial" panose="020B0604020202020204" pitchFamily="34" charset="0"/>
                <a:ea typeface="+mj-ea"/>
                <a:cs typeface="Arial" charset="0"/>
              </a:defRPr>
            </a:lvl1pPr>
          </a:lstStyle>
          <a:p>
            <a:pPr marL="457178" lvl="0" indent="-457178">
              <a:lnSpc>
                <a:spcPct val="90000"/>
              </a:lnSpc>
              <a:spcBef>
                <a:spcPct val="0"/>
              </a:spcBef>
            </a:pPr>
            <a:r>
              <a:rPr lang="en-US" dirty="0"/>
              <a:t>Click to edit master text styles</a:t>
            </a:r>
          </a:p>
        </p:txBody>
      </p:sp>
      <p:sp>
        <p:nvSpPr>
          <p:cNvPr id="16" name="Content Placeholder 2"/>
          <p:cNvSpPr>
            <a:spLocks noGrp="1"/>
          </p:cNvSpPr>
          <p:nvPr>
            <p:ph sz="half" idx="11" hasCustomPrompt="1"/>
          </p:nvPr>
        </p:nvSpPr>
        <p:spPr>
          <a:xfrm>
            <a:off x="3796312" y="1461619"/>
            <a:ext cx="7866520" cy="530700"/>
          </a:xfrm>
          <a:prstGeom prst="rect">
            <a:avLst/>
          </a:prstGeom>
        </p:spPr>
        <p:txBody>
          <a:bodyPr vert="horz" lIns="0" tIns="0" rIns="0" bIns="0" rtlCol="0" anchor="t" anchorCtr="0">
            <a:noAutofit/>
          </a:bodyPr>
          <a:lstStyle>
            <a:lvl1pPr marL="0" indent="0">
              <a:lnSpc>
                <a:spcPts val="1920"/>
              </a:lnSpc>
              <a:spcBef>
                <a:spcPts val="0"/>
              </a:spcBef>
              <a:spcAft>
                <a:spcPts val="0"/>
              </a:spcAft>
              <a:buNone/>
              <a:defRPr lang="en-US" sz="1600" dirty="0">
                <a:latin typeface="Arial" panose="020B0604020202020204" pitchFamily="34" charset="0"/>
                <a:ea typeface="+mj-ea"/>
                <a:cs typeface="Arial" charset="0"/>
              </a:defRPr>
            </a:lvl1pPr>
          </a:lstStyle>
          <a:p>
            <a:pPr marL="457178" lvl="0" indent="-457178">
              <a:lnSpc>
                <a:spcPct val="90000"/>
              </a:lnSpc>
              <a:spcBef>
                <a:spcPct val="0"/>
              </a:spcBef>
            </a:pPr>
            <a:r>
              <a:rPr lang="en-US" dirty="0"/>
              <a:t>Click to edit master text styles</a:t>
            </a:r>
          </a:p>
        </p:txBody>
      </p:sp>
      <p:sp>
        <p:nvSpPr>
          <p:cNvPr id="17" name="Content Placeholder 2"/>
          <p:cNvSpPr>
            <a:spLocks noGrp="1"/>
          </p:cNvSpPr>
          <p:nvPr>
            <p:ph sz="half" idx="12" hasCustomPrompt="1"/>
          </p:nvPr>
        </p:nvSpPr>
        <p:spPr>
          <a:xfrm>
            <a:off x="3796312" y="2186635"/>
            <a:ext cx="7866520" cy="530700"/>
          </a:xfrm>
          <a:prstGeom prst="rect">
            <a:avLst/>
          </a:prstGeom>
        </p:spPr>
        <p:txBody>
          <a:bodyPr vert="horz" lIns="0" tIns="0" rIns="0" bIns="0" rtlCol="0" anchor="t" anchorCtr="0">
            <a:noAutofit/>
          </a:bodyPr>
          <a:lstStyle>
            <a:lvl1pPr marL="0" indent="0">
              <a:lnSpc>
                <a:spcPts val="1920"/>
              </a:lnSpc>
              <a:spcBef>
                <a:spcPts val="0"/>
              </a:spcBef>
              <a:spcAft>
                <a:spcPts val="0"/>
              </a:spcAft>
              <a:buNone/>
              <a:defRPr lang="en-US" sz="1600" dirty="0">
                <a:latin typeface="Arial" panose="020B0604020202020204" pitchFamily="34" charset="0"/>
                <a:ea typeface="+mj-ea"/>
                <a:cs typeface="Arial" charset="0"/>
              </a:defRPr>
            </a:lvl1pPr>
          </a:lstStyle>
          <a:p>
            <a:pPr marL="457178" lvl="0" indent="-457178">
              <a:lnSpc>
                <a:spcPct val="90000"/>
              </a:lnSpc>
              <a:spcBef>
                <a:spcPct val="0"/>
              </a:spcBef>
            </a:pPr>
            <a:r>
              <a:rPr lang="en-US" dirty="0"/>
              <a:t>Click to edit master text styles</a:t>
            </a:r>
          </a:p>
        </p:txBody>
      </p:sp>
      <p:sp>
        <p:nvSpPr>
          <p:cNvPr id="18" name="Content Placeholder 2"/>
          <p:cNvSpPr>
            <a:spLocks noGrp="1"/>
          </p:cNvSpPr>
          <p:nvPr>
            <p:ph sz="half" idx="13" hasCustomPrompt="1"/>
          </p:nvPr>
        </p:nvSpPr>
        <p:spPr>
          <a:xfrm>
            <a:off x="3796312" y="2911654"/>
            <a:ext cx="7866520" cy="530700"/>
          </a:xfrm>
          <a:prstGeom prst="rect">
            <a:avLst/>
          </a:prstGeom>
        </p:spPr>
        <p:txBody>
          <a:bodyPr vert="horz" lIns="0" tIns="0" rIns="0" bIns="0" rtlCol="0" anchor="t" anchorCtr="0">
            <a:noAutofit/>
          </a:bodyPr>
          <a:lstStyle>
            <a:lvl1pPr marL="0" indent="0">
              <a:lnSpc>
                <a:spcPts val="1920"/>
              </a:lnSpc>
              <a:spcBef>
                <a:spcPts val="0"/>
              </a:spcBef>
              <a:spcAft>
                <a:spcPts val="0"/>
              </a:spcAft>
              <a:buNone/>
              <a:defRPr lang="en-US" sz="1600" dirty="0">
                <a:latin typeface="Arial" panose="020B0604020202020204" pitchFamily="34" charset="0"/>
                <a:ea typeface="+mj-ea"/>
                <a:cs typeface="Arial" charset="0"/>
              </a:defRPr>
            </a:lvl1pPr>
          </a:lstStyle>
          <a:p>
            <a:pPr marL="457178" lvl="0" indent="-457178">
              <a:lnSpc>
                <a:spcPct val="90000"/>
              </a:lnSpc>
              <a:spcBef>
                <a:spcPct val="0"/>
              </a:spcBef>
            </a:pPr>
            <a:r>
              <a:rPr lang="en-US" dirty="0"/>
              <a:t>Click to edit master text styles</a:t>
            </a:r>
          </a:p>
        </p:txBody>
      </p:sp>
      <p:sp>
        <p:nvSpPr>
          <p:cNvPr id="19" name="Content Placeholder 2"/>
          <p:cNvSpPr>
            <a:spLocks noGrp="1"/>
          </p:cNvSpPr>
          <p:nvPr>
            <p:ph sz="half" idx="14" hasCustomPrompt="1"/>
          </p:nvPr>
        </p:nvSpPr>
        <p:spPr>
          <a:xfrm>
            <a:off x="3796312" y="3636671"/>
            <a:ext cx="7866520" cy="530700"/>
          </a:xfrm>
          <a:prstGeom prst="rect">
            <a:avLst/>
          </a:prstGeom>
        </p:spPr>
        <p:txBody>
          <a:bodyPr vert="horz" lIns="0" tIns="0" rIns="0" bIns="0" rtlCol="0" anchor="t" anchorCtr="0">
            <a:noAutofit/>
          </a:bodyPr>
          <a:lstStyle>
            <a:lvl1pPr marL="0" indent="0">
              <a:lnSpc>
                <a:spcPts val="1920"/>
              </a:lnSpc>
              <a:spcBef>
                <a:spcPts val="0"/>
              </a:spcBef>
              <a:spcAft>
                <a:spcPts val="0"/>
              </a:spcAft>
              <a:buNone/>
              <a:defRPr lang="en-US" sz="1600" dirty="0">
                <a:latin typeface="Arial" panose="020B0604020202020204" pitchFamily="34" charset="0"/>
                <a:ea typeface="+mj-ea"/>
                <a:cs typeface="Arial" charset="0"/>
              </a:defRPr>
            </a:lvl1pPr>
          </a:lstStyle>
          <a:p>
            <a:pPr marL="457178" lvl="0" indent="-457178">
              <a:lnSpc>
                <a:spcPct val="90000"/>
              </a:lnSpc>
              <a:spcBef>
                <a:spcPct val="0"/>
              </a:spcBef>
            </a:pPr>
            <a:r>
              <a:rPr lang="en-US" dirty="0"/>
              <a:t>Click to edit master text styles</a:t>
            </a:r>
          </a:p>
        </p:txBody>
      </p:sp>
      <p:sp>
        <p:nvSpPr>
          <p:cNvPr id="20" name="Content Placeholder 2"/>
          <p:cNvSpPr>
            <a:spLocks noGrp="1"/>
          </p:cNvSpPr>
          <p:nvPr>
            <p:ph sz="half" idx="15" hasCustomPrompt="1"/>
          </p:nvPr>
        </p:nvSpPr>
        <p:spPr>
          <a:xfrm>
            <a:off x="3796312" y="4361687"/>
            <a:ext cx="7866520" cy="530700"/>
          </a:xfrm>
          <a:prstGeom prst="rect">
            <a:avLst/>
          </a:prstGeom>
        </p:spPr>
        <p:txBody>
          <a:bodyPr vert="horz" lIns="0" tIns="0" rIns="0" bIns="0" rtlCol="0" anchor="t" anchorCtr="0">
            <a:noAutofit/>
          </a:bodyPr>
          <a:lstStyle>
            <a:lvl1pPr marL="0" indent="0">
              <a:lnSpc>
                <a:spcPts val="1920"/>
              </a:lnSpc>
              <a:spcBef>
                <a:spcPts val="0"/>
              </a:spcBef>
              <a:spcAft>
                <a:spcPts val="0"/>
              </a:spcAft>
              <a:buNone/>
              <a:defRPr lang="en-US" sz="1600" dirty="0">
                <a:latin typeface="Arial" panose="020B0604020202020204" pitchFamily="34" charset="0"/>
                <a:ea typeface="+mj-ea"/>
                <a:cs typeface="Arial" charset="0"/>
              </a:defRPr>
            </a:lvl1pPr>
          </a:lstStyle>
          <a:p>
            <a:pPr marL="457178" lvl="0" indent="-457178">
              <a:lnSpc>
                <a:spcPct val="90000"/>
              </a:lnSpc>
              <a:spcBef>
                <a:spcPct val="0"/>
              </a:spcBef>
            </a:pPr>
            <a:r>
              <a:rPr lang="en-US" dirty="0"/>
              <a:t>Click to edit master text styles</a:t>
            </a:r>
          </a:p>
        </p:txBody>
      </p:sp>
      <p:sp>
        <p:nvSpPr>
          <p:cNvPr id="14" name="Content Placeholder 2">
            <a:extLst>
              <a:ext uri="{FF2B5EF4-FFF2-40B4-BE49-F238E27FC236}">
                <a16:creationId xmlns:a16="http://schemas.microsoft.com/office/drawing/2014/main" id="{0203CAE1-B80B-4259-B6AF-AF64F95FA45F}"/>
              </a:ext>
            </a:extLst>
          </p:cNvPr>
          <p:cNvSpPr>
            <a:spLocks noGrp="1"/>
          </p:cNvSpPr>
          <p:nvPr>
            <p:ph sz="half" idx="16" hasCustomPrompt="1"/>
          </p:nvPr>
        </p:nvSpPr>
        <p:spPr>
          <a:xfrm>
            <a:off x="3796312" y="5086707"/>
            <a:ext cx="7866520" cy="530700"/>
          </a:xfrm>
          <a:prstGeom prst="rect">
            <a:avLst/>
          </a:prstGeom>
        </p:spPr>
        <p:txBody>
          <a:bodyPr vert="horz" lIns="0" tIns="0" rIns="0" bIns="0" rtlCol="0" anchor="t" anchorCtr="0">
            <a:noAutofit/>
          </a:bodyPr>
          <a:lstStyle>
            <a:lvl1pPr marL="0" indent="0">
              <a:lnSpc>
                <a:spcPts val="1920"/>
              </a:lnSpc>
              <a:spcBef>
                <a:spcPts val="0"/>
              </a:spcBef>
              <a:spcAft>
                <a:spcPts val="0"/>
              </a:spcAft>
              <a:buNone/>
              <a:defRPr lang="en-US" sz="1600" dirty="0">
                <a:latin typeface="Arial" panose="020B0604020202020204" pitchFamily="34" charset="0"/>
                <a:ea typeface="+mj-ea"/>
                <a:cs typeface="Arial" charset="0"/>
              </a:defRPr>
            </a:lvl1pPr>
          </a:lstStyle>
          <a:p>
            <a:pPr marL="457178" lvl="0" indent="-457178">
              <a:lnSpc>
                <a:spcPct val="90000"/>
              </a:lnSpc>
              <a:spcBef>
                <a:spcPct val="0"/>
              </a:spcBef>
            </a:pPr>
            <a:r>
              <a:rPr lang="en-US" dirty="0"/>
              <a:t>Click to edit master text styles</a:t>
            </a:r>
          </a:p>
        </p:txBody>
      </p:sp>
      <p:sp>
        <p:nvSpPr>
          <p:cNvPr id="23" name="Slide Number Placeholder 5">
            <a:extLst>
              <a:ext uri="{FF2B5EF4-FFF2-40B4-BE49-F238E27FC236}">
                <a16:creationId xmlns:a16="http://schemas.microsoft.com/office/drawing/2014/main" id="{04587869-D0F9-43EB-9D45-CFC30FEA8BC2}"/>
              </a:ext>
            </a:extLst>
          </p:cNvPr>
          <p:cNvSpPr>
            <a:spLocks noGrp="1"/>
          </p:cNvSpPr>
          <p:nvPr>
            <p:ph type="sldNum" sz="quarter" idx="4"/>
          </p:nvPr>
        </p:nvSpPr>
        <p:spPr>
          <a:xfrm>
            <a:off x="571562" y="6355065"/>
            <a:ext cx="492719" cy="299129"/>
          </a:xfrm>
          <a:prstGeom prst="rect">
            <a:avLst/>
          </a:prstGeom>
        </p:spPr>
        <p:txBody>
          <a:bodyPr vert="horz" lIns="0" tIns="45720" rIns="0" bIns="45720" rtlCol="0" anchor="ctr"/>
          <a:lstStyle>
            <a:lvl1pPr algn="l">
              <a:defRPr sz="1067">
                <a:solidFill>
                  <a:schemeClr val="tx1"/>
                </a:solidFill>
                <a:latin typeface="Arial" panose="020B0604020202020204" pitchFamily="34" charset="0"/>
                <a:ea typeface="Arial" panose="020B0604020202020204" pitchFamily="34" charset="0"/>
                <a:cs typeface="Arial" charset="0"/>
              </a:defRPr>
            </a:lvl1pPr>
          </a:lstStyle>
          <a:p>
            <a:fld id="{5DCF5B18-1935-AB44-AE6E-C993FDFDD711}" type="slidenum">
              <a:rPr lang="en-US" smtClean="0"/>
              <a:pPr/>
              <a:t>‹#›</a:t>
            </a:fld>
            <a:endParaRPr lang="en-US" dirty="0"/>
          </a:p>
        </p:txBody>
      </p:sp>
      <p:pic>
        <p:nvPicPr>
          <p:cNvPr id="8" name="Picture 7" descr="A picture containing drawing&#10;&#10;Description automatically generated">
            <a:extLst>
              <a:ext uri="{FF2B5EF4-FFF2-40B4-BE49-F238E27FC236}">
                <a16:creationId xmlns:a16="http://schemas.microsoft.com/office/drawing/2014/main" id="{62434408-CC2C-44BB-AE96-6E837A38CF56}"/>
              </a:ext>
            </a:extLst>
          </p:cNvPr>
          <p:cNvPicPr>
            <a:picLocks noChangeAspect="1"/>
          </p:cNvPicPr>
          <p:nvPr userDrawn="1"/>
        </p:nvPicPr>
        <p:blipFill>
          <a:blip r:embed="rId2">
            <a:biLevel thresh="75000"/>
            <a:extLst>
              <a:ext uri="{BEBA8EAE-BF5A-486C-A8C5-ECC9F3942E4B}">
                <a14:imgProps xmlns:a14="http://schemas.microsoft.com/office/drawing/2010/main">
                  <a14:imgLayer r:embed="rId3">
                    <a14:imgEffect>
                      <a14:brightnessContrast bright="-40000" contrast="-40000"/>
                    </a14:imgEffect>
                  </a14:imgLayer>
                </a14:imgProps>
              </a:ext>
            </a:extLst>
          </a:blip>
          <a:stretch>
            <a:fillRect/>
          </a:stretch>
        </p:blipFill>
        <p:spPr>
          <a:xfrm>
            <a:off x="10423103" y="6250669"/>
            <a:ext cx="1226588" cy="299129"/>
          </a:xfrm>
          <a:prstGeom prst="rect">
            <a:avLst/>
          </a:prstGeom>
        </p:spPr>
      </p:pic>
    </p:spTree>
    <p:extLst>
      <p:ext uri="{BB962C8B-B14F-4D97-AF65-F5344CB8AC3E}">
        <p14:creationId xmlns:p14="http://schemas.microsoft.com/office/powerpoint/2010/main" val="71856296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5.xml><?xml version="1.0" encoding="utf-8"?>
<p:sldLayout xmlns:a="http://schemas.openxmlformats.org/drawingml/2006/main" xmlns:r="http://schemas.openxmlformats.org/officeDocument/2006/relationships" xmlns:p="http://schemas.openxmlformats.org/presentationml/2006/main" showMasterSp="0" preserve="1" userDrawn="1">
  <p:cSld name="Title, copy, stylize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929DAC-BD2D-4506-B206-43DD4651159C}"/>
              </a:ext>
            </a:extLst>
          </p:cNvPr>
          <p:cNvSpPr>
            <a:spLocks noGrp="1"/>
          </p:cNvSpPr>
          <p:nvPr>
            <p:ph type="title" hasCustomPrompt="1"/>
          </p:nvPr>
        </p:nvSpPr>
        <p:spPr>
          <a:xfrm>
            <a:off x="571560" y="736601"/>
            <a:ext cx="8169485" cy="457200"/>
          </a:xfrm>
        </p:spPr>
        <p:txBody>
          <a:bodyPr vert="horz" lIns="0" tIns="0" rIns="91440" bIns="45720" rtlCol="0" anchor="t">
            <a:noAutofit/>
          </a:bodyPr>
          <a:lstStyle>
            <a:lvl1pPr>
              <a:defRPr lang="en-US" sz="4267" dirty="0"/>
            </a:lvl1pPr>
          </a:lstStyle>
          <a:p>
            <a:pPr lvl="0"/>
            <a:r>
              <a:rPr lang="en-US" dirty="0"/>
              <a:t>Arial 32 pt.</a:t>
            </a:r>
            <a:br>
              <a:rPr lang="en-US" dirty="0"/>
            </a:br>
            <a:r>
              <a:rPr lang="en-US" dirty="0"/>
              <a:t>Line 2</a:t>
            </a:r>
            <a:br>
              <a:rPr lang="en-US" dirty="0"/>
            </a:br>
            <a:r>
              <a:rPr lang="en-US" dirty="0"/>
              <a:t>Line3</a:t>
            </a:r>
            <a:br>
              <a:rPr lang="en-US" dirty="0"/>
            </a:br>
            <a:r>
              <a:rPr lang="en-US" dirty="0"/>
              <a:t>Line4</a:t>
            </a:r>
          </a:p>
        </p:txBody>
      </p:sp>
      <p:sp>
        <p:nvSpPr>
          <p:cNvPr id="3" name="Slide Number Placeholder 2">
            <a:extLst>
              <a:ext uri="{FF2B5EF4-FFF2-40B4-BE49-F238E27FC236}">
                <a16:creationId xmlns:a16="http://schemas.microsoft.com/office/drawing/2014/main" id="{2FC98B13-45D0-449E-90F9-E4461388EFC6}"/>
              </a:ext>
            </a:extLst>
          </p:cNvPr>
          <p:cNvSpPr>
            <a:spLocks noGrp="1"/>
          </p:cNvSpPr>
          <p:nvPr>
            <p:ph type="sldNum" sz="quarter" idx="11"/>
          </p:nvPr>
        </p:nvSpPr>
        <p:spPr/>
        <p:txBody>
          <a:bodyPr/>
          <a:lstStyle>
            <a:lvl1pPr>
              <a:defRPr>
                <a:solidFill>
                  <a:schemeClr val="tx1"/>
                </a:solidFill>
              </a:defRPr>
            </a:lvl1pPr>
          </a:lstStyle>
          <a:p>
            <a:fld id="{5DCF5B18-1935-AB44-AE6E-C993FDFDD711}" type="slidenum">
              <a:rPr lang="en-US" smtClean="0"/>
              <a:pPr/>
              <a:t>‹#›</a:t>
            </a:fld>
            <a:endParaRPr lang="en-US" dirty="0"/>
          </a:p>
        </p:txBody>
      </p:sp>
      <p:sp>
        <p:nvSpPr>
          <p:cNvPr id="6" name="Text Placeholder 6">
            <a:extLst>
              <a:ext uri="{FF2B5EF4-FFF2-40B4-BE49-F238E27FC236}">
                <a16:creationId xmlns:a16="http://schemas.microsoft.com/office/drawing/2014/main" id="{7A8FCE54-ABB3-4AAD-8E82-24D7D4078287}"/>
              </a:ext>
            </a:extLst>
          </p:cNvPr>
          <p:cNvSpPr>
            <a:spLocks noGrp="1"/>
          </p:cNvSpPr>
          <p:nvPr>
            <p:ph type="body" sz="quarter" idx="14" hasCustomPrompt="1"/>
          </p:nvPr>
        </p:nvSpPr>
        <p:spPr>
          <a:xfrm>
            <a:off x="3437182" y="3244312"/>
            <a:ext cx="8225652" cy="2133784"/>
          </a:xfrm>
        </p:spPr>
        <p:txBody>
          <a:bodyPr anchor="t" anchorCtr="0"/>
          <a:lstStyle>
            <a:lvl1pPr marL="0" indent="0" algn="l" defTabSz="609570" rtl="0" eaLnBrk="1" latinLnBrk="0" hangingPunct="1">
              <a:lnSpc>
                <a:spcPts val="3333"/>
              </a:lnSpc>
              <a:spcBef>
                <a:spcPts val="0"/>
              </a:spcBef>
              <a:spcAft>
                <a:spcPts val="1600"/>
              </a:spcAft>
              <a:buClr>
                <a:schemeClr val="tx1"/>
              </a:buClr>
              <a:buSzPct val="110000"/>
              <a:buFont typeface="Wingdings" panose="05000000000000000000" pitchFamily="2" charset="2"/>
              <a:buNone/>
              <a:defRPr lang="en-US" sz="2667" b="0" kern="1200" spc="3" noProof="0" dirty="0">
                <a:solidFill>
                  <a:schemeClr val="tx1"/>
                </a:solidFill>
                <a:latin typeface="Arial" panose="020B0604020202020204" pitchFamily="34" charset="0"/>
                <a:ea typeface="+mn-ea"/>
                <a:cs typeface="+mn-cs"/>
              </a:defRPr>
            </a:lvl1pPr>
            <a:lvl2pPr marL="753496" indent="-228589">
              <a:defRPr lang="en-US" sz="1600" b="0" kern="1200" baseline="0" dirty="0" smtClean="0">
                <a:solidFill>
                  <a:schemeClr val="tx1"/>
                </a:solidFill>
                <a:latin typeface="+mn-lt"/>
                <a:ea typeface="+mn-ea"/>
                <a:cs typeface="+mn-cs"/>
              </a:defRPr>
            </a:lvl2pPr>
            <a:lvl3pPr marL="455062" indent="0">
              <a:buNone/>
              <a:defRPr sz="1600"/>
            </a:lvl3pPr>
            <a:lvl4pPr>
              <a:defRPr sz="1600"/>
            </a:lvl4pPr>
            <a:lvl5pPr marL="1750396" indent="-220122">
              <a:defRPr sz="1600"/>
            </a:lvl5pPr>
          </a:lstStyle>
          <a:p>
            <a:pPr lvl="0"/>
            <a:r>
              <a:rPr lang="en-US" dirty="0"/>
              <a:t>Arial 20 </a:t>
            </a:r>
            <a:r>
              <a:rPr lang="en-US" dirty="0" err="1"/>
              <a:t>pt</a:t>
            </a:r>
            <a:endParaRPr lang="en-US" dirty="0"/>
          </a:p>
        </p:txBody>
      </p:sp>
      <p:sp>
        <p:nvSpPr>
          <p:cNvPr id="13" name="Slide Number Placeholder 5">
            <a:extLst>
              <a:ext uri="{FF2B5EF4-FFF2-40B4-BE49-F238E27FC236}">
                <a16:creationId xmlns:a16="http://schemas.microsoft.com/office/drawing/2014/main" id="{ED85D3E1-C38A-4D1E-8E7B-300E09ABDB95}"/>
              </a:ext>
            </a:extLst>
          </p:cNvPr>
          <p:cNvSpPr txBox="1">
            <a:spLocks/>
          </p:cNvSpPr>
          <p:nvPr userDrawn="1"/>
        </p:nvSpPr>
        <p:spPr>
          <a:xfrm>
            <a:off x="571562" y="6355065"/>
            <a:ext cx="492719" cy="299129"/>
          </a:xfrm>
          <a:prstGeom prst="rect">
            <a:avLst/>
          </a:prstGeom>
        </p:spPr>
        <p:txBody>
          <a:bodyPr vert="horz" lIns="0" tIns="60960" rIns="0" bIns="60960" rtlCol="0" anchor="ctr"/>
          <a:lstStyle>
            <a:defPPr>
              <a:defRPr lang="en-US"/>
            </a:defPPr>
            <a:lvl1pPr marL="0" algn="l" defTabSz="457200" rtl="0" eaLnBrk="1" latinLnBrk="0" hangingPunct="1">
              <a:defRPr sz="800" kern="1200">
                <a:solidFill>
                  <a:schemeClr val="tx1"/>
                </a:solidFill>
                <a:latin typeface="Arial" charset="0"/>
                <a:ea typeface="Arial" charset="0"/>
                <a:cs typeface="Arial"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5DCF5B18-1935-AB44-AE6E-C993FDFDD711}" type="slidenum">
              <a:rPr lang="en-US" sz="1067" smtClean="0">
                <a:latin typeface="Arial" panose="020B0604020202020204" pitchFamily="34" charset="0"/>
              </a:rPr>
              <a:pPr/>
              <a:t>‹#›</a:t>
            </a:fld>
            <a:endParaRPr lang="en-US" sz="1067" dirty="0">
              <a:latin typeface="Arial" panose="020B0604020202020204" pitchFamily="34" charset="0"/>
            </a:endParaRPr>
          </a:p>
        </p:txBody>
      </p:sp>
      <p:pic>
        <p:nvPicPr>
          <p:cNvPr id="14" name="Picture 13" descr="A picture containing drawing&#10;&#10;Description automatically generated">
            <a:extLst>
              <a:ext uri="{FF2B5EF4-FFF2-40B4-BE49-F238E27FC236}">
                <a16:creationId xmlns:a16="http://schemas.microsoft.com/office/drawing/2014/main" id="{7F1ED64E-3FED-4998-B555-F197BB23EF0A}"/>
              </a:ext>
            </a:extLst>
          </p:cNvPr>
          <p:cNvPicPr>
            <a:picLocks noChangeAspect="1"/>
          </p:cNvPicPr>
          <p:nvPr userDrawn="1"/>
        </p:nvPicPr>
        <p:blipFill>
          <a:blip r:embed="rId2">
            <a:biLevel thresh="75000"/>
            <a:extLst>
              <a:ext uri="{BEBA8EAE-BF5A-486C-A8C5-ECC9F3942E4B}">
                <a14:imgProps xmlns:a14="http://schemas.microsoft.com/office/drawing/2010/main">
                  <a14:imgLayer r:embed="rId3">
                    <a14:imgEffect>
                      <a14:brightnessContrast bright="-40000" contrast="-40000"/>
                    </a14:imgEffect>
                  </a14:imgLayer>
                </a14:imgProps>
              </a:ext>
            </a:extLst>
          </a:blip>
          <a:stretch>
            <a:fillRect/>
          </a:stretch>
        </p:blipFill>
        <p:spPr>
          <a:xfrm>
            <a:off x="10423103" y="6250669"/>
            <a:ext cx="1226588" cy="299129"/>
          </a:xfrm>
          <a:prstGeom prst="rect">
            <a:avLst/>
          </a:prstGeom>
        </p:spPr>
      </p:pic>
    </p:spTree>
    <p:extLst>
      <p:ext uri="{BB962C8B-B14F-4D97-AF65-F5344CB8AC3E}">
        <p14:creationId xmlns:p14="http://schemas.microsoft.com/office/powerpoint/2010/main" val="367672174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6.xml><?xml version="1.0" encoding="utf-8"?>
<p:sldLayout xmlns:a="http://schemas.openxmlformats.org/drawingml/2006/main" xmlns:r="http://schemas.openxmlformats.org/officeDocument/2006/relationships" xmlns:p="http://schemas.openxmlformats.org/presentationml/2006/main" showMasterSp="0" preserve="1" userDrawn="1">
  <p:cSld name="4_Title, copy, Image/Graphic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929DAC-BD2D-4506-B206-43DD4651159C}"/>
              </a:ext>
            </a:extLst>
          </p:cNvPr>
          <p:cNvSpPr>
            <a:spLocks noGrp="1"/>
          </p:cNvSpPr>
          <p:nvPr>
            <p:ph type="title" hasCustomPrompt="1"/>
          </p:nvPr>
        </p:nvSpPr>
        <p:spPr>
          <a:xfrm>
            <a:off x="571561" y="736601"/>
            <a:ext cx="4979815" cy="457200"/>
          </a:xfrm>
        </p:spPr>
        <p:txBody>
          <a:bodyPr vert="horz" lIns="0" tIns="0" rIns="91440" bIns="45720" rtlCol="0" anchor="t">
            <a:noAutofit/>
          </a:bodyPr>
          <a:lstStyle>
            <a:lvl1pPr>
              <a:defRPr lang="en-US" sz="3733" dirty="0"/>
            </a:lvl1pPr>
          </a:lstStyle>
          <a:p>
            <a:pPr lvl="0"/>
            <a:r>
              <a:rPr lang="en-US" dirty="0"/>
              <a:t>Arial 28 pt.</a:t>
            </a:r>
            <a:br>
              <a:rPr lang="en-US" dirty="0"/>
            </a:br>
            <a:r>
              <a:rPr lang="en-US" dirty="0"/>
              <a:t>Line 2</a:t>
            </a:r>
            <a:br>
              <a:rPr lang="en-US" dirty="0"/>
            </a:br>
            <a:r>
              <a:rPr lang="en-US" dirty="0"/>
              <a:t>Line3</a:t>
            </a:r>
            <a:br>
              <a:rPr lang="en-US" dirty="0"/>
            </a:br>
            <a:r>
              <a:rPr lang="en-US" dirty="0"/>
              <a:t>Line4</a:t>
            </a:r>
          </a:p>
        </p:txBody>
      </p:sp>
      <p:sp>
        <p:nvSpPr>
          <p:cNvPr id="4" name="Content Placeholder 3">
            <a:extLst>
              <a:ext uri="{FF2B5EF4-FFF2-40B4-BE49-F238E27FC236}">
                <a16:creationId xmlns:a16="http://schemas.microsoft.com/office/drawing/2014/main" id="{38F2D69E-A75B-4899-9782-700060C094BA}"/>
              </a:ext>
            </a:extLst>
          </p:cNvPr>
          <p:cNvSpPr>
            <a:spLocks noGrp="1"/>
          </p:cNvSpPr>
          <p:nvPr>
            <p:ph sz="quarter" idx="10"/>
          </p:nvPr>
        </p:nvSpPr>
        <p:spPr>
          <a:xfrm>
            <a:off x="558752" y="2945091"/>
            <a:ext cx="4714129" cy="2296845"/>
          </a:xfrm>
          <a:prstGeom prst="rect">
            <a:avLst/>
          </a:prstGeom>
        </p:spPr>
        <p:txBody>
          <a:bodyPr lIns="0"/>
          <a:lstStyle>
            <a:lvl1pPr marL="0" indent="0">
              <a:lnSpc>
                <a:spcPts val="1920"/>
              </a:lnSpc>
              <a:buNone/>
              <a:defRPr lang="en-US" sz="1867" kern="1200" spc="3" dirty="0" smtClean="0">
                <a:solidFill>
                  <a:schemeClr val="tx1"/>
                </a:solidFill>
                <a:latin typeface="Arial" panose="020B0604020202020204" pitchFamily="34" charset="0"/>
                <a:ea typeface="+mn-ea"/>
                <a:cs typeface="HelveticaNeue-Light"/>
              </a:defRPr>
            </a:lvl1pPr>
            <a:lvl2pPr marL="0" indent="0">
              <a:lnSpc>
                <a:spcPts val="1920"/>
              </a:lnSpc>
              <a:buNone/>
              <a:defRPr lang="en-US" sz="1600" kern="1200" spc="3" dirty="0" smtClean="0">
                <a:solidFill>
                  <a:srgbClr val="FFFFFF"/>
                </a:solidFill>
                <a:latin typeface="+mj-lt"/>
                <a:ea typeface="+mn-ea"/>
                <a:cs typeface="HelveticaNeue-Light"/>
              </a:defRPr>
            </a:lvl2pPr>
            <a:lvl3pPr marL="0" indent="0">
              <a:lnSpc>
                <a:spcPts val="1920"/>
              </a:lnSpc>
              <a:buNone/>
              <a:defRPr lang="en-US" sz="1600" kern="1200" spc="3" dirty="0" smtClean="0">
                <a:solidFill>
                  <a:srgbClr val="FFFFFF"/>
                </a:solidFill>
                <a:latin typeface="+mj-lt"/>
                <a:ea typeface="+mn-ea"/>
                <a:cs typeface="HelveticaNeue-Light"/>
              </a:defRPr>
            </a:lvl3pPr>
            <a:lvl4pPr marL="0" indent="0">
              <a:lnSpc>
                <a:spcPts val="1920"/>
              </a:lnSpc>
              <a:buNone/>
              <a:defRPr lang="en-US" sz="1600" kern="1200" spc="3" dirty="0" smtClean="0">
                <a:solidFill>
                  <a:srgbClr val="FFFFFF"/>
                </a:solidFill>
                <a:latin typeface="+mj-lt"/>
                <a:ea typeface="+mn-ea"/>
                <a:cs typeface="HelveticaNeue-Light"/>
              </a:defRPr>
            </a:lvl4pPr>
            <a:lvl5pPr marL="0" indent="0">
              <a:lnSpc>
                <a:spcPts val="1920"/>
              </a:lnSpc>
              <a:buNone/>
              <a:defRPr lang="en-US" sz="1600" kern="1200" spc="3" dirty="0">
                <a:solidFill>
                  <a:srgbClr val="FFFFFF"/>
                </a:solidFill>
                <a:latin typeface="+mj-lt"/>
                <a:ea typeface="+mn-ea"/>
                <a:cs typeface="HelveticaNeue-Light"/>
              </a:defRPr>
            </a:lvl5pPr>
          </a:lstStyle>
          <a:p>
            <a:pPr lvl="0"/>
            <a:r>
              <a:rPr lang="en-US"/>
              <a:t>Click to edit Master text styles</a:t>
            </a:r>
          </a:p>
        </p:txBody>
      </p:sp>
      <p:sp>
        <p:nvSpPr>
          <p:cNvPr id="3" name="Slide Number Placeholder 2">
            <a:extLst>
              <a:ext uri="{FF2B5EF4-FFF2-40B4-BE49-F238E27FC236}">
                <a16:creationId xmlns:a16="http://schemas.microsoft.com/office/drawing/2014/main" id="{2FC98B13-45D0-449E-90F9-E4461388EFC6}"/>
              </a:ext>
            </a:extLst>
          </p:cNvPr>
          <p:cNvSpPr>
            <a:spLocks noGrp="1"/>
          </p:cNvSpPr>
          <p:nvPr>
            <p:ph type="sldNum" sz="quarter" idx="11"/>
          </p:nvPr>
        </p:nvSpPr>
        <p:spPr/>
        <p:txBody>
          <a:bodyPr/>
          <a:lstStyle>
            <a:lvl1pPr>
              <a:defRPr>
                <a:solidFill>
                  <a:schemeClr val="tx1"/>
                </a:solidFill>
              </a:defRPr>
            </a:lvl1pPr>
          </a:lstStyle>
          <a:p>
            <a:fld id="{5DCF5B18-1935-AB44-AE6E-C993FDFDD711}" type="slidenum">
              <a:rPr lang="en-US" smtClean="0"/>
              <a:pPr/>
              <a:t>‹#›</a:t>
            </a:fld>
            <a:endParaRPr lang="en-US" dirty="0"/>
          </a:p>
        </p:txBody>
      </p:sp>
      <p:sp>
        <p:nvSpPr>
          <p:cNvPr id="6" name="Text Placeholder 6">
            <a:extLst>
              <a:ext uri="{FF2B5EF4-FFF2-40B4-BE49-F238E27FC236}">
                <a16:creationId xmlns:a16="http://schemas.microsoft.com/office/drawing/2014/main" id="{7A8FCE54-ABB3-4AAD-8E82-24D7D4078287}"/>
              </a:ext>
            </a:extLst>
          </p:cNvPr>
          <p:cNvSpPr>
            <a:spLocks noGrp="1"/>
          </p:cNvSpPr>
          <p:nvPr>
            <p:ph type="body" sz="quarter" idx="14"/>
          </p:nvPr>
        </p:nvSpPr>
        <p:spPr>
          <a:xfrm>
            <a:off x="6508351" y="1330414"/>
            <a:ext cx="5154484" cy="4047684"/>
          </a:xfrm>
        </p:spPr>
        <p:txBody>
          <a:bodyPr anchor="b" anchorCtr="0"/>
          <a:lstStyle>
            <a:lvl1pPr marL="0" indent="0">
              <a:spcAft>
                <a:spcPts val="1600"/>
              </a:spcAft>
              <a:buNone/>
              <a:defRPr sz="1600"/>
            </a:lvl1pPr>
            <a:lvl2pPr marL="753496" indent="-228589">
              <a:defRPr lang="en-US" sz="1600" b="0" kern="1200" baseline="0" dirty="0" smtClean="0">
                <a:solidFill>
                  <a:schemeClr val="tx1"/>
                </a:solidFill>
                <a:latin typeface="+mn-lt"/>
                <a:ea typeface="+mn-ea"/>
                <a:cs typeface="+mn-cs"/>
              </a:defRPr>
            </a:lvl2pPr>
            <a:lvl3pPr marL="455062" indent="0">
              <a:buNone/>
              <a:defRPr sz="1600"/>
            </a:lvl3pPr>
            <a:lvl4pPr>
              <a:defRPr sz="1600"/>
            </a:lvl4pPr>
            <a:lvl5pPr marL="1750396" indent="-220122">
              <a:defRPr sz="1600"/>
            </a:lvl5pPr>
          </a:lstStyle>
          <a:p>
            <a:pPr lvl="0"/>
            <a:r>
              <a:rPr lang="en-US"/>
              <a:t>Click to edit Master text styles</a:t>
            </a:r>
          </a:p>
        </p:txBody>
      </p:sp>
      <p:cxnSp>
        <p:nvCxnSpPr>
          <p:cNvPr id="10" name="Straight Connector 9">
            <a:extLst>
              <a:ext uri="{FF2B5EF4-FFF2-40B4-BE49-F238E27FC236}">
                <a16:creationId xmlns:a16="http://schemas.microsoft.com/office/drawing/2014/main" id="{52130626-CD50-4DFC-A0B5-444D1F82375F}"/>
              </a:ext>
            </a:extLst>
          </p:cNvPr>
          <p:cNvCxnSpPr>
            <a:cxnSpLocks/>
          </p:cNvCxnSpPr>
          <p:nvPr userDrawn="1"/>
        </p:nvCxnSpPr>
        <p:spPr>
          <a:xfrm>
            <a:off x="6096000" y="720566"/>
            <a:ext cx="0" cy="4657532"/>
          </a:xfrm>
          <a:prstGeom prst="line">
            <a:avLst/>
          </a:prstGeom>
          <a:ln w="127000">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13" name="Slide Number Placeholder 5">
            <a:extLst>
              <a:ext uri="{FF2B5EF4-FFF2-40B4-BE49-F238E27FC236}">
                <a16:creationId xmlns:a16="http://schemas.microsoft.com/office/drawing/2014/main" id="{ED85D3E1-C38A-4D1E-8E7B-300E09ABDB95}"/>
              </a:ext>
            </a:extLst>
          </p:cNvPr>
          <p:cNvSpPr txBox="1">
            <a:spLocks/>
          </p:cNvSpPr>
          <p:nvPr userDrawn="1"/>
        </p:nvSpPr>
        <p:spPr>
          <a:xfrm>
            <a:off x="571562" y="6355065"/>
            <a:ext cx="492719" cy="299129"/>
          </a:xfrm>
          <a:prstGeom prst="rect">
            <a:avLst/>
          </a:prstGeom>
        </p:spPr>
        <p:txBody>
          <a:bodyPr vert="horz" lIns="0" tIns="60960" rIns="0" bIns="60960" rtlCol="0" anchor="ctr"/>
          <a:lstStyle>
            <a:defPPr>
              <a:defRPr lang="en-US"/>
            </a:defPPr>
            <a:lvl1pPr marL="0" algn="l" defTabSz="457200" rtl="0" eaLnBrk="1" latinLnBrk="0" hangingPunct="1">
              <a:defRPr sz="800" kern="1200">
                <a:solidFill>
                  <a:schemeClr val="tx1"/>
                </a:solidFill>
                <a:latin typeface="Arial" charset="0"/>
                <a:ea typeface="Arial" charset="0"/>
                <a:cs typeface="Arial"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5DCF5B18-1935-AB44-AE6E-C993FDFDD711}" type="slidenum">
              <a:rPr lang="en-US" sz="1067" smtClean="0">
                <a:latin typeface="Arial" panose="020B0604020202020204" pitchFamily="34" charset="0"/>
              </a:rPr>
              <a:pPr/>
              <a:t>‹#›</a:t>
            </a:fld>
            <a:endParaRPr lang="en-US" sz="1067" dirty="0">
              <a:latin typeface="Arial" panose="020B0604020202020204" pitchFamily="34" charset="0"/>
            </a:endParaRPr>
          </a:p>
        </p:txBody>
      </p:sp>
      <p:pic>
        <p:nvPicPr>
          <p:cNvPr id="14" name="Picture 13" descr="A picture containing drawing&#10;&#10;Description automatically generated">
            <a:extLst>
              <a:ext uri="{FF2B5EF4-FFF2-40B4-BE49-F238E27FC236}">
                <a16:creationId xmlns:a16="http://schemas.microsoft.com/office/drawing/2014/main" id="{7F1ED64E-3FED-4998-B555-F197BB23EF0A}"/>
              </a:ext>
            </a:extLst>
          </p:cNvPr>
          <p:cNvPicPr>
            <a:picLocks noChangeAspect="1"/>
          </p:cNvPicPr>
          <p:nvPr userDrawn="1"/>
        </p:nvPicPr>
        <p:blipFill>
          <a:blip r:embed="rId2">
            <a:biLevel thresh="75000"/>
            <a:extLst>
              <a:ext uri="{BEBA8EAE-BF5A-486C-A8C5-ECC9F3942E4B}">
                <a14:imgProps xmlns:a14="http://schemas.microsoft.com/office/drawing/2010/main">
                  <a14:imgLayer r:embed="rId3">
                    <a14:imgEffect>
                      <a14:brightnessContrast bright="-40000" contrast="-40000"/>
                    </a14:imgEffect>
                  </a14:imgLayer>
                </a14:imgProps>
              </a:ext>
            </a:extLst>
          </a:blip>
          <a:stretch>
            <a:fillRect/>
          </a:stretch>
        </p:blipFill>
        <p:spPr>
          <a:xfrm>
            <a:off x="10423103" y="6250669"/>
            <a:ext cx="1226588" cy="299129"/>
          </a:xfrm>
          <a:prstGeom prst="rect">
            <a:avLst/>
          </a:prstGeom>
        </p:spPr>
      </p:pic>
    </p:spTree>
    <p:extLst>
      <p:ext uri="{BB962C8B-B14F-4D97-AF65-F5344CB8AC3E}">
        <p14:creationId xmlns:p14="http://schemas.microsoft.com/office/powerpoint/2010/main" val="19872457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7.xml><?xml version="1.0" encoding="utf-8"?>
<p:sldLayout xmlns:a="http://schemas.openxmlformats.org/drawingml/2006/main" xmlns:r="http://schemas.openxmlformats.org/officeDocument/2006/relationships" xmlns:p="http://schemas.openxmlformats.org/presentationml/2006/main" preserve="1" userDrawn="1">
  <p:cSld name="5_Title, copy, Image/Graphic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929DAC-BD2D-4506-B206-43DD4651159C}"/>
              </a:ext>
            </a:extLst>
          </p:cNvPr>
          <p:cNvSpPr>
            <a:spLocks noGrp="1"/>
          </p:cNvSpPr>
          <p:nvPr>
            <p:ph type="title" hasCustomPrompt="1"/>
          </p:nvPr>
        </p:nvSpPr>
        <p:spPr>
          <a:xfrm>
            <a:off x="571561" y="736601"/>
            <a:ext cx="4979815" cy="457200"/>
          </a:xfrm>
        </p:spPr>
        <p:txBody>
          <a:bodyPr vert="horz" lIns="0" tIns="0" rIns="91440" bIns="45720" rtlCol="0" anchor="t">
            <a:noAutofit/>
          </a:bodyPr>
          <a:lstStyle>
            <a:lvl1pPr>
              <a:defRPr lang="en-US" sz="3733" dirty="0"/>
            </a:lvl1pPr>
          </a:lstStyle>
          <a:p>
            <a:pPr lvl="0"/>
            <a:r>
              <a:rPr lang="en-US" dirty="0"/>
              <a:t>Arial 28 pt.</a:t>
            </a:r>
            <a:br>
              <a:rPr lang="en-US" dirty="0"/>
            </a:br>
            <a:r>
              <a:rPr lang="en-US" dirty="0"/>
              <a:t>Line 2</a:t>
            </a:r>
            <a:br>
              <a:rPr lang="en-US" dirty="0"/>
            </a:br>
            <a:r>
              <a:rPr lang="en-US" dirty="0"/>
              <a:t>Line3</a:t>
            </a:r>
          </a:p>
        </p:txBody>
      </p:sp>
      <p:sp>
        <p:nvSpPr>
          <p:cNvPr id="4" name="Content Placeholder 3">
            <a:extLst>
              <a:ext uri="{FF2B5EF4-FFF2-40B4-BE49-F238E27FC236}">
                <a16:creationId xmlns:a16="http://schemas.microsoft.com/office/drawing/2014/main" id="{38F2D69E-A75B-4899-9782-700060C094BA}"/>
              </a:ext>
            </a:extLst>
          </p:cNvPr>
          <p:cNvSpPr>
            <a:spLocks noGrp="1"/>
          </p:cNvSpPr>
          <p:nvPr>
            <p:ph sz="quarter" idx="10"/>
          </p:nvPr>
        </p:nvSpPr>
        <p:spPr>
          <a:xfrm>
            <a:off x="558752" y="2366434"/>
            <a:ext cx="4714129" cy="3564809"/>
          </a:xfrm>
          <a:prstGeom prst="rect">
            <a:avLst/>
          </a:prstGeom>
        </p:spPr>
        <p:txBody>
          <a:bodyPr lIns="0"/>
          <a:lstStyle>
            <a:lvl1pPr marL="0" indent="0">
              <a:lnSpc>
                <a:spcPts val="2133"/>
              </a:lnSpc>
              <a:buNone/>
              <a:defRPr lang="en-US" sz="1867" kern="1200" spc="3" dirty="0" smtClean="0">
                <a:solidFill>
                  <a:schemeClr val="tx1"/>
                </a:solidFill>
                <a:latin typeface="Arial" panose="020B0604020202020204" pitchFamily="34" charset="0"/>
                <a:ea typeface="+mn-ea"/>
                <a:cs typeface="HelveticaNeue-Light"/>
              </a:defRPr>
            </a:lvl1pPr>
            <a:lvl2pPr marL="0" indent="0">
              <a:lnSpc>
                <a:spcPts val="1920"/>
              </a:lnSpc>
              <a:buNone/>
              <a:defRPr lang="en-US" sz="1600" kern="1200" spc="3" dirty="0" smtClean="0">
                <a:solidFill>
                  <a:srgbClr val="FFFFFF"/>
                </a:solidFill>
                <a:latin typeface="+mj-lt"/>
                <a:ea typeface="+mn-ea"/>
                <a:cs typeface="HelveticaNeue-Light"/>
              </a:defRPr>
            </a:lvl2pPr>
            <a:lvl3pPr marL="0" indent="0">
              <a:lnSpc>
                <a:spcPts val="1920"/>
              </a:lnSpc>
              <a:buNone/>
              <a:defRPr lang="en-US" sz="1600" kern="1200" spc="3" dirty="0" smtClean="0">
                <a:solidFill>
                  <a:srgbClr val="FFFFFF"/>
                </a:solidFill>
                <a:latin typeface="+mj-lt"/>
                <a:ea typeface="+mn-ea"/>
                <a:cs typeface="HelveticaNeue-Light"/>
              </a:defRPr>
            </a:lvl3pPr>
            <a:lvl4pPr marL="0" indent="0">
              <a:lnSpc>
                <a:spcPts val="1920"/>
              </a:lnSpc>
              <a:buNone/>
              <a:defRPr lang="en-US" sz="1600" kern="1200" spc="3" dirty="0" smtClean="0">
                <a:solidFill>
                  <a:srgbClr val="FFFFFF"/>
                </a:solidFill>
                <a:latin typeface="+mj-lt"/>
                <a:ea typeface="+mn-ea"/>
                <a:cs typeface="HelveticaNeue-Light"/>
              </a:defRPr>
            </a:lvl4pPr>
            <a:lvl5pPr marL="0" indent="0">
              <a:lnSpc>
                <a:spcPts val="1920"/>
              </a:lnSpc>
              <a:buNone/>
              <a:defRPr lang="en-US" sz="1600" kern="1200" spc="3" dirty="0">
                <a:solidFill>
                  <a:srgbClr val="FFFFFF"/>
                </a:solidFill>
                <a:latin typeface="+mj-lt"/>
                <a:ea typeface="+mn-ea"/>
                <a:cs typeface="HelveticaNeue-Light"/>
              </a:defRPr>
            </a:lvl5pPr>
          </a:lstStyle>
          <a:p>
            <a:pPr lvl="0"/>
            <a:r>
              <a:rPr lang="en-US"/>
              <a:t>Click to edit Master text styles</a:t>
            </a:r>
          </a:p>
        </p:txBody>
      </p:sp>
      <p:sp>
        <p:nvSpPr>
          <p:cNvPr id="3" name="Slide Number Placeholder 2">
            <a:extLst>
              <a:ext uri="{FF2B5EF4-FFF2-40B4-BE49-F238E27FC236}">
                <a16:creationId xmlns:a16="http://schemas.microsoft.com/office/drawing/2014/main" id="{2FC98B13-45D0-449E-90F9-E4461388EFC6}"/>
              </a:ext>
            </a:extLst>
          </p:cNvPr>
          <p:cNvSpPr>
            <a:spLocks noGrp="1"/>
          </p:cNvSpPr>
          <p:nvPr>
            <p:ph type="sldNum" sz="quarter" idx="11"/>
          </p:nvPr>
        </p:nvSpPr>
        <p:spPr/>
        <p:txBody>
          <a:bodyPr/>
          <a:lstStyle>
            <a:lvl1pPr>
              <a:defRPr>
                <a:solidFill>
                  <a:schemeClr val="tx1"/>
                </a:solidFill>
              </a:defRPr>
            </a:lvl1pPr>
          </a:lstStyle>
          <a:p>
            <a:fld id="{5DCF5B18-1935-AB44-AE6E-C993FDFDD711}" type="slidenum">
              <a:rPr lang="en-US" smtClean="0"/>
              <a:pPr/>
              <a:t>‹#›</a:t>
            </a:fld>
            <a:endParaRPr lang="en-US" dirty="0"/>
          </a:p>
        </p:txBody>
      </p:sp>
      <p:sp>
        <p:nvSpPr>
          <p:cNvPr id="13" name="Slide Number Placeholder 5">
            <a:extLst>
              <a:ext uri="{FF2B5EF4-FFF2-40B4-BE49-F238E27FC236}">
                <a16:creationId xmlns:a16="http://schemas.microsoft.com/office/drawing/2014/main" id="{ED85D3E1-C38A-4D1E-8E7B-300E09ABDB95}"/>
              </a:ext>
            </a:extLst>
          </p:cNvPr>
          <p:cNvSpPr txBox="1">
            <a:spLocks/>
          </p:cNvSpPr>
          <p:nvPr userDrawn="1"/>
        </p:nvSpPr>
        <p:spPr>
          <a:xfrm>
            <a:off x="571562" y="6355065"/>
            <a:ext cx="492719" cy="299129"/>
          </a:xfrm>
          <a:prstGeom prst="rect">
            <a:avLst/>
          </a:prstGeom>
        </p:spPr>
        <p:txBody>
          <a:bodyPr vert="horz" lIns="0" tIns="60960" rIns="0" bIns="60960" rtlCol="0" anchor="ctr"/>
          <a:lstStyle>
            <a:defPPr>
              <a:defRPr lang="en-US"/>
            </a:defPPr>
            <a:lvl1pPr marL="0" algn="l" defTabSz="457200" rtl="0" eaLnBrk="1" latinLnBrk="0" hangingPunct="1">
              <a:defRPr sz="800" kern="1200">
                <a:solidFill>
                  <a:schemeClr val="tx1"/>
                </a:solidFill>
                <a:latin typeface="Arial" charset="0"/>
                <a:ea typeface="Arial" charset="0"/>
                <a:cs typeface="Arial"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5DCF5B18-1935-AB44-AE6E-C993FDFDD711}" type="slidenum">
              <a:rPr lang="en-US" sz="1067" smtClean="0">
                <a:latin typeface="Arial" panose="020B0604020202020204" pitchFamily="34" charset="0"/>
              </a:rPr>
              <a:pPr/>
              <a:t>‹#›</a:t>
            </a:fld>
            <a:endParaRPr lang="en-US" sz="1067" dirty="0">
              <a:latin typeface="Arial" panose="020B0604020202020204" pitchFamily="34" charset="0"/>
            </a:endParaRPr>
          </a:p>
        </p:txBody>
      </p:sp>
      <p:pic>
        <p:nvPicPr>
          <p:cNvPr id="14" name="Picture 13" descr="A picture containing drawing&#10;&#10;Description automatically generated">
            <a:extLst>
              <a:ext uri="{FF2B5EF4-FFF2-40B4-BE49-F238E27FC236}">
                <a16:creationId xmlns:a16="http://schemas.microsoft.com/office/drawing/2014/main" id="{7F1ED64E-3FED-4998-B555-F197BB23EF0A}"/>
              </a:ext>
            </a:extLst>
          </p:cNvPr>
          <p:cNvPicPr>
            <a:picLocks noChangeAspect="1"/>
          </p:cNvPicPr>
          <p:nvPr userDrawn="1"/>
        </p:nvPicPr>
        <p:blipFill>
          <a:blip r:embed="rId2">
            <a:biLevel thresh="75000"/>
            <a:extLst>
              <a:ext uri="{BEBA8EAE-BF5A-486C-A8C5-ECC9F3942E4B}">
                <a14:imgProps xmlns:a14="http://schemas.microsoft.com/office/drawing/2010/main">
                  <a14:imgLayer r:embed="rId3">
                    <a14:imgEffect>
                      <a14:brightnessContrast bright="-40000" contrast="-40000"/>
                    </a14:imgEffect>
                  </a14:imgLayer>
                </a14:imgProps>
              </a:ext>
            </a:extLst>
          </a:blip>
          <a:stretch>
            <a:fillRect/>
          </a:stretch>
        </p:blipFill>
        <p:spPr>
          <a:xfrm>
            <a:off x="10423103" y="6250669"/>
            <a:ext cx="1226588" cy="299129"/>
          </a:xfrm>
          <a:prstGeom prst="rect">
            <a:avLst/>
          </a:prstGeom>
        </p:spPr>
      </p:pic>
      <p:sp>
        <p:nvSpPr>
          <p:cNvPr id="7" name="Picture Placeholder 6">
            <a:extLst>
              <a:ext uri="{FF2B5EF4-FFF2-40B4-BE49-F238E27FC236}">
                <a16:creationId xmlns:a16="http://schemas.microsoft.com/office/drawing/2014/main" id="{AF4ADB2A-7C41-4967-8DE7-E1C264BA5973}"/>
              </a:ext>
            </a:extLst>
          </p:cNvPr>
          <p:cNvSpPr>
            <a:spLocks noGrp="1"/>
          </p:cNvSpPr>
          <p:nvPr>
            <p:ph type="pic" sz="quarter" idx="12" hasCustomPrompt="1"/>
          </p:nvPr>
        </p:nvSpPr>
        <p:spPr>
          <a:xfrm>
            <a:off x="6151034" y="736602"/>
            <a:ext cx="5511801" cy="5177367"/>
          </a:xfrm>
        </p:spPr>
        <p:txBody>
          <a:bodyPr/>
          <a:lstStyle>
            <a:lvl1pPr>
              <a:defRPr/>
            </a:lvl1pPr>
          </a:lstStyle>
          <a:p>
            <a:r>
              <a:rPr lang="en-US" dirty="0"/>
              <a:t>Place Image here</a:t>
            </a:r>
          </a:p>
        </p:txBody>
      </p:sp>
    </p:spTree>
    <p:extLst>
      <p:ext uri="{BB962C8B-B14F-4D97-AF65-F5344CB8AC3E}">
        <p14:creationId xmlns:p14="http://schemas.microsoft.com/office/powerpoint/2010/main" val="1394124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8.xml><?xml version="1.0" encoding="utf-8"?>
<p:sldLayout xmlns:a="http://schemas.openxmlformats.org/drawingml/2006/main" xmlns:r="http://schemas.openxmlformats.org/officeDocument/2006/relationships" xmlns:p="http://schemas.openxmlformats.org/presentationml/2006/main" preserve="1" userDrawn="1">
  <p:cSld name="6_Title, copy, Image/Graphic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929DAC-BD2D-4506-B206-43DD4651159C}"/>
              </a:ext>
            </a:extLst>
          </p:cNvPr>
          <p:cNvSpPr>
            <a:spLocks noGrp="1"/>
          </p:cNvSpPr>
          <p:nvPr>
            <p:ph type="title" hasCustomPrompt="1"/>
          </p:nvPr>
        </p:nvSpPr>
        <p:spPr>
          <a:xfrm>
            <a:off x="571560" y="736601"/>
            <a:ext cx="11091275" cy="457200"/>
          </a:xfrm>
        </p:spPr>
        <p:txBody>
          <a:bodyPr vert="horz" lIns="0" tIns="0" rIns="91440" bIns="45720" rtlCol="0" anchor="t">
            <a:noAutofit/>
          </a:bodyPr>
          <a:lstStyle>
            <a:lvl1pPr>
              <a:defRPr lang="en-US" sz="3733" dirty="0"/>
            </a:lvl1pPr>
          </a:lstStyle>
          <a:p>
            <a:pPr lvl="0"/>
            <a:r>
              <a:rPr lang="en-US" dirty="0"/>
              <a:t>Arial 28 pt.</a:t>
            </a:r>
          </a:p>
        </p:txBody>
      </p:sp>
      <p:sp>
        <p:nvSpPr>
          <p:cNvPr id="4" name="Content Placeholder 3">
            <a:extLst>
              <a:ext uri="{FF2B5EF4-FFF2-40B4-BE49-F238E27FC236}">
                <a16:creationId xmlns:a16="http://schemas.microsoft.com/office/drawing/2014/main" id="{38F2D69E-A75B-4899-9782-700060C094BA}"/>
              </a:ext>
            </a:extLst>
          </p:cNvPr>
          <p:cNvSpPr>
            <a:spLocks noGrp="1"/>
          </p:cNvSpPr>
          <p:nvPr>
            <p:ph sz="quarter" idx="10"/>
          </p:nvPr>
        </p:nvSpPr>
        <p:spPr>
          <a:xfrm>
            <a:off x="558751" y="1260616"/>
            <a:ext cx="11104084" cy="815321"/>
          </a:xfrm>
          <a:prstGeom prst="rect">
            <a:avLst/>
          </a:prstGeom>
        </p:spPr>
        <p:txBody>
          <a:bodyPr lIns="0"/>
          <a:lstStyle>
            <a:lvl1pPr marL="0" indent="0">
              <a:lnSpc>
                <a:spcPts val="2133"/>
              </a:lnSpc>
              <a:buNone/>
              <a:defRPr lang="en-US" sz="1867" kern="1200" spc="3" dirty="0" smtClean="0">
                <a:solidFill>
                  <a:schemeClr val="tx1"/>
                </a:solidFill>
                <a:latin typeface="Arial" panose="020B0604020202020204" pitchFamily="34" charset="0"/>
                <a:ea typeface="+mn-ea"/>
                <a:cs typeface="HelveticaNeue-Light"/>
              </a:defRPr>
            </a:lvl1pPr>
            <a:lvl2pPr marL="0" indent="0">
              <a:lnSpc>
                <a:spcPts val="1920"/>
              </a:lnSpc>
              <a:buNone/>
              <a:defRPr lang="en-US" sz="1600" kern="1200" spc="3" dirty="0" smtClean="0">
                <a:solidFill>
                  <a:srgbClr val="FFFFFF"/>
                </a:solidFill>
                <a:latin typeface="+mj-lt"/>
                <a:ea typeface="+mn-ea"/>
                <a:cs typeface="HelveticaNeue-Light"/>
              </a:defRPr>
            </a:lvl2pPr>
            <a:lvl3pPr marL="0" indent="0">
              <a:lnSpc>
                <a:spcPts val="1920"/>
              </a:lnSpc>
              <a:buNone/>
              <a:defRPr lang="en-US" sz="1600" kern="1200" spc="3" dirty="0" smtClean="0">
                <a:solidFill>
                  <a:srgbClr val="FFFFFF"/>
                </a:solidFill>
                <a:latin typeface="+mj-lt"/>
                <a:ea typeface="+mn-ea"/>
                <a:cs typeface="HelveticaNeue-Light"/>
              </a:defRPr>
            </a:lvl3pPr>
            <a:lvl4pPr marL="0" indent="0">
              <a:lnSpc>
                <a:spcPts val="1920"/>
              </a:lnSpc>
              <a:buNone/>
              <a:defRPr lang="en-US" sz="1600" kern="1200" spc="3" dirty="0" smtClean="0">
                <a:solidFill>
                  <a:srgbClr val="FFFFFF"/>
                </a:solidFill>
                <a:latin typeface="+mj-lt"/>
                <a:ea typeface="+mn-ea"/>
                <a:cs typeface="HelveticaNeue-Light"/>
              </a:defRPr>
            </a:lvl4pPr>
            <a:lvl5pPr marL="0" indent="0">
              <a:lnSpc>
                <a:spcPts val="1920"/>
              </a:lnSpc>
              <a:buNone/>
              <a:defRPr lang="en-US" sz="1600" kern="1200" spc="3" dirty="0">
                <a:solidFill>
                  <a:srgbClr val="FFFFFF"/>
                </a:solidFill>
                <a:latin typeface="+mj-lt"/>
                <a:ea typeface="+mn-ea"/>
                <a:cs typeface="HelveticaNeue-Light"/>
              </a:defRPr>
            </a:lvl5pPr>
          </a:lstStyle>
          <a:p>
            <a:pPr lvl="0"/>
            <a:r>
              <a:rPr lang="en-US"/>
              <a:t>Click to edit Master text styles</a:t>
            </a:r>
          </a:p>
        </p:txBody>
      </p:sp>
      <p:sp>
        <p:nvSpPr>
          <p:cNvPr id="3" name="Slide Number Placeholder 2">
            <a:extLst>
              <a:ext uri="{FF2B5EF4-FFF2-40B4-BE49-F238E27FC236}">
                <a16:creationId xmlns:a16="http://schemas.microsoft.com/office/drawing/2014/main" id="{2FC98B13-45D0-449E-90F9-E4461388EFC6}"/>
              </a:ext>
            </a:extLst>
          </p:cNvPr>
          <p:cNvSpPr>
            <a:spLocks noGrp="1"/>
          </p:cNvSpPr>
          <p:nvPr>
            <p:ph type="sldNum" sz="quarter" idx="11"/>
          </p:nvPr>
        </p:nvSpPr>
        <p:spPr/>
        <p:txBody>
          <a:bodyPr/>
          <a:lstStyle>
            <a:lvl1pPr>
              <a:defRPr>
                <a:solidFill>
                  <a:schemeClr val="tx1"/>
                </a:solidFill>
              </a:defRPr>
            </a:lvl1pPr>
          </a:lstStyle>
          <a:p>
            <a:fld id="{5DCF5B18-1935-AB44-AE6E-C993FDFDD711}" type="slidenum">
              <a:rPr lang="en-US" smtClean="0"/>
              <a:pPr/>
              <a:t>‹#›</a:t>
            </a:fld>
            <a:endParaRPr lang="en-US" dirty="0"/>
          </a:p>
        </p:txBody>
      </p:sp>
      <p:sp>
        <p:nvSpPr>
          <p:cNvPr id="13" name="Slide Number Placeholder 5">
            <a:extLst>
              <a:ext uri="{FF2B5EF4-FFF2-40B4-BE49-F238E27FC236}">
                <a16:creationId xmlns:a16="http://schemas.microsoft.com/office/drawing/2014/main" id="{ED85D3E1-C38A-4D1E-8E7B-300E09ABDB95}"/>
              </a:ext>
            </a:extLst>
          </p:cNvPr>
          <p:cNvSpPr txBox="1">
            <a:spLocks/>
          </p:cNvSpPr>
          <p:nvPr userDrawn="1"/>
        </p:nvSpPr>
        <p:spPr>
          <a:xfrm>
            <a:off x="571562" y="6355065"/>
            <a:ext cx="492719" cy="299129"/>
          </a:xfrm>
          <a:prstGeom prst="rect">
            <a:avLst/>
          </a:prstGeom>
        </p:spPr>
        <p:txBody>
          <a:bodyPr vert="horz" lIns="0" tIns="60960" rIns="0" bIns="60960" rtlCol="0" anchor="ctr"/>
          <a:lstStyle>
            <a:defPPr>
              <a:defRPr lang="en-US"/>
            </a:defPPr>
            <a:lvl1pPr marL="0" algn="l" defTabSz="457200" rtl="0" eaLnBrk="1" latinLnBrk="0" hangingPunct="1">
              <a:defRPr sz="800" kern="1200">
                <a:solidFill>
                  <a:schemeClr val="tx1"/>
                </a:solidFill>
                <a:latin typeface="Arial" charset="0"/>
                <a:ea typeface="Arial" charset="0"/>
                <a:cs typeface="Arial" charset="0"/>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5DCF5B18-1935-AB44-AE6E-C993FDFDD711}" type="slidenum">
              <a:rPr lang="en-US" sz="1067" smtClean="0">
                <a:latin typeface="Arial" panose="020B0604020202020204" pitchFamily="34" charset="0"/>
              </a:rPr>
              <a:pPr/>
              <a:t>‹#›</a:t>
            </a:fld>
            <a:endParaRPr lang="en-US" sz="1067" dirty="0">
              <a:latin typeface="Arial" panose="020B0604020202020204" pitchFamily="34" charset="0"/>
            </a:endParaRPr>
          </a:p>
        </p:txBody>
      </p:sp>
      <p:pic>
        <p:nvPicPr>
          <p:cNvPr id="14" name="Picture 13" descr="A picture containing drawing&#10;&#10;Description automatically generated">
            <a:extLst>
              <a:ext uri="{FF2B5EF4-FFF2-40B4-BE49-F238E27FC236}">
                <a16:creationId xmlns:a16="http://schemas.microsoft.com/office/drawing/2014/main" id="{7F1ED64E-3FED-4998-B555-F197BB23EF0A}"/>
              </a:ext>
            </a:extLst>
          </p:cNvPr>
          <p:cNvPicPr>
            <a:picLocks noChangeAspect="1"/>
          </p:cNvPicPr>
          <p:nvPr userDrawn="1"/>
        </p:nvPicPr>
        <p:blipFill>
          <a:blip r:embed="rId2">
            <a:biLevel thresh="75000"/>
            <a:extLst>
              <a:ext uri="{BEBA8EAE-BF5A-486C-A8C5-ECC9F3942E4B}">
                <a14:imgProps xmlns:a14="http://schemas.microsoft.com/office/drawing/2010/main">
                  <a14:imgLayer r:embed="rId3">
                    <a14:imgEffect>
                      <a14:brightnessContrast bright="-40000" contrast="-40000"/>
                    </a14:imgEffect>
                  </a14:imgLayer>
                </a14:imgProps>
              </a:ext>
            </a:extLst>
          </a:blip>
          <a:stretch>
            <a:fillRect/>
          </a:stretch>
        </p:blipFill>
        <p:spPr>
          <a:xfrm>
            <a:off x="10423103" y="6250669"/>
            <a:ext cx="1226588" cy="299129"/>
          </a:xfrm>
          <a:prstGeom prst="rect">
            <a:avLst/>
          </a:prstGeom>
        </p:spPr>
      </p:pic>
      <p:sp>
        <p:nvSpPr>
          <p:cNvPr id="7" name="Picture Placeholder 6">
            <a:extLst>
              <a:ext uri="{FF2B5EF4-FFF2-40B4-BE49-F238E27FC236}">
                <a16:creationId xmlns:a16="http://schemas.microsoft.com/office/drawing/2014/main" id="{AF4ADB2A-7C41-4967-8DE7-E1C264BA5973}"/>
              </a:ext>
            </a:extLst>
          </p:cNvPr>
          <p:cNvSpPr>
            <a:spLocks noGrp="1"/>
          </p:cNvSpPr>
          <p:nvPr>
            <p:ph type="pic" sz="quarter" idx="12" hasCustomPrompt="1"/>
          </p:nvPr>
        </p:nvSpPr>
        <p:spPr>
          <a:xfrm>
            <a:off x="558802" y="2817341"/>
            <a:ext cx="5371071" cy="3130379"/>
          </a:xfrm>
        </p:spPr>
        <p:txBody>
          <a:bodyPr/>
          <a:lstStyle>
            <a:lvl1pPr>
              <a:defRPr/>
            </a:lvl1pPr>
          </a:lstStyle>
          <a:p>
            <a:r>
              <a:rPr lang="en-US" dirty="0"/>
              <a:t>Place Image here</a:t>
            </a:r>
          </a:p>
        </p:txBody>
      </p:sp>
      <p:sp>
        <p:nvSpPr>
          <p:cNvPr id="8" name="Picture Placeholder 6">
            <a:extLst>
              <a:ext uri="{FF2B5EF4-FFF2-40B4-BE49-F238E27FC236}">
                <a16:creationId xmlns:a16="http://schemas.microsoft.com/office/drawing/2014/main" id="{BB2F037D-F7DC-4969-8BE1-4D51AE3B5484}"/>
              </a:ext>
            </a:extLst>
          </p:cNvPr>
          <p:cNvSpPr>
            <a:spLocks noGrp="1"/>
          </p:cNvSpPr>
          <p:nvPr>
            <p:ph type="pic" sz="quarter" idx="13" hasCustomPrompt="1"/>
          </p:nvPr>
        </p:nvSpPr>
        <p:spPr>
          <a:xfrm>
            <a:off x="6160530" y="2817341"/>
            <a:ext cx="5371071" cy="3130379"/>
          </a:xfrm>
        </p:spPr>
        <p:txBody>
          <a:bodyPr/>
          <a:lstStyle>
            <a:lvl1pPr>
              <a:defRPr/>
            </a:lvl1pPr>
          </a:lstStyle>
          <a:p>
            <a:r>
              <a:rPr lang="en-US" dirty="0"/>
              <a:t>Place Image here</a:t>
            </a:r>
          </a:p>
        </p:txBody>
      </p:sp>
      <p:sp>
        <p:nvSpPr>
          <p:cNvPr id="6" name="Table Placeholder 5">
            <a:extLst>
              <a:ext uri="{FF2B5EF4-FFF2-40B4-BE49-F238E27FC236}">
                <a16:creationId xmlns:a16="http://schemas.microsoft.com/office/drawing/2014/main" id="{F03ACF95-19AA-4642-A427-828D17C3A524}"/>
              </a:ext>
            </a:extLst>
          </p:cNvPr>
          <p:cNvSpPr>
            <a:spLocks noGrp="1"/>
          </p:cNvSpPr>
          <p:nvPr>
            <p:ph type="tbl" sz="quarter" idx="14"/>
          </p:nvPr>
        </p:nvSpPr>
        <p:spPr>
          <a:xfrm>
            <a:off x="558802" y="2274045"/>
            <a:ext cx="5340351" cy="345016"/>
          </a:xfrm>
        </p:spPr>
        <p:txBody>
          <a:bodyPr/>
          <a:lstStyle>
            <a:lvl1pPr>
              <a:defRPr sz="1333" b="1">
                <a:solidFill>
                  <a:schemeClr val="tx1"/>
                </a:solidFill>
              </a:defRPr>
            </a:lvl1pPr>
          </a:lstStyle>
          <a:p>
            <a:r>
              <a:rPr lang="en-US"/>
              <a:t>Click icon to add table</a:t>
            </a:r>
            <a:endParaRPr lang="en-US" dirty="0"/>
          </a:p>
        </p:txBody>
      </p:sp>
      <p:sp>
        <p:nvSpPr>
          <p:cNvPr id="11" name="Table Placeholder 5">
            <a:extLst>
              <a:ext uri="{FF2B5EF4-FFF2-40B4-BE49-F238E27FC236}">
                <a16:creationId xmlns:a16="http://schemas.microsoft.com/office/drawing/2014/main" id="{7CA18CE0-B33A-4A8D-86C1-4B496BD0C1E0}"/>
              </a:ext>
            </a:extLst>
          </p:cNvPr>
          <p:cNvSpPr>
            <a:spLocks noGrp="1"/>
          </p:cNvSpPr>
          <p:nvPr>
            <p:ph type="tbl" sz="quarter" idx="15"/>
          </p:nvPr>
        </p:nvSpPr>
        <p:spPr>
          <a:xfrm>
            <a:off x="6158298" y="2274045"/>
            <a:ext cx="5340351" cy="345016"/>
          </a:xfrm>
        </p:spPr>
        <p:txBody>
          <a:bodyPr/>
          <a:lstStyle>
            <a:lvl1pPr>
              <a:defRPr sz="1333" b="1">
                <a:solidFill>
                  <a:schemeClr val="tx1"/>
                </a:solidFill>
              </a:defRPr>
            </a:lvl1pPr>
          </a:lstStyle>
          <a:p>
            <a:r>
              <a:rPr lang="en-US" dirty="0"/>
              <a:t>Click icon to add table</a:t>
            </a:r>
          </a:p>
        </p:txBody>
      </p:sp>
    </p:spTree>
    <p:extLst>
      <p:ext uri="{BB962C8B-B14F-4D97-AF65-F5344CB8AC3E}">
        <p14:creationId xmlns:p14="http://schemas.microsoft.com/office/powerpoint/2010/main" val="42140533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39.xml><?xml version="1.0" encoding="utf-8"?>
<p:sldLayout xmlns:a="http://schemas.openxmlformats.org/drawingml/2006/main" xmlns:r="http://schemas.openxmlformats.org/officeDocument/2006/relationships" xmlns:p="http://schemas.openxmlformats.org/presentationml/2006/main" preserve="1" userDrawn="1">
  <p:cSld name="Header, Title, copy stylize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929DAC-BD2D-4506-B206-43DD4651159C}"/>
              </a:ext>
            </a:extLst>
          </p:cNvPr>
          <p:cNvSpPr>
            <a:spLocks noGrp="1"/>
          </p:cNvSpPr>
          <p:nvPr>
            <p:ph type="title" hasCustomPrompt="1"/>
          </p:nvPr>
        </p:nvSpPr>
        <p:spPr>
          <a:xfrm>
            <a:off x="571560" y="736601"/>
            <a:ext cx="8169485" cy="457200"/>
          </a:xfrm>
        </p:spPr>
        <p:txBody>
          <a:bodyPr vert="horz" lIns="0" tIns="0" rIns="91440" bIns="45720" rtlCol="0" anchor="t">
            <a:noAutofit/>
          </a:bodyPr>
          <a:lstStyle>
            <a:lvl1pPr>
              <a:defRPr lang="en-US" sz="2400" b="1" kern="1200" dirty="0">
                <a:solidFill>
                  <a:schemeClr val="tx1"/>
                </a:solidFill>
                <a:latin typeface="Arial" panose="020B0604020202020204" pitchFamily="34" charset="0"/>
                <a:ea typeface="+mj-ea"/>
                <a:cs typeface="Arial" charset="0"/>
              </a:defRPr>
            </a:lvl1pPr>
          </a:lstStyle>
          <a:p>
            <a:pPr lvl="0" algn="l" defTabSz="609570" rtl="0" eaLnBrk="1" latinLnBrk="0" hangingPunct="1">
              <a:lnSpc>
                <a:spcPct val="90000"/>
              </a:lnSpc>
              <a:spcBef>
                <a:spcPct val="0"/>
              </a:spcBef>
              <a:buNone/>
            </a:pPr>
            <a:r>
              <a:rPr lang="en-US" dirty="0"/>
              <a:t>Title Case, Arial 18 Pt</a:t>
            </a:r>
          </a:p>
        </p:txBody>
      </p:sp>
      <p:sp>
        <p:nvSpPr>
          <p:cNvPr id="6" name="Text Placeholder 6">
            <a:extLst>
              <a:ext uri="{FF2B5EF4-FFF2-40B4-BE49-F238E27FC236}">
                <a16:creationId xmlns:a16="http://schemas.microsoft.com/office/drawing/2014/main" id="{7A8FCE54-ABB3-4AAD-8E82-24D7D4078287}"/>
              </a:ext>
            </a:extLst>
          </p:cNvPr>
          <p:cNvSpPr>
            <a:spLocks noGrp="1"/>
          </p:cNvSpPr>
          <p:nvPr>
            <p:ph type="body" sz="quarter" idx="14" hasCustomPrompt="1"/>
          </p:nvPr>
        </p:nvSpPr>
        <p:spPr>
          <a:xfrm>
            <a:off x="558801" y="3941519"/>
            <a:ext cx="8182243" cy="1748055"/>
          </a:xfrm>
        </p:spPr>
        <p:txBody>
          <a:bodyPr vert="horz" lIns="0" tIns="45720" rIns="91440" bIns="45720" rtlCol="0" anchor="t" anchorCtr="0">
            <a:noAutofit/>
          </a:bodyPr>
          <a:lstStyle>
            <a:lvl1pPr marL="0" indent="0">
              <a:lnSpc>
                <a:spcPts val="2133"/>
              </a:lnSpc>
              <a:buNone/>
              <a:defRPr lang="en-US" sz="1600" dirty="0"/>
            </a:lvl1pPr>
          </a:lstStyle>
          <a:p>
            <a:pPr marL="228589" lvl="0" indent="-228589">
              <a:lnSpc>
                <a:spcPts val="2400"/>
              </a:lnSpc>
              <a:spcAft>
                <a:spcPts val="1600"/>
              </a:spcAft>
            </a:pPr>
            <a:r>
              <a:rPr lang="en-US" dirty="0"/>
              <a:t>Arial 12 </a:t>
            </a:r>
            <a:r>
              <a:rPr lang="en-US" dirty="0" err="1"/>
              <a:t>pt</a:t>
            </a:r>
            <a:endParaRPr lang="en-US" dirty="0"/>
          </a:p>
        </p:txBody>
      </p:sp>
      <p:sp>
        <p:nvSpPr>
          <p:cNvPr id="5" name="Text Placeholder 4">
            <a:extLst>
              <a:ext uri="{FF2B5EF4-FFF2-40B4-BE49-F238E27FC236}">
                <a16:creationId xmlns:a16="http://schemas.microsoft.com/office/drawing/2014/main" id="{33400CBF-4912-4B40-B482-D799240A1F6D}"/>
              </a:ext>
            </a:extLst>
          </p:cNvPr>
          <p:cNvSpPr>
            <a:spLocks noGrp="1"/>
          </p:cNvSpPr>
          <p:nvPr>
            <p:ph type="body" sz="quarter" idx="15" hasCustomPrompt="1"/>
          </p:nvPr>
        </p:nvSpPr>
        <p:spPr>
          <a:xfrm>
            <a:off x="532648" y="1443568"/>
            <a:ext cx="8208397" cy="313267"/>
          </a:xfrm>
        </p:spPr>
        <p:txBody>
          <a:bodyPr/>
          <a:lstStyle>
            <a:lvl1pPr marL="0" indent="0" algn="l" defTabSz="609570" rtl="0" eaLnBrk="1" latinLnBrk="0" hangingPunct="1">
              <a:lnSpc>
                <a:spcPts val="4267"/>
              </a:lnSpc>
              <a:spcBef>
                <a:spcPct val="0"/>
              </a:spcBef>
              <a:buNone/>
              <a:defRPr lang="en-US" sz="4267" b="1" kern="1200" dirty="0" smtClean="0">
                <a:solidFill>
                  <a:schemeClr val="tx1"/>
                </a:solidFill>
                <a:latin typeface="Arial" panose="020B0604020202020204" pitchFamily="34" charset="0"/>
                <a:ea typeface="+mj-ea"/>
                <a:cs typeface="Arial" charset="0"/>
              </a:defRPr>
            </a:lvl1pPr>
            <a:lvl2pPr marL="0" indent="0" algn="l" defTabSz="609570" rtl="0" eaLnBrk="1" latinLnBrk="0" hangingPunct="1">
              <a:lnSpc>
                <a:spcPts val="4267"/>
              </a:lnSpc>
              <a:spcBef>
                <a:spcPct val="0"/>
              </a:spcBef>
              <a:buNone/>
              <a:defRPr lang="en-US" sz="4267" b="1" kern="1200" dirty="0" smtClean="0">
                <a:solidFill>
                  <a:schemeClr val="tx1"/>
                </a:solidFill>
                <a:latin typeface="Arial" panose="020B0604020202020204" pitchFamily="34" charset="0"/>
                <a:ea typeface="+mj-ea"/>
                <a:cs typeface="Arial" charset="0"/>
              </a:defRPr>
            </a:lvl2pPr>
            <a:lvl3pPr marL="0" indent="0" algn="l" defTabSz="609570" rtl="0" eaLnBrk="1" latinLnBrk="0" hangingPunct="1">
              <a:lnSpc>
                <a:spcPts val="4267"/>
              </a:lnSpc>
              <a:spcBef>
                <a:spcPct val="0"/>
              </a:spcBef>
              <a:buNone/>
              <a:defRPr lang="en-US" sz="4267" b="1" kern="1200" dirty="0" smtClean="0">
                <a:solidFill>
                  <a:schemeClr val="tx1"/>
                </a:solidFill>
                <a:latin typeface="Arial" panose="020B0604020202020204" pitchFamily="34" charset="0"/>
                <a:ea typeface="+mj-ea"/>
                <a:cs typeface="Arial" charset="0"/>
              </a:defRPr>
            </a:lvl3pPr>
            <a:lvl4pPr marL="0" indent="0" algn="l" defTabSz="609570" rtl="0" eaLnBrk="1" latinLnBrk="0" hangingPunct="1">
              <a:lnSpc>
                <a:spcPts val="4267"/>
              </a:lnSpc>
              <a:spcBef>
                <a:spcPct val="0"/>
              </a:spcBef>
              <a:buNone/>
              <a:defRPr lang="en-US" sz="4267" b="1" kern="1200" dirty="0" smtClean="0">
                <a:solidFill>
                  <a:schemeClr val="tx1"/>
                </a:solidFill>
                <a:latin typeface="Arial" panose="020B0604020202020204" pitchFamily="34" charset="0"/>
                <a:ea typeface="+mj-ea"/>
                <a:cs typeface="Arial" charset="0"/>
              </a:defRPr>
            </a:lvl4pPr>
            <a:lvl5pPr marL="0" indent="0" algn="l" defTabSz="609570" rtl="0" eaLnBrk="1" latinLnBrk="0" hangingPunct="1">
              <a:lnSpc>
                <a:spcPct val="90000"/>
              </a:lnSpc>
              <a:spcBef>
                <a:spcPct val="0"/>
              </a:spcBef>
              <a:buNone/>
              <a:defRPr lang="en-US" sz="3733" b="1" kern="1200" dirty="0">
                <a:solidFill>
                  <a:schemeClr val="tx1"/>
                </a:solidFill>
                <a:latin typeface="Arial" charset="0"/>
                <a:ea typeface="+mj-ea"/>
                <a:cs typeface="Arial" charset="0"/>
              </a:defRPr>
            </a:lvl5pPr>
          </a:lstStyle>
          <a:p>
            <a:pPr lvl="0"/>
            <a:r>
              <a:rPr lang="en-US" dirty="0"/>
              <a:t>Arial 32 </a:t>
            </a:r>
            <a:r>
              <a:rPr lang="en-US" dirty="0" err="1"/>
              <a:t>pt</a:t>
            </a:r>
            <a:r>
              <a:rPr lang="en-US" dirty="0"/>
              <a:t>,</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16974944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userDrawn="1">
  <p:cSld name="Blank Slide">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4076C1B5-3705-F73E-5FF1-82B6C2CBA77D}"/>
              </a:ext>
            </a:extLst>
          </p:cNvPr>
          <p:cNvGraphicFramePr>
            <a:graphicFrameLocks noChangeAspect="1"/>
          </p:cNvGraphicFramePr>
          <p:nvPr userDrawn="1">
            <p:custDataLst>
              <p:tags r:id="rId1"/>
            </p:custDataLst>
            <p:extLst>
              <p:ext uri="{D42A27DB-BD31-4B8C-83A1-F6EECF244321}">
                <p14:modId xmlns:p14="http://schemas.microsoft.com/office/powerpoint/2010/main" val="961547749"/>
              </p:ext>
            </p:extLst>
          </p:nvPr>
        </p:nvGraphicFramePr>
        <p:xfrm>
          <a:off x="1591" y="1589"/>
          <a:ext cx="1588" cy="1588"/>
        </p:xfrm>
        <a:graphic>
          <a:graphicData uri="http://schemas.openxmlformats.org/presentationml/2006/ole">
            <mc:AlternateContent xmlns:mc="http://schemas.openxmlformats.org/markup-compatibility/2006">
              <mc:Choice xmlns:v="urn:schemas-microsoft-com:vml" Requires="v">
                <p:oleObj name="think-cell Slide" r:id="rId4" imgW="306" imgH="308" progId="TCLayout.ActiveDocument.1">
                  <p:embed/>
                </p:oleObj>
              </mc:Choice>
              <mc:Fallback>
                <p:oleObj name="think-cell Slide" r:id="rId4" imgW="306" imgH="308" progId="TCLayout.ActiveDocument.1">
                  <p:embed/>
                  <p:pic>
                    <p:nvPicPr>
                      <p:cNvPr id="4" name="Object 3" hidden="1">
                        <a:extLst>
                          <a:ext uri="{FF2B5EF4-FFF2-40B4-BE49-F238E27FC236}">
                            <a16:creationId xmlns:a16="http://schemas.microsoft.com/office/drawing/2014/main" id="{4076C1B5-3705-F73E-5FF1-82B6C2CBA77D}"/>
                          </a:ext>
                        </a:extLst>
                      </p:cNvPr>
                      <p:cNvPicPr/>
                      <p:nvPr/>
                    </p:nvPicPr>
                    <p:blipFill>
                      <a:blip r:embed="rId5"/>
                      <a:stretch>
                        <a:fillRect/>
                      </a:stretch>
                    </p:blipFill>
                    <p:spPr>
                      <a:xfrm>
                        <a:off x="1591" y="1589"/>
                        <a:ext cx="1588" cy="1588"/>
                      </a:xfrm>
                      <a:prstGeom prst="rect">
                        <a:avLst/>
                      </a:prstGeom>
                    </p:spPr>
                  </p:pic>
                </p:oleObj>
              </mc:Fallback>
            </mc:AlternateContent>
          </a:graphicData>
        </a:graphic>
      </p:graphicFrame>
      <p:sp>
        <p:nvSpPr>
          <p:cNvPr id="2" name="TextBox 1">
            <a:extLst>
              <a:ext uri="{FF2B5EF4-FFF2-40B4-BE49-F238E27FC236}">
                <a16:creationId xmlns:a16="http://schemas.microsoft.com/office/drawing/2014/main" id="{CE72D718-716A-0617-92D6-AB777DDC6253}"/>
              </a:ext>
            </a:extLst>
          </p:cNvPr>
          <p:cNvSpPr txBox="1"/>
          <p:nvPr userDrawn="1"/>
        </p:nvSpPr>
        <p:spPr>
          <a:xfrm>
            <a:off x="569423" y="6409677"/>
            <a:ext cx="4007416" cy="261610"/>
          </a:xfrm>
          <a:prstGeom prst="rect">
            <a:avLst/>
          </a:prstGeom>
          <a:noFill/>
        </p:spPr>
        <p:txBody>
          <a:bodyPr wrap="square" rtlCol="0" anchor="ctr">
            <a:spAutoFit/>
          </a:bodyPr>
          <a:lstStyle/>
          <a:p>
            <a:r>
              <a:rPr lang="en-US" sz="1100" b="0">
                <a:solidFill>
                  <a:prstClr val="black"/>
                </a:solidFill>
                <a:latin typeface="Calibri" panose="020F0502020204030204"/>
              </a:rPr>
              <a:t>© Copyright 2024 Institute of Nuclear Power Operations</a:t>
            </a:r>
          </a:p>
        </p:txBody>
      </p:sp>
      <p:pic>
        <p:nvPicPr>
          <p:cNvPr id="3" name="Picture 2" descr="Logo, icon&#10;&#10;Description automatically generated">
            <a:extLst>
              <a:ext uri="{FF2B5EF4-FFF2-40B4-BE49-F238E27FC236}">
                <a16:creationId xmlns:a16="http://schemas.microsoft.com/office/drawing/2014/main" id="{BCE323A0-7C29-CD46-B93F-30BB15F9B137}"/>
              </a:ext>
            </a:extLst>
          </p:cNvPr>
          <p:cNvPicPr>
            <a:picLocks noChangeAspect="1"/>
          </p:cNvPicPr>
          <p:nvPr userDrawn="1"/>
        </p:nvPicPr>
        <p:blipFill>
          <a:blip r:embed="rId6" cstate="print">
            <a:extLst>
              <a:ext uri="{28A0092B-C50C-407E-A947-70E740481C1C}">
                <a14:useLocalDpi xmlns:a14="http://schemas.microsoft.com/office/drawing/2010/main" val="0"/>
              </a:ext>
            </a:extLst>
          </a:blip>
          <a:stretch>
            <a:fillRect/>
          </a:stretch>
        </p:blipFill>
        <p:spPr>
          <a:xfrm>
            <a:off x="112779" y="6312366"/>
            <a:ext cx="456644" cy="433812"/>
          </a:xfrm>
          <a:prstGeom prst="rect">
            <a:avLst/>
          </a:prstGeom>
        </p:spPr>
      </p:pic>
    </p:spTree>
    <p:extLst>
      <p:ext uri="{BB962C8B-B14F-4D97-AF65-F5344CB8AC3E}">
        <p14:creationId xmlns:p14="http://schemas.microsoft.com/office/powerpoint/2010/main" val="8019690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0.xml><?xml version="1.0" encoding="utf-8"?>
<p:sldLayout xmlns:a="http://schemas.openxmlformats.org/drawingml/2006/main" xmlns:r="http://schemas.openxmlformats.org/officeDocument/2006/relationships" xmlns:p="http://schemas.openxmlformats.org/presentationml/2006/main" preserve="1" userDrawn="1">
  <p:cSld name="1_Title, copy, Image/Graphic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929DAC-BD2D-4506-B206-43DD4651159C}"/>
              </a:ext>
            </a:extLst>
          </p:cNvPr>
          <p:cNvSpPr>
            <a:spLocks noGrp="1"/>
          </p:cNvSpPr>
          <p:nvPr>
            <p:ph type="title" hasCustomPrompt="1"/>
          </p:nvPr>
        </p:nvSpPr>
        <p:spPr>
          <a:xfrm>
            <a:off x="563032" y="736601"/>
            <a:ext cx="3295621" cy="457200"/>
          </a:xfrm>
        </p:spPr>
        <p:txBody>
          <a:bodyPr vert="horz" lIns="0" tIns="0" rIns="91440" bIns="45720" rtlCol="0" anchor="t">
            <a:noAutofit/>
          </a:bodyPr>
          <a:lstStyle>
            <a:lvl1pPr>
              <a:defRPr lang="en-US" sz="3200" dirty="0"/>
            </a:lvl1pPr>
          </a:lstStyle>
          <a:p>
            <a:pPr lvl="0"/>
            <a:r>
              <a:rPr lang="en-US" dirty="0"/>
              <a:t>Title Case</a:t>
            </a:r>
          </a:p>
        </p:txBody>
      </p:sp>
      <p:sp>
        <p:nvSpPr>
          <p:cNvPr id="4" name="Content Placeholder 3">
            <a:extLst>
              <a:ext uri="{FF2B5EF4-FFF2-40B4-BE49-F238E27FC236}">
                <a16:creationId xmlns:a16="http://schemas.microsoft.com/office/drawing/2014/main" id="{38F2D69E-A75B-4899-9782-700060C094BA}"/>
              </a:ext>
            </a:extLst>
          </p:cNvPr>
          <p:cNvSpPr>
            <a:spLocks noGrp="1"/>
          </p:cNvSpPr>
          <p:nvPr>
            <p:ph sz="quarter" idx="10"/>
          </p:nvPr>
        </p:nvSpPr>
        <p:spPr>
          <a:xfrm>
            <a:off x="558752" y="1456567"/>
            <a:ext cx="3304185" cy="4127264"/>
          </a:xfrm>
          <a:prstGeom prst="rect">
            <a:avLst/>
          </a:prstGeom>
        </p:spPr>
        <p:txBody>
          <a:bodyPr lIns="0"/>
          <a:lstStyle>
            <a:lvl1pPr marL="0" indent="0">
              <a:lnSpc>
                <a:spcPts val="1920"/>
              </a:lnSpc>
              <a:buNone/>
              <a:defRPr lang="en-US" sz="1600" kern="1200" spc="3" dirty="0" smtClean="0">
                <a:solidFill>
                  <a:schemeClr val="tx1"/>
                </a:solidFill>
                <a:latin typeface="Arial" panose="020B0604020202020204" pitchFamily="34" charset="0"/>
                <a:ea typeface="+mn-ea"/>
                <a:cs typeface="HelveticaNeue-Light"/>
              </a:defRPr>
            </a:lvl1pPr>
            <a:lvl2pPr marL="0" indent="0">
              <a:lnSpc>
                <a:spcPts val="1920"/>
              </a:lnSpc>
              <a:buNone/>
              <a:defRPr lang="en-US" sz="1600" kern="1200" spc="3" dirty="0" smtClean="0">
                <a:solidFill>
                  <a:srgbClr val="FFFFFF"/>
                </a:solidFill>
                <a:latin typeface="+mj-lt"/>
                <a:ea typeface="+mn-ea"/>
                <a:cs typeface="HelveticaNeue-Light"/>
              </a:defRPr>
            </a:lvl2pPr>
            <a:lvl3pPr marL="0" indent="0">
              <a:lnSpc>
                <a:spcPts val="1920"/>
              </a:lnSpc>
              <a:buNone/>
              <a:defRPr lang="en-US" sz="1600" kern="1200" spc="3" dirty="0" smtClean="0">
                <a:solidFill>
                  <a:srgbClr val="FFFFFF"/>
                </a:solidFill>
                <a:latin typeface="+mj-lt"/>
                <a:ea typeface="+mn-ea"/>
                <a:cs typeface="HelveticaNeue-Light"/>
              </a:defRPr>
            </a:lvl3pPr>
            <a:lvl4pPr marL="0" indent="0">
              <a:lnSpc>
                <a:spcPts val="1920"/>
              </a:lnSpc>
              <a:buNone/>
              <a:defRPr lang="en-US" sz="1600" kern="1200" spc="3" dirty="0" smtClean="0">
                <a:solidFill>
                  <a:srgbClr val="FFFFFF"/>
                </a:solidFill>
                <a:latin typeface="+mj-lt"/>
                <a:ea typeface="+mn-ea"/>
                <a:cs typeface="HelveticaNeue-Light"/>
              </a:defRPr>
            </a:lvl4pPr>
            <a:lvl5pPr marL="0" indent="0">
              <a:lnSpc>
                <a:spcPts val="1920"/>
              </a:lnSpc>
              <a:buNone/>
              <a:defRPr lang="en-US" sz="1600" kern="1200" spc="3" dirty="0">
                <a:solidFill>
                  <a:srgbClr val="FFFFFF"/>
                </a:solidFill>
                <a:latin typeface="+mj-lt"/>
                <a:ea typeface="+mn-ea"/>
                <a:cs typeface="HelveticaNeue-Light"/>
              </a:defRPr>
            </a:lvl5pPr>
          </a:lstStyle>
          <a:p>
            <a:pPr lvl="0"/>
            <a:r>
              <a:rPr lang="en-US"/>
              <a:t>Click to edit Master text styles</a:t>
            </a:r>
          </a:p>
        </p:txBody>
      </p:sp>
      <p:sp>
        <p:nvSpPr>
          <p:cNvPr id="7" name="Picture Placeholder 6">
            <a:extLst>
              <a:ext uri="{FF2B5EF4-FFF2-40B4-BE49-F238E27FC236}">
                <a16:creationId xmlns:a16="http://schemas.microsoft.com/office/drawing/2014/main" id="{AD59A952-0224-47E6-B86C-40A4CA616E1F}"/>
              </a:ext>
            </a:extLst>
          </p:cNvPr>
          <p:cNvSpPr>
            <a:spLocks noGrp="1"/>
          </p:cNvSpPr>
          <p:nvPr>
            <p:ph type="pic" sz="quarter" idx="12"/>
          </p:nvPr>
        </p:nvSpPr>
        <p:spPr>
          <a:xfrm>
            <a:off x="4342228" y="736601"/>
            <a:ext cx="7320605" cy="4696552"/>
          </a:xfrm>
        </p:spPr>
        <p:txBody>
          <a:bodyPr/>
          <a:lstStyle>
            <a:lvl1pPr marL="0" indent="0">
              <a:buNone/>
              <a:defRPr/>
            </a:lvl1pPr>
          </a:lstStyle>
          <a:p>
            <a:r>
              <a:rPr lang="en-US"/>
              <a:t>Click icon to add picture</a:t>
            </a:r>
            <a:endParaRPr lang="en-US" dirty="0"/>
          </a:p>
        </p:txBody>
      </p:sp>
      <p:sp>
        <p:nvSpPr>
          <p:cNvPr id="3" name="Slide Number Placeholder 2">
            <a:extLst>
              <a:ext uri="{FF2B5EF4-FFF2-40B4-BE49-F238E27FC236}">
                <a16:creationId xmlns:a16="http://schemas.microsoft.com/office/drawing/2014/main" id="{2FC98B13-45D0-449E-90F9-E4461388EFC6}"/>
              </a:ext>
            </a:extLst>
          </p:cNvPr>
          <p:cNvSpPr>
            <a:spLocks noGrp="1"/>
          </p:cNvSpPr>
          <p:nvPr>
            <p:ph type="sldNum" sz="quarter" idx="11"/>
          </p:nvPr>
        </p:nvSpPr>
        <p:spPr/>
        <p:txBody>
          <a:bodyPr/>
          <a:lstStyle>
            <a:lvl1pPr>
              <a:defRPr>
                <a:solidFill>
                  <a:schemeClr val="tx1"/>
                </a:solidFill>
              </a:defRPr>
            </a:lvl1pPr>
          </a:lstStyle>
          <a:p>
            <a:fld id="{5DCF5B18-1935-AB44-AE6E-C993FDFDD711}" type="slidenum">
              <a:rPr lang="en-US" smtClean="0"/>
              <a:pPr/>
              <a:t>‹#›</a:t>
            </a:fld>
            <a:endParaRPr lang="en-US" dirty="0"/>
          </a:p>
        </p:txBody>
      </p:sp>
    </p:spTree>
    <p:extLst>
      <p:ext uri="{BB962C8B-B14F-4D97-AF65-F5344CB8AC3E}">
        <p14:creationId xmlns:p14="http://schemas.microsoft.com/office/powerpoint/2010/main" val="3362389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1.xml><?xml version="1.0" encoding="utf-8"?>
<p:sldLayout xmlns:a="http://schemas.openxmlformats.org/drawingml/2006/main" xmlns:r="http://schemas.openxmlformats.org/officeDocument/2006/relationships" xmlns:p="http://schemas.openxmlformats.org/presentationml/2006/main" preserve="1" userDrawn="1">
  <p:cSld name="2_Title, copy, Image/Graphic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929DAC-BD2D-4506-B206-43DD4651159C}"/>
              </a:ext>
            </a:extLst>
          </p:cNvPr>
          <p:cNvSpPr>
            <a:spLocks noGrp="1"/>
          </p:cNvSpPr>
          <p:nvPr>
            <p:ph type="title" hasCustomPrompt="1"/>
          </p:nvPr>
        </p:nvSpPr>
        <p:spPr>
          <a:xfrm>
            <a:off x="563032" y="736602"/>
            <a:ext cx="3295621" cy="692793"/>
          </a:xfrm>
        </p:spPr>
        <p:txBody>
          <a:bodyPr vert="horz" lIns="0" tIns="0" rIns="91440" bIns="45720" rtlCol="0" anchor="t">
            <a:noAutofit/>
          </a:bodyPr>
          <a:lstStyle>
            <a:lvl1pPr>
              <a:defRPr lang="en-US" sz="3200" dirty="0"/>
            </a:lvl1pPr>
          </a:lstStyle>
          <a:p>
            <a:pPr lvl="0"/>
            <a:r>
              <a:rPr lang="en-US" dirty="0"/>
              <a:t>Title Case, </a:t>
            </a:r>
            <a:br>
              <a:rPr lang="en-US" dirty="0"/>
            </a:br>
            <a:r>
              <a:rPr lang="en-US" dirty="0"/>
              <a:t>Arial 24 Pt</a:t>
            </a:r>
          </a:p>
        </p:txBody>
      </p:sp>
      <p:sp>
        <p:nvSpPr>
          <p:cNvPr id="4" name="Content Placeholder 3">
            <a:extLst>
              <a:ext uri="{FF2B5EF4-FFF2-40B4-BE49-F238E27FC236}">
                <a16:creationId xmlns:a16="http://schemas.microsoft.com/office/drawing/2014/main" id="{38F2D69E-A75B-4899-9782-700060C094BA}"/>
              </a:ext>
            </a:extLst>
          </p:cNvPr>
          <p:cNvSpPr>
            <a:spLocks noGrp="1"/>
          </p:cNvSpPr>
          <p:nvPr>
            <p:ph sz="quarter" idx="10"/>
          </p:nvPr>
        </p:nvSpPr>
        <p:spPr>
          <a:xfrm>
            <a:off x="558752" y="1905002"/>
            <a:ext cx="3304185" cy="3654927"/>
          </a:xfrm>
          <a:prstGeom prst="rect">
            <a:avLst/>
          </a:prstGeom>
        </p:spPr>
        <p:txBody>
          <a:bodyPr lIns="0"/>
          <a:lstStyle>
            <a:lvl1pPr marL="0" indent="0">
              <a:lnSpc>
                <a:spcPts val="1920"/>
              </a:lnSpc>
              <a:buNone/>
              <a:defRPr lang="en-US" sz="1600" kern="1200" spc="3" dirty="0" smtClean="0">
                <a:solidFill>
                  <a:schemeClr val="tx1"/>
                </a:solidFill>
                <a:latin typeface="Arial" panose="020B0604020202020204" pitchFamily="34" charset="0"/>
                <a:ea typeface="+mn-ea"/>
                <a:cs typeface="HelveticaNeue-Light"/>
              </a:defRPr>
            </a:lvl1pPr>
            <a:lvl2pPr marL="0" indent="0">
              <a:lnSpc>
                <a:spcPts val="1920"/>
              </a:lnSpc>
              <a:buNone/>
              <a:defRPr lang="en-US" sz="1600" kern="1200" spc="3" dirty="0" smtClean="0">
                <a:solidFill>
                  <a:srgbClr val="FFFFFF"/>
                </a:solidFill>
                <a:latin typeface="+mj-lt"/>
                <a:ea typeface="+mn-ea"/>
                <a:cs typeface="HelveticaNeue-Light"/>
              </a:defRPr>
            </a:lvl2pPr>
            <a:lvl3pPr marL="0" indent="0">
              <a:lnSpc>
                <a:spcPts val="1920"/>
              </a:lnSpc>
              <a:buNone/>
              <a:defRPr lang="en-US" sz="1600" kern="1200" spc="3" dirty="0" smtClean="0">
                <a:solidFill>
                  <a:srgbClr val="FFFFFF"/>
                </a:solidFill>
                <a:latin typeface="+mj-lt"/>
                <a:ea typeface="+mn-ea"/>
                <a:cs typeface="HelveticaNeue-Light"/>
              </a:defRPr>
            </a:lvl3pPr>
            <a:lvl4pPr marL="0" indent="0">
              <a:lnSpc>
                <a:spcPts val="1920"/>
              </a:lnSpc>
              <a:buNone/>
              <a:defRPr lang="en-US" sz="1600" kern="1200" spc="3" dirty="0" smtClean="0">
                <a:solidFill>
                  <a:srgbClr val="FFFFFF"/>
                </a:solidFill>
                <a:latin typeface="+mj-lt"/>
                <a:ea typeface="+mn-ea"/>
                <a:cs typeface="HelveticaNeue-Light"/>
              </a:defRPr>
            </a:lvl4pPr>
            <a:lvl5pPr marL="0" indent="0">
              <a:lnSpc>
                <a:spcPts val="1920"/>
              </a:lnSpc>
              <a:buNone/>
              <a:defRPr lang="en-US" sz="1600" kern="1200" spc="3" dirty="0">
                <a:solidFill>
                  <a:srgbClr val="FFFFFF"/>
                </a:solidFill>
                <a:latin typeface="+mj-lt"/>
                <a:ea typeface="+mn-ea"/>
                <a:cs typeface="HelveticaNeue-Light"/>
              </a:defRPr>
            </a:lvl5pPr>
          </a:lstStyle>
          <a:p>
            <a:pPr lvl="0"/>
            <a:r>
              <a:rPr lang="en-US"/>
              <a:t>Click to edit Master text styles</a:t>
            </a:r>
          </a:p>
        </p:txBody>
      </p:sp>
      <p:sp>
        <p:nvSpPr>
          <p:cNvPr id="7" name="Picture Placeholder 6">
            <a:extLst>
              <a:ext uri="{FF2B5EF4-FFF2-40B4-BE49-F238E27FC236}">
                <a16:creationId xmlns:a16="http://schemas.microsoft.com/office/drawing/2014/main" id="{AD59A952-0224-47E6-B86C-40A4CA616E1F}"/>
              </a:ext>
            </a:extLst>
          </p:cNvPr>
          <p:cNvSpPr>
            <a:spLocks noGrp="1"/>
          </p:cNvSpPr>
          <p:nvPr>
            <p:ph type="pic" sz="quarter" idx="12"/>
          </p:nvPr>
        </p:nvSpPr>
        <p:spPr>
          <a:xfrm>
            <a:off x="4342228" y="736601"/>
            <a:ext cx="7320605" cy="4696552"/>
          </a:xfrm>
        </p:spPr>
        <p:txBody>
          <a:bodyPr/>
          <a:lstStyle>
            <a:lvl1pPr marL="0" indent="0">
              <a:buNone/>
              <a:defRPr/>
            </a:lvl1pPr>
          </a:lstStyle>
          <a:p>
            <a:r>
              <a:rPr lang="en-US"/>
              <a:t>Click icon to add picture</a:t>
            </a:r>
            <a:endParaRPr lang="en-US" dirty="0"/>
          </a:p>
        </p:txBody>
      </p:sp>
      <p:sp>
        <p:nvSpPr>
          <p:cNvPr id="3" name="Slide Number Placeholder 2">
            <a:extLst>
              <a:ext uri="{FF2B5EF4-FFF2-40B4-BE49-F238E27FC236}">
                <a16:creationId xmlns:a16="http://schemas.microsoft.com/office/drawing/2014/main" id="{2FC98B13-45D0-449E-90F9-E4461388EFC6}"/>
              </a:ext>
            </a:extLst>
          </p:cNvPr>
          <p:cNvSpPr>
            <a:spLocks noGrp="1"/>
          </p:cNvSpPr>
          <p:nvPr>
            <p:ph type="sldNum" sz="quarter" idx="11"/>
          </p:nvPr>
        </p:nvSpPr>
        <p:spPr/>
        <p:txBody>
          <a:bodyPr/>
          <a:lstStyle>
            <a:lvl1pPr>
              <a:defRPr>
                <a:solidFill>
                  <a:schemeClr val="tx1"/>
                </a:solidFill>
              </a:defRPr>
            </a:lvl1pPr>
          </a:lstStyle>
          <a:p>
            <a:fld id="{5DCF5B18-1935-AB44-AE6E-C993FDFDD711}" type="slidenum">
              <a:rPr lang="en-US" smtClean="0"/>
              <a:pPr/>
              <a:t>‹#›</a:t>
            </a:fld>
            <a:endParaRPr lang="en-US" dirty="0"/>
          </a:p>
        </p:txBody>
      </p:sp>
    </p:spTree>
    <p:extLst>
      <p:ext uri="{BB962C8B-B14F-4D97-AF65-F5344CB8AC3E}">
        <p14:creationId xmlns:p14="http://schemas.microsoft.com/office/powerpoint/2010/main" val="31265522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2.xml><?xml version="1.0" encoding="utf-8"?>
<p:sldLayout xmlns:a="http://schemas.openxmlformats.org/drawingml/2006/main" xmlns:r="http://schemas.openxmlformats.org/officeDocument/2006/relationships" xmlns:p="http://schemas.openxmlformats.org/presentationml/2006/main" preserve="1" userDrawn="1">
  <p:cSld name="3_Title, copy, Image/Graphic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929DAC-BD2D-4506-B206-43DD4651159C}"/>
              </a:ext>
            </a:extLst>
          </p:cNvPr>
          <p:cNvSpPr>
            <a:spLocks noGrp="1"/>
          </p:cNvSpPr>
          <p:nvPr>
            <p:ph type="title" hasCustomPrompt="1"/>
          </p:nvPr>
        </p:nvSpPr>
        <p:spPr>
          <a:xfrm>
            <a:off x="563032" y="736602"/>
            <a:ext cx="3295621" cy="692793"/>
          </a:xfrm>
        </p:spPr>
        <p:txBody>
          <a:bodyPr vert="horz" lIns="0" tIns="0" rIns="91440" bIns="45720" rtlCol="0" anchor="t">
            <a:noAutofit/>
          </a:bodyPr>
          <a:lstStyle>
            <a:lvl1pPr>
              <a:defRPr lang="en-US" sz="3200" dirty="0"/>
            </a:lvl1pPr>
          </a:lstStyle>
          <a:p>
            <a:pPr lvl="0"/>
            <a:r>
              <a:rPr lang="en-US" dirty="0"/>
              <a:t>Title Case, </a:t>
            </a:r>
            <a:br>
              <a:rPr lang="en-US" dirty="0"/>
            </a:br>
            <a:r>
              <a:rPr lang="en-US" dirty="0"/>
              <a:t>Arial 24 Pt</a:t>
            </a:r>
            <a:br>
              <a:rPr lang="en-US" dirty="0"/>
            </a:br>
            <a:r>
              <a:rPr lang="en-US" dirty="0"/>
              <a:t>Third Line</a:t>
            </a:r>
          </a:p>
        </p:txBody>
      </p:sp>
      <p:sp>
        <p:nvSpPr>
          <p:cNvPr id="4" name="Content Placeholder 3">
            <a:extLst>
              <a:ext uri="{FF2B5EF4-FFF2-40B4-BE49-F238E27FC236}">
                <a16:creationId xmlns:a16="http://schemas.microsoft.com/office/drawing/2014/main" id="{38F2D69E-A75B-4899-9782-700060C094BA}"/>
              </a:ext>
            </a:extLst>
          </p:cNvPr>
          <p:cNvSpPr>
            <a:spLocks noGrp="1"/>
          </p:cNvSpPr>
          <p:nvPr>
            <p:ph sz="quarter" idx="10"/>
          </p:nvPr>
        </p:nvSpPr>
        <p:spPr>
          <a:xfrm>
            <a:off x="558752" y="2276223"/>
            <a:ext cx="3304185" cy="3090984"/>
          </a:xfrm>
          <a:prstGeom prst="rect">
            <a:avLst/>
          </a:prstGeom>
        </p:spPr>
        <p:txBody>
          <a:bodyPr lIns="0"/>
          <a:lstStyle>
            <a:lvl1pPr marL="0" indent="0">
              <a:lnSpc>
                <a:spcPts val="1920"/>
              </a:lnSpc>
              <a:buNone/>
              <a:defRPr lang="en-US" sz="1600" kern="1200" spc="3" dirty="0" smtClean="0">
                <a:solidFill>
                  <a:schemeClr val="tx1"/>
                </a:solidFill>
                <a:latin typeface="Arial" panose="020B0604020202020204" pitchFamily="34" charset="0"/>
                <a:ea typeface="+mn-ea"/>
                <a:cs typeface="HelveticaNeue-Light"/>
              </a:defRPr>
            </a:lvl1pPr>
            <a:lvl2pPr marL="0" indent="0">
              <a:lnSpc>
                <a:spcPts val="1920"/>
              </a:lnSpc>
              <a:buNone/>
              <a:defRPr lang="en-US" sz="1600" kern="1200" spc="3" dirty="0" smtClean="0">
                <a:solidFill>
                  <a:srgbClr val="FFFFFF"/>
                </a:solidFill>
                <a:latin typeface="+mj-lt"/>
                <a:ea typeface="+mn-ea"/>
                <a:cs typeface="HelveticaNeue-Light"/>
              </a:defRPr>
            </a:lvl2pPr>
            <a:lvl3pPr marL="0" indent="0">
              <a:lnSpc>
                <a:spcPts val="1920"/>
              </a:lnSpc>
              <a:buNone/>
              <a:defRPr lang="en-US" sz="1600" kern="1200" spc="3" dirty="0" smtClean="0">
                <a:solidFill>
                  <a:srgbClr val="FFFFFF"/>
                </a:solidFill>
                <a:latin typeface="+mj-lt"/>
                <a:ea typeface="+mn-ea"/>
                <a:cs typeface="HelveticaNeue-Light"/>
              </a:defRPr>
            </a:lvl3pPr>
            <a:lvl4pPr marL="0" indent="0">
              <a:lnSpc>
                <a:spcPts val="1920"/>
              </a:lnSpc>
              <a:buNone/>
              <a:defRPr lang="en-US" sz="1600" kern="1200" spc="3" dirty="0" smtClean="0">
                <a:solidFill>
                  <a:srgbClr val="FFFFFF"/>
                </a:solidFill>
                <a:latin typeface="+mj-lt"/>
                <a:ea typeface="+mn-ea"/>
                <a:cs typeface="HelveticaNeue-Light"/>
              </a:defRPr>
            </a:lvl4pPr>
            <a:lvl5pPr marL="0" indent="0">
              <a:lnSpc>
                <a:spcPts val="1920"/>
              </a:lnSpc>
              <a:buNone/>
              <a:defRPr lang="en-US" sz="1600" kern="1200" spc="3" dirty="0">
                <a:solidFill>
                  <a:srgbClr val="FFFFFF"/>
                </a:solidFill>
                <a:latin typeface="+mj-lt"/>
                <a:ea typeface="+mn-ea"/>
                <a:cs typeface="HelveticaNeue-Light"/>
              </a:defRPr>
            </a:lvl5pPr>
          </a:lstStyle>
          <a:p>
            <a:pPr lvl="0"/>
            <a:r>
              <a:rPr lang="en-US"/>
              <a:t>Click to edit Master text styles</a:t>
            </a:r>
          </a:p>
        </p:txBody>
      </p:sp>
      <p:sp>
        <p:nvSpPr>
          <p:cNvPr id="7" name="Picture Placeholder 6">
            <a:extLst>
              <a:ext uri="{FF2B5EF4-FFF2-40B4-BE49-F238E27FC236}">
                <a16:creationId xmlns:a16="http://schemas.microsoft.com/office/drawing/2014/main" id="{AD59A952-0224-47E6-B86C-40A4CA616E1F}"/>
              </a:ext>
            </a:extLst>
          </p:cNvPr>
          <p:cNvSpPr>
            <a:spLocks noGrp="1"/>
          </p:cNvSpPr>
          <p:nvPr>
            <p:ph type="pic" sz="quarter" idx="12"/>
          </p:nvPr>
        </p:nvSpPr>
        <p:spPr>
          <a:xfrm>
            <a:off x="4342228" y="736601"/>
            <a:ext cx="7320605" cy="4696552"/>
          </a:xfrm>
        </p:spPr>
        <p:txBody>
          <a:bodyPr/>
          <a:lstStyle>
            <a:lvl1pPr marL="0" indent="0">
              <a:buNone/>
              <a:defRPr/>
            </a:lvl1pPr>
          </a:lstStyle>
          <a:p>
            <a:r>
              <a:rPr lang="en-US"/>
              <a:t>Click icon to add picture</a:t>
            </a:r>
            <a:endParaRPr lang="en-US" dirty="0"/>
          </a:p>
        </p:txBody>
      </p:sp>
      <p:sp>
        <p:nvSpPr>
          <p:cNvPr id="3" name="Slide Number Placeholder 2">
            <a:extLst>
              <a:ext uri="{FF2B5EF4-FFF2-40B4-BE49-F238E27FC236}">
                <a16:creationId xmlns:a16="http://schemas.microsoft.com/office/drawing/2014/main" id="{2FC98B13-45D0-449E-90F9-E4461388EFC6}"/>
              </a:ext>
            </a:extLst>
          </p:cNvPr>
          <p:cNvSpPr>
            <a:spLocks noGrp="1"/>
          </p:cNvSpPr>
          <p:nvPr>
            <p:ph type="sldNum" sz="quarter" idx="11"/>
          </p:nvPr>
        </p:nvSpPr>
        <p:spPr/>
        <p:txBody>
          <a:bodyPr/>
          <a:lstStyle>
            <a:lvl1pPr>
              <a:defRPr>
                <a:solidFill>
                  <a:schemeClr val="tx1"/>
                </a:solidFill>
              </a:defRPr>
            </a:lvl1pPr>
          </a:lstStyle>
          <a:p>
            <a:fld id="{5DCF5B18-1935-AB44-AE6E-C993FDFDD711}" type="slidenum">
              <a:rPr lang="en-US" smtClean="0"/>
              <a:pPr/>
              <a:t>‹#›</a:t>
            </a:fld>
            <a:endParaRPr lang="en-US" dirty="0"/>
          </a:p>
        </p:txBody>
      </p:sp>
    </p:spTree>
    <p:extLst>
      <p:ext uri="{BB962C8B-B14F-4D97-AF65-F5344CB8AC3E}">
        <p14:creationId xmlns:p14="http://schemas.microsoft.com/office/powerpoint/2010/main" val="133900660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3.xml><?xml version="1.0" encoding="utf-8"?>
<p:sldLayout xmlns:a="http://schemas.openxmlformats.org/drawingml/2006/main" xmlns:r="http://schemas.openxmlformats.org/officeDocument/2006/relationships" xmlns:p="http://schemas.openxmlformats.org/presentationml/2006/main" preserve="1" userDrawn="1">
  <p:cSld name="Title 2 column - bullet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929DAC-BD2D-4506-B206-43DD4651159C}"/>
              </a:ext>
            </a:extLst>
          </p:cNvPr>
          <p:cNvSpPr>
            <a:spLocks noGrp="1"/>
          </p:cNvSpPr>
          <p:nvPr>
            <p:ph type="title" hasCustomPrompt="1"/>
          </p:nvPr>
        </p:nvSpPr>
        <p:spPr>
          <a:xfrm>
            <a:off x="558800" y="739977"/>
            <a:ext cx="11133645" cy="674039"/>
          </a:xfrm>
        </p:spPr>
        <p:txBody>
          <a:bodyPr vert="horz" lIns="0" tIns="0" rIns="91440" bIns="45720" rtlCol="0" anchor="t">
            <a:noAutofit/>
          </a:bodyPr>
          <a:lstStyle>
            <a:lvl1pPr>
              <a:defRPr lang="en-US" sz="3200" dirty="0"/>
            </a:lvl1pPr>
          </a:lstStyle>
          <a:p>
            <a:pPr lvl="0"/>
            <a:r>
              <a:rPr lang="en-US" dirty="0"/>
              <a:t>Title - Title Case, Arial 24 Pt</a:t>
            </a:r>
          </a:p>
        </p:txBody>
      </p:sp>
      <p:sp>
        <p:nvSpPr>
          <p:cNvPr id="3" name="Slide Number Placeholder 2">
            <a:extLst>
              <a:ext uri="{FF2B5EF4-FFF2-40B4-BE49-F238E27FC236}">
                <a16:creationId xmlns:a16="http://schemas.microsoft.com/office/drawing/2014/main" id="{2FC98B13-45D0-449E-90F9-E4461388EFC6}"/>
              </a:ext>
            </a:extLst>
          </p:cNvPr>
          <p:cNvSpPr>
            <a:spLocks noGrp="1"/>
          </p:cNvSpPr>
          <p:nvPr>
            <p:ph type="sldNum" sz="quarter" idx="11"/>
          </p:nvPr>
        </p:nvSpPr>
        <p:spPr/>
        <p:txBody>
          <a:bodyPr/>
          <a:lstStyle>
            <a:lvl1pPr>
              <a:defRPr/>
            </a:lvl1pPr>
          </a:lstStyle>
          <a:p>
            <a:fld id="{5DCF5B18-1935-AB44-AE6E-C993FDFDD711}" type="slidenum">
              <a:rPr lang="en-US" smtClean="0"/>
              <a:pPr/>
              <a:t>‹#›</a:t>
            </a:fld>
            <a:endParaRPr lang="en-US" dirty="0"/>
          </a:p>
        </p:txBody>
      </p:sp>
      <p:sp>
        <p:nvSpPr>
          <p:cNvPr id="7" name="Text Placeholder 6">
            <a:extLst>
              <a:ext uri="{FF2B5EF4-FFF2-40B4-BE49-F238E27FC236}">
                <a16:creationId xmlns:a16="http://schemas.microsoft.com/office/drawing/2014/main" id="{C14B917D-FE7D-46FB-9C5C-2813E30020E9}"/>
              </a:ext>
            </a:extLst>
          </p:cNvPr>
          <p:cNvSpPr>
            <a:spLocks noGrp="1"/>
          </p:cNvSpPr>
          <p:nvPr>
            <p:ph type="body" sz="quarter" idx="13"/>
          </p:nvPr>
        </p:nvSpPr>
        <p:spPr>
          <a:xfrm>
            <a:off x="571559" y="1601431"/>
            <a:ext cx="5154484" cy="4410452"/>
          </a:xfrm>
        </p:spPr>
        <p:txBody>
          <a:bodyPr/>
          <a:lstStyle>
            <a:lvl1pPr marL="311135" indent="-311135">
              <a:spcAft>
                <a:spcPts val="1600"/>
              </a:spcAft>
              <a:tabLst/>
              <a:defRPr sz="1867"/>
            </a:lvl1pPr>
            <a:lvl2pPr marL="753496" indent="-228589">
              <a:defRPr lang="en-US" sz="1600" b="0" kern="1200" baseline="0" dirty="0" smtClean="0">
                <a:solidFill>
                  <a:schemeClr val="tx1"/>
                </a:solidFill>
                <a:latin typeface="+mn-lt"/>
                <a:ea typeface="+mn-ea"/>
                <a:cs typeface="+mn-cs"/>
              </a:defRPr>
            </a:lvl2pPr>
            <a:lvl3pPr marL="683650" indent="-228589">
              <a:defRPr sz="1600"/>
            </a:lvl3pPr>
            <a:lvl4pPr>
              <a:defRPr sz="1600"/>
            </a:lvl4pPr>
            <a:lvl5pPr marL="1750396" indent="-220122">
              <a:defRPr sz="1600"/>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8" name="Text Placeholder 6">
            <a:extLst>
              <a:ext uri="{FF2B5EF4-FFF2-40B4-BE49-F238E27FC236}">
                <a16:creationId xmlns:a16="http://schemas.microsoft.com/office/drawing/2014/main" id="{197AFDA8-8A83-44A0-962D-A4260FF64960}"/>
              </a:ext>
            </a:extLst>
          </p:cNvPr>
          <p:cNvSpPr>
            <a:spLocks noGrp="1"/>
          </p:cNvSpPr>
          <p:nvPr>
            <p:ph type="body" sz="quarter" idx="14"/>
          </p:nvPr>
        </p:nvSpPr>
        <p:spPr>
          <a:xfrm>
            <a:off x="6151034" y="1601431"/>
            <a:ext cx="5385665" cy="4410452"/>
          </a:xfrm>
        </p:spPr>
        <p:txBody>
          <a:bodyPr/>
          <a:lstStyle>
            <a:lvl1pPr marL="311135" indent="-311135">
              <a:spcAft>
                <a:spcPts val="1600"/>
              </a:spcAft>
              <a:defRPr sz="1867"/>
            </a:lvl1pPr>
            <a:lvl2pPr marL="753496" indent="-228589">
              <a:defRPr lang="en-US" sz="1600" b="0" kern="1200" baseline="0" dirty="0" smtClean="0">
                <a:solidFill>
                  <a:schemeClr val="tx1"/>
                </a:solidFill>
                <a:latin typeface="+mn-lt"/>
                <a:ea typeface="+mn-ea"/>
                <a:cs typeface="+mn-cs"/>
              </a:defRPr>
            </a:lvl2pPr>
            <a:lvl3pPr marL="683650" indent="-228589">
              <a:defRPr sz="1600"/>
            </a:lvl3pPr>
            <a:lvl4pPr>
              <a:defRPr sz="1600"/>
            </a:lvl4pPr>
            <a:lvl5pPr marL="1750396" indent="-220122">
              <a:defRPr sz="1600"/>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27644963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4.xml><?xml version="1.0" encoding="utf-8"?>
<p:sldLayout xmlns:a="http://schemas.openxmlformats.org/drawingml/2006/main" xmlns:r="http://schemas.openxmlformats.org/officeDocument/2006/relationships" xmlns:p="http://schemas.openxmlformats.org/presentationml/2006/main" preserve="1" userDrawn="1">
  <p:cSld name="Title, Subtitle, 2 Content">
    <p:spTree>
      <p:nvGrpSpPr>
        <p:cNvPr id="1" name=""/>
        <p:cNvGrpSpPr/>
        <p:nvPr/>
      </p:nvGrpSpPr>
      <p:grpSpPr>
        <a:xfrm>
          <a:off x="0" y="0"/>
          <a:ext cx="0" cy="0"/>
          <a:chOff x="0" y="0"/>
          <a:chExt cx="0" cy="0"/>
        </a:xfrm>
      </p:grpSpPr>
      <p:sp>
        <p:nvSpPr>
          <p:cNvPr id="11" name="Title 1"/>
          <p:cNvSpPr>
            <a:spLocks noGrp="1"/>
          </p:cNvSpPr>
          <p:nvPr>
            <p:ph type="title" hasCustomPrompt="1"/>
          </p:nvPr>
        </p:nvSpPr>
        <p:spPr>
          <a:xfrm>
            <a:off x="548640" y="736602"/>
            <a:ext cx="10972800" cy="430887"/>
          </a:xfrm>
        </p:spPr>
        <p:txBody>
          <a:bodyPr vert="horz" lIns="0" tIns="0" rIns="91440" bIns="45720" rtlCol="0" anchor="t">
            <a:noAutofit/>
          </a:bodyPr>
          <a:lstStyle>
            <a:lvl1pPr>
              <a:defRPr lang="en-US" sz="3200" dirty="0"/>
            </a:lvl1pPr>
          </a:lstStyle>
          <a:p>
            <a:pPr lvl="0"/>
            <a:r>
              <a:rPr lang="en-US" dirty="0"/>
              <a:t>Title - Title Case, Arial 24 Pt</a:t>
            </a:r>
          </a:p>
        </p:txBody>
      </p:sp>
      <p:sp>
        <p:nvSpPr>
          <p:cNvPr id="12" name="Content Placeholder 5"/>
          <p:cNvSpPr>
            <a:spLocks noGrp="1"/>
          </p:cNvSpPr>
          <p:nvPr>
            <p:ph sz="quarter" idx="11" hasCustomPrompt="1"/>
          </p:nvPr>
        </p:nvSpPr>
        <p:spPr>
          <a:xfrm>
            <a:off x="553503" y="1196482"/>
            <a:ext cx="10966028" cy="258597"/>
          </a:xfrm>
        </p:spPr>
        <p:txBody>
          <a:bodyPr vert="horz" lIns="0" tIns="0" rIns="91440" bIns="0" rtlCol="0" anchor="t">
            <a:spAutoFit/>
          </a:bodyPr>
          <a:lstStyle>
            <a:lvl1pPr>
              <a:defRPr lang="en-US" sz="1867" dirty="0">
                <a:ea typeface="+mj-ea"/>
                <a:cs typeface="+mj-cs"/>
              </a:defRPr>
            </a:lvl1pPr>
          </a:lstStyle>
          <a:p>
            <a:pPr marL="0" lvl="0" indent="0">
              <a:lnSpc>
                <a:spcPct val="90000"/>
              </a:lnSpc>
              <a:spcBef>
                <a:spcPct val="0"/>
              </a:spcBef>
              <a:buNone/>
            </a:pPr>
            <a:r>
              <a:rPr lang="en-US" dirty="0"/>
              <a:t>Subtitle | 14 Pt | Max 2 Lines | Max Character: 100 </a:t>
            </a:r>
          </a:p>
        </p:txBody>
      </p:sp>
      <p:sp>
        <p:nvSpPr>
          <p:cNvPr id="10" name="Text Placeholder 8"/>
          <p:cNvSpPr>
            <a:spLocks noGrp="1"/>
          </p:cNvSpPr>
          <p:nvPr>
            <p:ph type="body" sz="quarter" idx="12"/>
          </p:nvPr>
        </p:nvSpPr>
        <p:spPr>
          <a:xfrm>
            <a:off x="613582" y="5930901"/>
            <a:ext cx="10964841" cy="273051"/>
          </a:xfrm>
        </p:spPr>
        <p:txBody>
          <a:bodyPr/>
          <a:lstStyle>
            <a:lvl1pPr marL="0" indent="0">
              <a:lnSpc>
                <a:spcPct val="100000"/>
              </a:lnSpc>
              <a:spcBef>
                <a:spcPts val="0"/>
              </a:spcBef>
              <a:spcAft>
                <a:spcPts val="0"/>
              </a:spcAft>
              <a:buNone/>
              <a:defRPr sz="1333">
                <a:solidFill>
                  <a:srgbClr val="58676D"/>
                </a:solidFill>
              </a:defRPr>
            </a:lvl1pPr>
            <a:lvl2pPr marL="524907" indent="0">
              <a:lnSpc>
                <a:spcPct val="100000"/>
              </a:lnSpc>
              <a:spcBef>
                <a:spcPts val="0"/>
              </a:spcBef>
              <a:spcAft>
                <a:spcPts val="0"/>
              </a:spcAft>
              <a:buNone/>
              <a:defRPr/>
            </a:lvl2pPr>
            <a:lvl3pPr marL="999018" indent="0">
              <a:lnSpc>
                <a:spcPct val="100000"/>
              </a:lnSpc>
              <a:spcBef>
                <a:spcPts val="0"/>
              </a:spcBef>
              <a:spcAft>
                <a:spcPts val="0"/>
              </a:spcAft>
              <a:buNone/>
              <a:defRPr/>
            </a:lvl3pPr>
            <a:lvl4pPr marL="1456194" indent="0">
              <a:lnSpc>
                <a:spcPct val="100000"/>
              </a:lnSpc>
              <a:spcBef>
                <a:spcPts val="0"/>
              </a:spcBef>
              <a:spcAft>
                <a:spcPts val="0"/>
              </a:spcAft>
              <a:buNone/>
              <a:defRPr/>
            </a:lvl4pPr>
            <a:lvl5pPr marL="1828709" indent="0">
              <a:lnSpc>
                <a:spcPct val="100000"/>
              </a:lnSpc>
              <a:spcBef>
                <a:spcPts val="0"/>
              </a:spcBef>
              <a:spcAft>
                <a:spcPts val="0"/>
              </a:spcAft>
              <a:buNone/>
              <a:defRPr/>
            </a:lvl5pPr>
          </a:lstStyle>
          <a:p>
            <a:pPr lvl="0"/>
            <a:r>
              <a:rPr lang="en-US"/>
              <a:t>Click to edit Master text styles</a:t>
            </a:r>
          </a:p>
        </p:txBody>
      </p:sp>
      <p:sp>
        <p:nvSpPr>
          <p:cNvPr id="7" name="Slide Number Placeholder 5">
            <a:extLst>
              <a:ext uri="{FF2B5EF4-FFF2-40B4-BE49-F238E27FC236}">
                <a16:creationId xmlns:a16="http://schemas.microsoft.com/office/drawing/2014/main" id="{4925BEE2-7C6A-40F8-885C-C0697B259EFB}"/>
              </a:ext>
            </a:extLst>
          </p:cNvPr>
          <p:cNvSpPr>
            <a:spLocks noGrp="1"/>
          </p:cNvSpPr>
          <p:nvPr>
            <p:ph type="sldNum" sz="quarter" idx="4"/>
          </p:nvPr>
        </p:nvSpPr>
        <p:spPr>
          <a:xfrm>
            <a:off x="571562" y="6355065"/>
            <a:ext cx="492719" cy="299129"/>
          </a:xfrm>
          <a:prstGeom prst="rect">
            <a:avLst/>
          </a:prstGeom>
        </p:spPr>
        <p:txBody>
          <a:bodyPr vert="horz" lIns="0" tIns="45720" rIns="0" bIns="45720" rtlCol="0" anchor="ctr"/>
          <a:lstStyle>
            <a:lvl1pPr algn="l">
              <a:defRPr sz="1067">
                <a:solidFill>
                  <a:schemeClr val="tx1"/>
                </a:solidFill>
                <a:latin typeface="Arial" panose="020B0604020202020204" pitchFamily="34" charset="0"/>
                <a:ea typeface="Arial" panose="020B0604020202020204" pitchFamily="34" charset="0"/>
                <a:cs typeface="Arial" charset="0"/>
              </a:defRPr>
            </a:lvl1pPr>
          </a:lstStyle>
          <a:p>
            <a:fld id="{5DCF5B18-1935-AB44-AE6E-C993FDFDD711}" type="slidenum">
              <a:rPr lang="en-US" smtClean="0"/>
              <a:pPr/>
              <a:t>‹#›</a:t>
            </a:fld>
            <a:endParaRPr lang="en-US" dirty="0"/>
          </a:p>
        </p:txBody>
      </p:sp>
      <p:sp>
        <p:nvSpPr>
          <p:cNvPr id="8" name="Text Placeholder 6">
            <a:extLst>
              <a:ext uri="{FF2B5EF4-FFF2-40B4-BE49-F238E27FC236}">
                <a16:creationId xmlns:a16="http://schemas.microsoft.com/office/drawing/2014/main" id="{1FB0B885-C263-4DCC-8091-4828272191FD}"/>
              </a:ext>
            </a:extLst>
          </p:cNvPr>
          <p:cNvSpPr>
            <a:spLocks noGrp="1"/>
          </p:cNvSpPr>
          <p:nvPr>
            <p:ph type="body" sz="quarter" idx="13"/>
          </p:nvPr>
        </p:nvSpPr>
        <p:spPr>
          <a:xfrm>
            <a:off x="571559" y="1905002"/>
            <a:ext cx="5154484" cy="3594372"/>
          </a:xfrm>
        </p:spPr>
        <p:txBody>
          <a:bodyPr/>
          <a:lstStyle>
            <a:lvl1pPr marL="311135" indent="-311135">
              <a:tabLst/>
              <a:defRPr/>
            </a:lvl1pPr>
            <a:lvl2pPr marL="753496" indent="-228589">
              <a:defRPr lang="en-US" sz="1600" b="0" kern="1200" baseline="0" dirty="0" smtClean="0">
                <a:solidFill>
                  <a:schemeClr val="tx1"/>
                </a:solidFill>
                <a:latin typeface="+mn-lt"/>
                <a:ea typeface="+mn-ea"/>
                <a:cs typeface="+mn-cs"/>
              </a:defRPr>
            </a:lvl2pPr>
            <a:lvl3pPr marL="683650" indent="-228589">
              <a:defRPr sz="1600"/>
            </a:lvl3pPr>
            <a:lvl4pPr>
              <a:defRPr sz="1600"/>
            </a:lvl4pPr>
            <a:lvl5pPr marL="1750396" indent="-220122">
              <a:defRPr sz="1600"/>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9" name="Text Placeholder 6">
            <a:extLst>
              <a:ext uri="{FF2B5EF4-FFF2-40B4-BE49-F238E27FC236}">
                <a16:creationId xmlns:a16="http://schemas.microsoft.com/office/drawing/2014/main" id="{20D15C7D-7913-4B38-99C3-C5E31DE4E1AD}"/>
              </a:ext>
            </a:extLst>
          </p:cNvPr>
          <p:cNvSpPr>
            <a:spLocks noGrp="1"/>
          </p:cNvSpPr>
          <p:nvPr>
            <p:ph type="body" sz="quarter" idx="14"/>
          </p:nvPr>
        </p:nvSpPr>
        <p:spPr>
          <a:xfrm>
            <a:off x="6151034" y="1944612"/>
            <a:ext cx="5385665" cy="3554760"/>
          </a:xfrm>
        </p:spPr>
        <p:txBody>
          <a:bodyPr/>
          <a:lstStyle>
            <a:lvl1pPr marL="311135" indent="-311135">
              <a:defRPr/>
            </a:lvl1pPr>
            <a:lvl2pPr marL="753496" indent="-228589">
              <a:defRPr lang="en-US" sz="1600" b="0" kern="1200" baseline="0" dirty="0" smtClean="0">
                <a:solidFill>
                  <a:schemeClr val="tx1"/>
                </a:solidFill>
                <a:latin typeface="+mn-lt"/>
                <a:ea typeface="+mn-ea"/>
                <a:cs typeface="+mn-cs"/>
              </a:defRPr>
            </a:lvl2pPr>
            <a:lvl3pPr marL="683650" indent="-228589">
              <a:defRPr sz="1600"/>
            </a:lvl3pPr>
            <a:lvl4pPr>
              <a:defRPr sz="1600"/>
            </a:lvl4pPr>
            <a:lvl5pPr marL="1750396" indent="-220122">
              <a:defRPr sz="1600"/>
            </a:lvl5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27165948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245.xml><?xml version="1.0" encoding="utf-8"?>
<p:sldLayout xmlns:a="http://schemas.openxmlformats.org/drawingml/2006/main" xmlns:r="http://schemas.openxmlformats.org/officeDocument/2006/relationships" xmlns:p="http://schemas.openxmlformats.org/presentationml/2006/main" preserve="1" userDrawn="1">
  <p:cSld name="2 column copy - no bulle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929DAC-BD2D-4506-B206-43DD4651159C}"/>
              </a:ext>
            </a:extLst>
          </p:cNvPr>
          <p:cNvSpPr>
            <a:spLocks noGrp="1"/>
          </p:cNvSpPr>
          <p:nvPr>
            <p:ph type="title" hasCustomPrompt="1"/>
          </p:nvPr>
        </p:nvSpPr>
        <p:spPr>
          <a:xfrm>
            <a:off x="558800" y="736602"/>
            <a:ext cx="11133645" cy="674039"/>
          </a:xfrm>
        </p:spPr>
        <p:txBody>
          <a:bodyPr vert="horz" lIns="0" tIns="0" rIns="91440" bIns="45720" rtlCol="0" anchor="t">
            <a:noAutofit/>
          </a:bodyPr>
          <a:lstStyle>
            <a:lvl1pPr>
              <a:defRPr lang="en-US" sz="3200" dirty="0"/>
            </a:lvl1pPr>
          </a:lstStyle>
          <a:p>
            <a:pPr lvl="0"/>
            <a:r>
              <a:rPr lang="en-US" dirty="0"/>
              <a:t>Title - Title Case, Arial 24 Pt</a:t>
            </a:r>
          </a:p>
        </p:txBody>
      </p:sp>
      <p:sp>
        <p:nvSpPr>
          <p:cNvPr id="3" name="Slide Number Placeholder 2">
            <a:extLst>
              <a:ext uri="{FF2B5EF4-FFF2-40B4-BE49-F238E27FC236}">
                <a16:creationId xmlns:a16="http://schemas.microsoft.com/office/drawing/2014/main" id="{2FC98B13-45D0-449E-90F9-E4461388EFC6}"/>
              </a:ext>
            </a:extLst>
          </p:cNvPr>
          <p:cNvSpPr>
            <a:spLocks noGrp="1"/>
          </p:cNvSpPr>
          <p:nvPr>
            <p:ph type="sldNum" sz="quarter" idx="11"/>
          </p:nvPr>
        </p:nvSpPr>
        <p:spPr/>
        <p:txBody>
          <a:bodyPr/>
          <a:lstStyle>
            <a:lvl1pPr>
              <a:defRPr/>
            </a:lvl1pPr>
          </a:lstStyle>
          <a:p>
            <a:fld id="{5DCF5B18-1935-AB44-AE6E-C993FDFDD711}" type="slidenum">
              <a:rPr lang="en-US" smtClean="0"/>
              <a:pPr/>
              <a:t>‹#›</a:t>
            </a:fld>
            <a:endParaRPr lang="en-US" dirty="0"/>
          </a:p>
        </p:txBody>
      </p:sp>
      <p:sp>
        <p:nvSpPr>
          <p:cNvPr id="7" name="Text Placeholder 6">
            <a:extLst>
              <a:ext uri="{FF2B5EF4-FFF2-40B4-BE49-F238E27FC236}">
                <a16:creationId xmlns:a16="http://schemas.microsoft.com/office/drawing/2014/main" id="{95215B55-CB2B-4E5B-9E8A-5936BF85FBD9}"/>
              </a:ext>
            </a:extLst>
          </p:cNvPr>
          <p:cNvSpPr>
            <a:spLocks noGrp="1"/>
          </p:cNvSpPr>
          <p:nvPr>
            <p:ph type="body" sz="quarter" idx="13"/>
          </p:nvPr>
        </p:nvSpPr>
        <p:spPr>
          <a:xfrm>
            <a:off x="4343008" y="1601431"/>
            <a:ext cx="3419233" cy="4410452"/>
          </a:xfrm>
        </p:spPr>
        <p:txBody>
          <a:bodyPr/>
          <a:lstStyle>
            <a:lvl1pPr marL="0" indent="0">
              <a:buNone/>
              <a:tabLst/>
              <a:defRPr sz="1600"/>
            </a:lvl1pPr>
            <a:lvl2pPr marL="753496" indent="-228589">
              <a:defRPr lang="en-US" sz="1600" b="0" kern="1200" baseline="0" dirty="0" smtClean="0">
                <a:solidFill>
                  <a:schemeClr val="tx1"/>
                </a:solidFill>
                <a:latin typeface="+mn-lt"/>
                <a:ea typeface="+mn-ea"/>
                <a:cs typeface="+mn-cs"/>
              </a:defRPr>
            </a:lvl2pPr>
            <a:lvl3pPr marL="529140" indent="-218007">
              <a:defRPr sz="1333"/>
            </a:lvl3pPr>
            <a:lvl4pPr>
              <a:defRPr sz="1333"/>
            </a:lvl4pPr>
            <a:lvl5pPr marL="1750396" indent="-220122">
              <a:defRPr sz="1333"/>
            </a:lvl5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Text Placeholder 6">
            <a:extLst>
              <a:ext uri="{FF2B5EF4-FFF2-40B4-BE49-F238E27FC236}">
                <a16:creationId xmlns:a16="http://schemas.microsoft.com/office/drawing/2014/main" id="{8E50CAE9-EFBE-4DEF-A9F8-7D4BA6D6F2F9}"/>
              </a:ext>
            </a:extLst>
          </p:cNvPr>
          <p:cNvSpPr>
            <a:spLocks noGrp="1"/>
          </p:cNvSpPr>
          <p:nvPr>
            <p:ph type="body" sz="quarter" idx="16"/>
          </p:nvPr>
        </p:nvSpPr>
        <p:spPr>
          <a:xfrm>
            <a:off x="7977719" y="1601431"/>
            <a:ext cx="3664344" cy="4410452"/>
          </a:xfrm>
        </p:spPr>
        <p:txBody>
          <a:bodyPr/>
          <a:lstStyle>
            <a:lvl1pPr marL="0" indent="0">
              <a:buNone/>
              <a:tabLst/>
              <a:defRPr sz="1600"/>
            </a:lvl1pPr>
            <a:lvl2pPr marL="753496" indent="-228589">
              <a:defRPr lang="en-US" sz="1600" b="0" kern="1200" baseline="0" dirty="0" smtClean="0">
                <a:solidFill>
                  <a:schemeClr val="tx1"/>
                </a:solidFill>
                <a:latin typeface="+mn-lt"/>
                <a:ea typeface="+mn-ea"/>
                <a:cs typeface="+mn-cs"/>
              </a:defRPr>
            </a:lvl2pPr>
            <a:lvl3pPr marL="539723" indent="-228589">
              <a:defRPr lang="en-US" sz="1333" b="0" kern="1200" baseline="0" dirty="0" smtClean="0">
                <a:solidFill>
                  <a:schemeClr val="tx1"/>
                </a:solidFill>
                <a:latin typeface="Arial" panose="020B0604020202020204" pitchFamily="34" charset="0"/>
                <a:ea typeface="+mn-ea"/>
                <a:cs typeface="+mn-cs"/>
              </a:defRPr>
            </a:lvl3pPr>
            <a:lvl4pPr>
              <a:defRPr sz="1333"/>
            </a:lvl4pPr>
            <a:lvl5pPr marL="1750396" indent="-220122">
              <a:defRPr sz="1333"/>
            </a:lvl5pPr>
          </a:lstStyle>
          <a:p>
            <a:pPr lvl="0"/>
            <a:r>
              <a:rPr lang="en-US" dirty="0"/>
              <a:t>Click to edit Master text styles</a:t>
            </a:r>
          </a:p>
          <a:p>
            <a:pPr lvl="1"/>
            <a:r>
              <a:rPr lang="en-US" dirty="0"/>
              <a:t>Second level</a:t>
            </a:r>
          </a:p>
          <a:p>
            <a:pPr lvl="2"/>
            <a:r>
              <a:rPr lang="en-US" dirty="0"/>
              <a:t>Third level</a:t>
            </a:r>
          </a:p>
          <a:p>
            <a:pPr lvl="3"/>
            <a:r>
              <a:rPr lang="en-US" dirty="0"/>
              <a:t>Fourth level</a:t>
            </a:r>
          </a:p>
        </p:txBody>
      </p:sp>
    </p:spTree>
    <p:extLst>
      <p:ext uri="{BB962C8B-B14F-4D97-AF65-F5344CB8AC3E}">
        <p14:creationId xmlns:p14="http://schemas.microsoft.com/office/powerpoint/2010/main" val="1015612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6.xml><?xml version="1.0" encoding="utf-8"?>
<p:sldLayout xmlns:a="http://schemas.openxmlformats.org/drawingml/2006/main" xmlns:r="http://schemas.openxmlformats.org/officeDocument/2006/relationships" xmlns:p="http://schemas.openxmlformats.org/presentationml/2006/main" preserve="1" userDrawn="1">
  <p:cSld name="Title and Tabl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929DAC-BD2D-4506-B206-43DD4651159C}"/>
              </a:ext>
            </a:extLst>
          </p:cNvPr>
          <p:cNvSpPr>
            <a:spLocks noGrp="1"/>
          </p:cNvSpPr>
          <p:nvPr>
            <p:ph type="title" hasCustomPrompt="1"/>
          </p:nvPr>
        </p:nvSpPr>
        <p:spPr>
          <a:xfrm>
            <a:off x="558800" y="736602"/>
            <a:ext cx="11133645" cy="674039"/>
          </a:xfrm>
        </p:spPr>
        <p:txBody>
          <a:bodyPr vert="horz" lIns="0" tIns="0" rIns="91440" bIns="45720" rtlCol="0" anchor="t">
            <a:noAutofit/>
          </a:bodyPr>
          <a:lstStyle>
            <a:lvl1pPr>
              <a:defRPr lang="en-US" sz="3200" dirty="0"/>
            </a:lvl1pPr>
          </a:lstStyle>
          <a:p>
            <a:pPr lvl="0"/>
            <a:r>
              <a:rPr lang="en-US" dirty="0"/>
              <a:t>Title - Title Case, Arial 24 Pt</a:t>
            </a:r>
          </a:p>
        </p:txBody>
      </p:sp>
      <p:sp>
        <p:nvSpPr>
          <p:cNvPr id="3" name="Slide Number Placeholder 2">
            <a:extLst>
              <a:ext uri="{FF2B5EF4-FFF2-40B4-BE49-F238E27FC236}">
                <a16:creationId xmlns:a16="http://schemas.microsoft.com/office/drawing/2014/main" id="{2FC98B13-45D0-449E-90F9-E4461388EFC6}"/>
              </a:ext>
            </a:extLst>
          </p:cNvPr>
          <p:cNvSpPr>
            <a:spLocks noGrp="1"/>
          </p:cNvSpPr>
          <p:nvPr>
            <p:ph type="sldNum" sz="quarter" idx="11"/>
          </p:nvPr>
        </p:nvSpPr>
        <p:spPr/>
        <p:txBody>
          <a:bodyPr/>
          <a:lstStyle>
            <a:lvl1pPr>
              <a:defRPr/>
            </a:lvl1pPr>
          </a:lstStyle>
          <a:p>
            <a:fld id="{5DCF5B18-1935-AB44-AE6E-C993FDFDD711}" type="slidenum">
              <a:rPr lang="en-US" smtClean="0"/>
              <a:pPr/>
              <a:t>‹#›</a:t>
            </a:fld>
            <a:endParaRPr lang="en-US" dirty="0"/>
          </a:p>
        </p:txBody>
      </p:sp>
      <p:sp>
        <p:nvSpPr>
          <p:cNvPr id="9" name="Table Placeholder 8">
            <a:extLst>
              <a:ext uri="{FF2B5EF4-FFF2-40B4-BE49-F238E27FC236}">
                <a16:creationId xmlns:a16="http://schemas.microsoft.com/office/drawing/2014/main" id="{E2511254-93D5-4E4D-B2A0-E7C93A4F505E}"/>
              </a:ext>
            </a:extLst>
          </p:cNvPr>
          <p:cNvSpPr>
            <a:spLocks noGrp="1"/>
          </p:cNvSpPr>
          <p:nvPr>
            <p:ph type="tbl" sz="quarter" idx="19"/>
          </p:nvPr>
        </p:nvSpPr>
        <p:spPr>
          <a:xfrm>
            <a:off x="555440" y="1595052"/>
            <a:ext cx="11107395" cy="3900633"/>
          </a:xfrm>
        </p:spPr>
        <p:txBody>
          <a:bodyPr/>
          <a:lstStyle/>
          <a:p>
            <a:r>
              <a:rPr lang="en-US"/>
              <a:t>Click icon to add table</a:t>
            </a:r>
            <a:endParaRPr lang="en-US" dirty="0"/>
          </a:p>
        </p:txBody>
      </p:sp>
    </p:spTree>
    <p:extLst>
      <p:ext uri="{BB962C8B-B14F-4D97-AF65-F5344CB8AC3E}">
        <p14:creationId xmlns:p14="http://schemas.microsoft.com/office/powerpoint/2010/main" val="346512243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7.xml><?xml version="1.0" encoding="utf-8"?>
<p:sldLayout xmlns:a="http://schemas.openxmlformats.org/drawingml/2006/main" xmlns:r="http://schemas.openxmlformats.org/officeDocument/2006/relationships" xmlns:p="http://schemas.openxmlformats.org/presentationml/2006/main" preserve="1" userDrawn="1">
  <p:cSld name="1 column copy - no bulle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929DAC-BD2D-4506-B206-43DD4651159C}"/>
              </a:ext>
            </a:extLst>
          </p:cNvPr>
          <p:cNvSpPr>
            <a:spLocks noGrp="1"/>
          </p:cNvSpPr>
          <p:nvPr>
            <p:ph type="title" hasCustomPrompt="1"/>
          </p:nvPr>
        </p:nvSpPr>
        <p:spPr>
          <a:xfrm>
            <a:off x="558800" y="739977"/>
            <a:ext cx="11133645" cy="674039"/>
          </a:xfrm>
        </p:spPr>
        <p:txBody>
          <a:bodyPr vert="horz" lIns="0" tIns="0" rIns="91440" bIns="45720" rtlCol="0" anchor="t">
            <a:noAutofit/>
          </a:bodyPr>
          <a:lstStyle>
            <a:lvl1pPr>
              <a:defRPr lang="en-US" sz="3200" dirty="0"/>
            </a:lvl1pPr>
          </a:lstStyle>
          <a:p>
            <a:pPr lvl="0"/>
            <a:r>
              <a:rPr lang="en-US" dirty="0"/>
              <a:t>Title - Title Case, Arial 24 Pt</a:t>
            </a:r>
          </a:p>
        </p:txBody>
      </p:sp>
      <p:sp>
        <p:nvSpPr>
          <p:cNvPr id="3" name="Slide Number Placeholder 2">
            <a:extLst>
              <a:ext uri="{FF2B5EF4-FFF2-40B4-BE49-F238E27FC236}">
                <a16:creationId xmlns:a16="http://schemas.microsoft.com/office/drawing/2014/main" id="{2FC98B13-45D0-449E-90F9-E4461388EFC6}"/>
              </a:ext>
            </a:extLst>
          </p:cNvPr>
          <p:cNvSpPr>
            <a:spLocks noGrp="1"/>
          </p:cNvSpPr>
          <p:nvPr>
            <p:ph type="sldNum" sz="quarter" idx="11"/>
          </p:nvPr>
        </p:nvSpPr>
        <p:spPr/>
        <p:txBody>
          <a:bodyPr/>
          <a:lstStyle>
            <a:lvl1pPr>
              <a:defRPr/>
            </a:lvl1pPr>
          </a:lstStyle>
          <a:p>
            <a:fld id="{5DCF5B18-1935-AB44-AE6E-C993FDFDD711}" type="slidenum">
              <a:rPr lang="en-US" smtClean="0"/>
              <a:pPr/>
              <a:t>‹#›</a:t>
            </a:fld>
            <a:endParaRPr lang="en-US" dirty="0"/>
          </a:p>
        </p:txBody>
      </p:sp>
      <p:sp>
        <p:nvSpPr>
          <p:cNvPr id="6" name="Text Placeholder 5">
            <a:extLst>
              <a:ext uri="{FF2B5EF4-FFF2-40B4-BE49-F238E27FC236}">
                <a16:creationId xmlns:a16="http://schemas.microsoft.com/office/drawing/2014/main" id="{773134C1-21C4-4114-A820-5E4D46CAD630}"/>
              </a:ext>
            </a:extLst>
          </p:cNvPr>
          <p:cNvSpPr>
            <a:spLocks noGrp="1"/>
          </p:cNvSpPr>
          <p:nvPr>
            <p:ph type="body" sz="quarter" idx="12"/>
          </p:nvPr>
        </p:nvSpPr>
        <p:spPr>
          <a:xfrm>
            <a:off x="558802" y="1544777"/>
            <a:ext cx="11104033" cy="4516967"/>
          </a:xfrm>
        </p:spPr>
        <p:txBody>
          <a:bodyPr/>
          <a:lstStyle>
            <a:lvl1pPr marL="0" indent="0" algn="l" defTabSz="609570" rtl="0" eaLnBrk="1" latinLnBrk="0" hangingPunct="1">
              <a:lnSpc>
                <a:spcPts val="2400"/>
              </a:lnSpc>
              <a:spcBef>
                <a:spcPts val="0"/>
              </a:spcBef>
              <a:spcAft>
                <a:spcPts val="1600"/>
              </a:spcAft>
              <a:buClr>
                <a:schemeClr val="tx1"/>
              </a:buClr>
              <a:buSzPct val="110000"/>
              <a:buFont typeface="Wingdings" panose="05000000000000000000" pitchFamily="2" charset="2"/>
              <a:buNone/>
              <a:defRPr lang="en-US" sz="1867" b="0" kern="1200" spc="3" noProof="0" dirty="0" smtClean="0">
                <a:solidFill>
                  <a:schemeClr val="tx1"/>
                </a:solidFill>
                <a:latin typeface="Arial" panose="020B0604020202020204" pitchFamily="34" charset="0"/>
                <a:ea typeface="+mn-ea"/>
                <a:cs typeface="+mn-cs"/>
              </a:defRPr>
            </a:lvl1pPr>
            <a:lvl2pPr>
              <a:defRPr>
                <a:latin typeface="Arial" panose="020B0604020202020204" pitchFamily="34" charset="0"/>
              </a:defRPr>
            </a:lvl2pPr>
            <a:lvl5pPr marL="1680549" indent="-230706">
              <a:defRPr/>
            </a:lvl5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18191597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8.xml><?xml version="1.0" encoding="utf-8"?>
<p:sldLayout xmlns:a="http://schemas.openxmlformats.org/drawingml/2006/main" xmlns:r="http://schemas.openxmlformats.org/officeDocument/2006/relationships" xmlns:p="http://schemas.openxmlformats.org/presentationml/2006/main" preserve="1" userDrawn="1">
  <p:cSld name="1 column copy - bullet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929DAC-BD2D-4506-B206-43DD4651159C}"/>
              </a:ext>
            </a:extLst>
          </p:cNvPr>
          <p:cNvSpPr>
            <a:spLocks noGrp="1"/>
          </p:cNvSpPr>
          <p:nvPr>
            <p:ph type="title" hasCustomPrompt="1"/>
          </p:nvPr>
        </p:nvSpPr>
        <p:spPr>
          <a:xfrm>
            <a:off x="566704" y="736602"/>
            <a:ext cx="11133645" cy="674039"/>
          </a:xfrm>
        </p:spPr>
        <p:txBody>
          <a:bodyPr vert="horz" lIns="0" tIns="0" rIns="91440" bIns="45720" rtlCol="0" anchor="t">
            <a:noAutofit/>
          </a:bodyPr>
          <a:lstStyle>
            <a:lvl1pPr>
              <a:defRPr lang="en-US" sz="3200" dirty="0"/>
            </a:lvl1pPr>
          </a:lstStyle>
          <a:p>
            <a:pPr lvl="0"/>
            <a:r>
              <a:rPr lang="en-US" dirty="0"/>
              <a:t>Title - Title Case, Arial 24 Pt</a:t>
            </a:r>
          </a:p>
        </p:txBody>
      </p:sp>
      <p:sp>
        <p:nvSpPr>
          <p:cNvPr id="4" name="Content Placeholder 3">
            <a:extLst>
              <a:ext uri="{FF2B5EF4-FFF2-40B4-BE49-F238E27FC236}">
                <a16:creationId xmlns:a16="http://schemas.microsoft.com/office/drawing/2014/main" id="{38F2D69E-A75B-4899-9782-700060C094BA}"/>
              </a:ext>
            </a:extLst>
          </p:cNvPr>
          <p:cNvSpPr>
            <a:spLocks noGrp="1"/>
          </p:cNvSpPr>
          <p:nvPr>
            <p:ph sz="quarter" idx="10"/>
          </p:nvPr>
        </p:nvSpPr>
        <p:spPr>
          <a:xfrm>
            <a:off x="558800" y="1601432"/>
            <a:ext cx="11125096" cy="4491453"/>
          </a:xfrm>
          <a:prstGeom prst="rect">
            <a:avLst/>
          </a:prstGeom>
        </p:spPr>
        <p:txBody>
          <a:bodyPr lIns="0"/>
          <a:lstStyle>
            <a:lvl1pPr marL="228589" indent="-228589">
              <a:lnSpc>
                <a:spcPts val="2133"/>
              </a:lnSpc>
              <a:spcAft>
                <a:spcPts val="1600"/>
              </a:spcAft>
              <a:buFont typeface="Arial" panose="020B0604020202020204" pitchFamily="34" charset="0"/>
              <a:buChar char="•"/>
              <a:defRPr lang="en-US" sz="1867" b="0" kern="1200" spc="3" noProof="0" dirty="0">
                <a:solidFill>
                  <a:schemeClr val="tx1"/>
                </a:solidFill>
                <a:latin typeface="Arial" panose="020B0604020202020204" pitchFamily="34" charset="0"/>
                <a:ea typeface="+mn-ea"/>
                <a:cs typeface="+mn-cs"/>
              </a:defRPr>
            </a:lvl1pPr>
            <a:lvl2pPr marL="759846" indent="-234939">
              <a:lnSpc>
                <a:spcPts val="1920"/>
              </a:lnSpc>
              <a:buNone/>
              <a:defRPr lang="en-US" sz="1600" b="0" kern="1200" baseline="0" dirty="0" smtClean="0">
                <a:solidFill>
                  <a:schemeClr val="tx1"/>
                </a:solidFill>
                <a:latin typeface="Arial" panose="020B0604020202020204" pitchFamily="34" charset="0"/>
                <a:ea typeface="+mn-ea"/>
                <a:cs typeface="+mn-cs"/>
              </a:defRPr>
            </a:lvl2pPr>
            <a:lvl3pPr marL="0" indent="0">
              <a:lnSpc>
                <a:spcPts val="1920"/>
              </a:lnSpc>
              <a:buNone/>
              <a:defRPr lang="en-US" sz="1600" b="0" kern="1200" baseline="0" dirty="0" smtClean="0">
                <a:solidFill>
                  <a:schemeClr val="tx1"/>
                </a:solidFill>
                <a:latin typeface="Arial" panose="020B0604020202020204" pitchFamily="34" charset="0"/>
                <a:ea typeface="+mn-ea"/>
                <a:cs typeface="+mn-cs"/>
              </a:defRPr>
            </a:lvl3pPr>
            <a:lvl4pPr marL="0" indent="0">
              <a:lnSpc>
                <a:spcPts val="1920"/>
              </a:lnSpc>
              <a:buNone/>
              <a:defRPr lang="en-US" sz="1600" b="0" kern="1200" dirty="0" smtClean="0">
                <a:solidFill>
                  <a:schemeClr val="tx1"/>
                </a:solidFill>
                <a:latin typeface="Arial" panose="020B0604020202020204" pitchFamily="34" charset="0"/>
                <a:ea typeface="+mn-ea"/>
                <a:cs typeface="+mn-cs"/>
              </a:defRPr>
            </a:lvl4pPr>
            <a:lvl5pPr marL="0" indent="0">
              <a:lnSpc>
                <a:spcPts val="1920"/>
              </a:lnSpc>
              <a:buNone/>
              <a:defRPr lang="en-US" sz="1600" b="0" kern="1200" baseline="0" dirty="0">
                <a:solidFill>
                  <a:schemeClr val="tx1"/>
                </a:solidFill>
                <a:latin typeface="Arial" panose="020B0604020202020204" pitchFamily="34" charset="0"/>
                <a:ea typeface="+mn-ea"/>
                <a:cs typeface="+mn-cs"/>
              </a:defRPr>
            </a:lvl5pPr>
          </a:lstStyle>
          <a:p>
            <a:pPr marL="311135" lvl="0" indent="-311135" algn="l" defTabSz="609570" rtl="0" eaLnBrk="1" latinLnBrk="0" hangingPunct="1">
              <a:lnSpc>
                <a:spcPts val="1920"/>
              </a:lnSpc>
              <a:spcBef>
                <a:spcPts val="0"/>
              </a:spcBef>
              <a:spcAft>
                <a:spcPts val="800"/>
              </a:spcAft>
              <a:buClr>
                <a:schemeClr val="tx1"/>
              </a:buClr>
              <a:buSzPct val="110000"/>
              <a:buFont typeface="Wingdings" panose="05000000000000000000" pitchFamily="2" charset="2"/>
              <a:buChar char="§"/>
              <a:tabLst/>
            </a:pPr>
            <a:r>
              <a:rPr lang="en-US"/>
              <a:t>Click to edit Master text styles</a:t>
            </a:r>
          </a:p>
          <a:p>
            <a:pPr marL="311135" lvl="1" indent="-311135" algn="l" defTabSz="609570" rtl="0" eaLnBrk="1" latinLnBrk="0" hangingPunct="1">
              <a:lnSpc>
                <a:spcPts val="1920"/>
              </a:lnSpc>
              <a:spcBef>
                <a:spcPts val="0"/>
              </a:spcBef>
              <a:spcAft>
                <a:spcPts val="800"/>
              </a:spcAft>
              <a:buClr>
                <a:schemeClr val="tx1"/>
              </a:buClr>
              <a:buSzPct val="110000"/>
              <a:buFont typeface="Wingdings" panose="05000000000000000000" pitchFamily="2" charset="2"/>
              <a:buChar char="§"/>
              <a:tabLst/>
            </a:pPr>
            <a:r>
              <a:rPr lang="en-US"/>
              <a:t>Second level</a:t>
            </a:r>
          </a:p>
          <a:p>
            <a:pPr marL="311135" lvl="2" indent="-311135" algn="l" defTabSz="609570" rtl="0" eaLnBrk="1" latinLnBrk="0" hangingPunct="1">
              <a:lnSpc>
                <a:spcPts val="1920"/>
              </a:lnSpc>
              <a:spcBef>
                <a:spcPts val="0"/>
              </a:spcBef>
              <a:spcAft>
                <a:spcPts val="800"/>
              </a:spcAft>
              <a:buClr>
                <a:schemeClr val="tx1"/>
              </a:buClr>
              <a:buSzPct val="110000"/>
              <a:buFont typeface="Wingdings" panose="05000000000000000000" pitchFamily="2" charset="2"/>
              <a:buChar char="§"/>
              <a:tabLst/>
            </a:pPr>
            <a:r>
              <a:rPr lang="en-US"/>
              <a:t>Third level</a:t>
            </a:r>
          </a:p>
          <a:p>
            <a:pPr marL="311135" lvl="3" indent="-311135" algn="l" defTabSz="609570" rtl="0" eaLnBrk="1" latinLnBrk="0" hangingPunct="1">
              <a:lnSpc>
                <a:spcPts val="1920"/>
              </a:lnSpc>
              <a:spcBef>
                <a:spcPts val="0"/>
              </a:spcBef>
              <a:spcAft>
                <a:spcPts val="800"/>
              </a:spcAft>
              <a:buClr>
                <a:schemeClr val="tx1"/>
              </a:buClr>
              <a:buSzPct val="110000"/>
              <a:buFont typeface="Wingdings" panose="05000000000000000000" pitchFamily="2" charset="2"/>
              <a:buChar char="§"/>
              <a:tabLst/>
            </a:pPr>
            <a:r>
              <a:rPr lang="en-US"/>
              <a:t>Fourth level</a:t>
            </a:r>
          </a:p>
          <a:p>
            <a:pPr marL="311135" lvl="4" indent="-311135" algn="l" defTabSz="609570" rtl="0" eaLnBrk="1" latinLnBrk="0" hangingPunct="1">
              <a:lnSpc>
                <a:spcPts val="1920"/>
              </a:lnSpc>
              <a:spcBef>
                <a:spcPts val="0"/>
              </a:spcBef>
              <a:spcAft>
                <a:spcPts val="800"/>
              </a:spcAft>
              <a:buClr>
                <a:schemeClr val="tx1"/>
              </a:buClr>
              <a:buSzPct val="110000"/>
              <a:buFont typeface="Wingdings" panose="05000000000000000000" pitchFamily="2" charset="2"/>
              <a:buChar char="§"/>
              <a:tabLst/>
            </a:pPr>
            <a:r>
              <a:rPr lang="en-US"/>
              <a:t>Fifth level</a:t>
            </a:r>
            <a:endParaRPr lang="en-US" dirty="0"/>
          </a:p>
        </p:txBody>
      </p:sp>
      <p:sp>
        <p:nvSpPr>
          <p:cNvPr id="3" name="Slide Number Placeholder 2">
            <a:extLst>
              <a:ext uri="{FF2B5EF4-FFF2-40B4-BE49-F238E27FC236}">
                <a16:creationId xmlns:a16="http://schemas.microsoft.com/office/drawing/2014/main" id="{2FC98B13-45D0-449E-90F9-E4461388EFC6}"/>
              </a:ext>
            </a:extLst>
          </p:cNvPr>
          <p:cNvSpPr>
            <a:spLocks noGrp="1"/>
          </p:cNvSpPr>
          <p:nvPr>
            <p:ph type="sldNum" sz="quarter" idx="11"/>
          </p:nvPr>
        </p:nvSpPr>
        <p:spPr/>
        <p:txBody>
          <a:bodyPr/>
          <a:lstStyle>
            <a:lvl1pPr>
              <a:defRPr/>
            </a:lvl1pPr>
          </a:lstStyle>
          <a:p>
            <a:fld id="{5DCF5B18-1935-AB44-AE6E-C993FDFDD711}" type="slidenum">
              <a:rPr lang="en-US" smtClean="0"/>
              <a:pPr/>
              <a:t>‹#›</a:t>
            </a:fld>
            <a:endParaRPr lang="en-US" dirty="0"/>
          </a:p>
        </p:txBody>
      </p:sp>
    </p:spTree>
    <p:extLst>
      <p:ext uri="{BB962C8B-B14F-4D97-AF65-F5344CB8AC3E}">
        <p14:creationId xmlns:p14="http://schemas.microsoft.com/office/powerpoint/2010/main" val="40156879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49.xml><?xml version="1.0" encoding="utf-8"?>
<p:sldLayout xmlns:a="http://schemas.openxmlformats.org/drawingml/2006/main" xmlns:r="http://schemas.openxmlformats.org/officeDocument/2006/relationships" xmlns:p="http://schemas.openxmlformats.org/presentationml/2006/main" preserve="1" userDrawn="1">
  <p:cSld name="Title-2 lines, 1 column copy - bullets">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58800" y="736601"/>
            <a:ext cx="10972800" cy="663883"/>
          </a:xfrm>
        </p:spPr>
        <p:txBody>
          <a:bodyPr vert="horz" lIns="0" tIns="0" rIns="91440" bIns="45720" rtlCol="0" anchor="t">
            <a:noAutofit/>
          </a:bodyPr>
          <a:lstStyle>
            <a:lvl1pPr>
              <a:defRPr lang="en-US" sz="3200" dirty="0"/>
            </a:lvl1pPr>
          </a:lstStyle>
          <a:p>
            <a:pPr lvl="0"/>
            <a:r>
              <a:rPr lang="en-US" dirty="0"/>
              <a:t>Title - Title Case, Arial 24 Pt</a:t>
            </a:r>
            <a:br>
              <a:rPr lang="en-US" dirty="0"/>
            </a:br>
            <a:r>
              <a:rPr lang="en-US" dirty="0"/>
              <a:t>2 Line Max</a:t>
            </a:r>
          </a:p>
        </p:txBody>
      </p:sp>
      <p:sp>
        <p:nvSpPr>
          <p:cNvPr id="7" name="Content Placeholder 2"/>
          <p:cNvSpPr>
            <a:spLocks noGrp="1"/>
          </p:cNvSpPr>
          <p:nvPr>
            <p:ph sz="half" idx="1" hasCustomPrompt="1"/>
          </p:nvPr>
        </p:nvSpPr>
        <p:spPr>
          <a:xfrm>
            <a:off x="564957" y="1905002"/>
            <a:ext cx="10966643" cy="4302041"/>
          </a:xfrm>
          <a:prstGeom prst="rect">
            <a:avLst/>
          </a:prstGeom>
        </p:spPr>
        <p:txBody>
          <a:bodyPr lIns="0"/>
          <a:lstStyle>
            <a:lvl1pPr marL="457178" indent="-457178">
              <a:lnSpc>
                <a:spcPts val="3840"/>
              </a:lnSpc>
              <a:spcBef>
                <a:spcPts val="800"/>
              </a:spcBef>
              <a:spcAft>
                <a:spcPts val="800"/>
              </a:spcAft>
              <a:defRPr lang="en-US" sz="1867" b="0" kern="1200" spc="3" noProof="0" dirty="0">
                <a:solidFill>
                  <a:schemeClr val="tx1"/>
                </a:solidFill>
                <a:latin typeface="Arial" panose="020B0604020202020204" pitchFamily="34" charset="0"/>
                <a:ea typeface="+mn-ea"/>
                <a:cs typeface="+mn-cs"/>
              </a:defRPr>
            </a:lvl1pPr>
            <a:lvl2pPr>
              <a:defRPr sz="1600" b="0">
                <a:solidFill>
                  <a:schemeClr val="tx1"/>
                </a:solidFill>
                <a:latin typeface="Arial" panose="020B0604020202020204" pitchFamily="34" charset="0"/>
              </a:defRPr>
            </a:lvl2pPr>
            <a:lvl3pPr>
              <a:defRPr sz="1600" b="0">
                <a:solidFill>
                  <a:schemeClr val="tx1"/>
                </a:solidFill>
              </a:defRPr>
            </a:lvl3pPr>
            <a:lvl4pPr>
              <a:defRPr sz="1600" b="0">
                <a:solidFill>
                  <a:schemeClr val="tx1"/>
                </a:solidFill>
              </a:defRPr>
            </a:lvl4pPr>
            <a:lvl5pPr>
              <a:defRPr sz="1600" b="0">
                <a:solidFill>
                  <a:schemeClr val="tx1"/>
                </a:solidFill>
              </a:defRPr>
            </a:lvl5pPr>
            <a:lvl6pPr>
              <a:defRPr sz="2400"/>
            </a:lvl6pPr>
            <a:lvl7pPr>
              <a:defRPr sz="2400"/>
            </a:lvl7pPr>
            <a:lvl8pPr>
              <a:defRPr sz="2400"/>
            </a:lvl8pPr>
            <a:lvl9pPr>
              <a:defRPr sz="2400"/>
            </a:lvl9pPr>
          </a:lstStyle>
          <a:p>
            <a:pPr marL="311135" lvl="0" indent="-311135" algn="l" defTabSz="609570" rtl="0" eaLnBrk="1" latinLnBrk="0" hangingPunct="1">
              <a:lnSpc>
                <a:spcPts val="1920"/>
              </a:lnSpc>
              <a:spcBef>
                <a:spcPts val="0"/>
              </a:spcBef>
              <a:spcAft>
                <a:spcPts val="800"/>
              </a:spcAft>
              <a:buClr>
                <a:schemeClr val="tx1"/>
              </a:buClr>
              <a:buSzPct val="110000"/>
              <a:buFont typeface="Wingdings" panose="05000000000000000000" pitchFamily="2" charset="2"/>
              <a:buChar char="§"/>
              <a:tabLst/>
            </a:pPr>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5" name="Text Placeholder 8"/>
          <p:cNvSpPr>
            <a:spLocks noGrp="1"/>
          </p:cNvSpPr>
          <p:nvPr>
            <p:ph type="body" sz="quarter" idx="12"/>
          </p:nvPr>
        </p:nvSpPr>
        <p:spPr>
          <a:xfrm>
            <a:off x="613582" y="5930901"/>
            <a:ext cx="10964841" cy="273051"/>
          </a:xfrm>
        </p:spPr>
        <p:txBody>
          <a:bodyPr/>
          <a:lstStyle>
            <a:lvl1pPr marL="0" indent="0">
              <a:lnSpc>
                <a:spcPct val="100000"/>
              </a:lnSpc>
              <a:spcBef>
                <a:spcPts val="0"/>
              </a:spcBef>
              <a:spcAft>
                <a:spcPts val="0"/>
              </a:spcAft>
              <a:buNone/>
              <a:defRPr sz="1333">
                <a:solidFill>
                  <a:srgbClr val="58676D"/>
                </a:solidFill>
              </a:defRPr>
            </a:lvl1pPr>
            <a:lvl2pPr marL="524907" indent="0">
              <a:lnSpc>
                <a:spcPct val="100000"/>
              </a:lnSpc>
              <a:spcBef>
                <a:spcPts val="0"/>
              </a:spcBef>
              <a:spcAft>
                <a:spcPts val="0"/>
              </a:spcAft>
              <a:buNone/>
              <a:defRPr/>
            </a:lvl2pPr>
            <a:lvl3pPr marL="999018" indent="0">
              <a:lnSpc>
                <a:spcPct val="100000"/>
              </a:lnSpc>
              <a:spcBef>
                <a:spcPts val="0"/>
              </a:spcBef>
              <a:spcAft>
                <a:spcPts val="0"/>
              </a:spcAft>
              <a:buNone/>
              <a:defRPr/>
            </a:lvl3pPr>
            <a:lvl4pPr marL="1456194" indent="0">
              <a:lnSpc>
                <a:spcPct val="100000"/>
              </a:lnSpc>
              <a:spcBef>
                <a:spcPts val="0"/>
              </a:spcBef>
              <a:spcAft>
                <a:spcPts val="0"/>
              </a:spcAft>
              <a:buNone/>
              <a:defRPr/>
            </a:lvl4pPr>
            <a:lvl5pPr marL="1828709" indent="0">
              <a:lnSpc>
                <a:spcPct val="100000"/>
              </a:lnSpc>
              <a:spcBef>
                <a:spcPts val="0"/>
              </a:spcBef>
              <a:spcAft>
                <a:spcPts val="0"/>
              </a:spcAft>
              <a:buNone/>
              <a:defRPr/>
            </a:lvl5pPr>
          </a:lstStyle>
          <a:p>
            <a:pPr lvl="0"/>
            <a:r>
              <a:rPr lang="en-US"/>
              <a:t>Click to edit Master text styles</a:t>
            </a:r>
          </a:p>
        </p:txBody>
      </p:sp>
      <p:sp>
        <p:nvSpPr>
          <p:cNvPr id="6" name="Slide Number Placeholder 5">
            <a:extLst>
              <a:ext uri="{FF2B5EF4-FFF2-40B4-BE49-F238E27FC236}">
                <a16:creationId xmlns:a16="http://schemas.microsoft.com/office/drawing/2014/main" id="{6D2A43D5-046C-497F-9471-58F9E9F29733}"/>
              </a:ext>
            </a:extLst>
          </p:cNvPr>
          <p:cNvSpPr>
            <a:spLocks noGrp="1"/>
          </p:cNvSpPr>
          <p:nvPr>
            <p:ph type="sldNum" sz="quarter" idx="4"/>
          </p:nvPr>
        </p:nvSpPr>
        <p:spPr>
          <a:xfrm>
            <a:off x="571562" y="6355065"/>
            <a:ext cx="492719" cy="299129"/>
          </a:xfrm>
          <a:prstGeom prst="rect">
            <a:avLst/>
          </a:prstGeom>
        </p:spPr>
        <p:txBody>
          <a:bodyPr vert="horz" lIns="0" tIns="45720" rIns="0" bIns="45720" rtlCol="0" anchor="ctr"/>
          <a:lstStyle>
            <a:lvl1pPr algn="l">
              <a:defRPr sz="1067">
                <a:solidFill>
                  <a:schemeClr val="tx1"/>
                </a:solidFill>
                <a:latin typeface="Arial" panose="020B0604020202020204" pitchFamily="34" charset="0"/>
                <a:ea typeface="Arial" panose="020B0604020202020204" pitchFamily="34" charset="0"/>
                <a:cs typeface="Arial" charset="0"/>
              </a:defRPr>
            </a:lvl1pPr>
          </a:lstStyle>
          <a:p>
            <a:fld id="{5DCF5B18-1935-AB44-AE6E-C993FDFDD711}" type="slidenum">
              <a:rPr lang="en-US" smtClean="0"/>
              <a:pPr/>
              <a:t>‹#›</a:t>
            </a:fld>
            <a:endParaRPr lang="en-US" dirty="0"/>
          </a:p>
        </p:txBody>
      </p:sp>
    </p:spTree>
    <p:extLst>
      <p:ext uri="{BB962C8B-B14F-4D97-AF65-F5344CB8AC3E}">
        <p14:creationId xmlns:p14="http://schemas.microsoft.com/office/powerpoint/2010/main" val="15178528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userDrawn="1">
  <p:cSld name="Hexagon background with Header">
    <p:bg>
      <p:bgPr>
        <a:solidFill>
          <a:schemeClr val="bg1"/>
        </a:solidFill>
        <a:effectLst/>
      </p:bgPr>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4076C1B5-3705-F73E-5FF1-82B6C2CBA77D}"/>
              </a:ext>
            </a:extLst>
          </p:cNvPr>
          <p:cNvGraphicFramePr>
            <a:graphicFrameLocks noChangeAspect="1"/>
          </p:cNvGraphicFramePr>
          <p:nvPr userDrawn="1">
            <p:custDataLst>
              <p:tags r:id="rId1"/>
            </p:custDataLst>
            <p:extLst>
              <p:ext uri="{D42A27DB-BD31-4B8C-83A1-F6EECF244321}">
                <p14:modId xmlns:p14="http://schemas.microsoft.com/office/powerpoint/2010/main" val="961547749"/>
              </p:ext>
            </p:extLst>
          </p:nvPr>
        </p:nvGraphicFramePr>
        <p:xfrm>
          <a:off x="1588" y="1590"/>
          <a:ext cx="1588" cy="1588"/>
        </p:xfrm>
        <a:graphic>
          <a:graphicData uri="http://schemas.openxmlformats.org/presentationml/2006/ole">
            <mc:AlternateContent xmlns:mc="http://schemas.openxmlformats.org/markup-compatibility/2006">
              <mc:Choice xmlns:v="urn:schemas-microsoft-com:vml" Requires="v">
                <p:oleObj name="think-cell Slide" r:id="rId3" imgW="306" imgH="308" progId="TCLayout.ActiveDocument.1">
                  <p:embed/>
                </p:oleObj>
              </mc:Choice>
              <mc:Fallback>
                <p:oleObj name="think-cell Slide" r:id="rId3" imgW="306" imgH="308" progId="TCLayout.ActiveDocument.1">
                  <p:embed/>
                  <p:pic>
                    <p:nvPicPr>
                      <p:cNvPr id="4" name="Object 3" hidden="1">
                        <a:extLst>
                          <a:ext uri="{FF2B5EF4-FFF2-40B4-BE49-F238E27FC236}">
                            <a16:creationId xmlns:a16="http://schemas.microsoft.com/office/drawing/2014/main" id="{4076C1B5-3705-F73E-5FF1-82B6C2CBA77D}"/>
                          </a:ext>
                        </a:extLst>
                      </p:cNvPr>
                      <p:cNvPicPr/>
                      <p:nvPr/>
                    </p:nvPicPr>
                    <p:blipFill>
                      <a:blip r:embed="rId4"/>
                      <a:stretch>
                        <a:fillRect/>
                      </a:stretch>
                    </p:blipFill>
                    <p:spPr>
                      <a:xfrm>
                        <a:off x="1588" y="1590"/>
                        <a:ext cx="1588" cy="1588"/>
                      </a:xfrm>
                      <a:prstGeom prst="rect">
                        <a:avLst/>
                      </a:prstGeom>
                    </p:spPr>
                  </p:pic>
                </p:oleObj>
              </mc:Fallback>
            </mc:AlternateContent>
          </a:graphicData>
        </a:graphic>
      </p:graphicFrame>
      <p:pic>
        <p:nvPicPr>
          <p:cNvPr id="2" name="Picture 1" descr="Background pattern&#10;&#10;Description automatically generated">
            <a:extLst>
              <a:ext uri="{FF2B5EF4-FFF2-40B4-BE49-F238E27FC236}">
                <a16:creationId xmlns:a16="http://schemas.microsoft.com/office/drawing/2014/main" id="{915295DC-E661-775E-6698-52AD0080781C}"/>
              </a:ext>
            </a:extLst>
          </p:cNvPr>
          <p:cNvPicPr>
            <a:picLocks noChangeAspect="1"/>
          </p:cNvPicPr>
          <p:nvPr userDrawn="1"/>
        </p:nvPicPr>
        <p:blipFill rotWithShape="1">
          <a:blip r:embed="rId5" cstate="screen">
            <a:extLst>
              <a:ext uri="{28A0092B-C50C-407E-A947-70E740481C1C}">
                <a14:useLocalDpi xmlns:a14="http://schemas.microsoft.com/office/drawing/2010/main"/>
              </a:ext>
            </a:extLst>
          </a:blip>
          <a:srcRect/>
          <a:stretch/>
        </p:blipFill>
        <p:spPr>
          <a:xfrm>
            <a:off x="1" y="0"/>
            <a:ext cx="12192005" cy="6858000"/>
          </a:xfrm>
          <a:prstGeom prst="rect">
            <a:avLst/>
          </a:prstGeom>
        </p:spPr>
      </p:pic>
      <p:pic>
        <p:nvPicPr>
          <p:cNvPr id="3" name="Picture 2" descr="Logo, icon&#10;&#10;Description automatically generated">
            <a:extLst>
              <a:ext uri="{FF2B5EF4-FFF2-40B4-BE49-F238E27FC236}">
                <a16:creationId xmlns:a16="http://schemas.microsoft.com/office/drawing/2014/main" id="{BAE44D3C-C05E-0645-295B-2080E3FCA73A}"/>
              </a:ext>
            </a:extLst>
          </p:cNvPr>
          <p:cNvPicPr preferRelativeResize="0">
            <a:picLocks/>
          </p:cNvPicPr>
          <p:nvPr userDrawn="1"/>
        </p:nvPicPr>
        <p:blipFill>
          <a:blip r:embed="rId6" cstate="print">
            <a:extLst>
              <a:ext uri="{28A0092B-C50C-407E-A947-70E740481C1C}">
                <a14:useLocalDpi xmlns:a14="http://schemas.microsoft.com/office/drawing/2010/main"/>
              </a:ext>
            </a:extLst>
          </a:blip>
          <a:stretch>
            <a:fillRect/>
          </a:stretch>
        </p:blipFill>
        <p:spPr>
          <a:xfrm>
            <a:off x="10174060" y="437518"/>
            <a:ext cx="722376" cy="647177"/>
          </a:xfrm>
          <a:prstGeom prst="rect">
            <a:avLst/>
          </a:prstGeom>
        </p:spPr>
      </p:pic>
      <p:pic>
        <p:nvPicPr>
          <p:cNvPr id="9" name="Picture 8" descr="Icon&#10;&#10;Description automatically generated">
            <a:extLst>
              <a:ext uri="{FF2B5EF4-FFF2-40B4-BE49-F238E27FC236}">
                <a16:creationId xmlns:a16="http://schemas.microsoft.com/office/drawing/2014/main" id="{A8534839-A232-1916-9AF7-9ADED0CD3441}"/>
              </a:ext>
            </a:extLst>
          </p:cNvPr>
          <p:cNvPicPr preferRelativeResize="0">
            <a:picLocks/>
          </p:cNvPicPr>
          <p:nvPr userDrawn="1"/>
        </p:nvPicPr>
        <p:blipFill>
          <a:blip r:embed="rId7" cstate="screen">
            <a:extLst>
              <a:ext uri="{28A0092B-C50C-407E-A947-70E740481C1C}">
                <a14:useLocalDpi xmlns:a14="http://schemas.microsoft.com/office/drawing/2010/main"/>
              </a:ext>
            </a:extLst>
          </a:blip>
          <a:stretch>
            <a:fillRect/>
          </a:stretch>
        </p:blipFill>
        <p:spPr>
          <a:xfrm>
            <a:off x="10998697" y="437518"/>
            <a:ext cx="722376" cy="647177"/>
          </a:xfrm>
          <a:prstGeom prst="rect">
            <a:avLst/>
          </a:prstGeom>
        </p:spPr>
      </p:pic>
      <p:sp>
        <p:nvSpPr>
          <p:cNvPr id="10" name="Text Placeholder 3">
            <a:extLst>
              <a:ext uri="{FF2B5EF4-FFF2-40B4-BE49-F238E27FC236}">
                <a16:creationId xmlns:a16="http://schemas.microsoft.com/office/drawing/2014/main" id="{EDADC48E-75A3-E526-91B7-5293CC718063}"/>
              </a:ext>
            </a:extLst>
          </p:cNvPr>
          <p:cNvSpPr>
            <a:spLocks noGrp="1"/>
          </p:cNvSpPr>
          <p:nvPr>
            <p:ph type="body" sz="quarter" idx="10"/>
          </p:nvPr>
        </p:nvSpPr>
        <p:spPr>
          <a:xfrm>
            <a:off x="521031" y="468928"/>
            <a:ext cx="9117013" cy="573489"/>
          </a:xfrm>
          <a:prstGeom prst="rect">
            <a:avLst/>
          </a:prstGeom>
        </p:spPr>
        <p:txBody>
          <a:bodyPr lIns="0" tIns="0" rIns="0" bIns="0"/>
          <a:lstStyle>
            <a:lvl1pPr marL="0" indent="0">
              <a:buNone/>
              <a:defRPr sz="2520">
                <a:solidFill>
                  <a:schemeClr val="tx1"/>
                </a:solidFill>
              </a:defRPr>
            </a:lvl1pPr>
          </a:lstStyle>
          <a:p>
            <a:pPr lvl="0"/>
            <a:r>
              <a:rPr lang="en-US"/>
              <a:t>Click to edit Master text styles</a:t>
            </a:r>
          </a:p>
        </p:txBody>
      </p:sp>
    </p:spTree>
    <p:extLst>
      <p:ext uri="{BB962C8B-B14F-4D97-AF65-F5344CB8AC3E}">
        <p14:creationId xmlns:p14="http://schemas.microsoft.com/office/powerpoint/2010/main" val="362027046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0.xml><?xml version="1.0" encoding="utf-8"?>
<p:sldLayout xmlns:a="http://schemas.openxmlformats.org/drawingml/2006/main" xmlns:r="http://schemas.openxmlformats.org/officeDocument/2006/relationships" xmlns:p="http://schemas.openxmlformats.org/presentationml/2006/main" preserve="1" userDrawn="1">
  <p:cSld name="Title, Sub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54821" y="736602"/>
            <a:ext cx="11023600" cy="430887"/>
          </a:xfrm>
        </p:spPr>
        <p:txBody>
          <a:bodyPr vert="horz" lIns="0" tIns="0" rIns="91440" bIns="45720" rtlCol="0" anchor="t">
            <a:noAutofit/>
          </a:bodyPr>
          <a:lstStyle>
            <a:lvl1pPr>
              <a:defRPr lang="en-US" sz="3200" dirty="0"/>
            </a:lvl1pPr>
          </a:lstStyle>
          <a:p>
            <a:pPr lvl="0"/>
            <a:r>
              <a:rPr lang="en-US" dirty="0"/>
              <a:t>Title - Title Case, Arial 24 Pt</a:t>
            </a:r>
          </a:p>
        </p:txBody>
      </p:sp>
      <p:sp>
        <p:nvSpPr>
          <p:cNvPr id="7" name="Content Placeholder 2"/>
          <p:cNvSpPr>
            <a:spLocks noGrp="1"/>
          </p:cNvSpPr>
          <p:nvPr>
            <p:ph sz="half" idx="1"/>
          </p:nvPr>
        </p:nvSpPr>
        <p:spPr>
          <a:xfrm>
            <a:off x="566097" y="1602539"/>
            <a:ext cx="10966643" cy="4513783"/>
          </a:xfrm>
          <a:prstGeom prst="rect">
            <a:avLst/>
          </a:prstGeom>
        </p:spPr>
        <p:txBody>
          <a:bodyPr lIns="0"/>
          <a:lstStyle>
            <a:lvl1pPr marL="457178" indent="-457178">
              <a:lnSpc>
                <a:spcPts val="3840"/>
              </a:lnSpc>
              <a:defRPr lang="en-US" sz="1867" b="0" kern="1200" spc="3" noProof="0" dirty="0">
                <a:solidFill>
                  <a:schemeClr val="tx1"/>
                </a:solidFill>
                <a:latin typeface="Arial" panose="020B0604020202020204" pitchFamily="34" charset="0"/>
                <a:ea typeface="+mn-ea"/>
                <a:cs typeface="+mn-cs"/>
              </a:defRPr>
            </a:lvl1pPr>
            <a:lvl2pPr marL="683650" indent="-228589">
              <a:defRPr sz="1600" b="0">
                <a:solidFill>
                  <a:schemeClr val="tx1"/>
                </a:solidFill>
              </a:defRPr>
            </a:lvl2pPr>
            <a:lvl3pPr>
              <a:defRPr lang="en-US" sz="1333" b="0" kern="1200" baseline="0" dirty="0">
                <a:solidFill>
                  <a:schemeClr val="tx1"/>
                </a:solidFill>
                <a:latin typeface="Arial" panose="020B0604020202020204" pitchFamily="34" charset="0"/>
                <a:ea typeface="+mn-ea"/>
                <a:cs typeface="+mn-cs"/>
              </a:defRPr>
            </a:lvl3pPr>
            <a:lvl4pPr>
              <a:defRPr sz="1333" b="0">
                <a:solidFill>
                  <a:schemeClr val="tx1"/>
                </a:solidFill>
              </a:defRPr>
            </a:lvl4pPr>
            <a:lvl5pPr>
              <a:defRPr sz="1333" b="0">
                <a:solidFill>
                  <a:schemeClr val="tx1"/>
                </a:solidFill>
              </a:defRPr>
            </a:lvl5pPr>
            <a:lvl6pPr>
              <a:defRPr sz="2400"/>
            </a:lvl6pPr>
            <a:lvl7pPr>
              <a:defRPr sz="2400"/>
            </a:lvl7pPr>
            <a:lvl8pPr>
              <a:defRPr sz="2400"/>
            </a:lvl8pPr>
            <a:lvl9pPr>
              <a:defRPr sz="2400"/>
            </a:lvl9pPr>
          </a:lstStyle>
          <a:p>
            <a:pPr marL="311135" lvl="0" indent="-311135" algn="l" defTabSz="609570" rtl="0" eaLnBrk="1" latinLnBrk="0" hangingPunct="1">
              <a:lnSpc>
                <a:spcPts val="1920"/>
              </a:lnSpc>
              <a:spcBef>
                <a:spcPts val="0"/>
              </a:spcBef>
              <a:spcAft>
                <a:spcPts val="800"/>
              </a:spcAft>
              <a:buClr>
                <a:schemeClr val="tx1"/>
              </a:buClr>
              <a:buSzPct val="110000"/>
              <a:buFont typeface="Wingdings" panose="05000000000000000000" pitchFamily="2" charset="2"/>
              <a:buChar char="§"/>
              <a:tabLst/>
            </a:pPr>
            <a:r>
              <a:rPr lang="en-US"/>
              <a:t>Click to edit Master text styles</a:t>
            </a:r>
          </a:p>
          <a:p>
            <a:pPr marL="311135" lvl="1" indent="-311135" algn="l" defTabSz="609570" rtl="0" eaLnBrk="1" latinLnBrk="0" hangingPunct="1">
              <a:lnSpc>
                <a:spcPts val="1920"/>
              </a:lnSpc>
              <a:spcBef>
                <a:spcPts val="0"/>
              </a:spcBef>
              <a:spcAft>
                <a:spcPts val="800"/>
              </a:spcAft>
              <a:buClr>
                <a:schemeClr val="tx1"/>
              </a:buClr>
              <a:buSzPct val="110000"/>
              <a:buFont typeface="Wingdings" panose="05000000000000000000" pitchFamily="2" charset="2"/>
              <a:buChar char="§"/>
              <a:tabLst/>
            </a:pPr>
            <a:r>
              <a:rPr lang="en-US"/>
              <a:t>Second level</a:t>
            </a:r>
          </a:p>
          <a:p>
            <a:pPr marL="311135" lvl="2" indent="-311135" algn="l" defTabSz="609570" rtl="0" eaLnBrk="1" latinLnBrk="0" hangingPunct="1">
              <a:lnSpc>
                <a:spcPts val="1920"/>
              </a:lnSpc>
              <a:spcBef>
                <a:spcPts val="0"/>
              </a:spcBef>
              <a:spcAft>
                <a:spcPts val="800"/>
              </a:spcAft>
              <a:buClr>
                <a:schemeClr val="tx1"/>
              </a:buClr>
              <a:buSzPct val="110000"/>
              <a:buFont typeface="Wingdings" panose="05000000000000000000" pitchFamily="2" charset="2"/>
              <a:buChar char="§"/>
              <a:tabLst/>
            </a:pPr>
            <a:r>
              <a:rPr lang="en-US"/>
              <a:t>Third level</a:t>
            </a:r>
          </a:p>
          <a:p>
            <a:pPr marL="311135" lvl="3" indent="-311135" algn="l" defTabSz="609570" rtl="0" eaLnBrk="1" latinLnBrk="0" hangingPunct="1">
              <a:lnSpc>
                <a:spcPts val="1920"/>
              </a:lnSpc>
              <a:spcBef>
                <a:spcPts val="0"/>
              </a:spcBef>
              <a:spcAft>
                <a:spcPts val="800"/>
              </a:spcAft>
              <a:buClr>
                <a:schemeClr val="tx1"/>
              </a:buClr>
              <a:buSzPct val="110000"/>
              <a:buFont typeface="Wingdings" panose="05000000000000000000" pitchFamily="2" charset="2"/>
              <a:buChar char="§"/>
              <a:tabLst/>
            </a:pPr>
            <a:r>
              <a:rPr lang="en-US"/>
              <a:t>Fourth level</a:t>
            </a:r>
          </a:p>
        </p:txBody>
      </p:sp>
      <p:sp>
        <p:nvSpPr>
          <p:cNvPr id="4" name="Content Placeholder 5"/>
          <p:cNvSpPr>
            <a:spLocks noGrp="1"/>
          </p:cNvSpPr>
          <p:nvPr>
            <p:ph sz="quarter" idx="11" hasCustomPrompt="1"/>
          </p:nvPr>
        </p:nvSpPr>
        <p:spPr>
          <a:xfrm>
            <a:off x="566099" y="1193802"/>
            <a:ext cx="10966028" cy="258532"/>
          </a:xfrm>
        </p:spPr>
        <p:txBody>
          <a:bodyPr vert="horz" lIns="0" tIns="0" rIns="91440" bIns="0" rtlCol="0" anchor="t">
            <a:spAutoFit/>
          </a:bodyPr>
          <a:lstStyle>
            <a:lvl1pPr marL="0" indent="0" algn="l" defTabSz="609570" rtl="0" eaLnBrk="1" latinLnBrk="0" hangingPunct="1">
              <a:lnSpc>
                <a:spcPct val="90000"/>
              </a:lnSpc>
              <a:spcBef>
                <a:spcPct val="0"/>
              </a:spcBef>
              <a:buNone/>
              <a:defRPr lang="en-US" sz="1867" b="0" kern="1200" smtClean="0">
                <a:solidFill>
                  <a:schemeClr val="tx1"/>
                </a:solidFill>
                <a:latin typeface="Arial" panose="020B0604020202020204" pitchFamily="34" charset="0"/>
                <a:ea typeface="+mj-ea"/>
                <a:cs typeface="+mj-cs"/>
              </a:defRPr>
            </a:lvl1pPr>
            <a:lvl2pPr algn="l" defTabSz="609570" rtl="0" eaLnBrk="1" latinLnBrk="0" hangingPunct="1">
              <a:lnSpc>
                <a:spcPct val="90000"/>
              </a:lnSpc>
              <a:spcBef>
                <a:spcPct val="0"/>
              </a:spcBef>
              <a:buNone/>
              <a:defRPr lang="en-US" sz="3733" b="0" kern="1200" smtClean="0">
                <a:solidFill>
                  <a:schemeClr val="tx1"/>
                </a:solidFill>
                <a:latin typeface="+mj-lt"/>
                <a:ea typeface="+mj-ea"/>
                <a:cs typeface="+mj-cs"/>
              </a:defRPr>
            </a:lvl2pPr>
            <a:lvl3pPr algn="l" defTabSz="609570" rtl="0" eaLnBrk="1" latinLnBrk="0" hangingPunct="1">
              <a:lnSpc>
                <a:spcPct val="90000"/>
              </a:lnSpc>
              <a:spcBef>
                <a:spcPct val="0"/>
              </a:spcBef>
              <a:buNone/>
              <a:defRPr lang="en-US" sz="3733" b="0" kern="1200" smtClean="0">
                <a:solidFill>
                  <a:schemeClr val="tx1"/>
                </a:solidFill>
                <a:latin typeface="+mj-lt"/>
                <a:ea typeface="+mj-ea"/>
                <a:cs typeface="+mj-cs"/>
              </a:defRPr>
            </a:lvl3pPr>
            <a:lvl4pPr algn="l" defTabSz="609570" rtl="0" eaLnBrk="1" latinLnBrk="0" hangingPunct="1">
              <a:lnSpc>
                <a:spcPct val="90000"/>
              </a:lnSpc>
              <a:spcBef>
                <a:spcPct val="0"/>
              </a:spcBef>
              <a:buNone/>
              <a:defRPr lang="en-US" sz="3733" b="0" kern="1200" smtClean="0">
                <a:solidFill>
                  <a:schemeClr val="tx1"/>
                </a:solidFill>
                <a:latin typeface="+mj-lt"/>
                <a:ea typeface="+mj-ea"/>
                <a:cs typeface="+mj-cs"/>
              </a:defRPr>
            </a:lvl4pPr>
            <a:lvl5pPr algn="l" defTabSz="609570" rtl="0" eaLnBrk="1" latinLnBrk="0" hangingPunct="1">
              <a:lnSpc>
                <a:spcPct val="90000"/>
              </a:lnSpc>
              <a:spcBef>
                <a:spcPct val="0"/>
              </a:spcBef>
              <a:buNone/>
              <a:defRPr lang="en-US" sz="3733" b="0" kern="1200" dirty="0" smtClean="0">
                <a:solidFill>
                  <a:schemeClr val="tx1"/>
                </a:solidFill>
                <a:latin typeface="+mj-lt"/>
                <a:ea typeface="+mj-ea"/>
                <a:cs typeface="+mj-cs"/>
              </a:defRPr>
            </a:lvl5pPr>
          </a:lstStyle>
          <a:p>
            <a:pPr lvl="0"/>
            <a:r>
              <a:rPr lang="en-US" dirty="0"/>
              <a:t>Subtitle | 14 Pt | Max 2 Lines | Max Character: 100 </a:t>
            </a:r>
          </a:p>
        </p:txBody>
      </p:sp>
      <p:sp>
        <p:nvSpPr>
          <p:cNvPr id="9" name="Text Placeholder 8"/>
          <p:cNvSpPr>
            <a:spLocks noGrp="1"/>
          </p:cNvSpPr>
          <p:nvPr>
            <p:ph type="body" sz="quarter" idx="12"/>
          </p:nvPr>
        </p:nvSpPr>
        <p:spPr>
          <a:xfrm>
            <a:off x="613582" y="5930901"/>
            <a:ext cx="10964841" cy="273051"/>
          </a:xfrm>
        </p:spPr>
        <p:txBody>
          <a:bodyPr/>
          <a:lstStyle>
            <a:lvl1pPr marL="0" indent="0">
              <a:lnSpc>
                <a:spcPct val="100000"/>
              </a:lnSpc>
              <a:spcBef>
                <a:spcPts val="0"/>
              </a:spcBef>
              <a:spcAft>
                <a:spcPts val="0"/>
              </a:spcAft>
              <a:buNone/>
              <a:defRPr sz="1333">
                <a:solidFill>
                  <a:srgbClr val="58676D"/>
                </a:solidFill>
              </a:defRPr>
            </a:lvl1pPr>
            <a:lvl2pPr marL="524907" indent="0">
              <a:lnSpc>
                <a:spcPct val="100000"/>
              </a:lnSpc>
              <a:spcBef>
                <a:spcPts val="0"/>
              </a:spcBef>
              <a:spcAft>
                <a:spcPts val="0"/>
              </a:spcAft>
              <a:buNone/>
              <a:defRPr/>
            </a:lvl2pPr>
            <a:lvl3pPr marL="999018" indent="0">
              <a:lnSpc>
                <a:spcPct val="100000"/>
              </a:lnSpc>
              <a:spcBef>
                <a:spcPts val="0"/>
              </a:spcBef>
              <a:spcAft>
                <a:spcPts val="0"/>
              </a:spcAft>
              <a:buNone/>
              <a:defRPr/>
            </a:lvl3pPr>
            <a:lvl4pPr marL="1456194" indent="0">
              <a:lnSpc>
                <a:spcPct val="100000"/>
              </a:lnSpc>
              <a:spcBef>
                <a:spcPts val="0"/>
              </a:spcBef>
              <a:spcAft>
                <a:spcPts val="0"/>
              </a:spcAft>
              <a:buNone/>
              <a:defRPr/>
            </a:lvl4pPr>
            <a:lvl5pPr marL="1828709" indent="0">
              <a:lnSpc>
                <a:spcPct val="100000"/>
              </a:lnSpc>
              <a:spcBef>
                <a:spcPts val="0"/>
              </a:spcBef>
              <a:spcAft>
                <a:spcPts val="0"/>
              </a:spcAft>
              <a:buNone/>
              <a:defRPr/>
            </a:lvl5pPr>
          </a:lstStyle>
          <a:p>
            <a:pPr lvl="0"/>
            <a:r>
              <a:rPr lang="en-US"/>
              <a:t>Click to edit Master text styles</a:t>
            </a:r>
          </a:p>
        </p:txBody>
      </p:sp>
      <p:sp>
        <p:nvSpPr>
          <p:cNvPr id="6" name="Slide Number Placeholder 5">
            <a:extLst>
              <a:ext uri="{FF2B5EF4-FFF2-40B4-BE49-F238E27FC236}">
                <a16:creationId xmlns:a16="http://schemas.microsoft.com/office/drawing/2014/main" id="{BBBF7996-58DD-427A-A257-9EDFC1ECAB05}"/>
              </a:ext>
            </a:extLst>
          </p:cNvPr>
          <p:cNvSpPr>
            <a:spLocks noGrp="1"/>
          </p:cNvSpPr>
          <p:nvPr>
            <p:ph type="sldNum" sz="quarter" idx="4"/>
          </p:nvPr>
        </p:nvSpPr>
        <p:spPr>
          <a:xfrm>
            <a:off x="571562" y="6355065"/>
            <a:ext cx="492719" cy="299129"/>
          </a:xfrm>
          <a:prstGeom prst="rect">
            <a:avLst/>
          </a:prstGeom>
        </p:spPr>
        <p:txBody>
          <a:bodyPr vert="horz" lIns="0" tIns="45720" rIns="0" bIns="45720" rtlCol="0" anchor="ctr"/>
          <a:lstStyle>
            <a:lvl1pPr algn="l">
              <a:defRPr sz="1067">
                <a:solidFill>
                  <a:schemeClr val="tx1"/>
                </a:solidFill>
                <a:latin typeface="Arial" panose="020B0604020202020204" pitchFamily="34" charset="0"/>
                <a:ea typeface="Arial" panose="020B0604020202020204" pitchFamily="34" charset="0"/>
                <a:cs typeface="Arial" charset="0"/>
              </a:defRPr>
            </a:lvl1pPr>
          </a:lstStyle>
          <a:p>
            <a:fld id="{5DCF5B18-1935-AB44-AE6E-C993FDFDD711}" type="slidenum">
              <a:rPr lang="en-US" smtClean="0"/>
              <a:pPr/>
              <a:t>‹#›</a:t>
            </a:fld>
            <a:endParaRPr lang="en-US" dirty="0"/>
          </a:p>
        </p:txBody>
      </p:sp>
    </p:spTree>
    <p:extLst>
      <p:ext uri="{BB962C8B-B14F-4D97-AF65-F5344CB8AC3E}">
        <p14:creationId xmlns:p14="http://schemas.microsoft.com/office/powerpoint/2010/main" val="40385211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25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58800" y="729353"/>
            <a:ext cx="10972800" cy="1166815"/>
          </a:xfrm>
        </p:spPr>
        <p:txBody>
          <a:bodyPr vert="horz" lIns="0" tIns="0" rIns="91440" bIns="45720" rtlCol="0" anchor="t">
            <a:noAutofit/>
          </a:bodyPr>
          <a:lstStyle>
            <a:lvl1pPr>
              <a:defRPr lang="en-US" sz="3200" dirty="0"/>
            </a:lvl1pPr>
          </a:lstStyle>
          <a:p>
            <a:pPr lvl="0"/>
            <a:r>
              <a:rPr lang="en-US" dirty="0"/>
              <a:t>Title - Title Case, Arial 24 Pt</a:t>
            </a:r>
            <a:br>
              <a:rPr lang="en-US" dirty="0"/>
            </a:br>
            <a:r>
              <a:rPr lang="en-US" dirty="0"/>
              <a:t>2 Line Max</a:t>
            </a:r>
          </a:p>
        </p:txBody>
      </p:sp>
      <p:sp>
        <p:nvSpPr>
          <p:cNvPr id="5" name="Text Placeholder 8"/>
          <p:cNvSpPr>
            <a:spLocks noGrp="1"/>
          </p:cNvSpPr>
          <p:nvPr>
            <p:ph type="body" sz="quarter" idx="12"/>
          </p:nvPr>
        </p:nvSpPr>
        <p:spPr>
          <a:xfrm>
            <a:off x="613582" y="5930901"/>
            <a:ext cx="10964841" cy="273051"/>
          </a:xfrm>
        </p:spPr>
        <p:txBody>
          <a:bodyPr/>
          <a:lstStyle>
            <a:lvl1pPr marL="0" indent="0">
              <a:lnSpc>
                <a:spcPct val="100000"/>
              </a:lnSpc>
              <a:spcBef>
                <a:spcPts val="0"/>
              </a:spcBef>
              <a:spcAft>
                <a:spcPts val="0"/>
              </a:spcAft>
              <a:buNone/>
              <a:defRPr sz="1333">
                <a:solidFill>
                  <a:srgbClr val="58676D"/>
                </a:solidFill>
              </a:defRPr>
            </a:lvl1pPr>
            <a:lvl2pPr marL="524907" indent="0">
              <a:lnSpc>
                <a:spcPct val="100000"/>
              </a:lnSpc>
              <a:spcBef>
                <a:spcPts val="0"/>
              </a:spcBef>
              <a:spcAft>
                <a:spcPts val="0"/>
              </a:spcAft>
              <a:buNone/>
              <a:defRPr/>
            </a:lvl2pPr>
            <a:lvl3pPr marL="999018" indent="0">
              <a:lnSpc>
                <a:spcPct val="100000"/>
              </a:lnSpc>
              <a:spcBef>
                <a:spcPts val="0"/>
              </a:spcBef>
              <a:spcAft>
                <a:spcPts val="0"/>
              </a:spcAft>
              <a:buNone/>
              <a:defRPr/>
            </a:lvl3pPr>
            <a:lvl4pPr marL="1456194" indent="0">
              <a:lnSpc>
                <a:spcPct val="100000"/>
              </a:lnSpc>
              <a:spcBef>
                <a:spcPts val="0"/>
              </a:spcBef>
              <a:spcAft>
                <a:spcPts val="0"/>
              </a:spcAft>
              <a:buNone/>
              <a:defRPr/>
            </a:lvl4pPr>
            <a:lvl5pPr marL="1828709" indent="0">
              <a:lnSpc>
                <a:spcPct val="100000"/>
              </a:lnSpc>
              <a:spcBef>
                <a:spcPts val="0"/>
              </a:spcBef>
              <a:spcAft>
                <a:spcPts val="0"/>
              </a:spcAft>
              <a:buNone/>
              <a:defRPr/>
            </a:lvl5pPr>
          </a:lstStyle>
          <a:p>
            <a:pPr lvl="0"/>
            <a:r>
              <a:rPr lang="en-US"/>
              <a:t>Click to edit Master text styles</a:t>
            </a:r>
          </a:p>
        </p:txBody>
      </p:sp>
      <p:sp>
        <p:nvSpPr>
          <p:cNvPr id="4" name="Slide Number Placeholder 5">
            <a:extLst>
              <a:ext uri="{FF2B5EF4-FFF2-40B4-BE49-F238E27FC236}">
                <a16:creationId xmlns:a16="http://schemas.microsoft.com/office/drawing/2014/main" id="{399D1090-145C-4A8B-821A-A2056D9D34C9}"/>
              </a:ext>
            </a:extLst>
          </p:cNvPr>
          <p:cNvSpPr>
            <a:spLocks noGrp="1"/>
          </p:cNvSpPr>
          <p:nvPr>
            <p:ph type="sldNum" sz="quarter" idx="4"/>
          </p:nvPr>
        </p:nvSpPr>
        <p:spPr>
          <a:xfrm>
            <a:off x="571562" y="6355065"/>
            <a:ext cx="492719" cy="299129"/>
          </a:xfrm>
          <a:prstGeom prst="rect">
            <a:avLst/>
          </a:prstGeom>
        </p:spPr>
        <p:txBody>
          <a:bodyPr vert="horz" lIns="0" tIns="45720" rIns="0" bIns="45720" rtlCol="0" anchor="ctr"/>
          <a:lstStyle>
            <a:lvl1pPr algn="l">
              <a:defRPr sz="1067">
                <a:solidFill>
                  <a:schemeClr val="tx1"/>
                </a:solidFill>
                <a:latin typeface="Arial" panose="020B0604020202020204" pitchFamily="34" charset="0"/>
                <a:ea typeface="Arial" panose="020B0604020202020204" pitchFamily="34" charset="0"/>
                <a:cs typeface="Arial" charset="0"/>
              </a:defRPr>
            </a:lvl1pPr>
          </a:lstStyle>
          <a:p>
            <a:fld id="{5DCF5B18-1935-AB44-AE6E-C993FDFDD711}" type="slidenum">
              <a:rPr lang="en-US" smtClean="0"/>
              <a:pPr/>
              <a:t>‹#›</a:t>
            </a:fld>
            <a:endParaRPr lang="en-US" dirty="0"/>
          </a:p>
        </p:txBody>
      </p:sp>
    </p:spTree>
    <p:extLst>
      <p:ext uri="{BB962C8B-B14F-4D97-AF65-F5344CB8AC3E}">
        <p14:creationId xmlns:p14="http://schemas.microsoft.com/office/powerpoint/2010/main" val="2742965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252.xml><?xml version="1.0" encoding="utf-8"?>
<p:sldLayout xmlns:a="http://schemas.openxmlformats.org/drawingml/2006/main" xmlns:r="http://schemas.openxmlformats.org/officeDocument/2006/relationships" xmlns:p="http://schemas.openxmlformats.org/presentationml/2006/main" preserve="1" userDrawn="1">
  <p:cSld name="1_Subtitle, Title">
    <p:spTree>
      <p:nvGrpSpPr>
        <p:cNvPr id="1" name=""/>
        <p:cNvGrpSpPr/>
        <p:nvPr/>
      </p:nvGrpSpPr>
      <p:grpSpPr>
        <a:xfrm>
          <a:off x="0" y="0"/>
          <a:ext cx="0" cy="0"/>
          <a:chOff x="0" y="0"/>
          <a:chExt cx="0" cy="0"/>
        </a:xfrm>
      </p:grpSpPr>
      <p:sp>
        <p:nvSpPr>
          <p:cNvPr id="4" name="Title 1"/>
          <p:cNvSpPr>
            <a:spLocks noGrp="1"/>
          </p:cNvSpPr>
          <p:nvPr>
            <p:ph type="title" hasCustomPrompt="1"/>
          </p:nvPr>
        </p:nvSpPr>
        <p:spPr>
          <a:xfrm>
            <a:off x="558800" y="736602"/>
            <a:ext cx="10972800" cy="504753"/>
          </a:xfrm>
        </p:spPr>
        <p:txBody>
          <a:bodyPr>
            <a:spAutoFit/>
          </a:bodyPr>
          <a:lstStyle>
            <a:lvl1pPr>
              <a:defRPr sz="3200"/>
            </a:lvl1pPr>
          </a:lstStyle>
          <a:p>
            <a:r>
              <a:rPr lang="en-US" dirty="0"/>
              <a:t>Title - Title Case, Arial 24 Pt</a:t>
            </a:r>
          </a:p>
        </p:txBody>
      </p:sp>
      <p:sp>
        <p:nvSpPr>
          <p:cNvPr id="5" name="Content Placeholder 5"/>
          <p:cNvSpPr>
            <a:spLocks noGrp="1"/>
          </p:cNvSpPr>
          <p:nvPr>
            <p:ph sz="quarter" idx="11" hasCustomPrompt="1"/>
          </p:nvPr>
        </p:nvSpPr>
        <p:spPr>
          <a:xfrm>
            <a:off x="558802" y="1195455"/>
            <a:ext cx="10966028" cy="258532"/>
          </a:xfrm>
        </p:spPr>
        <p:txBody>
          <a:bodyPr vert="horz" lIns="0" tIns="0" rIns="91440" bIns="0" rtlCol="0" anchor="t">
            <a:spAutoFit/>
          </a:bodyPr>
          <a:lstStyle>
            <a:lvl1pPr marL="0" indent="0" algn="l" defTabSz="609570" rtl="0" eaLnBrk="1" latinLnBrk="0" hangingPunct="1">
              <a:lnSpc>
                <a:spcPct val="90000"/>
              </a:lnSpc>
              <a:spcBef>
                <a:spcPct val="0"/>
              </a:spcBef>
              <a:buNone/>
              <a:defRPr lang="en-US" sz="1867" b="0" kern="1200" spc="3" dirty="0">
                <a:solidFill>
                  <a:schemeClr val="tx1"/>
                </a:solidFill>
                <a:latin typeface="Arial" panose="020B0604020202020204" pitchFamily="34" charset="0"/>
                <a:ea typeface="+mj-ea"/>
                <a:cs typeface="+mj-cs"/>
              </a:defRPr>
            </a:lvl1pPr>
            <a:lvl2pPr algn="l" defTabSz="609570" rtl="0" eaLnBrk="1" latinLnBrk="0" hangingPunct="1">
              <a:lnSpc>
                <a:spcPct val="90000"/>
              </a:lnSpc>
              <a:spcBef>
                <a:spcPct val="0"/>
              </a:spcBef>
              <a:buNone/>
              <a:defRPr lang="en-US" sz="3733" b="0" kern="1200" smtClean="0">
                <a:solidFill>
                  <a:schemeClr val="tx1"/>
                </a:solidFill>
                <a:latin typeface="+mj-lt"/>
                <a:ea typeface="+mj-ea"/>
                <a:cs typeface="+mj-cs"/>
              </a:defRPr>
            </a:lvl2pPr>
            <a:lvl3pPr algn="l" defTabSz="609570" rtl="0" eaLnBrk="1" latinLnBrk="0" hangingPunct="1">
              <a:lnSpc>
                <a:spcPct val="90000"/>
              </a:lnSpc>
              <a:spcBef>
                <a:spcPct val="0"/>
              </a:spcBef>
              <a:buNone/>
              <a:defRPr lang="en-US" sz="3733" b="0" kern="1200" smtClean="0">
                <a:solidFill>
                  <a:schemeClr val="tx1"/>
                </a:solidFill>
                <a:latin typeface="+mj-lt"/>
                <a:ea typeface="+mj-ea"/>
                <a:cs typeface="+mj-cs"/>
              </a:defRPr>
            </a:lvl3pPr>
            <a:lvl4pPr algn="l" defTabSz="609570" rtl="0" eaLnBrk="1" latinLnBrk="0" hangingPunct="1">
              <a:lnSpc>
                <a:spcPct val="90000"/>
              </a:lnSpc>
              <a:spcBef>
                <a:spcPct val="0"/>
              </a:spcBef>
              <a:buNone/>
              <a:defRPr lang="en-US" sz="3733" b="0" kern="1200" smtClean="0">
                <a:solidFill>
                  <a:schemeClr val="tx1"/>
                </a:solidFill>
                <a:latin typeface="+mj-lt"/>
                <a:ea typeface="+mj-ea"/>
                <a:cs typeface="+mj-cs"/>
              </a:defRPr>
            </a:lvl4pPr>
            <a:lvl5pPr algn="l" defTabSz="609570" rtl="0" eaLnBrk="1" latinLnBrk="0" hangingPunct="1">
              <a:lnSpc>
                <a:spcPct val="90000"/>
              </a:lnSpc>
              <a:spcBef>
                <a:spcPct val="0"/>
              </a:spcBef>
              <a:buNone/>
              <a:defRPr lang="en-US" sz="3733" b="0" kern="1200" dirty="0" smtClean="0">
                <a:solidFill>
                  <a:schemeClr val="tx1"/>
                </a:solidFill>
                <a:latin typeface="+mj-lt"/>
                <a:ea typeface="+mj-ea"/>
                <a:cs typeface="+mj-cs"/>
              </a:defRPr>
            </a:lvl5pPr>
          </a:lstStyle>
          <a:p>
            <a:pPr lvl="0"/>
            <a:r>
              <a:rPr lang="en-US" dirty="0"/>
              <a:t>Subtitle | 14 Pt | Max 2 Lines | Max Character: 100 </a:t>
            </a:r>
          </a:p>
        </p:txBody>
      </p:sp>
      <p:sp>
        <p:nvSpPr>
          <p:cNvPr id="8" name="Text Placeholder 8"/>
          <p:cNvSpPr>
            <a:spLocks noGrp="1"/>
          </p:cNvSpPr>
          <p:nvPr>
            <p:ph type="body" sz="quarter" idx="12"/>
          </p:nvPr>
        </p:nvSpPr>
        <p:spPr>
          <a:xfrm>
            <a:off x="613582" y="5930901"/>
            <a:ext cx="10964841" cy="273051"/>
          </a:xfrm>
        </p:spPr>
        <p:txBody>
          <a:bodyPr/>
          <a:lstStyle>
            <a:lvl1pPr marL="0" indent="0">
              <a:lnSpc>
                <a:spcPct val="100000"/>
              </a:lnSpc>
              <a:spcBef>
                <a:spcPts val="0"/>
              </a:spcBef>
              <a:spcAft>
                <a:spcPts val="0"/>
              </a:spcAft>
              <a:buNone/>
              <a:defRPr sz="1333">
                <a:solidFill>
                  <a:srgbClr val="58676D"/>
                </a:solidFill>
              </a:defRPr>
            </a:lvl1pPr>
            <a:lvl2pPr marL="524907" indent="0">
              <a:lnSpc>
                <a:spcPct val="100000"/>
              </a:lnSpc>
              <a:spcBef>
                <a:spcPts val="0"/>
              </a:spcBef>
              <a:spcAft>
                <a:spcPts val="0"/>
              </a:spcAft>
              <a:buNone/>
              <a:defRPr/>
            </a:lvl2pPr>
            <a:lvl3pPr marL="999018" indent="0">
              <a:lnSpc>
                <a:spcPct val="100000"/>
              </a:lnSpc>
              <a:spcBef>
                <a:spcPts val="0"/>
              </a:spcBef>
              <a:spcAft>
                <a:spcPts val="0"/>
              </a:spcAft>
              <a:buNone/>
              <a:defRPr/>
            </a:lvl3pPr>
            <a:lvl4pPr marL="1456194" indent="0">
              <a:lnSpc>
                <a:spcPct val="100000"/>
              </a:lnSpc>
              <a:spcBef>
                <a:spcPts val="0"/>
              </a:spcBef>
              <a:spcAft>
                <a:spcPts val="0"/>
              </a:spcAft>
              <a:buNone/>
              <a:defRPr/>
            </a:lvl4pPr>
            <a:lvl5pPr marL="1828709" indent="0">
              <a:lnSpc>
                <a:spcPct val="100000"/>
              </a:lnSpc>
              <a:spcBef>
                <a:spcPts val="0"/>
              </a:spcBef>
              <a:spcAft>
                <a:spcPts val="0"/>
              </a:spcAft>
              <a:buNone/>
              <a:defRPr/>
            </a:lvl5pPr>
          </a:lstStyle>
          <a:p>
            <a:pPr lvl="0"/>
            <a:r>
              <a:rPr lang="en-US"/>
              <a:t>Click to edit Master text styles</a:t>
            </a:r>
          </a:p>
        </p:txBody>
      </p:sp>
    </p:spTree>
    <p:extLst>
      <p:ext uri="{BB962C8B-B14F-4D97-AF65-F5344CB8AC3E}">
        <p14:creationId xmlns:p14="http://schemas.microsoft.com/office/powerpoint/2010/main" val="110917338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2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585358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Layout>
</file>

<file path=ppt/slideLayouts/slideLayout254.xml><?xml version="1.0" encoding="utf-8"?>
<p:sldLayout xmlns:a="http://schemas.openxmlformats.org/drawingml/2006/main" xmlns:r="http://schemas.openxmlformats.org/officeDocument/2006/relationships" xmlns:p="http://schemas.openxmlformats.org/presentationml/2006/main" type="title">
  <p:cSld name="Clean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2616397"/>
      </p:ext>
    </p:extLst>
  </p:cSld>
  <p:clrMapOvr>
    <a:masterClrMapping/>
  </p:clrMapOvr>
  <p:transition spd="med"/>
</p:sldLayout>
</file>

<file path=ppt/slideLayouts/slideLayout255.xml><?xml version="1.0" encoding="utf-8"?>
<p:sldLayout xmlns:a="http://schemas.openxmlformats.org/drawingml/2006/main" xmlns:r="http://schemas.openxmlformats.org/officeDocument/2006/relationships" xmlns:p="http://schemas.openxmlformats.org/presentationml/2006/main" preserve="1" userDrawn="1">
  <p:cSld name="1_Clean Slide">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E7E4EE73-BB88-4E2F-AD48-D1F258FE950C}"/>
              </a:ext>
            </a:extLst>
          </p:cNvPr>
          <p:cNvSpPr>
            <a:spLocks noGrp="1"/>
          </p:cNvSpPr>
          <p:nvPr>
            <p:ph type="body" sz="quarter" idx="10"/>
          </p:nvPr>
        </p:nvSpPr>
        <p:spPr>
          <a:xfrm>
            <a:off x="558802" y="681703"/>
            <a:ext cx="11123084" cy="294216"/>
          </a:xfrm>
        </p:spPr>
        <p:txBody>
          <a:bodyPr tIns="0"/>
          <a:lstStyle>
            <a:lvl1pPr>
              <a:buNone/>
              <a:defRPr sz="1467" b="1"/>
            </a:lvl1pPr>
            <a:lvl2pPr>
              <a:buNone/>
              <a:defRPr/>
            </a:lvl2pPr>
            <a:lvl3pPr>
              <a:buNone/>
              <a:defRPr/>
            </a:lvl3pPr>
            <a:lvl4pPr>
              <a:buNone/>
              <a:defRPr/>
            </a:lvl4pPr>
            <a:lvl5pPr>
              <a:buNone/>
              <a:defRPr/>
            </a:lvl5pPr>
          </a:lstStyle>
          <a:p>
            <a:pPr lvl="0"/>
            <a:r>
              <a:rPr lang="en-US"/>
              <a:t>Click to edit Master text styles</a:t>
            </a:r>
          </a:p>
        </p:txBody>
      </p:sp>
    </p:spTree>
    <p:extLst>
      <p:ext uri="{BB962C8B-B14F-4D97-AF65-F5344CB8AC3E}">
        <p14:creationId xmlns:p14="http://schemas.microsoft.com/office/powerpoint/2010/main" val="2644064661"/>
      </p:ext>
    </p:extLst>
  </p:cSld>
  <p:clrMapOvr>
    <a:masterClrMapping/>
  </p:clrMapOvr>
  <p:transition spd="med"/>
</p:sldLayout>
</file>

<file path=ppt/slideLayouts/slideLayout256.xml><?xml version="1.0" encoding="utf-8"?>
<p:sldLayout xmlns:a="http://schemas.openxmlformats.org/drawingml/2006/main" xmlns:r="http://schemas.openxmlformats.org/officeDocument/2006/relationships" xmlns:p="http://schemas.openxmlformats.org/presentationml/2006/main" userDrawn="1">
  <p:cSld name="Corp and Event Divider light Blue Lin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929DAC-BD2D-4506-B206-43DD4651159C}"/>
              </a:ext>
            </a:extLst>
          </p:cNvPr>
          <p:cNvSpPr>
            <a:spLocks noGrp="1"/>
          </p:cNvSpPr>
          <p:nvPr>
            <p:ph type="title"/>
          </p:nvPr>
        </p:nvSpPr>
        <p:spPr>
          <a:xfrm>
            <a:off x="558801" y="1326378"/>
            <a:ext cx="5619324" cy="2117503"/>
          </a:xfrm>
        </p:spPr>
        <p:txBody>
          <a:bodyPr anchor="t" anchorCtr="0">
            <a:noAutofit/>
          </a:bodyPr>
          <a:lstStyle>
            <a:lvl1pPr marL="0" marR="0" indent="0" algn="l" defTabSz="609570" rtl="0" eaLnBrk="1" fontAlgn="auto" latinLnBrk="0" hangingPunct="1">
              <a:lnSpc>
                <a:spcPct val="90000"/>
              </a:lnSpc>
              <a:spcBef>
                <a:spcPct val="0"/>
              </a:spcBef>
              <a:spcAft>
                <a:spcPts val="0"/>
              </a:spcAft>
              <a:buClrTx/>
              <a:buSzTx/>
              <a:buFontTx/>
              <a:buNone/>
              <a:tabLst/>
              <a:defRPr sz="6400"/>
            </a:lvl1pPr>
          </a:lstStyle>
          <a:p>
            <a:r>
              <a:rPr lang="en-US" dirty="0"/>
              <a:t>Click to edit Master title style</a:t>
            </a:r>
          </a:p>
        </p:txBody>
      </p:sp>
      <p:cxnSp>
        <p:nvCxnSpPr>
          <p:cNvPr id="5" name="Straight Connector 4">
            <a:extLst>
              <a:ext uri="{FF2B5EF4-FFF2-40B4-BE49-F238E27FC236}">
                <a16:creationId xmlns:a16="http://schemas.microsoft.com/office/drawing/2014/main" id="{13780D55-AE83-4E47-A739-EE4F32957C2E}"/>
              </a:ext>
            </a:extLst>
          </p:cNvPr>
          <p:cNvCxnSpPr>
            <a:cxnSpLocks/>
          </p:cNvCxnSpPr>
          <p:nvPr userDrawn="1"/>
        </p:nvCxnSpPr>
        <p:spPr>
          <a:xfrm>
            <a:off x="558801" y="1159356"/>
            <a:ext cx="5502031" cy="0"/>
          </a:xfrm>
          <a:prstGeom prst="line">
            <a:avLst/>
          </a:prstGeom>
          <a:ln w="79375">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4" name="Content Placeholder 3">
            <a:extLst>
              <a:ext uri="{FF2B5EF4-FFF2-40B4-BE49-F238E27FC236}">
                <a16:creationId xmlns:a16="http://schemas.microsoft.com/office/drawing/2014/main" id="{38F2D69E-A75B-4899-9782-700060C094BA}"/>
              </a:ext>
            </a:extLst>
          </p:cNvPr>
          <p:cNvSpPr>
            <a:spLocks noGrp="1"/>
          </p:cNvSpPr>
          <p:nvPr>
            <p:ph sz="quarter" idx="10"/>
          </p:nvPr>
        </p:nvSpPr>
        <p:spPr>
          <a:xfrm>
            <a:off x="624417" y="3875619"/>
            <a:ext cx="5628216" cy="2313516"/>
          </a:xfrm>
          <a:prstGeom prst="rect">
            <a:avLst/>
          </a:prstGeom>
        </p:spPr>
        <p:txBody>
          <a:bodyPr lIns="0">
            <a:noAutofit/>
          </a:bodyPr>
          <a:lstStyle>
            <a:lvl1pPr marL="0" indent="0">
              <a:lnSpc>
                <a:spcPts val="1920"/>
              </a:lnSpc>
              <a:buNone/>
              <a:defRPr lang="en-US" sz="1600" kern="1200" spc="3" dirty="0" smtClean="0">
                <a:solidFill>
                  <a:srgbClr val="FFFFFF"/>
                </a:solidFill>
                <a:latin typeface="Arial" panose="020B0604020202020204" pitchFamily="34" charset="0"/>
                <a:ea typeface="+mn-ea"/>
                <a:cs typeface="HelveticaNeue-Light"/>
              </a:defRPr>
            </a:lvl1pPr>
            <a:lvl2pPr marL="0" indent="0">
              <a:lnSpc>
                <a:spcPts val="1920"/>
              </a:lnSpc>
              <a:buNone/>
              <a:defRPr lang="en-US" sz="1600" kern="1200" spc="3" dirty="0" smtClean="0">
                <a:solidFill>
                  <a:srgbClr val="FFFFFF"/>
                </a:solidFill>
                <a:latin typeface="+mj-lt"/>
                <a:ea typeface="+mn-ea"/>
                <a:cs typeface="HelveticaNeue-Light"/>
              </a:defRPr>
            </a:lvl2pPr>
            <a:lvl3pPr marL="0" indent="0">
              <a:lnSpc>
                <a:spcPts val="1920"/>
              </a:lnSpc>
              <a:buNone/>
              <a:defRPr lang="en-US" sz="1600" kern="1200" spc="3" dirty="0" smtClean="0">
                <a:solidFill>
                  <a:srgbClr val="FFFFFF"/>
                </a:solidFill>
                <a:latin typeface="+mj-lt"/>
                <a:ea typeface="+mn-ea"/>
                <a:cs typeface="HelveticaNeue-Light"/>
              </a:defRPr>
            </a:lvl3pPr>
            <a:lvl4pPr marL="0" indent="0">
              <a:lnSpc>
                <a:spcPts val="1920"/>
              </a:lnSpc>
              <a:buNone/>
              <a:defRPr lang="en-US" sz="1600" kern="1200" spc="3" dirty="0" smtClean="0">
                <a:solidFill>
                  <a:srgbClr val="FFFFFF"/>
                </a:solidFill>
                <a:latin typeface="+mj-lt"/>
                <a:ea typeface="+mn-ea"/>
                <a:cs typeface="HelveticaNeue-Light"/>
              </a:defRPr>
            </a:lvl4pPr>
            <a:lvl5pPr marL="0" indent="0">
              <a:lnSpc>
                <a:spcPts val="1920"/>
              </a:lnSpc>
              <a:buNone/>
              <a:defRPr lang="en-US" sz="1600" kern="1200" spc="3" dirty="0">
                <a:solidFill>
                  <a:srgbClr val="FFFFFF"/>
                </a:solidFill>
                <a:latin typeface="+mj-lt"/>
                <a:ea typeface="+mn-ea"/>
                <a:cs typeface="HelveticaNeue-Light"/>
              </a:defRPr>
            </a:lvl5pPr>
          </a:lstStyle>
          <a:p>
            <a:pPr lvl="0"/>
            <a:r>
              <a:rPr lang="en-US"/>
              <a:t>Click to edit Master text styles</a:t>
            </a:r>
          </a:p>
        </p:txBody>
      </p:sp>
      <p:cxnSp>
        <p:nvCxnSpPr>
          <p:cNvPr id="6" name="Straight Connector 5">
            <a:extLst>
              <a:ext uri="{FF2B5EF4-FFF2-40B4-BE49-F238E27FC236}">
                <a16:creationId xmlns:a16="http://schemas.microsoft.com/office/drawing/2014/main" id="{A78B7A9B-D894-DE4A-97F4-B7E3B8E6D045}"/>
              </a:ext>
            </a:extLst>
          </p:cNvPr>
          <p:cNvCxnSpPr/>
          <p:nvPr userDrawn="1"/>
        </p:nvCxnSpPr>
        <p:spPr>
          <a:xfrm>
            <a:off x="558800" y="564315"/>
            <a:ext cx="11116733" cy="0"/>
          </a:xfrm>
          <a:prstGeom prst="line">
            <a:avLst/>
          </a:prstGeom>
          <a:ln w="79375">
            <a:solidFill>
              <a:schemeClr val="bg1"/>
            </a:solidFill>
          </a:ln>
          <a:effectLst/>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42702777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57.xml><?xml version="1.0" encoding="utf-8"?>
<p:sldLayout xmlns:a="http://schemas.openxmlformats.org/drawingml/2006/main" xmlns:r="http://schemas.openxmlformats.org/officeDocument/2006/relationships" xmlns:p="http://schemas.openxmlformats.org/presentationml/2006/main" preserve="1" userDrawn="1">
  <p:cSld name="Closing Slide">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11201FDA-E2B7-AB41-88EF-B5912FDFE6C1}"/>
              </a:ext>
            </a:extLst>
          </p:cNvPr>
          <p:cNvPicPr>
            <a:picLocks noChangeAspect="1"/>
          </p:cNvPicPr>
          <p:nvPr userDrawn="1"/>
        </p:nvPicPr>
        <p:blipFill>
          <a:blip r:embed="rId2"/>
          <a:stretch>
            <a:fillRect/>
          </a:stretch>
        </p:blipFill>
        <p:spPr>
          <a:xfrm>
            <a:off x="3644820" y="2754424"/>
            <a:ext cx="4902363" cy="1349152"/>
          </a:xfrm>
          <a:prstGeom prst="rect">
            <a:avLst/>
          </a:prstGeom>
        </p:spPr>
      </p:pic>
    </p:spTree>
    <p:extLst>
      <p:ext uri="{BB962C8B-B14F-4D97-AF65-F5344CB8AC3E}">
        <p14:creationId xmlns:p14="http://schemas.microsoft.com/office/powerpoint/2010/main" val="42450773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6.xml><?xml version="1.0" encoding="utf-8"?>
<p:sldLayout xmlns:a="http://schemas.openxmlformats.org/drawingml/2006/main" xmlns:r="http://schemas.openxmlformats.org/officeDocument/2006/relationships" xmlns:p="http://schemas.openxmlformats.org/presentationml/2006/main" userDrawn="1">
  <p:cSld name="Blank ">
    <p:spTree>
      <p:nvGrpSpPr>
        <p:cNvPr id="1" name=""/>
        <p:cNvGrpSpPr/>
        <p:nvPr/>
      </p:nvGrpSpPr>
      <p:grpSpPr>
        <a:xfrm>
          <a:off x="0" y="0"/>
          <a:ext cx="0" cy="0"/>
          <a:chOff x="0" y="0"/>
          <a:chExt cx="0" cy="0"/>
        </a:xfrm>
      </p:grpSpPr>
    </p:spTree>
    <p:extLst>
      <p:ext uri="{BB962C8B-B14F-4D97-AF65-F5344CB8AC3E}">
        <p14:creationId xmlns:p14="http://schemas.microsoft.com/office/powerpoint/2010/main" val="16613167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Layouts/slideLayout27.xml><?xml version="1.0" encoding="utf-8"?>
<p:sldLayout xmlns:a="http://schemas.openxmlformats.org/drawingml/2006/main" xmlns:r="http://schemas.openxmlformats.org/officeDocument/2006/relationships" xmlns:p="http://schemas.openxmlformats.org/presentationml/2006/main" userDrawn="1">
  <p:cSld name="Blank with Header">
    <p:spTree>
      <p:nvGrpSpPr>
        <p:cNvPr id="1" name=""/>
        <p:cNvGrpSpPr/>
        <p:nvPr/>
      </p:nvGrpSpPr>
      <p:grpSpPr>
        <a:xfrm>
          <a:off x="0" y="0"/>
          <a:ext cx="0" cy="0"/>
          <a:chOff x="0" y="0"/>
          <a:chExt cx="0" cy="0"/>
        </a:xfrm>
      </p:grpSpPr>
      <p:sp>
        <p:nvSpPr>
          <p:cNvPr id="4" name="Text Placeholder 3">
            <a:extLst>
              <a:ext uri="{FF2B5EF4-FFF2-40B4-BE49-F238E27FC236}">
                <a16:creationId xmlns:a16="http://schemas.microsoft.com/office/drawing/2014/main" id="{A4EB95BA-36CD-F479-8A2D-217EBCB85BB6}"/>
              </a:ext>
            </a:extLst>
          </p:cNvPr>
          <p:cNvSpPr>
            <a:spLocks noGrp="1"/>
          </p:cNvSpPr>
          <p:nvPr>
            <p:ph type="body" sz="quarter" idx="10"/>
          </p:nvPr>
        </p:nvSpPr>
        <p:spPr>
          <a:xfrm>
            <a:off x="521031" y="468928"/>
            <a:ext cx="9117013" cy="573489"/>
          </a:xfrm>
          <a:prstGeom prst="rect">
            <a:avLst/>
          </a:prstGeom>
        </p:spPr>
        <p:txBody>
          <a:bodyPr lIns="0" tIns="0" rIns="0" bIns="0"/>
          <a:lstStyle>
            <a:lvl1pPr marL="0" indent="0">
              <a:buNone/>
              <a:defRPr sz="2520">
                <a:solidFill>
                  <a:schemeClr val="tx1"/>
                </a:solidFill>
              </a:defRPr>
            </a:lvl1pPr>
          </a:lstStyle>
          <a:p>
            <a:pPr lvl="0"/>
            <a:r>
              <a:rPr lang="en-US"/>
              <a:t>Click to edit Master text styles</a:t>
            </a:r>
          </a:p>
        </p:txBody>
      </p:sp>
    </p:spTree>
    <p:extLst>
      <p:ext uri="{BB962C8B-B14F-4D97-AF65-F5344CB8AC3E}">
        <p14:creationId xmlns:p14="http://schemas.microsoft.com/office/powerpoint/2010/main" val="41714712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
                                        <p:tgtEl>
                                          <p:spTgt spid="4"/>
                                        </p:tgtEl>
                                      </p:cBhvr>
                                    </p:animEffect>
                                  </p:childTnLst>
                                </p:cTn>
                              </p:par>
                              <p:par>
                                <p:cTn id="8" presetID="42" presetClass="path" presetSubtype="0" decel="100000" fill="hold" grpId="1" nodeType="withEffect">
                                  <p:stCondLst>
                                    <p:cond delay="0"/>
                                  </p:stCondLst>
                                  <p:childTnLst>
                                    <p:animMotion origin="layout" path="M -0.01719 -0.00021 L 3.54167E-6 1.66667E-6 " pathEditMode="relative" rAng="0" ptsTypes="AA">
                                      <p:cBhvr>
                                        <p:cTn id="9" dur="500" fill="hold"/>
                                        <p:tgtEl>
                                          <p:spTgt spid="4"/>
                                        </p:tgtEl>
                                        <p:attrNameLst>
                                          <p:attrName>ppt_x</p:attrName>
                                          <p:attrName>ppt_y</p:attrName>
                                        </p:attrNameLst>
                                      </p:cBhvr>
                                      <p:rCtr x="859" y="0"/>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tmplLst>
          <p:tmpl>
            <p:tnLst>
              <p:par>
                <p:cTn presetID="10" presetClass="entr" presetSubtype="0" fill="hold" nodeType="withEffect">
                  <p:stCondLst>
                    <p:cond delay="0"/>
                  </p:stCondLst>
                  <p:childTnLst>
                    <p:set>
                      <p:cBhvr>
                        <p:cTn dur="1" fill="hold">
                          <p:stCondLst>
                            <p:cond delay="0"/>
                          </p:stCondLst>
                        </p:cTn>
                        <p:tgtEl>
                          <p:spTgt spid="4"/>
                        </p:tgtEl>
                        <p:attrNameLst>
                          <p:attrName>style.visibility</p:attrName>
                        </p:attrNameLst>
                      </p:cBhvr>
                      <p:to>
                        <p:strVal val="visible"/>
                      </p:to>
                    </p:set>
                    <p:animEffect transition="in" filter="fade">
                      <p:cBhvr>
                        <p:cTn dur="250"/>
                        <p:tgtEl>
                          <p:spTgt spid="4"/>
                        </p:tgtEl>
                      </p:cBhvr>
                    </p:animEffect>
                  </p:childTnLst>
                </p:cTn>
              </p:par>
            </p:tnLst>
          </p:tmpl>
        </p:tmplLst>
      </p:bldP>
      <p:bldP spid="4" grpId="1">
        <p:tmplLst>
          <p:tmpl>
            <p:tnLst>
              <p:par>
                <p:cTn presetID="42" presetClass="path" presetSubtype="0" decel="100000" fill="hold" nodeType="withEffect">
                  <p:stCondLst>
                    <p:cond delay="0"/>
                  </p:stCondLst>
                  <p:childTnLst>
                    <p:animMotion origin="layout" path="M -0.01719 -0.00021 L 3.54167E-6 1.66667E-6 " pathEditMode="relative" rAng="0" ptsTypes="AA">
                      <p:cBhvr>
                        <p:cTn dur="500" fill="hold"/>
                        <p:tgtEl>
                          <p:spTgt spid="4"/>
                        </p:tgtEl>
                        <p:attrNameLst>
                          <p:attrName>ppt_x</p:attrName>
                          <p:attrName>ppt_y</p:attrName>
                        </p:attrNameLst>
                      </p:cBhvr>
                      <p:rCtr x="859" y="0"/>
                    </p:animMotion>
                  </p:childTnLst>
                </p:cTn>
              </p:par>
            </p:tnLst>
          </p:tmpl>
        </p:tmplLst>
      </p:bldP>
    </p:bldLst>
  </p:timing>
</p:sldLayout>
</file>

<file path=ppt/slideLayouts/slideLayout2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46CE7D5-CF57-46EF-B807-FDD0502418D4}" type="datetimeFigureOut">
              <a:rPr lang="en-US" smtClean="0"/>
              <a:t>7/15/2024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195520929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46CE7D5-CF57-46EF-B807-FDD0502418D4}" type="datetimeFigureOut">
              <a:rPr lang="en-US" smtClean="0"/>
              <a:t>7/15/2024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330EA680-D336-4FF7-8B7A-9848BB0A1C32}" type="slidenum">
              <a:rPr lang="en-US" smtClean="0"/>
              <a:t>‹#›</a:t>
            </a:fld>
            <a:endParaRPr lang="en-US"/>
          </a:p>
        </p:txBody>
      </p:sp>
    </p:spTree>
    <p:extLst>
      <p:ext uri="{BB962C8B-B14F-4D97-AF65-F5344CB8AC3E}">
        <p14:creationId xmlns:p14="http://schemas.microsoft.com/office/powerpoint/2010/main" val="42806430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p:cSld name="2_Title and Content-No top left corner">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C34B0506-2B64-3E49-5FE4-D6A0EBC598C6}"/>
              </a:ext>
            </a:extLst>
          </p:cNvPr>
          <p:cNvGraphicFramePr>
            <a:graphicFrameLocks noChangeAspect="1"/>
          </p:cNvGraphicFramePr>
          <p:nvPr>
            <p:custDataLst>
              <p:tags r:id="rId1"/>
            </p:custDataLst>
            <p:extLst>
              <p:ext uri="{D42A27DB-BD31-4B8C-83A1-F6EECF244321}">
                <p14:modId xmlns:p14="http://schemas.microsoft.com/office/powerpoint/2010/main" val="301172778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06" imgH="308" progId="TCLayout.ActiveDocument.1">
                  <p:embed/>
                </p:oleObj>
              </mc:Choice>
              <mc:Fallback>
                <p:oleObj name="think-cell Slide" r:id="rId3" imgW="306" imgH="308" progId="TCLayout.ActiveDocument.1">
                  <p:embed/>
                  <p:pic>
                    <p:nvPicPr>
                      <p:cNvPr id="7" name="Object 6" hidden="1">
                        <a:extLst>
                          <a:ext uri="{FF2B5EF4-FFF2-40B4-BE49-F238E27FC236}">
                            <a16:creationId xmlns:a16="http://schemas.microsoft.com/office/drawing/2014/main" id="{C34B0506-2B64-3E49-5FE4-D6A0EBC598C6}"/>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pic>
        <p:nvPicPr>
          <p:cNvPr id="5" name="Picture 4">
            <a:extLst>
              <a:ext uri="{FF2B5EF4-FFF2-40B4-BE49-F238E27FC236}">
                <a16:creationId xmlns:a16="http://schemas.microsoft.com/office/drawing/2014/main" id="{F2BE35FF-0CF9-4951-6E0B-319CEB26E27E}"/>
              </a:ext>
            </a:extLst>
          </p:cNvPr>
          <p:cNvPicPr>
            <a:picLocks noChangeAspect="1"/>
          </p:cNvPicPr>
          <p:nvPr/>
        </p:nvPicPr>
        <p:blipFill>
          <a:blip r:embed="rId5"/>
          <a:srcRect/>
          <a:stretch/>
        </p:blipFill>
        <p:spPr>
          <a:xfrm>
            <a:off x="1524" y="0"/>
            <a:ext cx="12188952" cy="6857999"/>
          </a:xfrm>
          <a:prstGeom prst="rect">
            <a:avLst/>
          </a:prstGeom>
        </p:spPr>
      </p:pic>
      <p:sp>
        <p:nvSpPr>
          <p:cNvPr id="2" name="Title 1"/>
          <p:cNvSpPr>
            <a:spLocks noGrp="1"/>
          </p:cNvSpPr>
          <p:nvPr>
            <p:ph type="title"/>
          </p:nvPr>
        </p:nvSpPr>
        <p:spPr>
          <a:xfrm>
            <a:off x="1097541" y="713085"/>
            <a:ext cx="10703934" cy="701731"/>
          </a:xfrm>
          <a:effectLst/>
        </p:spPr>
        <p:txBody>
          <a:bodyPr vert="horz" anchor="t"/>
          <a:lstStyle>
            <a:lvl1pPr>
              <a:defRPr spc="-100" baseline="0">
                <a:gradFill flip="none" rotWithShape="1">
                  <a:gsLst>
                    <a:gs pos="0">
                      <a:schemeClr val="accent4"/>
                    </a:gs>
                    <a:gs pos="50000">
                      <a:srgbClr val="4F3F7D"/>
                    </a:gs>
                    <a:gs pos="100000">
                      <a:schemeClr val="accent1"/>
                    </a:gs>
                  </a:gsLst>
                  <a:lin ang="0" scaled="1"/>
                  <a:tileRect/>
                </a:gradFill>
                <a:effectLst/>
              </a:defRPr>
            </a:lvl1pPr>
          </a:lstStyle>
          <a:p>
            <a:r>
              <a:rPr lang="en-US"/>
              <a:t>Click to edit Master title style</a:t>
            </a:r>
          </a:p>
        </p:txBody>
      </p:sp>
      <p:sp>
        <p:nvSpPr>
          <p:cNvPr id="3" name="Content Placeholder 2"/>
          <p:cNvSpPr>
            <a:spLocks noGrp="1"/>
          </p:cNvSpPr>
          <p:nvPr>
            <p:ph idx="1"/>
          </p:nvPr>
        </p:nvSpPr>
        <p:spPr>
          <a:xfrm>
            <a:off x="1097542" y="1991171"/>
            <a:ext cx="10703934" cy="3877921"/>
          </a:xfrm>
        </p:spPr>
        <p:txBody>
          <a:bodyPr/>
          <a:lstStyle>
            <a:lvl1pPr marL="230188" indent="-230188">
              <a:buClr>
                <a:srgbClr val="032C5D"/>
              </a:buClr>
              <a:defRPr i="1">
                <a:solidFill>
                  <a:srgbClr val="032C5D"/>
                </a:solidFill>
              </a:defRPr>
            </a:lvl1pPr>
            <a:lvl2pPr marL="684213" indent="-222250">
              <a:buClr>
                <a:srgbClr val="032C5D"/>
              </a:buClr>
              <a:defRPr i="1">
                <a:solidFill>
                  <a:srgbClr val="032C5D"/>
                </a:solidFill>
              </a:defRPr>
            </a:lvl2pPr>
            <a:lvl3pPr marL="1144588" indent="-230188">
              <a:buClr>
                <a:srgbClr val="032C5D"/>
              </a:buClr>
              <a:defRPr i="1">
                <a:solidFill>
                  <a:srgbClr val="032C5D"/>
                </a:solidFill>
              </a:defRPr>
            </a:lvl3pPr>
            <a:lvl4pPr marL="1598613" indent="-222250">
              <a:buClr>
                <a:srgbClr val="032C5D"/>
              </a:buClr>
              <a:defRPr i="1">
                <a:solidFill>
                  <a:srgbClr val="032C5D"/>
                </a:solidFill>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8" name="Date Placeholder 3">
            <a:extLst>
              <a:ext uri="{FF2B5EF4-FFF2-40B4-BE49-F238E27FC236}">
                <a16:creationId xmlns:a16="http://schemas.microsoft.com/office/drawing/2014/main" id="{48BAA5A4-EA23-0604-89BC-CBABEBFC35DB}"/>
              </a:ext>
            </a:extLst>
          </p:cNvPr>
          <p:cNvSpPr txBox="1">
            <a:spLocks/>
          </p:cNvSpPr>
          <p:nvPr/>
        </p:nvSpPr>
        <p:spPr>
          <a:xfrm>
            <a:off x="11410431" y="6332761"/>
            <a:ext cx="476770" cy="365125"/>
          </a:xfrm>
          <a:prstGeom prst="rect">
            <a:avLst/>
          </a:prstGeom>
        </p:spPr>
        <p:txBody>
          <a:bodyPr vert="horz" wrap="none" lIns="91440" tIns="45720" rIns="91440" bIns="45720" rtlCol="0" anchor="ctr"/>
          <a:lstStyle>
            <a:defPPr>
              <a:defRPr lang="id-ID"/>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02E61F0C-A79F-4D00-B70E-1C93C9F667BE}" type="slidenum">
              <a:rPr lang="id-ID" b="1" smtClean="0">
                <a:solidFill>
                  <a:schemeClr val="bg1"/>
                </a:solidFill>
                <a:latin typeface="Segoe UI" panose="020B0502040204020203" pitchFamily="34" charset="0"/>
                <a:ea typeface="Lato" panose="020F0502020204030203" pitchFamily="34" charset="0"/>
                <a:cs typeface="Segoe UI" panose="020B0502040204020203" pitchFamily="34" charset="0"/>
              </a:rPr>
              <a:pPr algn="ctr"/>
              <a:t>‹#›</a:t>
            </a:fld>
            <a:endParaRPr lang="id-ID" b="1">
              <a:solidFill>
                <a:schemeClr val="bg1"/>
              </a:solidFill>
              <a:latin typeface="Segoe UI" panose="020B0502040204020203" pitchFamily="34" charset="0"/>
              <a:ea typeface="Lato" panose="020F0502020204030203" pitchFamily="34" charset="0"/>
              <a:cs typeface="Segoe UI" panose="020B0502040204020203" pitchFamily="34" charset="0"/>
            </a:endParaRPr>
          </a:p>
        </p:txBody>
      </p:sp>
    </p:spTree>
    <p:extLst>
      <p:ext uri="{BB962C8B-B14F-4D97-AF65-F5344CB8AC3E}">
        <p14:creationId xmlns:p14="http://schemas.microsoft.com/office/powerpoint/2010/main" val="33017464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3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E8E93FD-16FC-4F9A-A892-B3FB6FF53D1A}"/>
              </a:ext>
            </a:extLst>
          </p:cNvPr>
          <p:cNvSpPr>
            <a:spLocks noGrp="1"/>
          </p:cNvSpPr>
          <p:nvPr>
            <p:ph type="ctrTitle"/>
          </p:nvPr>
        </p:nvSpPr>
        <p:spPr>
          <a:xfrm>
            <a:off x="1524000" y="1122363"/>
            <a:ext cx="9144000" cy="2387600"/>
          </a:xfrm>
        </p:spPr>
        <p:txBody>
          <a:bodyPr anchor="b">
            <a:normAutofit/>
          </a:bodyPr>
          <a:lstStyle>
            <a:lvl1pPr algn="ctr">
              <a:defRPr sz="4800"/>
            </a:lvl1pPr>
          </a:lstStyle>
          <a:p>
            <a:r>
              <a:rPr lang="en-US"/>
              <a:t>Click to edit Master title style</a:t>
            </a:r>
          </a:p>
        </p:txBody>
      </p:sp>
      <p:sp>
        <p:nvSpPr>
          <p:cNvPr id="3" name="Subtitle 2">
            <a:extLst>
              <a:ext uri="{FF2B5EF4-FFF2-40B4-BE49-F238E27FC236}">
                <a16:creationId xmlns:a16="http://schemas.microsoft.com/office/drawing/2014/main" id="{F7DD4EF6-66CD-4E98-813E-1E2701E4392E}"/>
              </a:ext>
            </a:extLst>
          </p:cNvPr>
          <p:cNvSpPr>
            <a:spLocks noGrp="1"/>
          </p:cNvSpPr>
          <p:nvPr>
            <p:ph type="subTitle" idx="1"/>
          </p:nvPr>
        </p:nvSpPr>
        <p:spPr>
          <a:xfrm>
            <a:off x="1524000" y="3602038"/>
            <a:ext cx="9144000" cy="1655762"/>
          </a:xfrm>
        </p:spPr>
        <p:txBody>
          <a:bodyPr>
            <a:normAutofit/>
          </a:bodyPr>
          <a:lstStyle>
            <a:lvl1pPr marL="0" indent="0" algn="ctr">
              <a:buNone/>
              <a:defRPr sz="2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6" name="Slide Number Placeholder 5">
            <a:extLst>
              <a:ext uri="{FF2B5EF4-FFF2-40B4-BE49-F238E27FC236}">
                <a16:creationId xmlns:a16="http://schemas.microsoft.com/office/drawing/2014/main" id="{5A1F0F6C-6E83-4A04-9101-B965AED640F5}"/>
              </a:ext>
            </a:extLst>
          </p:cNvPr>
          <p:cNvSpPr>
            <a:spLocks noGrp="1"/>
          </p:cNvSpPr>
          <p:nvPr>
            <p:ph type="sldNum" sz="quarter" idx="12"/>
          </p:nvPr>
        </p:nvSpPr>
        <p:spPr/>
        <p:txBody>
          <a:bodyPr/>
          <a:lstStyle/>
          <a:p>
            <a:fld id="{C316051F-4359-496E-92A0-5D913EDCCF56}" type="slidenum">
              <a:rPr lang="en-US" smtClean="0"/>
              <a:t>‹#›</a:t>
            </a:fld>
            <a:endParaRPr lang="en-US"/>
          </a:p>
        </p:txBody>
      </p:sp>
      <p:sp>
        <p:nvSpPr>
          <p:cNvPr id="7" name="Footer Placeholder 3">
            <a:extLst>
              <a:ext uri="{FF2B5EF4-FFF2-40B4-BE49-F238E27FC236}">
                <a16:creationId xmlns:a16="http://schemas.microsoft.com/office/drawing/2014/main" id="{5F053D1E-94B5-401C-9570-1BE10FA2D403}"/>
              </a:ext>
            </a:extLst>
          </p:cNvPr>
          <p:cNvSpPr>
            <a:spLocks noGrp="1"/>
          </p:cNvSpPr>
          <p:nvPr>
            <p:ph type="ftr" sz="quarter" idx="11"/>
          </p:nvPr>
        </p:nvSpPr>
        <p:spPr>
          <a:xfrm>
            <a:off x="4038600" y="6356350"/>
            <a:ext cx="4114800" cy="365125"/>
          </a:xfrm>
        </p:spPr>
        <p:txBody>
          <a:bodyPr/>
          <a:lstStyle>
            <a:lvl1pPr>
              <a:defRPr>
                <a:solidFill>
                  <a:schemeClr val="tx1"/>
                </a:solidFill>
              </a:defRPr>
            </a:lvl1pPr>
          </a:lstStyle>
          <a:p>
            <a:r>
              <a:rPr lang="en-US"/>
              <a:t>Open Distribution</a:t>
            </a:r>
          </a:p>
        </p:txBody>
      </p:sp>
    </p:spTree>
    <p:extLst>
      <p:ext uri="{BB962C8B-B14F-4D97-AF65-F5344CB8AC3E}">
        <p14:creationId xmlns:p14="http://schemas.microsoft.com/office/powerpoint/2010/main" val="569989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7C3F3F-91CF-429C-8442-C6E29A6AF00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ECBE58AC-FDF0-43A7-8F82-EA7B0CB496A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6C7C8949-AC4D-4FA9-9243-AFE76BBCE6DC}"/>
              </a:ext>
            </a:extLst>
          </p:cNvPr>
          <p:cNvSpPr>
            <a:spLocks noGrp="1"/>
          </p:cNvSpPr>
          <p:nvPr>
            <p:ph type="sldNum" sz="quarter" idx="12"/>
          </p:nvPr>
        </p:nvSpPr>
        <p:spPr/>
        <p:txBody>
          <a:bodyPr/>
          <a:lstStyle/>
          <a:p>
            <a:fld id="{C316051F-4359-496E-92A0-5D913EDCCF56}" type="slidenum">
              <a:rPr lang="en-US" smtClean="0"/>
              <a:t>‹#›</a:t>
            </a:fld>
            <a:endParaRPr lang="en-US"/>
          </a:p>
        </p:txBody>
      </p:sp>
      <p:pic>
        <p:nvPicPr>
          <p:cNvPr id="9" name="Picture 1">
            <a:extLst>
              <a:ext uri="{FF2B5EF4-FFF2-40B4-BE49-F238E27FC236}">
                <a16:creationId xmlns:a16="http://schemas.microsoft.com/office/drawing/2014/main" id="{373A6AB7-D1A6-4778-9FA7-E56C399BFFDF}"/>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p:blipFill>
        <p:spPr bwMode="auto">
          <a:xfrm>
            <a:off x="838200" y="6288769"/>
            <a:ext cx="1500265" cy="408211"/>
          </a:xfrm>
          <a:prstGeom prst="rect">
            <a:avLst/>
          </a:prstGeom>
          <a:noFill/>
        </p:spPr>
      </p:pic>
      <p:sp>
        <p:nvSpPr>
          <p:cNvPr id="7" name="Footer Placeholder 3">
            <a:extLst>
              <a:ext uri="{FF2B5EF4-FFF2-40B4-BE49-F238E27FC236}">
                <a16:creationId xmlns:a16="http://schemas.microsoft.com/office/drawing/2014/main" id="{D83B1169-661E-47B8-880A-E474C84EC5D2}"/>
              </a:ext>
            </a:extLst>
          </p:cNvPr>
          <p:cNvSpPr>
            <a:spLocks noGrp="1"/>
          </p:cNvSpPr>
          <p:nvPr>
            <p:ph type="ftr" sz="quarter" idx="11"/>
          </p:nvPr>
        </p:nvSpPr>
        <p:spPr>
          <a:xfrm>
            <a:off x="4038600" y="6356350"/>
            <a:ext cx="4114800" cy="365125"/>
          </a:xfrm>
        </p:spPr>
        <p:txBody>
          <a:bodyPr/>
          <a:lstStyle>
            <a:lvl1pPr>
              <a:defRPr>
                <a:solidFill>
                  <a:schemeClr val="tx1"/>
                </a:solidFill>
              </a:defRPr>
            </a:lvl1pPr>
          </a:lstStyle>
          <a:p>
            <a:r>
              <a:rPr lang="en-US"/>
              <a:t>Open Distribution</a:t>
            </a:r>
          </a:p>
        </p:txBody>
      </p:sp>
    </p:spTree>
    <p:extLst>
      <p:ext uri="{BB962C8B-B14F-4D97-AF65-F5344CB8AC3E}">
        <p14:creationId xmlns:p14="http://schemas.microsoft.com/office/powerpoint/2010/main" val="3001564036"/>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78E5A6-604A-416A-9B7D-7A79774307BE}"/>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E0A31532-D155-46BF-8988-CF9327AAB58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6" name="Slide Number Placeholder 5">
            <a:extLst>
              <a:ext uri="{FF2B5EF4-FFF2-40B4-BE49-F238E27FC236}">
                <a16:creationId xmlns:a16="http://schemas.microsoft.com/office/drawing/2014/main" id="{67629CE3-B97C-4787-BCF5-9D09C0F4F008}"/>
              </a:ext>
            </a:extLst>
          </p:cNvPr>
          <p:cNvSpPr>
            <a:spLocks noGrp="1"/>
          </p:cNvSpPr>
          <p:nvPr>
            <p:ph type="sldNum" sz="quarter" idx="12"/>
          </p:nvPr>
        </p:nvSpPr>
        <p:spPr/>
        <p:txBody>
          <a:bodyPr/>
          <a:lstStyle/>
          <a:p>
            <a:fld id="{C316051F-4359-496E-92A0-5D913EDCCF56}" type="slidenum">
              <a:rPr lang="en-US" smtClean="0"/>
              <a:t>‹#›</a:t>
            </a:fld>
            <a:endParaRPr lang="en-US"/>
          </a:p>
        </p:txBody>
      </p:sp>
      <p:pic>
        <p:nvPicPr>
          <p:cNvPr id="7" name="Picture 1">
            <a:extLst>
              <a:ext uri="{FF2B5EF4-FFF2-40B4-BE49-F238E27FC236}">
                <a16:creationId xmlns:a16="http://schemas.microsoft.com/office/drawing/2014/main" id="{C63A4E8D-44E4-4F47-91A5-B62443640002}"/>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p:blipFill>
        <p:spPr bwMode="auto">
          <a:xfrm>
            <a:off x="838200" y="6288769"/>
            <a:ext cx="1500265" cy="408211"/>
          </a:xfrm>
          <a:prstGeom prst="rect">
            <a:avLst/>
          </a:prstGeom>
          <a:noFill/>
        </p:spPr>
      </p:pic>
      <p:sp>
        <p:nvSpPr>
          <p:cNvPr id="8" name="Footer Placeholder 3">
            <a:extLst>
              <a:ext uri="{FF2B5EF4-FFF2-40B4-BE49-F238E27FC236}">
                <a16:creationId xmlns:a16="http://schemas.microsoft.com/office/drawing/2014/main" id="{EFB3E9FE-E47E-402F-B8F7-EF863CBF8BA2}"/>
              </a:ext>
            </a:extLst>
          </p:cNvPr>
          <p:cNvSpPr>
            <a:spLocks noGrp="1"/>
          </p:cNvSpPr>
          <p:nvPr>
            <p:ph type="ftr" sz="quarter" idx="11"/>
          </p:nvPr>
        </p:nvSpPr>
        <p:spPr>
          <a:xfrm>
            <a:off x="4038600" y="6356350"/>
            <a:ext cx="4114800" cy="365125"/>
          </a:xfrm>
        </p:spPr>
        <p:txBody>
          <a:bodyPr/>
          <a:lstStyle>
            <a:lvl1pPr>
              <a:defRPr>
                <a:solidFill>
                  <a:schemeClr val="tx1"/>
                </a:solidFill>
              </a:defRPr>
            </a:lvl1pPr>
          </a:lstStyle>
          <a:p>
            <a:r>
              <a:rPr lang="en-US"/>
              <a:t>Open Distribution</a:t>
            </a:r>
          </a:p>
        </p:txBody>
      </p:sp>
    </p:spTree>
    <p:extLst>
      <p:ext uri="{BB962C8B-B14F-4D97-AF65-F5344CB8AC3E}">
        <p14:creationId xmlns:p14="http://schemas.microsoft.com/office/powerpoint/2010/main" val="243839709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4E18E0-C4BE-4C0F-820B-BC8EE37DB6CF}"/>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74358CF-303C-4E24-B7C5-9CDBDCD1C346}"/>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784F9649-54EA-442C-AF8E-EBED97305D1A}"/>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a:extLst>
              <a:ext uri="{FF2B5EF4-FFF2-40B4-BE49-F238E27FC236}">
                <a16:creationId xmlns:a16="http://schemas.microsoft.com/office/drawing/2014/main" id="{BB1824A7-ED9E-4933-9E7D-47E85A877445}"/>
              </a:ext>
            </a:extLst>
          </p:cNvPr>
          <p:cNvSpPr>
            <a:spLocks noGrp="1"/>
          </p:cNvSpPr>
          <p:nvPr>
            <p:ph type="sldNum" sz="quarter" idx="12"/>
          </p:nvPr>
        </p:nvSpPr>
        <p:spPr/>
        <p:txBody>
          <a:bodyPr/>
          <a:lstStyle/>
          <a:p>
            <a:fld id="{C316051F-4359-496E-92A0-5D913EDCCF56}" type="slidenum">
              <a:rPr lang="en-US" smtClean="0"/>
              <a:t>‹#›</a:t>
            </a:fld>
            <a:endParaRPr lang="en-US"/>
          </a:p>
        </p:txBody>
      </p:sp>
      <p:pic>
        <p:nvPicPr>
          <p:cNvPr id="8" name="Picture 1">
            <a:extLst>
              <a:ext uri="{FF2B5EF4-FFF2-40B4-BE49-F238E27FC236}">
                <a16:creationId xmlns:a16="http://schemas.microsoft.com/office/drawing/2014/main" id="{0A49D4D6-10BE-4D80-9DBA-F2C922429FB8}"/>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p:blipFill>
        <p:spPr bwMode="auto">
          <a:xfrm>
            <a:off x="838200" y="6288769"/>
            <a:ext cx="1500265" cy="408211"/>
          </a:xfrm>
          <a:prstGeom prst="rect">
            <a:avLst/>
          </a:prstGeom>
          <a:noFill/>
        </p:spPr>
      </p:pic>
      <p:sp>
        <p:nvSpPr>
          <p:cNvPr id="9" name="Footer Placeholder 3">
            <a:extLst>
              <a:ext uri="{FF2B5EF4-FFF2-40B4-BE49-F238E27FC236}">
                <a16:creationId xmlns:a16="http://schemas.microsoft.com/office/drawing/2014/main" id="{5BA661CD-997C-4280-B47B-1ABFF0A3D5AC}"/>
              </a:ext>
            </a:extLst>
          </p:cNvPr>
          <p:cNvSpPr>
            <a:spLocks noGrp="1"/>
          </p:cNvSpPr>
          <p:nvPr>
            <p:ph type="ftr" sz="quarter" idx="11"/>
          </p:nvPr>
        </p:nvSpPr>
        <p:spPr>
          <a:xfrm>
            <a:off x="4038600" y="6356350"/>
            <a:ext cx="4114800" cy="365125"/>
          </a:xfrm>
        </p:spPr>
        <p:txBody>
          <a:bodyPr/>
          <a:lstStyle>
            <a:lvl1pPr>
              <a:defRPr>
                <a:solidFill>
                  <a:schemeClr val="tx1"/>
                </a:solidFill>
              </a:defRPr>
            </a:lvl1pPr>
          </a:lstStyle>
          <a:p>
            <a:r>
              <a:rPr lang="en-US"/>
              <a:t>Open Distribution</a:t>
            </a:r>
          </a:p>
        </p:txBody>
      </p:sp>
    </p:spTree>
    <p:extLst>
      <p:ext uri="{BB962C8B-B14F-4D97-AF65-F5344CB8AC3E}">
        <p14:creationId xmlns:p14="http://schemas.microsoft.com/office/powerpoint/2010/main" val="4193788881"/>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710C84-0A3B-4570-92BC-DE5776ECA93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455EBF56-BD4A-4923-970D-0B9949B38FC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9C2E4B90-E469-42DE-8BE2-383D5B2F461C}"/>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46D14D97-9A52-407E-93B0-F357C283550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B656B20C-A0AA-4024-830A-0FF9AC8E0152}"/>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Slide Number Placeholder 8">
            <a:extLst>
              <a:ext uri="{FF2B5EF4-FFF2-40B4-BE49-F238E27FC236}">
                <a16:creationId xmlns:a16="http://schemas.microsoft.com/office/drawing/2014/main" id="{25006075-DC02-4CCA-94B9-09A68EA8FB5D}"/>
              </a:ext>
            </a:extLst>
          </p:cNvPr>
          <p:cNvSpPr>
            <a:spLocks noGrp="1"/>
          </p:cNvSpPr>
          <p:nvPr>
            <p:ph type="sldNum" sz="quarter" idx="12"/>
          </p:nvPr>
        </p:nvSpPr>
        <p:spPr/>
        <p:txBody>
          <a:bodyPr/>
          <a:lstStyle/>
          <a:p>
            <a:fld id="{C316051F-4359-496E-92A0-5D913EDCCF56}" type="slidenum">
              <a:rPr lang="en-US" smtClean="0"/>
              <a:t>‹#›</a:t>
            </a:fld>
            <a:endParaRPr lang="en-US"/>
          </a:p>
        </p:txBody>
      </p:sp>
      <p:pic>
        <p:nvPicPr>
          <p:cNvPr id="10" name="Picture 1">
            <a:extLst>
              <a:ext uri="{FF2B5EF4-FFF2-40B4-BE49-F238E27FC236}">
                <a16:creationId xmlns:a16="http://schemas.microsoft.com/office/drawing/2014/main" id="{CF1F1CD8-9B28-4D49-B64D-E8A8747726B8}"/>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p:blipFill>
        <p:spPr bwMode="auto">
          <a:xfrm>
            <a:off x="838200" y="6288769"/>
            <a:ext cx="1500265" cy="408211"/>
          </a:xfrm>
          <a:prstGeom prst="rect">
            <a:avLst/>
          </a:prstGeom>
          <a:noFill/>
        </p:spPr>
      </p:pic>
      <p:sp>
        <p:nvSpPr>
          <p:cNvPr id="11" name="Footer Placeholder 3">
            <a:extLst>
              <a:ext uri="{FF2B5EF4-FFF2-40B4-BE49-F238E27FC236}">
                <a16:creationId xmlns:a16="http://schemas.microsoft.com/office/drawing/2014/main" id="{3B8ACB18-D229-4951-92A1-9A9AA4F3582B}"/>
              </a:ext>
            </a:extLst>
          </p:cNvPr>
          <p:cNvSpPr>
            <a:spLocks noGrp="1"/>
          </p:cNvSpPr>
          <p:nvPr>
            <p:ph type="ftr" sz="quarter" idx="11"/>
          </p:nvPr>
        </p:nvSpPr>
        <p:spPr>
          <a:xfrm>
            <a:off x="4038600" y="6356350"/>
            <a:ext cx="4114800" cy="365125"/>
          </a:xfrm>
        </p:spPr>
        <p:txBody>
          <a:bodyPr/>
          <a:lstStyle>
            <a:lvl1pPr>
              <a:defRPr>
                <a:solidFill>
                  <a:schemeClr val="tx1"/>
                </a:solidFill>
              </a:defRPr>
            </a:lvl1pPr>
          </a:lstStyle>
          <a:p>
            <a:r>
              <a:rPr lang="en-US"/>
              <a:t>Open Distribution</a:t>
            </a:r>
          </a:p>
        </p:txBody>
      </p:sp>
    </p:spTree>
    <p:extLst>
      <p:ext uri="{BB962C8B-B14F-4D97-AF65-F5344CB8AC3E}">
        <p14:creationId xmlns:p14="http://schemas.microsoft.com/office/powerpoint/2010/main" val="3100826112"/>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811C6A-F93D-474B-8004-A9B76C4257CD}"/>
              </a:ext>
            </a:extLst>
          </p:cNvPr>
          <p:cNvSpPr>
            <a:spLocks noGrp="1"/>
          </p:cNvSpPr>
          <p:nvPr>
            <p:ph type="title"/>
          </p:nvPr>
        </p:nvSpPr>
        <p:spPr/>
        <p:txBody>
          <a:bodyPr/>
          <a:lstStyle/>
          <a:p>
            <a:r>
              <a:rPr lang="en-US"/>
              <a:t>Click to edit Master title style</a:t>
            </a:r>
          </a:p>
        </p:txBody>
      </p:sp>
      <p:sp>
        <p:nvSpPr>
          <p:cNvPr id="5" name="Slide Number Placeholder 4">
            <a:extLst>
              <a:ext uri="{FF2B5EF4-FFF2-40B4-BE49-F238E27FC236}">
                <a16:creationId xmlns:a16="http://schemas.microsoft.com/office/drawing/2014/main" id="{27F8AECF-C62C-4AB0-9ED6-2AC7097D4922}"/>
              </a:ext>
            </a:extLst>
          </p:cNvPr>
          <p:cNvSpPr>
            <a:spLocks noGrp="1"/>
          </p:cNvSpPr>
          <p:nvPr>
            <p:ph type="sldNum" sz="quarter" idx="12"/>
          </p:nvPr>
        </p:nvSpPr>
        <p:spPr/>
        <p:txBody>
          <a:bodyPr/>
          <a:lstStyle/>
          <a:p>
            <a:fld id="{C316051F-4359-496E-92A0-5D913EDCCF56}" type="slidenum">
              <a:rPr lang="en-US" smtClean="0"/>
              <a:t>‹#›</a:t>
            </a:fld>
            <a:endParaRPr lang="en-US"/>
          </a:p>
        </p:txBody>
      </p:sp>
      <p:pic>
        <p:nvPicPr>
          <p:cNvPr id="6" name="Picture 1">
            <a:extLst>
              <a:ext uri="{FF2B5EF4-FFF2-40B4-BE49-F238E27FC236}">
                <a16:creationId xmlns:a16="http://schemas.microsoft.com/office/drawing/2014/main" id="{7EFCFA37-E80E-4980-94C1-64938EAAF9E1}"/>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p:blipFill>
        <p:spPr bwMode="auto">
          <a:xfrm>
            <a:off x="838200" y="6288769"/>
            <a:ext cx="1500265" cy="408211"/>
          </a:xfrm>
          <a:prstGeom prst="rect">
            <a:avLst/>
          </a:prstGeom>
          <a:noFill/>
        </p:spPr>
      </p:pic>
      <p:sp>
        <p:nvSpPr>
          <p:cNvPr id="7" name="Footer Placeholder 3">
            <a:extLst>
              <a:ext uri="{FF2B5EF4-FFF2-40B4-BE49-F238E27FC236}">
                <a16:creationId xmlns:a16="http://schemas.microsoft.com/office/drawing/2014/main" id="{2BBCF5B7-AD54-4656-AE10-FD2CDDE9D3F3}"/>
              </a:ext>
            </a:extLst>
          </p:cNvPr>
          <p:cNvSpPr>
            <a:spLocks noGrp="1"/>
          </p:cNvSpPr>
          <p:nvPr>
            <p:ph type="ftr" sz="quarter" idx="11"/>
          </p:nvPr>
        </p:nvSpPr>
        <p:spPr>
          <a:xfrm>
            <a:off x="4038600" y="6356350"/>
            <a:ext cx="4114800" cy="365125"/>
          </a:xfrm>
        </p:spPr>
        <p:txBody>
          <a:bodyPr/>
          <a:lstStyle>
            <a:lvl1pPr>
              <a:defRPr>
                <a:solidFill>
                  <a:schemeClr val="tx1"/>
                </a:solidFill>
              </a:defRPr>
            </a:lvl1pPr>
          </a:lstStyle>
          <a:p>
            <a:r>
              <a:rPr lang="en-US"/>
              <a:t>Open Distribution</a:t>
            </a:r>
          </a:p>
        </p:txBody>
      </p:sp>
    </p:spTree>
    <p:extLst>
      <p:ext uri="{BB962C8B-B14F-4D97-AF65-F5344CB8AC3E}">
        <p14:creationId xmlns:p14="http://schemas.microsoft.com/office/powerpoint/2010/main" val="376830520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6FEEA98D-D8AF-4B2F-BCA5-AC229C7E5CA0}"/>
              </a:ext>
            </a:extLst>
          </p:cNvPr>
          <p:cNvSpPr>
            <a:spLocks noGrp="1"/>
          </p:cNvSpPr>
          <p:nvPr>
            <p:ph type="sldNum" sz="quarter" idx="12"/>
          </p:nvPr>
        </p:nvSpPr>
        <p:spPr/>
        <p:txBody>
          <a:bodyPr/>
          <a:lstStyle/>
          <a:p>
            <a:fld id="{C316051F-4359-496E-92A0-5D913EDCCF56}" type="slidenum">
              <a:rPr lang="en-US" smtClean="0"/>
              <a:t>‹#›</a:t>
            </a:fld>
            <a:endParaRPr lang="en-US"/>
          </a:p>
        </p:txBody>
      </p:sp>
      <p:pic>
        <p:nvPicPr>
          <p:cNvPr id="5" name="Picture 1">
            <a:extLst>
              <a:ext uri="{FF2B5EF4-FFF2-40B4-BE49-F238E27FC236}">
                <a16:creationId xmlns:a16="http://schemas.microsoft.com/office/drawing/2014/main" id="{26F96BFE-8A4E-46D0-8084-E622837A5F8A}"/>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p:blipFill>
        <p:spPr bwMode="auto">
          <a:xfrm>
            <a:off x="838200" y="6288769"/>
            <a:ext cx="1500265" cy="408211"/>
          </a:xfrm>
          <a:prstGeom prst="rect">
            <a:avLst/>
          </a:prstGeom>
          <a:noFill/>
        </p:spPr>
      </p:pic>
      <p:sp>
        <p:nvSpPr>
          <p:cNvPr id="6" name="Footer Placeholder 3">
            <a:extLst>
              <a:ext uri="{FF2B5EF4-FFF2-40B4-BE49-F238E27FC236}">
                <a16:creationId xmlns:a16="http://schemas.microsoft.com/office/drawing/2014/main" id="{D8650AA4-7C93-462A-94C6-8934557689AA}"/>
              </a:ext>
            </a:extLst>
          </p:cNvPr>
          <p:cNvSpPr>
            <a:spLocks noGrp="1"/>
          </p:cNvSpPr>
          <p:nvPr>
            <p:ph type="ftr" sz="quarter" idx="11"/>
          </p:nvPr>
        </p:nvSpPr>
        <p:spPr>
          <a:xfrm>
            <a:off x="4038600" y="6356350"/>
            <a:ext cx="4114800" cy="365125"/>
          </a:xfrm>
        </p:spPr>
        <p:txBody>
          <a:bodyPr/>
          <a:lstStyle>
            <a:lvl1pPr>
              <a:defRPr>
                <a:solidFill>
                  <a:schemeClr val="tx1"/>
                </a:solidFill>
              </a:defRPr>
            </a:lvl1pPr>
          </a:lstStyle>
          <a:p>
            <a:r>
              <a:rPr lang="en-US"/>
              <a:t>Open Distribution</a:t>
            </a:r>
          </a:p>
        </p:txBody>
      </p:sp>
    </p:spTree>
    <p:extLst>
      <p:ext uri="{BB962C8B-B14F-4D97-AF65-F5344CB8AC3E}">
        <p14:creationId xmlns:p14="http://schemas.microsoft.com/office/powerpoint/2010/main" val="354538478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3CE0CC-2E83-49B5-AACA-11D1A5B670F6}"/>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A9C703E4-780A-4DD6-A6F7-23965FAE4B1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C541767-BDCA-4AAA-8DBD-ADF0280B94C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1B364208-5E8B-4E6B-980F-B884B27BA505}"/>
              </a:ext>
            </a:extLst>
          </p:cNvPr>
          <p:cNvSpPr>
            <a:spLocks noGrp="1"/>
          </p:cNvSpPr>
          <p:nvPr>
            <p:ph type="sldNum" sz="quarter" idx="12"/>
          </p:nvPr>
        </p:nvSpPr>
        <p:spPr/>
        <p:txBody>
          <a:bodyPr/>
          <a:lstStyle/>
          <a:p>
            <a:fld id="{C316051F-4359-496E-92A0-5D913EDCCF56}" type="slidenum">
              <a:rPr lang="en-US" smtClean="0"/>
              <a:t>‹#›</a:t>
            </a:fld>
            <a:endParaRPr lang="en-US"/>
          </a:p>
        </p:txBody>
      </p:sp>
      <p:pic>
        <p:nvPicPr>
          <p:cNvPr id="8" name="Picture 1">
            <a:extLst>
              <a:ext uri="{FF2B5EF4-FFF2-40B4-BE49-F238E27FC236}">
                <a16:creationId xmlns:a16="http://schemas.microsoft.com/office/drawing/2014/main" id="{C106A05F-D4C0-40D6-9762-A4163715A8D2}"/>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p:blipFill>
        <p:spPr bwMode="auto">
          <a:xfrm>
            <a:off x="838200" y="6288769"/>
            <a:ext cx="1500265" cy="408211"/>
          </a:xfrm>
          <a:prstGeom prst="rect">
            <a:avLst/>
          </a:prstGeom>
          <a:noFill/>
        </p:spPr>
      </p:pic>
      <p:sp>
        <p:nvSpPr>
          <p:cNvPr id="9" name="Footer Placeholder 3">
            <a:extLst>
              <a:ext uri="{FF2B5EF4-FFF2-40B4-BE49-F238E27FC236}">
                <a16:creationId xmlns:a16="http://schemas.microsoft.com/office/drawing/2014/main" id="{24E7E2B9-DC4F-4889-933C-AE38E538FE25}"/>
              </a:ext>
            </a:extLst>
          </p:cNvPr>
          <p:cNvSpPr>
            <a:spLocks noGrp="1"/>
          </p:cNvSpPr>
          <p:nvPr>
            <p:ph type="ftr" sz="quarter" idx="11"/>
          </p:nvPr>
        </p:nvSpPr>
        <p:spPr>
          <a:xfrm>
            <a:off x="4038600" y="6356350"/>
            <a:ext cx="4114800" cy="365125"/>
          </a:xfrm>
        </p:spPr>
        <p:txBody>
          <a:bodyPr/>
          <a:lstStyle>
            <a:lvl1pPr>
              <a:defRPr>
                <a:solidFill>
                  <a:schemeClr val="tx1"/>
                </a:solidFill>
              </a:defRPr>
            </a:lvl1pPr>
          </a:lstStyle>
          <a:p>
            <a:r>
              <a:rPr lang="en-US"/>
              <a:t>Open Distribution</a:t>
            </a:r>
          </a:p>
        </p:txBody>
      </p:sp>
    </p:spTree>
    <p:extLst>
      <p:ext uri="{BB962C8B-B14F-4D97-AF65-F5344CB8AC3E}">
        <p14:creationId xmlns:p14="http://schemas.microsoft.com/office/powerpoint/2010/main" val="272342810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FCFF74-709D-4ACE-ABE2-CB747F9B5CC0}"/>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A9E1446-CA9D-4E9D-B3E8-C80DE9538730}"/>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p>
        </p:txBody>
      </p:sp>
      <p:sp>
        <p:nvSpPr>
          <p:cNvPr id="4" name="Text Placeholder 3">
            <a:extLst>
              <a:ext uri="{FF2B5EF4-FFF2-40B4-BE49-F238E27FC236}">
                <a16:creationId xmlns:a16="http://schemas.microsoft.com/office/drawing/2014/main" id="{FA97048C-1D61-400A-9ABB-4027EDA0A917}"/>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7" name="Slide Number Placeholder 6">
            <a:extLst>
              <a:ext uri="{FF2B5EF4-FFF2-40B4-BE49-F238E27FC236}">
                <a16:creationId xmlns:a16="http://schemas.microsoft.com/office/drawing/2014/main" id="{F76D43A5-D20E-456C-B988-D5CA83655DFD}"/>
              </a:ext>
            </a:extLst>
          </p:cNvPr>
          <p:cNvSpPr>
            <a:spLocks noGrp="1"/>
          </p:cNvSpPr>
          <p:nvPr>
            <p:ph type="sldNum" sz="quarter" idx="12"/>
          </p:nvPr>
        </p:nvSpPr>
        <p:spPr/>
        <p:txBody>
          <a:bodyPr/>
          <a:lstStyle/>
          <a:p>
            <a:fld id="{C316051F-4359-496E-92A0-5D913EDCCF56}" type="slidenum">
              <a:rPr lang="en-US" smtClean="0"/>
              <a:t>‹#›</a:t>
            </a:fld>
            <a:endParaRPr lang="en-US"/>
          </a:p>
        </p:txBody>
      </p:sp>
      <p:pic>
        <p:nvPicPr>
          <p:cNvPr id="8" name="Picture 1">
            <a:extLst>
              <a:ext uri="{FF2B5EF4-FFF2-40B4-BE49-F238E27FC236}">
                <a16:creationId xmlns:a16="http://schemas.microsoft.com/office/drawing/2014/main" id="{7C2AD2FB-BFB7-4560-A360-762F25908976}"/>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p:blipFill>
        <p:spPr bwMode="auto">
          <a:xfrm>
            <a:off x="838200" y="6288769"/>
            <a:ext cx="1500265" cy="408211"/>
          </a:xfrm>
          <a:prstGeom prst="rect">
            <a:avLst/>
          </a:prstGeom>
          <a:noFill/>
        </p:spPr>
      </p:pic>
      <p:sp>
        <p:nvSpPr>
          <p:cNvPr id="9" name="Footer Placeholder 3">
            <a:extLst>
              <a:ext uri="{FF2B5EF4-FFF2-40B4-BE49-F238E27FC236}">
                <a16:creationId xmlns:a16="http://schemas.microsoft.com/office/drawing/2014/main" id="{83B3AEAF-82E6-4AB8-8DD0-D648D53E6D36}"/>
              </a:ext>
            </a:extLst>
          </p:cNvPr>
          <p:cNvSpPr>
            <a:spLocks noGrp="1"/>
          </p:cNvSpPr>
          <p:nvPr>
            <p:ph type="ftr" sz="quarter" idx="11"/>
          </p:nvPr>
        </p:nvSpPr>
        <p:spPr>
          <a:xfrm>
            <a:off x="4038600" y="6356350"/>
            <a:ext cx="4114800" cy="365125"/>
          </a:xfrm>
        </p:spPr>
        <p:txBody>
          <a:bodyPr/>
          <a:lstStyle>
            <a:lvl1pPr>
              <a:defRPr>
                <a:solidFill>
                  <a:schemeClr val="tx1"/>
                </a:solidFill>
              </a:defRPr>
            </a:lvl1pPr>
          </a:lstStyle>
          <a:p>
            <a:r>
              <a:rPr lang="en-US"/>
              <a:t>Open Distribution</a:t>
            </a:r>
          </a:p>
        </p:txBody>
      </p:sp>
    </p:spTree>
    <p:extLst>
      <p:ext uri="{BB962C8B-B14F-4D97-AF65-F5344CB8AC3E}">
        <p14:creationId xmlns:p14="http://schemas.microsoft.com/office/powerpoint/2010/main" val="1328202011"/>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253D4F-BCE5-4A90-8DD6-2D6B300B4EFD}"/>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A9BEE87-F39C-447D-9B07-48A2A29CF743}"/>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D814CF2A-27D2-469F-A48D-1B13CA42E915}"/>
              </a:ext>
            </a:extLst>
          </p:cNvPr>
          <p:cNvSpPr>
            <a:spLocks noGrp="1"/>
          </p:cNvSpPr>
          <p:nvPr>
            <p:ph type="sldNum" sz="quarter" idx="12"/>
          </p:nvPr>
        </p:nvSpPr>
        <p:spPr/>
        <p:txBody>
          <a:bodyPr/>
          <a:lstStyle/>
          <a:p>
            <a:fld id="{C316051F-4359-496E-92A0-5D913EDCCF56}" type="slidenum">
              <a:rPr lang="en-US" smtClean="0"/>
              <a:t>‹#›</a:t>
            </a:fld>
            <a:endParaRPr lang="en-US"/>
          </a:p>
        </p:txBody>
      </p:sp>
      <p:pic>
        <p:nvPicPr>
          <p:cNvPr id="7" name="Picture 1">
            <a:extLst>
              <a:ext uri="{FF2B5EF4-FFF2-40B4-BE49-F238E27FC236}">
                <a16:creationId xmlns:a16="http://schemas.microsoft.com/office/drawing/2014/main" id="{DEC8DCE5-F92D-4646-9AF4-E6E7E2309540}"/>
              </a:ext>
            </a:extLst>
          </p:cNvPr>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p:blipFill>
        <p:spPr bwMode="auto">
          <a:xfrm>
            <a:off x="838200" y="6288769"/>
            <a:ext cx="1500265" cy="408211"/>
          </a:xfrm>
          <a:prstGeom prst="rect">
            <a:avLst/>
          </a:prstGeom>
          <a:noFill/>
        </p:spPr>
      </p:pic>
      <p:sp>
        <p:nvSpPr>
          <p:cNvPr id="8" name="Footer Placeholder 3">
            <a:extLst>
              <a:ext uri="{FF2B5EF4-FFF2-40B4-BE49-F238E27FC236}">
                <a16:creationId xmlns:a16="http://schemas.microsoft.com/office/drawing/2014/main" id="{429C11FF-FA49-40F1-93BE-DBA26A116D72}"/>
              </a:ext>
            </a:extLst>
          </p:cNvPr>
          <p:cNvSpPr>
            <a:spLocks noGrp="1"/>
          </p:cNvSpPr>
          <p:nvPr>
            <p:ph type="ftr" sz="quarter" idx="11"/>
          </p:nvPr>
        </p:nvSpPr>
        <p:spPr>
          <a:xfrm>
            <a:off x="4038600" y="6356350"/>
            <a:ext cx="4114800" cy="365125"/>
          </a:xfrm>
        </p:spPr>
        <p:txBody>
          <a:bodyPr/>
          <a:lstStyle>
            <a:lvl1pPr>
              <a:defRPr>
                <a:solidFill>
                  <a:schemeClr val="tx1"/>
                </a:solidFill>
              </a:defRPr>
            </a:lvl1pPr>
          </a:lstStyle>
          <a:p>
            <a:r>
              <a:rPr lang="en-US"/>
              <a:t>Open Distribution</a:t>
            </a:r>
          </a:p>
        </p:txBody>
      </p:sp>
    </p:spTree>
    <p:extLst>
      <p:ext uri="{BB962C8B-B14F-4D97-AF65-F5344CB8AC3E}">
        <p14:creationId xmlns:p14="http://schemas.microsoft.com/office/powerpoint/2010/main" val="80082566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p:cSld name="3_Title and Content-No corners">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C34B0506-2B64-3E49-5FE4-D6A0EBC598C6}"/>
              </a:ext>
            </a:extLst>
          </p:cNvPr>
          <p:cNvGraphicFramePr>
            <a:graphicFrameLocks noChangeAspect="1"/>
          </p:cNvGraphicFramePr>
          <p:nvPr>
            <p:custDataLst>
              <p:tags r:id="rId1"/>
            </p:custDataLst>
            <p:extLst>
              <p:ext uri="{D42A27DB-BD31-4B8C-83A1-F6EECF244321}">
                <p14:modId xmlns:p14="http://schemas.microsoft.com/office/powerpoint/2010/main" val="301172778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06" imgH="308" progId="TCLayout.ActiveDocument.1">
                  <p:embed/>
                </p:oleObj>
              </mc:Choice>
              <mc:Fallback>
                <p:oleObj name="think-cell Slide" r:id="rId3" imgW="306" imgH="308" progId="TCLayout.ActiveDocument.1">
                  <p:embed/>
                  <p:pic>
                    <p:nvPicPr>
                      <p:cNvPr id="7" name="Object 6" hidden="1">
                        <a:extLst>
                          <a:ext uri="{FF2B5EF4-FFF2-40B4-BE49-F238E27FC236}">
                            <a16:creationId xmlns:a16="http://schemas.microsoft.com/office/drawing/2014/main" id="{C34B0506-2B64-3E49-5FE4-D6A0EBC598C6}"/>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pic>
        <p:nvPicPr>
          <p:cNvPr id="5" name="Picture 4" descr="A white surface with hexagons&#10;&#10;Description automatically generated">
            <a:extLst>
              <a:ext uri="{FF2B5EF4-FFF2-40B4-BE49-F238E27FC236}">
                <a16:creationId xmlns:a16="http://schemas.microsoft.com/office/drawing/2014/main" id="{F2BE35FF-0CF9-4951-6E0B-319CEB26E27E}"/>
              </a:ext>
            </a:extLst>
          </p:cNvPr>
          <p:cNvPicPr>
            <a:picLocks noChangeAspect="1"/>
          </p:cNvPicPr>
          <p:nvPr/>
        </p:nvPicPr>
        <p:blipFill>
          <a:blip r:embed="rId5"/>
          <a:stretch>
            <a:fillRect/>
          </a:stretch>
        </p:blipFill>
        <p:spPr>
          <a:xfrm>
            <a:off x="1524" y="0"/>
            <a:ext cx="12188952" cy="6858000"/>
          </a:xfrm>
          <a:prstGeom prst="rect">
            <a:avLst/>
          </a:prstGeom>
        </p:spPr>
      </p:pic>
      <p:sp>
        <p:nvSpPr>
          <p:cNvPr id="2" name="Title 1"/>
          <p:cNvSpPr>
            <a:spLocks noGrp="1"/>
          </p:cNvSpPr>
          <p:nvPr>
            <p:ph type="title"/>
          </p:nvPr>
        </p:nvSpPr>
        <p:spPr>
          <a:xfrm>
            <a:off x="1097541" y="713085"/>
            <a:ext cx="10703934" cy="701731"/>
          </a:xfrm>
          <a:effectLst/>
        </p:spPr>
        <p:txBody>
          <a:bodyPr vert="horz" anchor="t"/>
          <a:lstStyle>
            <a:lvl1pPr>
              <a:defRPr spc="-100" baseline="0">
                <a:gradFill flip="none" rotWithShape="1">
                  <a:gsLst>
                    <a:gs pos="0">
                      <a:schemeClr val="accent4"/>
                    </a:gs>
                    <a:gs pos="50000">
                      <a:srgbClr val="4F3F7D"/>
                    </a:gs>
                    <a:gs pos="100000">
                      <a:schemeClr val="accent1"/>
                    </a:gs>
                  </a:gsLst>
                  <a:lin ang="0" scaled="1"/>
                  <a:tileRect/>
                </a:gradFill>
                <a:effectLst/>
              </a:defRPr>
            </a:lvl1pPr>
          </a:lstStyle>
          <a:p>
            <a:r>
              <a:rPr lang="en-US"/>
              <a:t>Click to edit Master title style</a:t>
            </a:r>
          </a:p>
        </p:txBody>
      </p:sp>
      <p:sp>
        <p:nvSpPr>
          <p:cNvPr id="3" name="Content Placeholder 2"/>
          <p:cNvSpPr>
            <a:spLocks noGrp="1"/>
          </p:cNvSpPr>
          <p:nvPr>
            <p:ph idx="1"/>
          </p:nvPr>
        </p:nvSpPr>
        <p:spPr>
          <a:xfrm>
            <a:off x="1097542" y="1991171"/>
            <a:ext cx="10703934" cy="3877921"/>
          </a:xfrm>
        </p:spPr>
        <p:txBody>
          <a:bodyPr/>
          <a:lstStyle>
            <a:lvl1pPr marL="230188" indent="-230188">
              <a:buClr>
                <a:srgbClr val="032C5D"/>
              </a:buClr>
              <a:defRPr i="1">
                <a:solidFill>
                  <a:srgbClr val="032C5D"/>
                </a:solidFill>
              </a:defRPr>
            </a:lvl1pPr>
            <a:lvl2pPr marL="684213" indent="-222250">
              <a:buClr>
                <a:srgbClr val="032C5D"/>
              </a:buClr>
              <a:defRPr i="1">
                <a:solidFill>
                  <a:srgbClr val="032C5D"/>
                </a:solidFill>
              </a:defRPr>
            </a:lvl2pPr>
            <a:lvl3pPr marL="1144588" indent="-230188">
              <a:buClr>
                <a:srgbClr val="032C5D"/>
              </a:buClr>
              <a:defRPr i="1">
                <a:solidFill>
                  <a:srgbClr val="032C5D"/>
                </a:solidFill>
              </a:defRPr>
            </a:lvl3pPr>
            <a:lvl4pPr marL="1598613" indent="-222250">
              <a:buClr>
                <a:srgbClr val="032C5D"/>
              </a:buClr>
              <a:defRPr i="1">
                <a:solidFill>
                  <a:srgbClr val="032C5D"/>
                </a:solidFill>
              </a:defRPr>
            </a:lvl4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39414947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4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3BA1323C-1208-4CEC-870F-EEFC51D6D791}"/>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047F611F-2ED8-4F08-8636-9F995D1FBFD3}"/>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5988F11-94F3-4B11-916C-F94A62832271}"/>
              </a:ext>
            </a:extLst>
          </p:cNvPr>
          <p:cNvSpPr>
            <a:spLocks noGrp="1"/>
          </p:cNvSpPr>
          <p:nvPr>
            <p:ph type="dt" sz="half" idx="10"/>
          </p:nvPr>
        </p:nvSpPr>
        <p:spPr/>
        <p:txBody>
          <a:bodyPr/>
          <a:lstStyle/>
          <a:p>
            <a:endParaRPr lang="en-US"/>
          </a:p>
        </p:txBody>
      </p:sp>
      <p:sp>
        <p:nvSpPr>
          <p:cNvPr id="6" name="Slide Number Placeholder 5">
            <a:extLst>
              <a:ext uri="{FF2B5EF4-FFF2-40B4-BE49-F238E27FC236}">
                <a16:creationId xmlns:a16="http://schemas.microsoft.com/office/drawing/2014/main" id="{24A15EFB-ABB5-41C9-830D-AF8F7BA08EFC}"/>
              </a:ext>
            </a:extLst>
          </p:cNvPr>
          <p:cNvSpPr>
            <a:spLocks noGrp="1"/>
          </p:cNvSpPr>
          <p:nvPr>
            <p:ph type="sldNum" sz="quarter" idx="12"/>
          </p:nvPr>
        </p:nvSpPr>
        <p:spPr/>
        <p:txBody>
          <a:bodyPr/>
          <a:lstStyle/>
          <a:p>
            <a:fld id="{C316051F-4359-496E-92A0-5D913EDCCF56}" type="slidenum">
              <a:rPr lang="en-US" smtClean="0"/>
              <a:t>‹#›</a:t>
            </a:fld>
            <a:endParaRPr lang="en-US"/>
          </a:p>
        </p:txBody>
      </p:sp>
      <p:sp>
        <p:nvSpPr>
          <p:cNvPr id="7" name="Footer Placeholder 3">
            <a:extLst>
              <a:ext uri="{FF2B5EF4-FFF2-40B4-BE49-F238E27FC236}">
                <a16:creationId xmlns:a16="http://schemas.microsoft.com/office/drawing/2014/main" id="{5AA022A2-5FCA-4680-8EE0-D1BB9787BBF9}"/>
              </a:ext>
            </a:extLst>
          </p:cNvPr>
          <p:cNvSpPr>
            <a:spLocks noGrp="1"/>
          </p:cNvSpPr>
          <p:nvPr>
            <p:ph type="ftr" sz="quarter" idx="11"/>
          </p:nvPr>
        </p:nvSpPr>
        <p:spPr>
          <a:xfrm>
            <a:off x="4038600" y="6356350"/>
            <a:ext cx="4114800" cy="365125"/>
          </a:xfrm>
        </p:spPr>
        <p:txBody>
          <a:bodyPr/>
          <a:lstStyle>
            <a:lvl1pPr>
              <a:defRPr>
                <a:solidFill>
                  <a:schemeClr val="tx1"/>
                </a:solidFill>
              </a:defRPr>
            </a:lvl1pPr>
          </a:lstStyle>
          <a:p>
            <a:r>
              <a:rPr lang="en-US"/>
              <a:t>Open Distribution</a:t>
            </a:r>
          </a:p>
        </p:txBody>
      </p:sp>
    </p:spTree>
    <p:extLst>
      <p:ext uri="{BB962C8B-B14F-4D97-AF65-F5344CB8AC3E}">
        <p14:creationId xmlns:p14="http://schemas.microsoft.com/office/powerpoint/2010/main" val="299476266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2_Custom Layout">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FC8FFED8-6AAC-2133-B84C-5C5402240F78}"/>
              </a:ext>
            </a:extLst>
          </p:cNvPr>
          <p:cNvPicPr>
            <a:picLocks/>
          </p:cNvPicPr>
          <p:nvPr userDrawn="1"/>
        </p:nvPicPr>
        <p:blipFill>
          <a:blip r:embed="rId2">
            <a:extLst>
              <a:ext uri="{28A0092B-C50C-407E-A947-70E740481C1C}">
                <a14:useLocalDpi xmlns:a14="http://schemas.microsoft.com/office/drawing/2010/main" val="0"/>
              </a:ext>
            </a:extLst>
          </a:blip>
          <a:srcRect/>
          <a:stretch/>
        </p:blipFill>
        <p:spPr>
          <a:xfrm>
            <a:off x="36905" y="29013"/>
            <a:ext cx="1173480" cy="1188720"/>
          </a:xfrm>
          <a:prstGeom prst="rect">
            <a:avLst/>
          </a:prstGeom>
        </p:spPr>
      </p:pic>
      <p:pic>
        <p:nvPicPr>
          <p:cNvPr id="8" name="Picture 7">
            <a:extLst>
              <a:ext uri="{FF2B5EF4-FFF2-40B4-BE49-F238E27FC236}">
                <a16:creationId xmlns:a16="http://schemas.microsoft.com/office/drawing/2014/main" id="{F5566DBE-0DC3-EB08-0937-87891BC52C5E}"/>
              </a:ext>
            </a:extLst>
          </p:cNvPr>
          <p:cNvPicPr>
            <a:picLocks/>
          </p:cNvPicPr>
          <p:nvPr userDrawn="1"/>
        </p:nvPicPr>
        <p:blipFill>
          <a:blip r:embed="rId3">
            <a:extLst>
              <a:ext uri="{28A0092B-C50C-407E-A947-70E740481C1C}">
                <a14:useLocalDpi xmlns:a14="http://schemas.microsoft.com/office/drawing/2010/main" val="0"/>
              </a:ext>
            </a:extLst>
          </a:blip>
          <a:srcRect/>
          <a:stretch/>
        </p:blipFill>
        <p:spPr>
          <a:xfrm>
            <a:off x="10952676" y="5624850"/>
            <a:ext cx="1188720" cy="1173480"/>
          </a:xfrm>
          <a:prstGeom prst="rect">
            <a:avLst/>
          </a:prstGeom>
        </p:spPr>
      </p:pic>
      <p:sp>
        <p:nvSpPr>
          <p:cNvPr id="2" name="Title 1">
            <a:extLst>
              <a:ext uri="{FF2B5EF4-FFF2-40B4-BE49-F238E27FC236}">
                <a16:creationId xmlns:a16="http://schemas.microsoft.com/office/drawing/2014/main" id="{42B0EF6E-8F54-B1DF-6160-C0B52BB46A87}"/>
              </a:ext>
            </a:extLst>
          </p:cNvPr>
          <p:cNvSpPr>
            <a:spLocks noGrp="1"/>
          </p:cNvSpPr>
          <p:nvPr>
            <p:ph type="title" hasCustomPrompt="1"/>
          </p:nvPr>
        </p:nvSpPr>
        <p:spPr/>
        <p:txBody>
          <a:bodyPr/>
          <a:lstStyle/>
          <a:p>
            <a:r>
              <a:rPr lang="en-US"/>
              <a:t>Title</a:t>
            </a:r>
          </a:p>
        </p:txBody>
      </p:sp>
      <p:sp>
        <p:nvSpPr>
          <p:cNvPr id="4" name="Footer Placeholder 3">
            <a:extLst>
              <a:ext uri="{FF2B5EF4-FFF2-40B4-BE49-F238E27FC236}">
                <a16:creationId xmlns:a16="http://schemas.microsoft.com/office/drawing/2014/main" id="{9FC7C1CD-2E99-5088-E73D-A374AE3E6FBC}"/>
              </a:ext>
            </a:extLst>
          </p:cNvPr>
          <p:cNvSpPr>
            <a:spLocks noGrp="1"/>
          </p:cNvSpPr>
          <p:nvPr>
            <p:ph type="ftr" sz="quarter" idx="11"/>
          </p:nvPr>
        </p:nvSpPr>
        <p:spPr/>
        <p:txBody>
          <a:bodyPr/>
          <a:lstStyle/>
          <a:p>
            <a:r>
              <a:rPr lang="en-US"/>
              <a:t>Open Distribution</a:t>
            </a:r>
          </a:p>
        </p:txBody>
      </p:sp>
      <p:sp>
        <p:nvSpPr>
          <p:cNvPr id="5" name="Slide Number Placeholder 4">
            <a:extLst>
              <a:ext uri="{FF2B5EF4-FFF2-40B4-BE49-F238E27FC236}">
                <a16:creationId xmlns:a16="http://schemas.microsoft.com/office/drawing/2014/main" id="{AEE4C77A-56C2-C043-287A-AF3D6B3C2B99}"/>
              </a:ext>
            </a:extLst>
          </p:cNvPr>
          <p:cNvSpPr>
            <a:spLocks noGrp="1"/>
          </p:cNvSpPr>
          <p:nvPr>
            <p:ph type="sldNum" sz="quarter" idx="12"/>
          </p:nvPr>
        </p:nvSpPr>
        <p:spPr/>
        <p:txBody>
          <a:bodyPr/>
          <a:lstStyle/>
          <a:p>
            <a:fld id="{C316051F-4359-496E-92A0-5D913EDCCF56}" type="slidenum">
              <a:rPr lang="en-US" smtClean="0"/>
              <a:t>‹#›</a:t>
            </a:fld>
            <a:endParaRPr lang="en-US"/>
          </a:p>
        </p:txBody>
      </p:sp>
      <p:cxnSp>
        <p:nvCxnSpPr>
          <p:cNvPr id="6" name="Straight Connector 5">
            <a:extLst>
              <a:ext uri="{FF2B5EF4-FFF2-40B4-BE49-F238E27FC236}">
                <a16:creationId xmlns:a16="http://schemas.microsoft.com/office/drawing/2014/main" id="{CF55A2F7-6683-3701-F9A4-E7AD1659ABA8}"/>
              </a:ext>
            </a:extLst>
          </p:cNvPr>
          <p:cNvCxnSpPr>
            <a:cxnSpLocks/>
          </p:cNvCxnSpPr>
          <p:nvPr userDrawn="1"/>
        </p:nvCxnSpPr>
        <p:spPr>
          <a:xfrm>
            <a:off x="981616" y="1429462"/>
            <a:ext cx="904875" cy="0"/>
          </a:xfrm>
          <a:prstGeom prst="line">
            <a:avLst/>
          </a:prstGeom>
          <a:ln w="79375">
            <a:solidFill>
              <a:srgbClr val="002E62"/>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9" name="Content Placeholder 8">
            <a:extLst>
              <a:ext uri="{FF2B5EF4-FFF2-40B4-BE49-F238E27FC236}">
                <a16:creationId xmlns:a16="http://schemas.microsoft.com/office/drawing/2014/main" id="{29A9568C-3177-61DB-9D88-B353866F5E79}"/>
              </a:ext>
            </a:extLst>
          </p:cNvPr>
          <p:cNvSpPr>
            <a:spLocks noGrp="1"/>
          </p:cNvSpPr>
          <p:nvPr>
            <p:ph idx="1"/>
          </p:nvPr>
        </p:nvSpPr>
        <p:spPr>
          <a:xfrm>
            <a:off x="838200" y="1825625"/>
            <a:ext cx="10515600" cy="4351338"/>
          </a:xfrm>
        </p:spPr>
        <p:txBody>
          <a:bodyPr/>
          <a:lstStyle>
            <a:lvl1pPr>
              <a:spcBef>
                <a:spcPts val="1000"/>
              </a:spcBef>
              <a:defRPr/>
            </a:lvl1pPr>
          </a:lstStyle>
          <a:p>
            <a:pPr lvl="0"/>
            <a:r>
              <a:rPr lang="en-US"/>
              <a:t>Click to edit Master text styles</a:t>
            </a:r>
          </a:p>
          <a:p>
            <a:pPr lvl="1"/>
            <a:r>
              <a:rPr lang="en-US"/>
              <a:t>Second level</a:t>
            </a:r>
          </a:p>
          <a:p>
            <a:pPr lvl="2"/>
            <a:r>
              <a:rPr lang="en-US"/>
              <a:t>Third level</a:t>
            </a:r>
          </a:p>
          <a:p>
            <a:pPr lvl="3"/>
            <a:r>
              <a:rPr lang="en-US"/>
              <a:t>Fourth level</a:t>
            </a:r>
          </a:p>
        </p:txBody>
      </p:sp>
      <p:pic>
        <p:nvPicPr>
          <p:cNvPr id="10" name="Picture 1">
            <a:extLst>
              <a:ext uri="{FF2B5EF4-FFF2-40B4-BE49-F238E27FC236}">
                <a16:creationId xmlns:a16="http://schemas.microsoft.com/office/drawing/2014/main" id="{328B8CDF-5320-DAA5-0516-60A950978BE5}"/>
              </a:ext>
            </a:extLst>
          </p:cNvPr>
          <p:cNvPicPr>
            <a:picLocks noChangeAspect="1" noChangeArrowheads="1"/>
          </p:cNvPicPr>
          <p:nvPr userDrawn="1"/>
        </p:nvPicPr>
        <p:blipFill>
          <a:blip r:embed="rId4">
            <a:extLst>
              <a:ext uri="{28A0092B-C50C-407E-A947-70E740481C1C}">
                <a14:useLocalDpi xmlns:a14="http://schemas.microsoft.com/office/drawing/2010/main" val="0"/>
              </a:ext>
            </a:extLst>
          </a:blip>
          <a:srcRect/>
          <a:stretch/>
        </p:blipFill>
        <p:spPr bwMode="auto">
          <a:xfrm>
            <a:off x="838201" y="6288572"/>
            <a:ext cx="1500265" cy="408608"/>
          </a:xfrm>
          <a:prstGeom prst="rect">
            <a:avLst/>
          </a:prstGeom>
          <a:noFill/>
        </p:spPr>
      </p:pic>
    </p:spTree>
    <p:extLst>
      <p:ext uri="{BB962C8B-B14F-4D97-AF65-F5344CB8AC3E}">
        <p14:creationId xmlns:p14="http://schemas.microsoft.com/office/powerpoint/2010/main" val="378473965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3_Custom Layout">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900174E-AB4C-2B4E-C195-F6BF71ECD8E8}"/>
              </a:ext>
            </a:extLst>
          </p:cNvPr>
          <p:cNvSpPr/>
          <p:nvPr userDrawn="1"/>
        </p:nvSpPr>
        <p:spPr>
          <a:xfrm>
            <a:off x="0" y="-1"/>
            <a:ext cx="12192000" cy="1118681"/>
          </a:xfrm>
          <a:prstGeom prst="rect">
            <a:avLst/>
          </a:prstGeom>
          <a:solidFill>
            <a:schemeClr val="tx1">
              <a:lumMod val="65000"/>
              <a:lumOff val="35000"/>
            </a:schemeClr>
          </a:solidFill>
          <a:ln>
            <a:no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BDC4014-7E79-2126-623F-31517977B2D2}"/>
              </a:ext>
            </a:extLst>
          </p:cNvPr>
          <p:cNvSpPr>
            <a:spLocks noGrp="1"/>
          </p:cNvSpPr>
          <p:nvPr>
            <p:ph type="title" hasCustomPrompt="1"/>
          </p:nvPr>
        </p:nvSpPr>
        <p:spPr>
          <a:xfrm>
            <a:off x="1588333" y="-114142"/>
            <a:ext cx="9765467" cy="1325563"/>
          </a:xfrm>
        </p:spPr>
        <p:txBody>
          <a:bodyPr/>
          <a:lstStyle>
            <a:lvl1pPr>
              <a:defRPr baseline="0">
                <a:solidFill>
                  <a:schemeClr val="bg2"/>
                </a:solidFill>
                <a:effectLst>
                  <a:innerShdw blurRad="63500" dist="50800" dir="13500000">
                    <a:prstClr val="black">
                      <a:alpha val="50000"/>
                    </a:prstClr>
                  </a:innerShdw>
                </a:effectLst>
              </a:defRPr>
            </a:lvl1pPr>
          </a:lstStyle>
          <a:p>
            <a:r>
              <a:rPr lang="en-US" sz="4400" b="1" cap="none" spc="50">
                <a:ln w="0"/>
                <a:solidFill>
                  <a:schemeClr val="bg2"/>
                </a:solidFill>
                <a:effectLst>
                  <a:innerShdw blurRad="63500" dist="50800" dir="13500000">
                    <a:srgbClr val="000000">
                      <a:alpha val="50000"/>
                    </a:srgbClr>
                  </a:innerShdw>
                </a:effectLst>
              </a:rPr>
              <a:t>Title</a:t>
            </a:r>
          </a:p>
        </p:txBody>
      </p:sp>
      <p:sp>
        <p:nvSpPr>
          <p:cNvPr id="4" name="Footer Placeholder 3">
            <a:extLst>
              <a:ext uri="{FF2B5EF4-FFF2-40B4-BE49-F238E27FC236}">
                <a16:creationId xmlns:a16="http://schemas.microsoft.com/office/drawing/2014/main" id="{698F24BF-D76D-8FB1-A226-0305DFCC0B6F}"/>
              </a:ext>
            </a:extLst>
          </p:cNvPr>
          <p:cNvSpPr>
            <a:spLocks noGrp="1"/>
          </p:cNvSpPr>
          <p:nvPr>
            <p:ph type="ftr" sz="quarter" idx="11"/>
          </p:nvPr>
        </p:nvSpPr>
        <p:spPr/>
        <p:txBody>
          <a:bodyPr/>
          <a:lstStyle/>
          <a:p>
            <a:r>
              <a:rPr lang="en-US"/>
              <a:t>Open Distribution</a:t>
            </a:r>
          </a:p>
        </p:txBody>
      </p:sp>
      <p:pic>
        <p:nvPicPr>
          <p:cNvPr id="7" name="Picture 6">
            <a:extLst>
              <a:ext uri="{FF2B5EF4-FFF2-40B4-BE49-F238E27FC236}">
                <a16:creationId xmlns:a16="http://schemas.microsoft.com/office/drawing/2014/main" id="{3FEB02A0-D704-92AD-18ED-2F2A5225EED4}"/>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5036" y="0"/>
            <a:ext cx="1097280" cy="1097280"/>
          </a:xfrm>
          <a:prstGeom prst="rect">
            <a:avLst/>
          </a:prstGeom>
        </p:spPr>
      </p:pic>
      <p:sp>
        <p:nvSpPr>
          <p:cNvPr id="5" name="Slide Number Placeholder 4">
            <a:extLst>
              <a:ext uri="{FF2B5EF4-FFF2-40B4-BE49-F238E27FC236}">
                <a16:creationId xmlns:a16="http://schemas.microsoft.com/office/drawing/2014/main" id="{7B5B3A4D-4310-E52D-C389-B82BA742ADDF}"/>
              </a:ext>
            </a:extLst>
          </p:cNvPr>
          <p:cNvSpPr>
            <a:spLocks noGrp="1"/>
          </p:cNvSpPr>
          <p:nvPr>
            <p:ph type="sldNum" sz="quarter" idx="12"/>
          </p:nvPr>
        </p:nvSpPr>
        <p:spPr/>
        <p:txBody>
          <a:bodyPr/>
          <a:lstStyle/>
          <a:p>
            <a:fld id="{C316051F-4359-496E-92A0-5D913EDCCF56}" type="slidenum">
              <a:rPr lang="en-US" smtClean="0"/>
              <a:t>‹#›</a:t>
            </a:fld>
            <a:endParaRPr lang="en-US"/>
          </a:p>
        </p:txBody>
      </p:sp>
      <p:sp>
        <p:nvSpPr>
          <p:cNvPr id="8" name="Content Placeholder 2">
            <a:extLst>
              <a:ext uri="{FF2B5EF4-FFF2-40B4-BE49-F238E27FC236}">
                <a16:creationId xmlns:a16="http://schemas.microsoft.com/office/drawing/2014/main" id="{C0628291-9641-8131-4C4D-F3D5FD0796F5}"/>
              </a:ext>
            </a:extLst>
          </p:cNvPr>
          <p:cNvSpPr>
            <a:spLocks noGrp="1"/>
          </p:cNvSpPr>
          <p:nvPr>
            <p:ph idx="1"/>
          </p:nvPr>
        </p:nvSpPr>
        <p:spPr>
          <a:xfrm>
            <a:off x="838200" y="1325562"/>
            <a:ext cx="10515600" cy="4851401"/>
          </a:xfrm>
        </p:spPr>
        <p:txBody>
          <a:bodyPr/>
          <a:lstStyle>
            <a:lvl1pPr>
              <a:spcBef>
                <a:spcPts val="1000"/>
              </a:spcBef>
              <a:defRPr/>
            </a:lvl1pPr>
          </a:lstStyle>
          <a:p>
            <a:pPr lvl="0"/>
            <a:r>
              <a:rPr lang="en-US"/>
              <a:t>Click to edit Master text styles</a:t>
            </a:r>
          </a:p>
          <a:p>
            <a:pPr lvl="1"/>
            <a:r>
              <a:rPr lang="en-US"/>
              <a:t>Second level</a:t>
            </a:r>
          </a:p>
          <a:p>
            <a:pPr lvl="2"/>
            <a:r>
              <a:rPr lang="en-US"/>
              <a:t>Third level</a:t>
            </a:r>
          </a:p>
          <a:p>
            <a:pPr lvl="3"/>
            <a:r>
              <a:rPr lang="en-US"/>
              <a:t>Fourth level</a:t>
            </a:r>
          </a:p>
        </p:txBody>
      </p:sp>
      <p:pic>
        <p:nvPicPr>
          <p:cNvPr id="9" name="Picture 1">
            <a:extLst>
              <a:ext uri="{FF2B5EF4-FFF2-40B4-BE49-F238E27FC236}">
                <a16:creationId xmlns:a16="http://schemas.microsoft.com/office/drawing/2014/main" id="{903C860A-CE5A-A69D-3A0E-5E9AF98EA6BE}"/>
              </a:ext>
            </a:extLst>
          </p:cNvPr>
          <p:cNvPicPr>
            <a:picLocks noChangeAspect="1" noChangeArrowheads="1"/>
          </p:cNvPicPr>
          <p:nvPr userDrawn="1"/>
        </p:nvPicPr>
        <p:blipFill>
          <a:blip r:embed="rId3">
            <a:extLst>
              <a:ext uri="{28A0092B-C50C-407E-A947-70E740481C1C}">
                <a14:useLocalDpi xmlns:a14="http://schemas.microsoft.com/office/drawing/2010/main" val="0"/>
              </a:ext>
            </a:extLst>
          </a:blip>
          <a:srcRect/>
          <a:stretch/>
        </p:blipFill>
        <p:spPr bwMode="auto">
          <a:xfrm>
            <a:off x="838201" y="6288572"/>
            <a:ext cx="1500265" cy="408608"/>
          </a:xfrm>
          <a:prstGeom prst="rect">
            <a:avLst/>
          </a:prstGeom>
          <a:noFill/>
        </p:spPr>
      </p:pic>
    </p:spTree>
    <p:extLst>
      <p:ext uri="{BB962C8B-B14F-4D97-AF65-F5344CB8AC3E}">
        <p14:creationId xmlns:p14="http://schemas.microsoft.com/office/powerpoint/2010/main" val="1180621445"/>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preserve="1" userDrawn="1">
  <p:cSld name="EPRI Title Slide">
    <p:spTree>
      <p:nvGrpSpPr>
        <p:cNvPr id="1" name=""/>
        <p:cNvGrpSpPr/>
        <p:nvPr/>
      </p:nvGrpSpPr>
      <p:grpSpPr>
        <a:xfrm>
          <a:off x="0" y="0"/>
          <a:ext cx="0" cy="0"/>
          <a:chOff x="0" y="0"/>
          <a:chExt cx="0" cy="0"/>
        </a:xfrm>
      </p:grpSpPr>
      <p:pic>
        <p:nvPicPr>
          <p:cNvPr id="3" name="background image" descr="A person and person wearing hardhats and reflective jackets&#10;&#10;Description automatically generated">
            <a:extLst>
              <a:ext uri="{FF2B5EF4-FFF2-40B4-BE49-F238E27FC236}">
                <a16:creationId xmlns:a16="http://schemas.microsoft.com/office/drawing/2014/main" id="{938F2F93-6415-8751-9148-E0192AB06AC0}"/>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1" y="0"/>
            <a:ext cx="12192000" cy="6858000"/>
          </a:xfrm>
          <a:prstGeom prst="rect">
            <a:avLst/>
          </a:prstGeom>
        </p:spPr>
      </p:pic>
      <p:pic>
        <p:nvPicPr>
          <p:cNvPr id="17" name="blue overlay">
            <a:extLst>
              <a:ext uri="{FF2B5EF4-FFF2-40B4-BE49-F238E27FC236}">
                <a16:creationId xmlns:a16="http://schemas.microsoft.com/office/drawing/2014/main" id="{277DD01C-684B-2E10-C96E-F0F2D0468ECF}"/>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0" y="0"/>
            <a:ext cx="12192000" cy="6858000"/>
          </a:xfrm>
          <a:prstGeom prst="rect">
            <a:avLst/>
          </a:prstGeom>
        </p:spPr>
      </p:pic>
      <p:grpSp>
        <p:nvGrpSpPr>
          <p:cNvPr id="4" name="icons &amp; copyright">
            <a:extLst>
              <a:ext uri="{FF2B5EF4-FFF2-40B4-BE49-F238E27FC236}">
                <a16:creationId xmlns:a16="http://schemas.microsoft.com/office/drawing/2014/main" id="{665B53A2-5D5B-3554-44DE-DE228C2D7516}"/>
              </a:ext>
            </a:extLst>
          </p:cNvPr>
          <p:cNvGrpSpPr/>
          <p:nvPr userDrawn="1"/>
        </p:nvGrpSpPr>
        <p:grpSpPr>
          <a:xfrm>
            <a:off x="338624" y="6181725"/>
            <a:ext cx="4435668" cy="542465"/>
            <a:chOff x="338624" y="6181725"/>
            <a:chExt cx="4435668" cy="542465"/>
          </a:xfrm>
        </p:grpSpPr>
        <p:sp>
          <p:nvSpPr>
            <p:cNvPr id="5" name="copyright">
              <a:extLst>
                <a:ext uri="{FF2B5EF4-FFF2-40B4-BE49-F238E27FC236}">
                  <a16:creationId xmlns:a16="http://schemas.microsoft.com/office/drawing/2014/main" id="{06D69970-CB2E-A4D3-9146-4D77DC12C161}"/>
                </a:ext>
              </a:extLst>
            </p:cNvPr>
            <p:cNvSpPr txBox="1">
              <a:spLocks noChangeArrowheads="1"/>
            </p:cNvSpPr>
            <p:nvPr/>
          </p:nvSpPr>
          <p:spPr bwMode="auto">
            <a:xfrm>
              <a:off x="1912610" y="6505633"/>
              <a:ext cx="2861682" cy="215444"/>
            </a:xfrm>
            <a:prstGeom prst="rect">
              <a:avLst/>
            </a:prstGeom>
            <a:noFill/>
            <a:ln w="9525">
              <a:noFill/>
              <a:miter lim="800000"/>
              <a:headEnd/>
              <a:tailEnd/>
            </a:ln>
            <a:effectLst/>
          </p:spPr>
          <p:txBody>
            <a:bodyPr wrap="none">
              <a:spAutoFit/>
            </a:bodyPr>
            <a:lstStyle/>
            <a:p>
              <a:pPr algn="ctr">
                <a:spcBef>
                  <a:spcPts val="0"/>
                </a:spcBef>
              </a:pPr>
              <a:r>
                <a:rPr lang="en-US" sz="800">
                  <a:solidFill>
                    <a:schemeClr val="bg1">
                      <a:lumMod val="50000"/>
                    </a:schemeClr>
                  </a:solidFill>
                  <a:latin typeface="Calibri Light" panose="020F0302020204030204" pitchFamily="34" charset="0"/>
                  <a:cs typeface="Calibri Light" panose="020F0302020204030204" pitchFamily="34" charset="0"/>
                </a:rPr>
                <a:t>© 2024 Electric Power Research Institute, Inc. All rights reserved.</a:t>
              </a:r>
            </a:p>
          </p:txBody>
        </p:sp>
        <p:sp>
          <p:nvSpPr>
            <p:cNvPr id="6" name="epri.com">
              <a:hlinkClick r:id="rId4"/>
              <a:extLst>
                <a:ext uri="{FF2B5EF4-FFF2-40B4-BE49-F238E27FC236}">
                  <a16:creationId xmlns:a16="http://schemas.microsoft.com/office/drawing/2014/main" id="{1EAE9E6E-7841-12E5-B766-CF31590FAB85}"/>
                </a:ext>
              </a:extLst>
            </p:cNvPr>
            <p:cNvSpPr txBox="1"/>
            <p:nvPr/>
          </p:nvSpPr>
          <p:spPr>
            <a:xfrm>
              <a:off x="338624" y="6462580"/>
              <a:ext cx="1510665" cy="261610"/>
            </a:xfrm>
            <a:prstGeom prst="rect">
              <a:avLst/>
            </a:prstGeom>
            <a:noFill/>
          </p:spPr>
          <p:txBody>
            <a:bodyPr wrap="square" rtlCol="0">
              <a:spAutoFit/>
            </a:bodyPr>
            <a:lstStyle/>
            <a:p>
              <a:pPr algn="l"/>
              <a:r>
                <a:rPr lang="en-US" sz="1100" b="1" spc="200" baseline="0">
                  <a:solidFill>
                    <a:schemeClr val="tx1">
                      <a:lumMod val="65000"/>
                      <a:lumOff val="35000"/>
                    </a:schemeClr>
                  </a:solidFill>
                  <a:latin typeface="Century Gothic" panose="020B0502020202020204" pitchFamily="34" charset="0"/>
                </a:rPr>
                <a:t>www.epri.com</a:t>
              </a:r>
            </a:p>
          </p:txBody>
        </p:sp>
        <p:cxnSp>
          <p:nvCxnSpPr>
            <p:cNvPr id="7" name="Straight Connector 6">
              <a:extLst>
                <a:ext uri="{FF2B5EF4-FFF2-40B4-BE49-F238E27FC236}">
                  <a16:creationId xmlns:a16="http://schemas.microsoft.com/office/drawing/2014/main" id="{4032DEA1-8BED-4154-F494-203D3B3D722E}"/>
                </a:ext>
              </a:extLst>
            </p:cNvPr>
            <p:cNvCxnSpPr/>
            <p:nvPr/>
          </p:nvCxnSpPr>
          <p:spPr bwMode="auto">
            <a:xfrm>
              <a:off x="1849289" y="6181725"/>
              <a:ext cx="0" cy="523415"/>
            </a:xfrm>
            <a:prstGeom prst="line">
              <a:avLst/>
            </a:prstGeom>
            <a:solidFill>
              <a:schemeClr val="accent1"/>
            </a:solidFill>
            <a:ln w="12700" cap="flat" cmpd="sng" algn="ctr">
              <a:solidFill>
                <a:schemeClr val="tx1">
                  <a:lumMod val="50000"/>
                  <a:lumOff val="50000"/>
                </a:schemeClr>
              </a:solidFill>
              <a:prstDash val="solid"/>
              <a:round/>
              <a:headEnd type="none" w="med" len="med"/>
              <a:tailEnd type="none" w="med" len="med"/>
            </a:ln>
            <a:effectLst/>
          </p:spPr>
        </p:cxnSp>
        <p:pic>
          <p:nvPicPr>
            <p:cNvPr id="9" name="Facebook icon">
              <a:hlinkClick r:id="rId5"/>
              <a:extLst>
                <a:ext uri="{FF2B5EF4-FFF2-40B4-BE49-F238E27FC236}">
                  <a16:creationId xmlns:a16="http://schemas.microsoft.com/office/drawing/2014/main" id="{CB7D4E98-F8FB-1966-7A8D-9C42EBC3CEB1}"/>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511415" y="6277559"/>
              <a:ext cx="75579" cy="163755"/>
            </a:xfrm>
            <a:prstGeom prst="rect">
              <a:avLst/>
            </a:prstGeom>
          </p:spPr>
        </p:pic>
        <p:pic>
          <p:nvPicPr>
            <p:cNvPr id="10" name="X icon">
              <a:hlinkClick r:id="rId7"/>
              <a:extLst>
                <a:ext uri="{FF2B5EF4-FFF2-40B4-BE49-F238E27FC236}">
                  <a16:creationId xmlns:a16="http://schemas.microsoft.com/office/drawing/2014/main" id="{B1F99100-371F-0020-1E61-B732D84E8B80}"/>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a:off x="1028885" y="6303455"/>
              <a:ext cx="128164" cy="131013"/>
            </a:xfrm>
            <a:prstGeom prst="rect">
              <a:avLst/>
            </a:prstGeom>
          </p:spPr>
        </p:pic>
        <p:pic>
          <p:nvPicPr>
            <p:cNvPr id="8" name="LinkedIn icon">
              <a:hlinkClick r:id="rId10"/>
              <a:extLst>
                <a:ext uri="{FF2B5EF4-FFF2-40B4-BE49-F238E27FC236}">
                  <a16:creationId xmlns:a16="http://schemas.microsoft.com/office/drawing/2014/main" id="{EA833105-9EE7-D3DB-F43C-6F8D3692973C}"/>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524290" y="6284322"/>
              <a:ext cx="150229" cy="150229"/>
            </a:xfrm>
            <a:prstGeom prst="rect">
              <a:avLst/>
            </a:prstGeom>
          </p:spPr>
        </p:pic>
      </p:grpSp>
      <p:pic>
        <p:nvPicPr>
          <p:cNvPr id="35" name="EPRI circle">
            <a:extLst>
              <a:ext uri="{FF2B5EF4-FFF2-40B4-BE49-F238E27FC236}">
                <a16:creationId xmlns:a16="http://schemas.microsoft.com/office/drawing/2014/main" id="{5C3C3AAE-15C1-0B61-484F-8E1DDA7747F3}"/>
              </a:ext>
            </a:extLst>
          </p:cNvPr>
          <p:cNvPicPr>
            <a:picLocks noChangeAspect="1"/>
          </p:cNvPicPr>
          <p:nvPr userDrawn="1"/>
        </p:nvPicPr>
        <p:blipFill>
          <a:blip r:embed="rId12">
            <a:extLst>
              <a:ext uri="{28A0092B-C50C-407E-A947-70E740481C1C}">
                <a14:useLocalDpi xmlns:a14="http://schemas.microsoft.com/office/drawing/2010/main" val="0"/>
              </a:ext>
            </a:extLst>
          </a:blip>
          <a:srcRect/>
          <a:stretch/>
        </p:blipFill>
        <p:spPr>
          <a:xfrm>
            <a:off x="8371905" y="389847"/>
            <a:ext cx="3615657" cy="3445107"/>
          </a:xfrm>
          <a:prstGeom prst="rect">
            <a:avLst/>
          </a:prstGeom>
        </p:spPr>
      </p:pic>
      <p:sp>
        <p:nvSpPr>
          <p:cNvPr id="18" name="speaker text">
            <a:extLst>
              <a:ext uri="{FF2B5EF4-FFF2-40B4-BE49-F238E27FC236}">
                <a16:creationId xmlns:a16="http://schemas.microsoft.com/office/drawing/2014/main" id="{01DFD416-66D5-47F4-B045-0C53E6F91488}"/>
              </a:ext>
            </a:extLst>
          </p:cNvPr>
          <p:cNvSpPr>
            <a:spLocks noGrp="1" noChangeArrowheads="1"/>
          </p:cNvSpPr>
          <p:nvPr>
            <p:ph type="subTitle" sz="quarter" idx="1" hasCustomPrompt="1"/>
          </p:nvPr>
        </p:nvSpPr>
        <p:spPr>
          <a:xfrm>
            <a:off x="645452" y="4400588"/>
            <a:ext cx="6217920" cy="1533186"/>
          </a:xfrm>
        </p:spPr>
        <p:txBody>
          <a:bodyPr numCol="1">
            <a:normAutofit/>
          </a:bodyPr>
          <a:lstStyle>
            <a:lvl1pPr marL="0" marR="0" indent="0" algn="l" defTabSz="914400" rtl="0" eaLnBrk="1" fontAlgn="base" latinLnBrk="0" hangingPunct="1">
              <a:lnSpc>
                <a:spcPct val="100000"/>
              </a:lnSpc>
              <a:spcBef>
                <a:spcPct val="0"/>
              </a:spcBef>
              <a:spcAft>
                <a:spcPts val="0"/>
              </a:spcAft>
              <a:buClr>
                <a:schemeClr val="tx1">
                  <a:lumMod val="65000"/>
                  <a:lumOff val="35000"/>
                </a:schemeClr>
              </a:buClr>
              <a:buSzPct val="80000"/>
              <a:buFontTx/>
              <a:buNone/>
              <a:tabLst/>
              <a:defRPr sz="2000">
                <a:solidFill>
                  <a:schemeClr val="tx1">
                    <a:lumMod val="75000"/>
                    <a:lumOff val="25000"/>
                  </a:schemeClr>
                </a:solidFill>
                <a:latin typeface="+mn-lt"/>
                <a:cs typeface="Calibri Light" panose="020F0302020204030204" pitchFamily="34" charset="0"/>
              </a:defRPr>
            </a:lvl1pPr>
          </a:lstStyle>
          <a:p>
            <a:r>
              <a:rPr lang="en-US"/>
              <a:t>Speaker’s Name</a:t>
            </a:r>
            <a:br>
              <a:rPr lang="en-US"/>
            </a:br>
            <a:r>
              <a:rPr lang="en-US"/>
              <a:t>Speaker’s Job Title</a:t>
            </a:r>
            <a:br>
              <a:rPr lang="en-US"/>
            </a:br>
            <a:br>
              <a:rPr lang="en-US"/>
            </a:br>
            <a:r>
              <a:rPr lang="en-US"/>
              <a:t>Event Name</a:t>
            </a:r>
            <a:br>
              <a:rPr lang="en-US"/>
            </a:br>
            <a:r>
              <a:rPr lang="en-US"/>
              <a:t>Date</a:t>
            </a:r>
          </a:p>
        </p:txBody>
      </p:sp>
      <p:sp>
        <p:nvSpPr>
          <p:cNvPr id="36" name="subtitle">
            <a:extLst>
              <a:ext uri="{FF2B5EF4-FFF2-40B4-BE49-F238E27FC236}">
                <a16:creationId xmlns:a16="http://schemas.microsoft.com/office/drawing/2014/main" id="{C9B9DF57-48D2-92F0-1A74-79C183A6DF3E}"/>
              </a:ext>
            </a:extLst>
          </p:cNvPr>
          <p:cNvSpPr>
            <a:spLocks noGrp="1"/>
          </p:cNvSpPr>
          <p:nvPr>
            <p:ph type="body" sz="quarter" idx="10" hasCustomPrompt="1"/>
          </p:nvPr>
        </p:nvSpPr>
        <p:spPr>
          <a:xfrm>
            <a:off x="645452" y="3030102"/>
            <a:ext cx="6957847" cy="402377"/>
          </a:xfrm>
        </p:spPr>
        <p:txBody>
          <a:bodyPr>
            <a:normAutofit/>
          </a:bodyPr>
          <a:lstStyle>
            <a:lvl1pPr marL="0" indent="0">
              <a:buNone/>
              <a:defRPr sz="2400" b="1" i="0" baseline="0">
                <a:solidFill>
                  <a:schemeClr val="bg1"/>
                </a:solidFill>
                <a:latin typeface="+mj-lt"/>
              </a:defRPr>
            </a:lvl1pPr>
          </a:lstStyle>
          <a:p>
            <a:pPr lvl="0"/>
            <a:r>
              <a:rPr lang="en-US"/>
              <a:t>Click To Edit Subtitle</a:t>
            </a:r>
          </a:p>
        </p:txBody>
      </p:sp>
      <p:sp>
        <p:nvSpPr>
          <p:cNvPr id="19" name="title text">
            <a:extLst>
              <a:ext uri="{FF2B5EF4-FFF2-40B4-BE49-F238E27FC236}">
                <a16:creationId xmlns:a16="http://schemas.microsoft.com/office/drawing/2014/main" id="{7D1329EF-297E-646E-A5E8-5228C5D39C03}"/>
              </a:ext>
            </a:extLst>
          </p:cNvPr>
          <p:cNvSpPr>
            <a:spLocks noGrp="1" noChangeArrowheads="1"/>
          </p:cNvSpPr>
          <p:nvPr>
            <p:ph type="ctrTitle" sz="quarter" hasCustomPrompt="1"/>
          </p:nvPr>
        </p:nvSpPr>
        <p:spPr>
          <a:xfrm>
            <a:off x="645452" y="1084881"/>
            <a:ext cx="6957847" cy="1891159"/>
          </a:xfrm>
        </p:spPr>
        <p:txBody>
          <a:bodyPr anchor="b">
            <a:normAutofit/>
          </a:bodyPr>
          <a:lstStyle>
            <a:lvl1pPr algn="l">
              <a:spcAft>
                <a:spcPts val="600"/>
              </a:spcAft>
              <a:defRPr sz="3600">
                <a:solidFill>
                  <a:schemeClr val="bg1"/>
                </a:solidFill>
                <a:effectLst>
                  <a:outerShdw blurRad="38100" dist="38100" dir="2700000" algn="tl">
                    <a:srgbClr val="000000">
                      <a:alpha val="43137"/>
                    </a:srgbClr>
                  </a:outerShdw>
                </a:effectLst>
              </a:defRPr>
            </a:lvl1pPr>
          </a:lstStyle>
          <a:p>
            <a:r>
              <a:rPr lang="en-US"/>
              <a:t>CLICK TO EDIT MASTER TITLE</a:t>
            </a:r>
          </a:p>
        </p:txBody>
      </p:sp>
    </p:spTree>
    <p:extLst>
      <p:ext uri="{BB962C8B-B14F-4D97-AF65-F5344CB8AC3E}">
        <p14:creationId xmlns:p14="http://schemas.microsoft.com/office/powerpoint/2010/main" val="4252771517"/>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preserve="1" userDrawn="1">
  <p:cSld name="NUC Title Slide">
    <p:spTree>
      <p:nvGrpSpPr>
        <p:cNvPr id="1" name=""/>
        <p:cNvGrpSpPr/>
        <p:nvPr/>
      </p:nvGrpSpPr>
      <p:grpSpPr>
        <a:xfrm>
          <a:off x="0" y="0"/>
          <a:ext cx="0" cy="0"/>
          <a:chOff x="0" y="0"/>
          <a:chExt cx="0" cy="0"/>
        </a:xfrm>
      </p:grpSpPr>
      <p:pic>
        <p:nvPicPr>
          <p:cNvPr id="3" name="background image">
            <a:extLst>
              <a:ext uri="{FF2B5EF4-FFF2-40B4-BE49-F238E27FC236}">
                <a16:creationId xmlns:a16="http://schemas.microsoft.com/office/drawing/2014/main" id="{C45692E6-EDAD-DF6C-8A58-619B4C843520}"/>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 y="0"/>
            <a:ext cx="12192000" cy="6858000"/>
          </a:xfrm>
          <a:prstGeom prst="rect">
            <a:avLst/>
          </a:prstGeom>
        </p:spPr>
      </p:pic>
      <p:pic>
        <p:nvPicPr>
          <p:cNvPr id="6" name="blue overlay">
            <a:extLst>
              <a:ext uri="{FF2B5EF4-FFF2-40B4-BE49-F238E27FC236}">
                <a16:creationId xmlns:a16="http://schemas.microsoft.com/office/drawing/2014/main" id="{3767F768-ED46-028C-D989-F07FD1EED6E9}"/>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0" y="0"/>
            <a:ext cx="12192000" cy="6858000"/>
          </a:xfrm>
          <a:prstGeom prst="rect">
            <a:avLst/>
          </a:prstGeom>
        </p:spPr>
      </p:pic>
      <p:grpSp>
        <p:nvGrpSpPr>
          <p:cNvPr id="16" name="icons &amp; copyright">
            <a:extLst>
              <a:ext uri="{FF2B5EF4-FFF2-40B4-BE49-F238E27FC236}">
                <a16:creationId xmlns:a16="http://schemas.microsoft.com/office/drawing/2014/main" id="{17423B5B-85F0-21B6-E298-00C4FAC48CA5}"/>
              </a:ext>
            </a:extLst>
          </p:cNvPr>
          <p:cNvGrpSpPr/>
          <p:nvPr userDrawn="1"/>
        </p:nvGrpSpPr>
        <p:grpSpPr>
          <a:xfrm>
            <a:off x="338624" y="6181725"/>
            <a:ext cx="4435668" cy="542465"/>
            <a:chOff x="338624" y="6181725"/>
            <a:chExt cx="4435668" cy="542465"/>
          </a:xfrm>
        </p:grpSpPr>
        <p:sp>
          <p:nvSpPr>
            <p:cNvPr id="17" name="copyright">
              <a:extLst>
                <a:ext uri="{FF2B5EF4-FFF2-40B4-BE49-F238E27FC236}">
                  <a16:creationId xmlns:a16="http://schemas.microsoft.com/office/drawing/2014/main" id="{3DD38CE9-593A-E67E-E078-3C0EA5902A0F}"/>
                </a:ext>
              </a:extLst>
            </p:cNvPr>
            <p:cNvSpPr txBox="1">
              <a:spLocks noChangeArrowheads="1"/>
            </p:cNvSpPr>
            <p:nvPr/>
          </p:nvSpPr>
          <p:spPr bwMode="auto">
            <a:xfrm>
              <a:off x="1912610" y="6505633"/>
              <a:ext cx="2861682" cy="215444"/>
            </a:xfrm>
            <a:prstGeom prst="rect">
              <a:avLst/>
            </a:prstGeom>
            <a:noFill/>
            <a:ln w="9525">
              <a:noFill/>
              <a:miter lim="800000"/>
              <a:headEnd/>
              <a:tailEnd/>
            </a:ln>
            <a:effectLst/>
          </p:spPr>
          <p:txBody>
            <a:bodyPr wrap="none">
              <a:spAutoFit/>
            </a:bodyPr>
            <a:lstStyle/>
            <a:p>
              <a:pPr algn="ctr">
                <a:spcBef>
                  <a:spcPts val="0"/>
                </a:spcBef>
              </a:pPr>
              <a:r>
                <a:rPr lang="en-US" sz="800">
                  <a:solidFill>
                    <a:schemeClr val="bg1">
                      <a:lumMod val="50000"/>
                    </a:schemeClr>
                  </a:solidFill>
                  <a:latin typeface="Calibri Light" panose="020F0302020204030204" pitchFamily="34" charset="0"/>
                  <a:cs typeface="Calibri Light" panose="020F0302020204030204" pitchFamily="34" charset="0"/>
                </a:rPr>
                <a:t>© 2024 Electric Power Research Institute, Inc. All rights reserved.</a:t>
              </a:r>
            </a:p>
          </p:txBody>
        </p:sp>
        <p:sp>
          <p:nvSpPr>
            <p:cNvPr id="18" name="epri.com">
              <a:hlinkClick r:id="rId4"/>
              <a:extLst>
                <a:ext uri="{FF2B5EF4-FFF2-40B4-BE49-F238E27FC236}">
                  <a16:creationId xmlns:a16="http://schemas.microsoft.com/office/drawing/2014/main" id="{1D5D9006-F992-A3E8-62F5-33BCD37369C3}"/>
                </a:ext>
              </a:extLst>
            </p:cNvPr>
            <p:cNvSpPr txBox="1"/>
            <p:nvPr/>
          </p:nvSpPr>
          <p:spPr>
            <a:xfrm>
              <a:off x="338624" y="6462580"/>
              <a:ext cx="1510665" cy="261610"/>
            </a:xfrm>
            <a:prstGeom prst="rect">
              <a:avLst/>
            </a:prstGeom>
            <a:noFill/>
          </p:spPr>
          <p:txBody>
            <a:bodyPr wrap="square" rtlCol="0">
              <a:spAutoFit/>
            </a:bodyPr>
            <a:lstStyle/>
            <a:p>
              <a:pPr algn="l"/>
              <a:r>
                <a:rPr lang="en-US" sz="1100" b="1" spc="200" baseline="0">
                  <a:solidFill>
                    <a:schemeClr val="tx1">
                      <a:lumMod val="65000"/>
                      <a:lumOff val="35000"/>
                    </a:schemeClr>
                  </a:solidFill>
                  <a:latin typeface="Century Gothic" panose="020B0502020202020204" pitchFamily="34" charset="0"/>
                </a:rPr>
                <a:t>www.epri.com</a:t>
              </a:r>
            </a:p>
          </p:txBody>
        </p:sp>
        <p:cxnSp>
          <p:nvCxnSpPr>
            <p:cNvPr id="19" name="Straight Connector 18">
              <a:extLst>
                <a:ext uri="{FF2B5EF4-FFF2-40B4-BE49-F238E27FC236}">
                  <a16:creationId xmlns:a16="http://schemas.microsoft.com/office/drawing/2014/main" id="{B1365DF2-0AA8-EDD5-FF5A-80EB176BD203}"/>
                </a:ext>
              </a:extLst>
            </p:cNvPr>
            <p:cNvCxnSpPr/>
            <p:nvPr/>
          </p:nvCxnSpPr>
          <p:spPr bwMode="auto">
            <a:xfrm>
              <a:off x="1849289" y="6181725"/>
              <a:ext cx="0" cy="523415"/>
            </a:xfrm>
            <a:prstGeom prst="line">
              <a:avLst/>
            </a:prstGeom>
            <a:solidFill>
              <a:schemeClr val="accent1"/>
            </a:solidFill>
            <a:ln w="12700" cap="flat" cmpd="sng" algn="ctr">
              <a:solidFill>
                <a:schemeClr val="tx1">
                  <a:lumMod val="50000"/>
                  <a:lumOff val="50000"/>
                </a:schemeClr>
              </a:solidFill>
              <a:prstDash val="solid"/>
              <a:round/>
              <a:headEnd type="none" w="med" len="med"/>
              <a:tailEnd type="none" w="med" len="med"/>
            </a:ln>
            <a:effectLst/>
          </p:spPr>
        </p:cxnSp>
        <p:pic>
          <p:nvPicPr>
            <p:cNvPr id="20" name="Facebook icon">
              <a:hlinkClick r:id="rId5"/>
              <a:extLst>
                <a:ext uri="{FF2B5EF4-FFF2-40B4-BE49-F238E27FC236}">
                  <a16:creationId xmlns:a16="http://schemas.microsoft.com/office/drawing/2014/main" id="{50C19077-6864-9995-6353-CBFF64A44A20}"/>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511415" y="6277559"/>
              <a:ext cx="75579" cy="163755"/>
            </a:xfrm>
            <a:prstGeom prst="rect">
              <a:avLst/>
            </a:prstGeom>
          </p:spPr>
        </p:pic>
        <p:pic>
          <p:nvPicPr>
            <p:cNvPr id="21" name="X icon">
              <a:hlinkClick r:id="rId7"/>
              <a:extLst>
                <a:ext uri="{FF2B5EF4-FFF2-40B4-BE49-F238E27FC236}">
                  <a16:creationId xmlns:a16="http://schemas.microsoft.com/office/drawing/2014/main" id="{518F86B4-4A21-3E4E-5235-5FC87D24CFD8}"/>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a:off x="1028885" y="6303455"/>
              <a:ext cx="128164" cy="131013"/>
            </a:xfrm>
            <a:prstGeom prst="rect">
              <a:avLst/>
            </a:prstGeom>
          </p:spPr>
        </p:pic>
        <p:pic>
          <p:nvPicPr>
            <p:cNvPr id="22" name="LinkedIn icon">
              <a:hlinkClick r:id="rId10"/>
              <a:extLst>
                <a:ext uri="{FF2B5EF4-FFF2-40B4-BE49-F238E27FC236}">
                  <a16:creationId xmlns:a16="http://schemas.microsoft.com/office/drawing/2014/main" id="{FD06B89F-E67F-93C3-9735-75E2A4079A7C}"/>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524290" y="6284322"/>
              <a:ext cx="150229" cy="150229"/>
            </a:xfrm>
            <a:prstGeom prst="rect">
              <a:avLst/>
            </a:prstGeom>
          </p:spPr>
        </p:pic>
      </p:grpSp>
      <p:sp>
        <p:nvSpPr>
          <p:cNvPr id="24" name="speaker text">
            <a:extLst>
              <a:ext uri="{FF2B5EF4-FFF2-40B4-BE49-F238E27FC236}">
                <a16:creationId xmlns:a16="http://schemas.microsoft.com/office/drawing/2014/main" id="{35E0A3DC-CC19-F07D-2596-4D3B20E52634}"/>
              </a:ext>
            </a:extLst>
          </p:cNvPr>
          <p:cNvSpPr>
            <a:spLocks noGrp="1" noChangeArrowheads="1"/>
          </p:cNvSpPr>
          <p:nvPr>
            <p:ph type="subTitle" sz="quarter" idx="1" hasCustomPrompt="1"/>
          </p:nvPr>
        </p:nvSpPr>
        <p:spPr>
          <a:xfrm>
            <a:off x="645452" y="4400588"/>
            <a:ext cx="6217920" cy="1533186"/>
          </a:xfrm>
        </p:spPr>
        <p:txBody>
          <a:bodyPr numCol="1">
            <a:normAutofit/>
          </a:bodyPr>
          <a:lstStyle>
            <a:lvl1pPr marL="0" marR="0" indent="0" algn="l" defTabSz="914400" rtl="0" eaLnBrk="1" fontAlgn="base" latinLnBrk="0" hangingPunct="1">
              <a:lnSpc>
                <a:spcPct val="100000"/>
              </a:lnSpc>
              <a:spcBef>
                <a:spcPct val="0"/>
              </a:spcBef>
              <a:spcAft>
                <a:spcPts val="0"/>
              </a:spcAft>
              <a:buClr>
                <a:schemeClr val="tx1">
                  <a:lumMod val="65000"/>
                  <a:lumOff val="35000"/>
                </a:schemeClr>
              </a:buClr>
              <a:buSzPct val="80000"/>
              <a:buFontTx/>
              <a:buNone/>
              <a:tabLst/>
              <a:defRPr sz="2000">
                <a:solidFill>
                  <a:schemeClr val="tx1">
                    <a:lumMod val="75000"/>
                    <a:lumOff val="25000"/>
                  </a:schemeClr>
                </a:solidFill>
                <a:latin typeface="+mn-lt"/>
                <a:cs typeface="Calibri Light" panose="020F0302020204030204" pitchFamily="34" charset="0"/>
              </a:defRPr>
            </a:lvl1pPr>
          </a:lstStyle>
          <a:p>
            <a:r>
              <a:rPr lang="en-US"/>
              <a:t>Speaker’s Name</a:t>
            </a:r>
            <a:br>
              <a:rPr lang="en-US"/>
            </a:br>
            <a:r>
              <a:rPr lang="en-US"/>
              <a:t>Speaker’s Job Title</a:t>
            </a:r>
            <a:br>
              <a:rPr lang="en-US"/>
            </a:br>
            <a:br>
              <a:rPr lang="en-US"/>
            </a:br>
            <a:r>
              <a:rPr lang="en-US"/>
              <a:t>Event Name</a:t>
            </a:r>
            <a:br>
              <a:rPr lang="en-US"/>
            </a:br>
            <a:r>
              <a:rPr lang="en-US"/>
              <a:t>Date</a:t>
            </a:r>
          </a:p>
        </p:txBody>
      </p:sp>
      <p:sp>
        <p:nvSpPr>
          <p:cNvPr id="25" name="subtitle">
            <a:extLst>
              <a:ext uri="{FF2B5EF4-FFF2-40B4-BE49-F238E27FC236}">
                <a16:creationId xmlns:a16="http://schemas.microsoft.com/office/drawing/2014/main" id="{F102AB87-F538-AF67-56D7-6193CBA71263}"/>
              </a:ext>
            </a:extLst>
          </p:cNvPr>
          <p:cNvSpPr>
            <a:spLocks noGrp="1"/>
          </p:cNvSpPr>
          <p:nvPr>
            <p:ph type="body" sz="quarter" idx="10" hasCustomPrompt="1"/>
          </p:nvPr>
        </p:nvSpPr>
        <p:spPr>
          <a:xfrm>
            <a:off x="645452" y="3030102"/>
            <a:ext cx="6957847" cy="402377"/>
          </a:xfrm>
        </p:spPr>
        <p:txBody>
          <a:bodyPr>
            <a:normAutofit/>
          </a:bodyPr>
          <a:lstStyle>
            <a:lvl1pPr marL="0" indent="0">
              <a:buNone/>
              <a:defRPr sz="2400" b="1" i="0" baseline="0">
                <a:solidFill>
                  <a:schemeClr val="bg1"/>
                </a:solidFill>
                <a:latin typeface="+mj-lt"/>
              </a:defRPr>
            </a:lvl1pPr>
          </a:lstStyle>
          <a:p>
            <a:pPr lvl="0"/>
            <a:r>
              <a:rPr lang="en-US"/>
              <a:t>Click To Edit Subtitle</a:t>
            </a:r>
          </a:p>
        </p:txBody>
      </p:sp>
      <p:sp>
        <p:nvSpPr>
          <p:cNvPr id="26" name="title text">
            <a:extLst>
              <a:ext uri="{FF2B5EF4-FFF2-40B4-BE49-F238E27FC236}">
                <a16:creationId xmlns:a16="http://schemas.microsoft.com/office/drawing/2014/main" id="{B03ECE38-024F-0FDB-EF5C-7C77BD789A34}"/>
              </a:ext>
            </a:extLst>
          </p:cNvPr>
          <p:cNvSpPr>
            <a:spLocks noGrp="1" noChangeArrowheads="1"/>
          </p:cNvSpPr>
          <p:nvPr>
            <p:ph type="ctrTitle" sz="quarter" hasCustomPrompt="1"/>
          </p:nvPr>
        </p:nvSpPr>
        <p:spPr>
          <a:xfrm>
            <a:off x="645452" y="1084881"/>
            <a:ext cx="6957847" cy="1891159"/>
          </a:xfrm>
        </p:spPr>
        <p:txBody>
          <a:bodyPr anchor="b">
            <a:normAutofit/>
          </a:bodyPr>
          <a:lstStyle>
            <a:lvl1pPr algn="l">
              <a:spcAft>
                <a:spcPts val="600"/>
              </a:spcAft>
              <a:defRPr sz="3600">
                <a:solidFill>
                  <a:schemeClr val="bg1"/>
                </a:solidFill>
                <a:effectLst>
                  <a:outerShdw blurRad="38100" dist="38100" dir="2700000" algn="tl">
                    <a:srgbClr val="000000">
                      <a:alpha val="43137"/>
                    </a:srgbClr>
                  </a:outerShdw>
                </a:effectLst>
              </a:defRPr>
            </a:lvl1pPr>
          </a:lstStyle>
          <a:p>
            <a:r>
              <a:rPr lang="en-US"/>
              <a:t>CLICK TO EDIT MASTER TITLE</a:t>
            </a:r>
          </a:p>
        </p:txBody>
      </p:sp>
      <p:pic>
        <p:nvPicPr>
          <p:cNvPr id="2" name="EPRI circle">
            <a:extLst>
              <a:ext uri="{FF2B5EF4-FFF2-40B4-BE49-F238E27FC236}">
                <a16:creationId xmlns:a16="http://schemas.microsoft.com/office/drawing/2014/main" id="{E9935480-2219-B667-1F4A-771008FFECDD}"/>
              </a:ext>
            </a:extLst>
          </p:cNvPr>
          <p:cNvPicPr>
            <a:picLocks noChangeAspect="1"/>
          </p:cNvPicPr>
          <p:nvPr userDrawn="1"/>
        </p:nvPicPr>
        <p:blipFill>
          <a:blip r:embed="rId12">
            <a:extLst>
              <a:ext uri="{28A0092B-C50C-407E-A947-70E740481C1C}">
                <a14:useLocalDpi xmlns:a14="http://schemas.microsoft.com/office/drawing/2010/main" val="0"/>
              </a:ext>
            </a:extLst>
          </a:blip>
          <a:srcRect/>
          <a:stretch/>
        </p:blipFill>
        <p:spPr>
          <a:xfrm>
            <a:off x="8371905" y="389847"/>
            <a:ext cx="3615656" cy="3445107"/>
          </a:xfrm>
          <a:prstGeom prst="rect">
            <a:avLst/>
          </a:prstGeom>
        </p:spPr>
      </p:pic>
    </p:spTree>
    <p:extLst>
      <p:ext uri="{BB962C8B-B14F-4D97-AF65-F5344CB8AC3E}">
        <p14:creationId xmlns:p14="http://schemas.microsoft.com/office/powerpoint/2010/main" val="187059715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preserve="1" userDrawn="1">
  <p:cSld name="ED&amp;CS">
    <p:spTree>
      <p:nvGrpSpPr>
        <p:cNvPr id="1" name=""/>
        <p:cNvGrpSpPr/>
        <p:nvPr/>
      </p:nvGrpSpPr>
      <p:grpSpPr>
        <a:xfrm>
          <a:off x="0" y="0"/>
          <a:ext cx="0" cy="0"/>
          <a:chOff x="0" y="0"/>
          <a:chExt cx="0" cy="0"/>
        </a:xfrm>
      </p:grpSpPr>
      <p:pic>
        <p:nvPicPr>
          <p:cNvPr id="3" name="background image">
            <a:extLst>
              <a:ext uri="{FF2B5EF4-FFF2-40B4-BE49-F238E27FC236}">
                <a16:creationId xmlns:a16="http://schemas.microsoft.com/office/drawing/2014/main" id="{B92655FF-6A8B-C949-E8BD-096134D3C55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 y="0"/>
            <a:ext cx="12192000" cy="6858000"/>
          </a:xfrm>
          <a:prstGeom prst="rect">
            <a:avLst/>
          </a:prstGeom>
        </p:spPr>
      </p:pic>
      <p:pic>
        <p:nvPicPr>
          <p:cNvPr id="6" name="blue overlay">
            <a:extLst>
              <a:ext uri="{FF2B5EF4-FFF2-40B4-BE49-F238E27FC236}">
                <a16:creationId xmlns:a16="http://schemas.microsoft.com/office/drawing/2014/main" id="{0E945622-E11A-F0C7-9C27-2639FB5F9898}"/>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0" y="0"/>
            <a:ext cx="12192000" cy="6858000"/>
          </a:xfrm>
          <a:prstGeom prst="rect">
            <a:avLst/>
          </a:prstGeom>
        </p:spPr>
      </p:pic>
      <p:grpSp>
        <p:nvGrpSpPr>
          <p:cNvPr id="16" name="icons &amp; copyright">
            <a:extLst>
              <a:ext uri="{FF2B5EF4-FFF2-40B4-BE49-F238E27FC236}">
                <a16:creationId xmlns:a16="http://schemas.microsoft.com/office/drawing/2014/main" id="{9FB51C15-C5E9-6004-8441-FF0CCB5EF80E}"/>
              </a:ext>
            </a:extLst>
          </p:cNvPr>
          <p:cNvGrpSpPr/>
          <p:nvPr userDrawn="1"/>
        </p:nvGrpSpPr>
        <p:grpSpPr>
          <a:xfrm>
            <a:off x="338624" y="6181725"/>
            <a:ext cx="4435668" cy="542465"/>
            <a:chOff x="338624" y="6181725"/>
            <a:chExt cx="4435668" cy="542465"/>
          </a:xfrm>
        </p:grpSpPr>
        <p:sp>
          <p:nvSpPr>
            <p:cNvPr id="17" name="copyright">
              <a:extLst>
                <a:ext uri="{FF2B5EF4-FFF2-40B4-BE49-F238E27FC236}">
                  <a16:creationId xmlns:a16="http://schemas.microsoft.com/office/drawing/2014/main" id="{11E89AEC-ECC5-D98C-0F9D-696C38ACBB8E}"/>
                </a:ext>
              </a:extLst>
            </p:cNvPr>
            <p:cNvSpPr txBox="1">
              <a:spLocks noChangeArrowheads="1"/>
            </p:cNvSpPr>
            <p:nvPr/>
          </p:nvSpPr>
          <p:spPr bwMode="auto">
            <a:xfrm>
              <a:off x="1912610" y="6505633"/>
              <a:ext cx="2861682" cy="215444"/>
            </a:xfrm>
            <a:prstGeom prst="rect">
              <a:avLst/>
            </a:prstGeom>
            <a:noFill/>
            <a:ln w="9525">
              <a:noFill/>
              <a:miter lim="800000"/>
              <a:headEnd/>
              <a:tailEnd/>
            </a:ln>
            <a:effectLst/>
          </p:spPr>
          <p:txBody>
            <a:bodyPr wrap="none">
              <a:spAutoFit/>
            </a:bodyPr>
            <a:lstStyle/>
            <a:p>
              <a:pPr algn="ctr">
                <a:spcBef>
                  <a:spcPts val="0"/>
                </a:spcBef>
              </a:pPr>
              <a:r>
                <a:rPr lang="en-US" sz="800">
                  <a:solidFill>
                    <a:schemeClr val="bg1">
                      <a:lumMod val="50000"/>
                    </a:schemeClr>
                  </a:solidFill>
                  <a:latin typeface="Calibri Light" panose="020F0302020204030204" pitchFamily="34" charset="0"/>
                  <a:cs typeface="Calibri Light" panose="020F0302020204030204" pitchFamily="34" charset="0"/>
                </a:rPr>
                <a:t>© 2024 Electric Power Research Institute, Inc. All rights reserved.</a:t>
              </a:r>
            </a:p>
          </p:txBody>
        </p:sp>
        <p:sp>
          <p:nvSpPr>
            <p:cNvPr id="18" name="epri.com">
              <a:hlinkClick r:id="rId4"/>
              <a:extLst>
                <a:ext uri="{FF2B5EF4-FFF2-40B4-BE49-F238E27FC236}">
                  <a16:creationId xmlns:a16="http://schemas.microsoft.com/office/drawing/2014/main" id="{99AD82CA-54EE-805A-5896-92EC95281F31}"/>
                </a:ext>
              </a:extLst>
            </p:cNvPr>
            <p:cNvSpPr txBox="1"/>
            <p:nvPr/>
          </p:nvSpPr>
          <p:spPr>
            <a:xfrm>
              <a:off x="338624" y="6462580"/>
              <a:ext cx="1510665" cy="261610"/>
            </a:xfrm>
            <a:prstGeom prst="rect">
              <a:avLst/>
            </a:prstGeom>
            <a:noFill/>
          </p:spPr>
          <p:txBody>
            <a:bodyPr wrap="square" rtlCol="0">
              <a:spAutoFit/>
            </a:bodyPr>
            <a:lstStyle/>
            <a:p>
              <a:pPr algn="l"/>
              <a:r>
                <a:rPr lang="en-US" sz="1100" b="1" spc="200" baseline="0">
                  <a:solidFill>
                    <a:schemeClr val="tx1">
                      <a:lumMod val="65000"/>
                      <a:lumOff val="35000"/>
                    </a:schemeClr>
                  </a:solidFill>
                  <a:latin typeface="Century Gothic" panose="020B0502020202020204" pitchFamily="34" charset="0"/>
                </a:rPr>
                <a:t>www.epri.com</a:t>
              </a:r>
            </a:p>
          </p:txBody>
        </p:sp>
        <p:cxnSp>
          <p:nvCxnSpPr>
            <p:cNvPr id="19" name="Straight Connector 18">
              <a:extLst>
                <a:ext uri="{FF2B5EF4-FFF2-40B4-BE49-F238E27FC236}">
                  <a16:creationId xmlns:a16="http://schemas.microsoft.com/office/drawing/2014/main" id="{7E8FA601-A1E5-F0D8-3176-370E06624509}"/>
                </a:ext>
              </a:extLst>
            </p:cNvPr>
            <p:cNvCxnSpPr/>
            <p:nvPr/>
          </p:nvCxnSpPr>
          <p:spPr bwMode="auto">
            <a:xfrm>
              <a:off x="1849289" y="6181725"/>
              <a:ext cx="0" cy="523415"/>
            </a:xfrm>
            <a:prstGeom prst="line">
              <a:avLst/>
            </a:prstGeom>
            <a:solidFill>
              <a:schemeClr val="accent1"/>
            </a:solidFill>
            <a:ln w="12700" cap="flat" cmpd="sng" algn="ctr">
              <a:solidFill>
                <a:schemeClr val="tx1">
                  <a:lumMod val="50000"/>
                  <a:lumOff val="50000"/>
                </a:schemeClr>
              </a:solidFill>
              <a:prstDash val="solid"/>
              <a:round/>
              <a:headEnd type="none" w="med" len="med"/>
              <a:tailEnd type="none" w="med" len="med"/>
            </a:ln>
            <a:effectLst/>
          </p:spPr>
        </p:cxnSp>
        <p:pic>
          <p:nvPicPr>
            <p:cNvPr id="20" name="Facebook icon">
              <a:hlinkClick r:id="rId5"/>
              <a:extLst>
                <a:ext uri="{FF2B5EF4-FFF2-40B4-BE49-F238E27FC236}">
                  <a16:creationId xmlns:a16="http://schemas.microsoft.com/office/drawing/2014/main" id="{887FA5DF-A3BA-CEE3-D30A-E51081C65937}"/>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511415" y="6277559"/>
              <a:ext cx="75579" cy="163755"/>
            </a:xfrm>
            <a:prstGeom prst="rect">
              <a:avLst/>
            </a:prstGeom>
          </p:spPr>
        </p:pic>
        <p:pic>
          <p:nvPicPr>
            <p:cNvPr id="21" name="X icon">
              <a:hlinkClick r:id="rId7"/>
              <a:extLst>
                <a:ext uri="{FF2B5EF4-FFF2-40B4-BE49-F238E27FC236}">
                  <a16:creationId xmlns:a16="http://schemas.microsoft.com/office/drawing/2014/main" id="{6A79BD85-5892-7747-BCE4-121DC979670C}"/>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a:off x="1028885" y="6303455"/>
              <a:ext cx="128164" cy="131013"/>
            </a:xfrm>
            <a:prstGeom prst="rect">
              <a:avLst/>
            </a:prstGeom>
          </p:spPr>
        </p:pic>
        <p:pic>
          <p:nvPicPr>
            <p:cNvPr id="22" name="LinkedIn icon">
              <a:hlinkClick r:id="rId10"/>
              <a:extLst>
                <a:ext uri="{FF2B5EF4-FFF2-40B4-BE49-F238E27FC236}">
                  <a16:creationId xmlns:a16="http://schemas.microsoft.com/office/drawing/2014/main" id="{E86B58BC-A073-2A7C-EF86-EF73B4FDB7CE}"/>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524290" y="6284322"/>
              <a:ext cx="150229" cy="150229"/>
            </a:xfrm>
            <a:prstGeom prst="rect">
              <a:avLst/>
            </a:prstGeom>
          </p:spPr>
        </p:pic>
      </p:grpSp>
      <p:sp>
        <p:nvSpPr>
          <p:cNvPr id="24" name="speaker text">
            <a:extLst>
              <a:ext uri="{FF2B5EF4-FFF2-40B4-BE49-F238E27FC236}">
                <a16:creationId xmlns:a16="http://schemas.microsoft.com/office/drawing/2014/main" id="{3A209E74-D79D-BE74-D453-C76F9D43104B}"/>
              </a:ext>
            </a:extLst>
          </p:cNvPr>
          <p:cNvSpPr>
            <a:spLocks noGrp="1" noChangeArrowheads="1"/>
          </p:cNvSpPr>
          <p:nvPr>
            <p:ph type="subTitle" sz="quarter" idx="1" hasCustomPrompt="1"/>
          </p:nvPr>
        </p:nvSpPr>
        <p:spPr>
          <a:xfrm>
            <a:off x="645452" y="4400588"/>
            <a:ext cx="6217920" cy="1533186"/>
          </a:xfrm>
        </p:spPr>
        <p:txBody>
          <a:bodyPr numCol="1">
            <a:normAutofit/>
          </a:bodyPr>
          <a:lstStyle>
            <a:lvl1pPr marL="0" marR="0" indent="0" algn="l" defTabSz="914400" rtl="0" eaLnBrk="1" fontAlgn="base" latinLnBrk="0" hangingPunct="1">
              <a:lnSpc>
                <a:spcPct val="100000"/>
              </a:lnSpc>
              <a:spcBef>
                <a:spcPct val="0"/>
              </a:spcBef>
              <a:spcAft>
                <a:spcPts val="0"/>
              </a:spcAft>
              <a:buClr>
                <a:schemeClr val="tx1">
                  <a:lumMod val="65000"/>
                  <a:lumOff val="35000"/>
                </a:schemeClr>
              </a:buClr>
              <a:buSzPct val="80000"/>
              <a:buFontTx/>
              <a:buNone/>
              <a:tabLst/>
              <a:defRPr sz="2000">
                <a:solidFill>
                  <a:schemeClr val="tx1">
                    <a:lumMod val="75000"/>
                    <a:lumOff val="25000"/>
                  </a:schemeClr>
                </a:solidFill>
                <a:latin typeface="+mn-lt"/>
                <a:cs typeface="Calibri Light" panose="020F0302020204030204" pitchFamily="34" charset="0"/>
              </a:defRPr>
            </a:lvl1pPr>
          </a:lstStyle>
          <a:p>
            <a:r>
              <a:rPr lang="en-US"/>
              <a:t>Speaker’s Name</a:t>
            </a:r>
            <a:br>
              <a:rPr lang="en-US"/>
            </a:br>
            <a:r>
              <a:rPr lang="en-US"/>
              <a:t>Speaker’s Job Title</a:t>
            </a:r>
            <a:br>
              <a:rPr lang="en-US"/>
            </a:br>
            <a:br>
              <a:rPr lang="en-US"/>
            </a:br>
            <a:r>
              <a:rPr lang="en-US"/>
              <a:t>Event Name</a:t>
            </a:r>
            <a:br>
              <a:rPr lang="en-US"/>
            </a:br>
            <a:r>
              <a:rPr lang="en-US"/>
              <a:t>Date</a:t>
            </a:r>
          </a:p>
        </p:txBody>
      </p:sp>
      <p:sp>
        <p:nvSpPr>
          <p:cNvPr id="25" name="subtitle">
            <a:extLst>
              <a:ext uri="{FF2B5EF4-FFF2-40B4-BE49-F238E27FC236}">
                <a16:creationId xmlns:a16="http://schemas.microsoft.com/office/drawing/2014/main" id="{CB37810F-BB70-4E0F-A055-1694DC1A4E82}"/>
              </a:ext>
            </a:extLst>
          </p:cNvPr>
          <p:cNvSpPr>
            <a:spLocks noGrp="1"/>
          </p:cNvSpPr>
          <p:nvPr>
            <p:ph type="body" sz="quarter" idx="10" hasCustomPrompt="1"/>
          </p:nvPr>
        </p:nvSpPr>
        <p:spPr>
          <a:xfrm>
            <a:off x="645452" y="3030102"/>
            <a:ext cx="6957847" cy="402377"/>
          </a:xfrm>
        </p:spPr>
        <p:txBody>
          <a:bodyPr>
            <a:normAutofit/>
          </a:bodyPr>
          <a:lstStyle>
            <a:lvl1pPr marL="0" indent="0">
              <a:buNone/>
              <a:defRPr sz="2400" b="1" i="0" baseline="0">
                <a:solidFill>
                  <a:schemeClr val="bg1"/>
                </a:solidFill>
                <a:latin typeface="+mj-lt"/>
              </a:defRPr>
            </a:lvl1pPr>
          </a:lstStyle>
          <a:p>
            <a:pPr lvl="0"/>
            <a:r>
              <a:rPr lang="en-US"/>
              <a:t>Click To Edit Subtitle</a:t>
            </a:r>
          </a:p>
        </p:txBody>
      </p:sp>
      <p:sp>
        <p:nvSpPr>
          <p:cNvPr id="26" name="title text">
            <a:extLst>
              <a:ext uri="{FF2B5EF4-FFF2-40B4-BE49-F238E27FC236}">
                <a16:creationId xmlns:a16="http://schemas.microsoft.com/office/drawing/2014/main" id="{33FA43E6-CEF5-689E-EA7B-8FF2A6BD01BC}"/>
              </a:ext>
            </a:extLst>
          </p:cNvPr>
          <p:cNvSpPr>
            <a:spLocks noGrp="1" noChangeArrowheads="1"/>
          </p:cNvSpPr>
          <p:nvPr>
            <p:ph type="ctrTitle" sz="quarter" hasCustomPrompt="1"/>
          </p:nvPr>
        </p:nvSpPr>
        <p:spPr>
          <a:xfrm>
            <a:off x="645452" y="1084881"/>
            <a:ext cx="6957847" cy="1891159"/>
          </a:xfrm>
        </p:spPr>
        <p:txBody>
          <a:bodyPr anchor="b">
            <a:normAutofit/>
          </a:bodyPr>
          <a:lstStyle>
            <a:lvl1pPr algn="l">
              <a:spcAft>
                <a:spcPts val="600"/>
              </a:spcAft>
              <a:defRPr sz="3600">
                <a:solidFill>
                  <a:schemeClr val="bg1"/>
                </a:solidFill>
                <a:effectLst>
                  <a:outerShdw blurRad="38100" dist="38100" dir="2700000" algn="tl">
                    <a:srgbClr val="000000">
                      <a:alpha val="43137"/>
                    </a:srgbClr>
                  </a:outerShdw>
                </a:effectLst>
              </a:defRPr>
            </a:lvl1pPr>
          </a:lstStyle>
          <a:p>
            <a:r>
              <a:rPr lang="en-US"/>
              <a:t>CLICK TO EDIT MASTER TITLE</a:t>
            </a:r>
          </a:p>
        </p:txBody>
      </p:sp>
      <p:pic>
        <p:nvPicPr>
          <p:cNvPr id="2" name="EPRI circle">
            <a:extLst>
              <a:ext uri="{FF2B5EF4-FFF2-40B4-BE49-F238E27FC236}">
                <a16:creationId xmlns:a16="http://schemas.microsoft.com/office/drawing/2014/main" id="{5B3636D6-B888-DA07-7304-1BB1F0C3E3C9}"/>
              </a:ext>
            </a:extLst>
          </p:cNvPr>
          <p:cNvPicPr>
            <a:picLocks noChangeAspect="1"/>
          </p:cNvPicPr>
          <p:nvPr userDrawn="1"/>
        </p:nvPicPr>
        <p:blipFill>
          <a:blip r:embed="rId12">
            <a:extLst>
              <a:ext uri="{28A0092B-C50C-407E-A947-70E740481C1C}">
                <a14:useLocalDpi xmlns:a14="http://schemas.microsoft.com/office/drawing/2010/main" val="0"/>
              </a:ext>
            </a:extLst>
          </a:blip>
          <a:srcRect/>
          <a:stretch/>
        </p:blipFill>
        <p:spPr>
          <a:xfrm>
            <a:off x="8371905" y="389847"/>
            <a:ext cx="3615656" cy="3445106"/>
          </a:xfrm>
          <a:prstGeom prst="rect">
            <a:avLst/>
          </a:prstGeom>
        </p:spPr>
      </p:pic>
    </p:spTree>
    <p:extLst>
      <p:ext uri="{BB962C8B-B14F-4D97-AF65-F5344CB8AC3E}">
        <p14:creationId xmlns:p14="http://schemas.microsoft.com/office/powerpoint/2010/main" val="253020430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preserve="1" userDrawn="1">
  <p:cSld name="TI Title Slide">
    <p:spTree>
      <p:nvGrpSpPr>
        <p:cNvPr id="1" name=""/>
        <p:cNvGrpSpPr/>
        <p:nvPr/>
      </p:nvGrpSpPr>
      <p:grpSpPr>
        <a:xfrm>
          <a:off x="0" y="0"/>
          <a:ext cx="0" cy="0"/>
          <a:chOff x="0" y="0"/>
          <a:chExt cx="0" cy="0"/>
        </a:xfrm>
      </p:grpSpPr>
      <p:pic>
        <p:nvPicPr>
          <p:cNvPr id="3" name="background image">
            <a:extLst>
              <a:ext uri="{FF2B5EF4-FFF2-40B4-BE49-F238E27FC236}">
                <a16:creationId xmlns:a16="http://schemas.microsoft.com/office/drawing/2014/main" id="{CFC91837-166B-150E-620A-BA45B8ED076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 y="0"/>
            <a:ext cx="12192000" cy="6858000"/>
          </a:xfrm>
          <a:prstGeom prst="rect">
            <a:avLst/>
          </a:prstGeom>
        </p:spPr>
      </p:pic>
      <p:pic>
        <p:nvPicPr>
          <p:cNvPr id="15" name="blue overlay">
            <a:extLst>
              <a:ext uri="{FF2B5EF4-FFF2-40B4-BE49-F238E27FC236}">
                <a16:creationId xmlns:a16="http://schemas.microsoft.com/office/drawing/2014/main" id="{5B364F2F-6C23-6563-106C-04281A6C93C0}"/>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0" y="0"/>
            <a:ext cx="12192000" cy="6858000"/>
          </a:xfrm>
          <a:prstGeom prst="rect">
            <a:avLst/>
          </a:prstGeom>
        </p:spPr>
      </p:pic>
      <p:grpSp>
        <p:nvGrpSpPr>
          <p:cNvPr id="16" name="icons &amp; copyright">
            <a:extLst>
              <a:ext uri="{FF2B5EF4-FFF2-40B4-BE49-F238E27FC236}">
                <a16:creationId xmlns:a16="http://schemas.microsoft.com/office/drawing/2014/main" id="{66F2B49F-CE72-398F-EEB8-ED3A4CC21079}"/>
              </a:ext>
            </a:extLst>
          </p:cNvPr>
          <p:cNvGrpSpPr/>
          <p:nvPr userDrawn="1"/>
        </p:nvGrpSpPr>
        <p:grpSpPr>
          <a:xfrm>
            <a:off x="338624" y="6181725"/>
            <a:ext cx="4435668" cy="542465"/>
            <a:chOff x="338624" y="6181725"/>
            <a:chExt cx="4435668" cy="542465"/>
          </a:xfrm>
        </p:grpSpPr>
        <p:sp>
          <p:nvSpPr>
            <p:cNvPr id="17" name="copyright">
              <a:extLst>
                <a:ext uri="{FF2B5EF4-FFF2-40B4-BE49-F238E27FC236}">
                  <a16:creationId xmlns:a16="http://schemas.microsoft.com/office/drawing/2014/main" id="{5762FB12-E80E-156F-7AC8-BCD03A9A1EBE}"/>
                </a:ext>
              </a:extLst>
            </p:cNvPr>
            <p:cNvSpPr txBox="1">
              <a:spLocks noChangeArrowheads="1"/>
            </p:cNvSpPr>
            <p:nvPr/>
          </p:nvSpPr>
          <p:spPr bwMode="auto">
            <a:xfrm>
              <a:off x="1912610" y="6505633"/>
              <a:ext cx="2861682" cy="215444"/>
            </a:xfrm>
            <a:prstGeom prst="rect">
              <a:avLst/>
            </a:prstGeom>
            <a:noFill/>
            <a:ln w="9525">
              <a:noFill/>
              <a:miter lim="800000"/>
              <a:headEnd/>
              <a:tailEnd/>
            </a:ln>
            <a:effectLst/>
          </p:spPr>
          <p:txBody>
            <a:bodyPr wrap="none">
              <a:spAutoFit/>
            </a:bodyPr>
            <a:lstStyle/>
            <a:p>
              <a:pPr algn="ctr">
                <a:spcBef>
                  <a:spcPts val="0"/>
                </a:spcBef>
              </a:pPr>
              <a:r>
                <a:rPr lang="en-US" sz="800">
                  <a:solidFill>
                    <a:schemeClr val="bg1">
                      <a:lumMod val="50000"/>
                    </a:schemeClr>
                  </a:solidFill>
                  <a:latin typeface="Calibri Light" panose="020F0302020204030204" pitchFamily="34" charset="0"/>
                  <a:cs typeface="Calibri Light" panose="020F0302020204030204" pitchFamily="34" charset="0"/>
                </a:rPr>
                <a:t>© 2024 Electric Power Research Institute, Inc. All rights reserved.</a:t>
              </a:r>
            </a:p>
          </p:txBody>
        </p:sp>
        <p:sp>
          <p:nvSpPr>
            <p:cNvPr id="18" name="epri.com">
              <a:hlinkClick r:id="rId4"/>
              <a:extLst>
                <a:ext uri="{FF2B5EF4-FFF2-40B4-BE49-F238E27FC236}">
                  <a16:creationId xmlns:a16="http://schemas.microsoft.com/office/drawing/2014/main" id="{F01C36E6-89FC-536A-3951-F6A2915F995B}"/>
                </a:ext>
              </a:extLst>
            </p:cNvPr>
            <p:cNvSpPr txBox="1"/>
            <p:nvPr/>
          </p:nvSpPr>
          <p:spPr>
            <a:xfrm>
              <a:off x="338624" y="6462580"/>
              <a:ext cx="1510665" cy="261610"/>
            </a:xfrm>
            <a:prstGeom prst="rect">
              <a:avLst/>
            </a:prstGeom>
            <a:noFill/>
          </p:spPr>
          <p:txBody>
            <a:bodyPr wrap="square" rtlCol="0">
              <a:spAutoFit/>
            </a:bodyPr>
            <a:lstStyle/>
            <a:p>
              <a:pPr algn="l"/>
              <a:r>
                <a:rPr lang="en-US" sz="1100" b="1" spc="200" baseline="0">
                  <a:solidFill>
                    <a:schemeClr val="tx1">
                      <a:lumMod val="65000"/>
                      <a:lumOff val="35000"/>
                    </a:schemeClr>
                  </a:solidFill>
                  <a:latin typeface="Century Gothic" panose="020B0502020202020204" pitchFamily="34" charset="0"/>
                </a:rPr>
                <a:t>www.epri.com</a:t>
              </a:r>
            </a:p>
          </p:txBody>
        </p:sp>
        <p:cxnSp>
          <p:nvCxnSpPr>
            <p:cNvPr id="19" name="Straight Connector 18">
              <a:extLst>
                <a:ext uri="{FF2B5EF4-FFF2-40B4-BE49-F238E27FC236}">
                  <a16:creationId xmlns:a16="http://schemas.microsoft.com/office/drawing/2014/main" id="{D69AA640-1743-B12E-A08A-75B601DED5B1}"/>
                </a:ext>
              </a:extLst>
            </p:cNvPr>
            <p:cNvCxnSpPr/>
            <p:nvPr/>
          </p:nvCxnSpPr>
          <p:spPr bwMode="auto">
            <a:xfrm>
              <a:off x="1849289" y="6181725"/>
              <a:ext cx="0" cy="523415"/>
            </a:xfrm>
            <a:prstGeom prst="line">
              <a:avLst/>
            </a:prstGeom>
            <a:solidFill>
              <a:schemeClr val="accent1"/>
            </a:solidFill>
            <a:ln w="12700" cap="flat" cmpd="sng" algn="ctr">
              <a:solidFill>
                <a:schemeClr val="tx1">
                  <a:lumMod val="50000"/>
                  <a:lumOff val="50000"/>
                </a:schemeClr>
              </a:solidFill>
              <a:prstDash val="solid"/>
              <a:round/>
              <a:headEnd type="none" w="med" len="med"/>
              <a:tailEnd type="none" w="med" len="med"/>
            </a:ln>
            <a:effectLst/>
          </p:spPr>
        </p:cxnSp>
        <p:pic>
          <p:nvPicPr>
            <p:cNvPr id="20" name="Facebook icon">
              <a:hlinkClick r:id="rId5"/>
              <a:extLst>
                <a:ext uri="{FF2B5EF4-FFF2-40B4-BE49-F238E27FC236}">
                  <a16:creationId xmlns:a16="http://schemas.microsoft.com/office/drawing/2014/main" id="{C7D59FCA-EDE0-054A-9339-39062A7983AD}"/>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511415" y="6277559"/>
              <a:ext cx="75579" cy="163755"/>
            </a:xfrm>
            <a:prstGeom prst="rect">
              <a:avLst/>
            </a:prstGeom>
          </p:spPr>
        </p:pic>
        <p:pic>
          <p:nvPicPr>
            <p:cNvPr id="21" name="X icon">
              <a:hlinkClick r:id="rId7"/>
              <a:extLst>
                <a:ext uri="{FF2B5EF4-FFF2-40B4-BE49-F238E27FC236}">
                  <a16:creationId xmlns:a16="http://schemas.microsoft.com/office/drawing/2014/main" id="{7C2AF711-5EF7-7698-659A-ADA6248010FF}"/>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a:off x="1028885" y="6303455"/>
              <a:ext cx="128164" cy="131013"/>
            </a:xfrm>
            <a:prstGeom prst="rect">
              <a:avLst/>
            </a:prstGeom>
          </p:spPr>
        </p:pic>
        <p:pic>
          <p:nvPicPr>
            <p:cNvPr id="22" name="LinkedIn icon">
              <a:hlinkClick r:id="rId10"/>
              <a:extLst>
                <a:ext uri="{FF2B5EF4-FFF2-40B4-BE49-F238E27FC236}">
                  <a16:creationId xmlns:a16="http://schemas.microsoft.com/office/drawing/2014/main" id="{4A43C534-DEA8-63FC-C178-659A27815C27}"/>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524290" y="6284322"/>
              <a:ext cx="150229" cy="150229"/>
            </a:xfrm>
            <a:prstGeom prst="rect">
              <a:avLst/>
            </a:prstGeom>
          </p:spPr>
        </p:pic>
      </p:grpSp>
      <p:sp>
        <p:nvSpPr>
          <p:cNvPr id="24" name="speaker text">
            <a:extLst>
              <a:ext uri="{FF2B5EF4-FFF2-40B4-BE49-F238E27FC236}">
                <a16:creationId xmlns:a16="http://schemas.microsoft.com/office/drawing/2014/main" id="{EA5D5FD2-5920-C3CB-8CFF-DC28910152E8}"/>
              </a:ext>
            </a:extLst>
          </p:cNvPr>
          <p:cNvSpPr>
            <a:spLocks noGrp="1" noChangeArrowheads="1"/>
          </p:cNvSpPr>
          <p:nvPr>
            <p:ph type="subTitle" sz="quarter" idx="1" hasCustomPrompt="1"/>
          </p:nvPr>
        </p:nvSpPr>
        <p:spPr>
          <a:xfrm>
            <a:off x="645452" y="4400588"/>
            <a:ext cx="6217920" cy="1533186"/>
          </a:xfrm>
        </p:spPr>
        <p:txBody>
          <a:bodyPr numCol="1">
            <a:normAutofit/>
          </a:bodyPr>
          <a:lstStyle>
            <a:lvl1pPr marL="0" marR="0" indent="0" algn="l" defTabSz="914400" rtl="0" eaLnBrk="1" fontAlgn="base" latinLnBrk="0" hangingPunct="1">
              <a:lnSpc>
                <a:spcPct val="100000"/>
              </a:lnSpc>
              <a:spcBef>
                <a:spcPct val="0"/>
              </a:spcBef>
              <a:spcAft>
                <a:spcPts val="0"/>
              </a:spcAft>
              <a:buClr>
                <a:schemeClr val="tx1">
                  <a:lumMod val="65000"/>
                  <a:lumOff val="35000"/>
                </a:schemeClr>
              </a:buClr>
              <a:buSzPct val="80000"/>
              <a:buFontTx/>
              <a:buNone/>
              <a:tabLst/>
              <a:defRPr sz="2000">
                <a:solidFill>
                  <a:schemeClr val="tx1">
                    <a:lumMod val="75000"/>
                    <a:lumOff val="25000"/>
                  </a:schemeClr>
                </a:solidFill>
                <a:latin typeface="+mn-lt"/>
                <a:cs typeface="Calibri Light" panose="020F0302020204030204" pitchFamily="34" charset="0"/>
              </a:defRPr>
            </a:lvl1pPr>
          </a:lstStyle>
          <a:p>
            <a:r>
              <a:rPr lang="en-US"/>
              <a:t>Speaker’s Name</a:t>
            </a:r>
            <a:br>
              <a:rPr lang="en-US"/>
            </a:br>
            <a:r>
              <a:rPr lang="en-US"/>
              <a:t>Speaker’s Job Title</a:t>
            </a:r>
            <a:br>
              <a:rPr lang="en-US"/>
            </a:br>
            <a:br>
              <a:rPr lang="en-US"/>
            </a:br>
            <a:r>
              <a:rPr lang="en-US"/>
              <a:t>Event Name</a:t>
            </a:r>
            <a:br>
              <a:rPr lang="en-US"/>
            </a:br>
            <a:r>
              <a:rPr lang="en-US"/>
              <a:t>Date</a:t>
            </a:r>
          </a:p>
        </p:txBody>
      </p:sp>
      <p:sp>
        <p:nvSpPr>
          <p:cNvPr id="25" name="subtitle">
            <a:extLst>
              <a:ext uri="{FF2B5EF4-FFF2-40B4-BE49-F238E27FC236}">
                <a16:creationId xmlns:a16="http://schemas.microsoft.com/office/drawing/2014/main" id="{DAE2E599-E511-97D7-0971-353127BCC4BD}"/>
              </a:ext>
            </a:extLst>
          </p:cNvPr>
          <p:cNvSpPr>
            <a:spLocks noGrp="1"/>
          </p:cNvSpPr>
          <p:nvPr>
            <p:ph type="body" sz="quarter" idx="10" hasCustomPrompt="1"/>
          </p:nvPr>
        </p:nvSpPr>
        <p:spPr>
          <a:xfrm>
            <a:off x="645452" y="3030102"/>
            <a:ext cx="6957847" cy="402377"/>
          </a:xfrm>
        </p:spPr>
        <p:txBody>
          <a:bodyPr>
            <a:normAutofit/>
          </a:bodyPr>
          <a:lstStyle>
            <a:lvl1pPr marL="0" indent="0">
              <a:buNone/>
              <a:defRPr sz="2400" b="1" i="0" baseline="0">
                <a:solidFill>
                  <a:schemeClr val="bg1"/>
                </a:solidFill>
                <a:latin typeface="+mj-lt"/>
              </a:defRPr>
            </a:lvl1pPr>
          </a:lstStyle>
          <a:p>
            <a:pPr lvl="0"/>
            <a:r>
              <a:rPr lang="en-US"/>
              <a:t>Click To Edit Subtitle</a:t>
            </a:r>
          </a:p>
        </p:txBody>
      </p:sp>
      <p:sp>
        <p:nvSpPr>
          <p:cNvPr id="26" name="title text">
            <a:extLst>
              <a:ext uri="{FF2B5EF4-FFF2-40B4-BE49-F238E27FC236}">
                <a16:creationId xmlns:a16="http://schemas.microsoft.com/office/drawing/2014/main" id="{E982FB38-9694-4115-599A-EB69527759A2}"/>
              </a:ext>
            </a:extLst>
          </p:cNvPr>
          <p:cNvSpPr>
            <a:spLocks noGrp="1" noChangeArrowheads="1"/>
          </p:cNvSpPr>
          <p:nvPr>
            <p:ph type="ctrTitle" sz="quarter" hasCustomPrompt="1"/>
          </p:nvPr>
        </p:nvSpPr>
        <p:spPr>
          <a:xfrm>
            <a:off x="645452" y="1084881"/>
            <a:ext cx="6957847" cy="1891159"/>
          </a:xfrm>
        </p:spPr>
        <p:txBody>
          <a:bodyPr anchor="b">
            <a:normAutofit/>
          </a:bodyPr>
          <a:lstStyle>
            <a:lvl1pPr algn="l">
              <a:spcAft>
                <a:spcPts val="600"/>
              </a:spcAft>
              <a:defRPr sz="3600">
                <a:solidFill>
                  <a:schemeClr val="bg1"/>
                </a:solidFill>
                <a:effectLst>
                  <a:outerShdw blurRad="38100" dist="38100" dir="2700000" algn="tl">
                    <a:srgbClr val="000000">
                      <a:alpha val="43137"/>
                    </a:srgbClr>
                  </a:outerShdw>
                </a:effectLst>
              </a:defRPr>
            </a:lvl1pPr>
          </a:lstStyle>
          <a:p>
            <a:r>
              <a:rPr lang="en-US"/>
              <a:t>CLICK TO EDIT MASTER TITLE</a:t>
            </a:r>
          </a:p>
        </p:txBody>
      </p:sp>
      <p:pic>
        <p:nvPicPr>
          <p:cNvPr id="2" name="EPRI circle">
            <a:extLst>
              <a:ext uri="{FF2B5EF4-FFF2-40B4-BE49-F238E27FC236}">
                <a16:creationId xmlns:a16="http://schemas.microsoft.com/office/drawing/2014/main" id="{9B083F23-AC0B-EA2A-8577-747D0C55C0CD}"/>
              </a:ext>
            </a:extLst>
          </p:cNvPr>
          <p:cNvPicPr>
            <a:picLocks noChangeAspect="1"/>
          </p:cNvPicPr>
          <p:nvPr userDrawn="1"/>
        </p:nvPicPr>
        <p:blipFill>
          <a:blip r:embed="rId12">
            <a:extLst>
              <a:ext uri="{28A0092B-C50C-407E-A947-70E740481C1C}">
                <a14:useLocalDpi xmlns:a14="http://schemas.microsoft.com/office/drawing/2010/main" val="0"/>
              </a:ext>
            </a:extLst>
          </a:blip>
          <a:srcRect/>
          <a:stretch/>
        </p:blipFill>
        <p:spPr>
          <a:xfrm>
            <a:off x="8371905" y="389847"/>
            <a:ext cx="3615656" cy="3445106"/>
          </a:xfrm>
          <a:prstGeom prst="rect">
            <a:avLst/>
          </a:prstGeom>
        </p:spPr>
      </p:pic>
    </p:spTree>
    <p:extLst>
      <p:ext uri="{BB962C8B-B14F-4D97-AF65-F5344CB8AC3E}">
        <p14:creationId xmlns:p14="http://schemas.microsoft.com/office/powerpoint/2010/main" val="883344889"/>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preserve="1" userDrawn="1">
  <p:cSld name="Generation Title Slide">
    <p:spTree>
      <p:nvGrpSpPr>
        <p:cNvPr id="1" name=""/>
        <p:cNvGrpSpPr/>
        <p:nvPr/>
      </p:nvGrpSpPr>
      <p:grpSpPr>
        <a:xfrm>
          <a:off x="0" y="0"/>
          <a:ext cx="0" cy="0"/>
          <a:chOff x="0" y="0"/>
          <a:chExt cx="0" cy="0"/>
        </a:xfrm>
      </p:grpSpPr>
      <p:pic>
        <p:nvPicPr>
          <p:cNvPr id="3" name="background image">
            <a:extLst>
              <a:ext uri="{FF2B5EF4-FFF2-40B4-BE49-F238E27FC236}">
                <a16:creationId xmlns:a16="http://schemas.microsoft.com/office/drawing/2014/main" id="{020FB78A-2161-5ECA-E92E-31F163842266}"/>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1" y="0"/>
            <a:ext cx="12192000" cy="6858000"/>
          </a:xfrm>
          <a:prstGeom prst="rect">
            <a:avLst/>
          </a:prstGeom>
        </p:spPr>
      </p:pic>
      <p:pic>
        <p:nvPicPr>
          <p:cNvPr id="15" name="blue overlay">
            <a:extLst>
              <a:ext uri="{FF2B5EF4-FFF2-40B4-BE49-F238E27FC236}">
                <a16:creationId xmlns:a16="http://schemas.microsoft.com/office/drawing/2014/main" id="{FAD3CE2B-EA29-C8AA-DFA2-EC421D0C9E55}"/>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0" y="0"/>
            <a:ext cx="12192000" cy="6858000"/>
          </a:xfrm>
          <a:prstGeom prst="rect">
            <a:avLst/>
          </a:prstGeom>
        </p:spPr>
      </p:pic>
      <p:grpSp>
        <p:nvGrpSpPr>
          <p:cNvPr id="16" name="icons &amp; copyright">
            <a:extLst>
              <a:ext uri="{FF2B5EF4-FFF2-40B4-BE49-F238E27FC236}">
                <a16:creationId xmlns:a16="http://schemas.microsoft.com/office/drawing/2014/main" id="{1B40987F-DED8-8FAE-484C-F0C6A2C696B9}"/>
              </a:ext>
            </a:extLst>
          </p:cNvPr>
          <p:cNvGrpSpPr/>
          <p:nvPr userDrawn="1"/>
        </p:nvGrpSpPr>
        <p:grpSpPr>
          <a:xfrm>
            <a:off x="338624" y="6181725"/>
            <a:ext cx="4435668" cy="542465"/>
            <a:chOff x="338624" y="6181725"/>
            <a:chExt cx="4435668" cy="542465"/>
          </a:xfrm>
        </p:grpSpPr>
        <p:sp>
          <p:nvSpPr>
            <p:cNvPr id="17" name="copyright">
              <a:extLst>
                <a:ext uri="{FF2B5EF4-FFF2-40B4-BE49-F238E27FC236}">
                  <a16:creationId xmlns:a16="http://schemas.microsoft.com/office/drawing/2014/main" id="{9D35857E-D1F2-C206-9261-98B56E652291}"/>
                </a:ext>
              </a:extLst>
            </p:cNvPr>
            <p:cNvSpPr txBox="1">
              <a:spLocks noChangeArrowheads="1"/>
            </p:cNvSpPr>
            <p:nvPr/>
          </p:nvSpPr>
          <p:spPr bwMode="auto">
            <a:xfrm>
              <a:off x="1912610" y="6505633"/>
              <a:ext cx="2861682" cy="215444"/>
            </a:xfrm>
            <a:prstGeom prst="rect">
              <a:avLst/>
            </a:prstGeom>
            <a:noFill/>
            <a:ln w="9525">
              <a:noFill/>
              <a:miter lim="800000"/>
              <a:headEnd/>
              <a:tailEnd/>
            </a:ln>
            <a:effectLst/>
          </p:spPr>
          <p:txBody>
            <a:bodyPr wrap="none">
              <a:spAutoFit/>
            </a:bodyPr>
            <a:lstStyle/>
            <a:p>
              <a:pPr algn="ctr">
                <a:spcBef>
                  <a:spcPts val="0"/>
                </a:spcBef>
              </a:pPr>
              <a:r>
                <a:rPr lang="en-US" sz="800">
                  <a:solidFill>
                    <a:schemeClr val="bg1">
                      <a:lumMod val="50000"/>
                    </a:schemeClr>
                  </a:solidFill>
                  <a:latin typeface="Calibri Light" panose="020F0302020204030204" pitchFamily="34" charset="0"/>
                  <a:cs typeface="Calibri Light" panose="020F0302020204030204" pitchFamily="34" charset="0"/>
                </a:rPr>
                <a:t>© 2024 Electric Power Research Institute, Inc. All rights reserved.</a:t>
              </a:r>
            </a:p>
          </p:txBody>
        </p:sp>
        <p:sp>
          <p:nvSpPr>
            <p:cNvPr id="18" name="epri.com">
              <a:hlinkClick r:id="rId4"/>
              <a:extLst>
                <a:ext uri="{FF2B5EF4-FFF2-40B4-BE49-F238E27FC236}">
                  <a16:creationId xmlns:a16="http://schemas.microsoft.com/office/drawing/2014/main" id="{E25D64C2-BF79-EAA3-3193-9879E499A7EC}"/>
                </a:ext>
              </a:extLst>
            </p:cNvPr>
            <p:cNvSpPr txBox="1"/>
            <p:nvPr/>
          </p:nvSpPr>
          <p:spPr>
            <a:xfrm>
              <a:off x="338624" y="6462580"/>
              <a:ext cx="1510665" cy="261610"/>
            </a:xfrm>
            <a:prstGeom prst="rect">
              <a:avLst/>
            </a:prstGeom>
            <a:noFill/>
          </p:spPr>
          <p:txBody>
            <a:bodyPr wrap="square" rtlCol="0">
              <a:spAutoFit/>
            </a:bodyPr>
            <a:lstStyle/>
            <a:p>
              <a:pPr algn="l"/>
              <a:r>
                <a:rPr lang="en-US" sz="1100" b="1" spc="200" baseline="0">
                  <a:solidFill>
                    <a:schemeClr val="tx1">
                      <a:lumMod val="65000"/>
                      <a:lumOff val="35000"/>
                    </a:schemeClr>
                  </a:solidFill>
                  <a:latin typeface="Century Gothic" panose="020B0502020202020204" pitchFamily="34" charset="0"/>
                </a:rPr>
                <a:t>www.epri.com</a:t>
              </a:r>
            </a:p>
          </p:txBody>
        </p:sp>
        <p:cxnSp>
          <p:nvCxnSpPr>
            <p:cNvPr id="19" name="Straight Connector 18">
              <a:extLst>
                <a:ext uri="{FF2B5EF4-FFF2-40B4-BE49-F238E27FC236}">
                  <a16:creationId xmlns:a16="http://schemas.microsoft.com/office/drawing/2014/main" id="{521EE2C2-DD35-3460-A577-CB86E297D99C}"/>
                </a:ext>
              </a:extLst>
            </p:cNvPr>
            <p:cNvCxnSpPr/>
            <p:nvPr/>
          </p:nvCxnSpPr>
          <p:spPr bwMode="auto">
            <a:xfrm>
              <a:off x="1849289" y="6181725"/>
              <a:ext cx="0" cy="523415"/>
            </a:xfrm>
            <a:prstGeom prst="line">
              <a:avLst/>
            </a:prstGeom>
            <a:solidFill>
              <a:schemeClr val="accent1"/>
            </a:solidFill>
            <a:ln w="12700" cap="flat" cmpd="sng" algn="ctr">
              <a:solidFill>
                <a:schemeClr val="tx1">
                  <a:lumMod val="50000"/>
                  <a:lumOff val="50000"/>
                </a:schemeClr>
              </a:solidFill>
              <a:prstDash val="solid"/>
              <a:round/>
              <a:headEnd type="none" w="med" len="med"/>
              <a:tailEnd type="none" w="med" len="med"/>
            </a:ln>
            <a:effectLst/>
          </p:spPr>
        </p:cxnSp>
        <p:pic>
          <p:nvPicPr>
            <p:cNvPr id="20" name="Facebook icon">
              <a:hlinkClick r:id="rId5"/>
              <a:extLst>
                <a:ext uri="{FF2B5EF4-FFF2-40B4-BE49-F238E27FC236}">
                  <a16:creationId xmlns:a16="http://schemas.microsoft.com/office/drawing/2014/main" id="{2B859428-A33F-5E64-E10F-697315B6AF58}"/>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1511415" y="6277559"/>
              <a:ext cx="75579" cy="163755"/>
            </a:xfrm>
            <a:prstGeom prst="rect">
              <a:avLst/>
            </a:prstGeom>
          </p:spPr>
        </p:pic>
        <p:pic>
          <p:nvPicPr>
            <p:cNvPr id="21" name="X icon">
              <a:hlinkClick r:id="rId7"/>
              <a:extLst>
                <a:ext uri="{FF2B5EF4-FFF2-40B4-BE49-F238E27FC236}">
                  <a16:creationId xmlns:a16="http://schemas.microsoft.com/office/drawing/2014/main" id="{4E5CE492-9E22-767D-48C6-03B71595E173}"/>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a:off x="1028885" y="6303455"/>
              <a:ext cx="128164" cy="131013"/>
            </a:xfrm>
            <a:prstGeom prst="rect">
              <a:avLst/>
            </a:prstGeom>
          </p:spPr>
        </p:pic>
        <p:pic>
          <p:nvPicPr>
            <p:cNvPr id="22" name="LinkedIn icon">
              <a:hlinkClick r:id="rId10"/>
              <a:extLst>
                <a:ext uri="{FF2B5EF4-FFF2-40B4-BE49-F238E27FC236}">
                  <a16:creationId xmlns:a16="http://schemas.microsoft.com/office/drawing/2014/main" id="{C0E85798-1AFD-9F01-2921-0AFA897108B1}"/>
                </a:ext>
              </a:extLst>
            </p:cNvPr>
            <p:cNvPicPr>
              <a:picLocks noChangeAspect="1"/>
            </p:cNvPicPr>
            <p:nvPr/>
          </p:nvPicPr>
          <p:blipFill>
            <a:blip r:embed="rId11" cstate="screen">
              <a:extLst>
                <a:ext uri="{28A0092B-C50C-407E-A947-70E740481C1C}">
                  <a14:useLocalDpi xmlns:a14="http://schemas.microsoft.com/office/drawing/2010/main"/>
                </a:ext>
              </a:extLst>
            </a:blip>
            <a:stretch>
              <a:fillRect/>
            </a:stretch>
          </p:blipFill>
          <p:spPr>
            <a:xfrm>
              <a:off x="524290" y="6284322"/>
              <a:ext cx="150229" cy="150229"/>
            </a:xfrm>
            <a:prstGeom prst="rect">
              <a:avLst/>
            </a:prstGeom>
          </p:spPr>
        </p:pic>
      </p:grpSp>
      <p:sp>
        <p:nvSpPr>
          <p:cNvPr id="24" name="speaker text">
            <a:extLst>
              <a:ext uri="{FF2B5EF4-FFF2-40B4-BE49-F238E27FC236}">
                <a16:creationId xmlns:a16="http://schemas.microsoft.com/office/drawing/2014/main" id="{D3921533-CAA0-812A-1AB1-D67ADB4FAD50}"/>
              </a:ext>
            </a:extLst>
          </p:cNvPr>
          <p:cNvSpPr>
            <a:spLocks noGrp="1" noChangeArrowheads="1"/>
          </p:cNvSpPr>
          <p:nvPr>
            <p:ph type="subTitle" sz="quarter" idx="1" hasCustomPrompt="1"/>
          </p:nvPr>
        </p:nvSpPr>
        <p:spPr>
          <a:xfrm>
            <a:off x="645452" y="4400588"/>
            <a:ext cx="6217920" cy="1533186"/>
          </a:xfrm>
        </p:spPr>
        <p:txBody>
          <a:bodyPr numCol="1">
            <a:normAutofit/>
          </a:bodyPr>
          <a:lstStyle>
            <a:lvl1pPr marL="0" marR="0" indent="0" algn="l" defTabSz="914400" rtl="0" eaLnBrk="1" fontAlgn="base" latinLnBrk="0" hangingPunct="1">
              <a:lnSpc>
                <a:spcPct val="100000"/>
              </a:lnSpc>
              <a:spcBef>
                <a:spcPct val="0"/>
              </a:spcBef>
              <a:spcAft>
                <a:spcPts val="0"/>
              </a:spcAft>
              <a:buClr>
                <a:schemeClr val="tx1">
                  <a:lumMod val="65000"/>
                  <a:lumOff val="35000"/>
                </a:schemeClr>
              </a:buClr>
              <a:buSzPct val="80000"/>
              <a:buFontTx/>
              <a:buNone/>
              <a:tabLst/>
              <a:defRPr sz="2000">
                <a:solidFill>
                  <a:schemeClr val="tx1">
                    <a:lumMod val="75000"/>
                    <a:lumOff val="25000"/>
                  </a:schemeClr>
                </a:solidFill>
                <a:latin typeface="+mn-lt"/>
                <a:cs typeface="Calibri Light" panose="020F0302020204030204" pitchFamily="34" charset="0"/>
              </a:defRPr>
            </a:lvl1pPr>
          </a:lstStyle>
          <a:p>
            <a:r>
              <a:rPr lang="en-US"/>
              <a:t>Speaker’s Name</a:t>
            </a:r>
            <a:br>
              <a:rPr lang="en-US"/>
            </a:br>
            <a:r>
              <a:rPr lang="en-US"/>
              <a:t>Speaker’s Job Title</a:t>
            </a:r>
            <a:br>
              <a:rPr lang="en-US"/>
            </a:br>
            <a:br>
              <a:rPr lang="en-US"/>
            </a:br>
            <a:r>
              <a:rPr lang="en-US"/>
              <a:t>Event Name</a:t>
            </a:r>
            <a:br>
              <a:rPr lang="en-US"/>
            </a:br>
            <a:r>
              <a:rPr lang="en-US"/>
              <a:t>Date</a:t>
            </a:r>
          </a:p>
        </p:txBody>
      </p:sp>
      <p:sp>
        <p:nvSpPr>
          <p:cNvPr id="25" name="subtitle">
            <a:extLst>
              <a:ext uri="{FF2B5EF4-FFF2-40B4-BE49-F238E27FC236}">
                <a16:creationId xmlns:a16="http://schemas.microsoft.com/office/drawing/2014/main" id="{0CA200C2-5A7A-4C42-8FC0-1985E72DF483}"/>
              </a:ext>
            </a:extLst>
          </p:cNvPr>
          <p:cNvSpPr>
            <a:spLocks noGrp="1"/>
          </p:cNvSpPr>
          <p:nvPr>
            <p:ph type="body" sz="quarter" idx="10" hasCustomPrompt="1"/>
          </p:nvPr>
        </p:nvSpPr>
        <p:spPr>
          <a:xfrm>
            <a:off x="645452" y="3030102"/>
            <a:ext cx="6957847" cy="402377"/>
          </a:xfrm>
        </p:spPr>
        <p:txBody>
          <a:bodyPr>
            <a:normAutofit/>
          </a:bodyPr>
          <a:lstStyle>
            <a:lvl1pPr marL="0" indent="0">
              <a:buNone/>
              <a:defRPr sz="2400" b="1" i="0" baseline="0">
                <a:solidFill>
                  <a:schemeClr val="bg1"/>
                </a:solidFill>
                <a:latin typeface="+mj-lt"/>
              </a:defRPr>
            </a:lvl1pPr>
          </a:lstStyle>
          <a:p>
            <a:pPr lvl="0"/>
            <a:r>
              <a:rPr lang="en-US"/>
              <a:t>Click To Edit Subtitle</a:t>
            </a:r>
          </a:p>
        </p:txBody>
      </p:sp>
      <p:sp>
        <p:nvSpPr>
          <p:cNvPr id="26" name="title text">
            <a:extLst>
              <a:ext uri="{FF2B5EF4-FFF2-40B4-BE49-F238E27FC236}">
                <a16:creationId xmlns:a16="http://schemas.microsoft.com/office/drawing/2014/main" id="{ED30C69B-0C25-50A8-0789-2678925737C2}"/>
              </a:ext>
            </a:extLst>
          </p:cNvPr>
          <p:cNvSpPr>
            <a:spLocks noGrp="1" noChangeArrowheads="1"/>
          </p:cNvSpPr>
          <p:nvPr>
            <p:ph type="ctrTitle" sz="quarter" hasCustomPrompt="1"/>
          </p:nvPr>
        </p:nvSpPr>
        <p:spPr>
          <a:xfrm>
            <a:off x="645452" y="1084881"/>
            <a:ext cx="6957847" cy="1891159"/>
          </a:xfrm>
        </p:spPr>
        <p:txBody>
          <a:bodyPr anchor="b">
            <a:normAutofit/>
          </a:bodyPr>
          <a:lstStyle>
            <a:lvl1pPr algn="l">
              <a:spcAft>
                <a:spcPts val="600"/>
              </a:spcAft>
              <a:defRPr sz="3600">
                <a:solidFill>
                  <a:schemeClr val="bg1"/>
                </a:solidFill>
                <a:effectLst>
                  <a:outerShdw blurRad="38100" dist="38100" dir="2700000" algn="tl">
                    <a:srgbClr val="000000">
                      <a:alpha val="43137"/>
                    </a:srgbClr>
                  </a:outerShdw>
                </a:effectLst>
              </a:defRPr>
            </a:lvl1pPr>
          </a:lstStyle>
          <a:p>
            <a:r>
              <a:rPr lang="en-US"/>
              <a:t>CLICK TO EDIT MASTER TITLE</a:t>
            </a:r>
          </a:p>
        </p:txBody>
      </p:sp>
      <p:pic>
        <p:nvPicPr>
          <p:cNvPr id="2" name="EPRI circle">
            <a:extLst>
              <a:ext uri="{FF2B5EF4-FFF2-40B4-BE49-F238E27FC236}">
                <a16:creationId xmlns:a16="http://schemas.microsoft.com/office/drawing/2014/main" id="{5181B888-7332-A61C-8E6E-B93563071B58}"/>
              </a:ext>
            </a:extLst>
          </p:cNvPr>
          <p:cNvPicPr>
            <a:picLocks noChangeAspect="1"/>
          </p:cNvPicPr>
          <p:nvPr userDrawn="1"/>
        </p:nvPicPr>
        <p:blipFill>
          <a:blip r:embed="rId12">
            <a:extLst>
              <a:ext uri="{28A0092B-C50C-407E-A947-70E740481C1C}">
                <a14:useLocalDpi xmlns:a14="http://schemas.microsoft.com/office/drawing/2010/main" val="0"/>
              </a:ext>
            </a:extLst>
          </a:blip>
          <a:srcRect/>
          <a:stretch/>
        </p:blipFill>
        <p:spPr>
          <a:xfrm>
            <a:off x="8371905" y="389847"/>
            <a:ext cx="3615656" cy="3445106"/>
          </a:xfrm>
          <a:prstGeom prst="rect">
            <a:avLst/>
          </a:prstGeom>
        </p:spPr>
      </p:pic>
    </p:spTree>
    <p:extLst>
      <p:ext uri="{BB962C8B-B14F-4D97-AF65-F5344CB8AC3E}">
        <p14:creationId xmlns:p14="http://schemas.microsoft.com/office/powerpoint/2010/main" val="369651928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reserve="1" userDrawn="1">
  <p:cSld name="EPRI Title Slide Blank">
    <p:spTree>
      <p:nvGrpSpPr>
        <p:cNvPr id="1" name=""/>
        <p:cNvGrpSpPr/>
        <p:nvPr/>
      </p:nvGrpSpPr>
      <p:grpSpPr>
        <a:xfrm>
          <a:off x="0" y="0"/>
          <a:ext cx="0" cy="0"/>
          <a:chOff x="0" y="0"/>
          <a:chExt cx="0" cy="0"/>
        </a:xfrm>
      </p:grpSpPr>
      <p:pic>
        <p:nvPicPr>
          <p:cNvPr id="4" name="blue overlay">
            <a:extLst>
              <a:ext uri="{FF2B5EF4-FFF2-40B4-BE49-F238E27FC236}">
                <a16:creationId xmlns:a16="http://schemas.microsoft.com/office/drawing/2014/main" id="{B353821B-5806-80FD-107F-C999CA945153}"/>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grpSp>
        <p:nvGrpSpPr>
          <p:cNvPr id="5" name="icons &amp; copyright">
            <a:extLst>
              <a:ext uri="{FF2B5EF4-FFF2-40B4-BE49-F238E27FC236}">
                <a16:creationId xmlns:a16="http://schemas.microsoft.com/office/drawing/2014/main" id="{CE488C3C-A9A4-1D3C-13E1-50690F7DADDD}"/>
              </a:ext>
            </a:extLst>
          </p:cNvPr>
          <p:cNvGrpSpPr/>
          <p:nvPr userDrawn="1"/>
        </p:nvGrpSpPr>
        <p:grpSpPr>
          <a:xfrm>
            <a:off x="338624" y="6181725"/>
            <a:ext cx="4435668" cy="542465"/>
            <a:chOff x="338624" y="6181725"/>
            <a:chExt cx="4435668" cy="542465"/>
          </a:xfrm>
        </p:grpSpPr>
        <p:sp>
          <p:nvSpPr>
            <p:cNvPr id="6" name="copyright">
              <a:extLst>
                <a:ext uri="{FF2B5EF4-FFF2-40B4-BE49-F238E27FC236}">
                  <a16:creationId xmlns:a16="http://schemas.microsoft.com/office/drawing/2014/main" id="{562FCE10-BA5B-4C9E-1D7D-B71A43E706F0}"/>
                </a:ext>
              </a:extLst>
            </p:cNvPr>
            <p:cNvSpPr txBox="1">
              <a:spLocks noChangeArrowheads="1"/>
            </p:cNvSpPr>
            <p:nvPr/>
          </p:nvSpPr>
          <p:spPr bwMode="auto">
            <a:xfrm>
              <a:off x="1912610" y="6505633"/>
              <a:ext cx="2861682" cy="215444"/>
            </a:xfrm>
            <a:prstGeom prst="rect">
              <a:avLst/>
            </a:prstGeom>
            <a:noFill/>
            <a:ln w="9525">
              <a:noFill/>
              <a:miter lim="800000"/>
              <a:headEnd/>
              <a:tailEnd/>
            </a:ln>
            <a:effectLst/>
          </p:spPr>
          <p:txBody>
            <a:bodyPr wrap="none">
              <a:spAutoFit/>
            </a:bodyPr>
            <a:lstStyle/>
            <a:p>
              <a:pPr algn="ctr">
                <a:spcBef>
                  <a:spcPts val="0"/>
                </a:spcBef>
              </a:pPr>
              <a:r>
                <a:rPr lang="en-US" sz="800">
                  <a:solidFill>
                    <a:schemeClr val="bg1">
                      <a:lumMod val="50000"/>
                    </a:schemeClr>
                  </a:solidFill>
                  <a:latin typeface="Calibri Light" panose="020F0302020204030204" pitchFamily="34" charset="0"/>
                  <a:cs typeface="Calibri Light" panose="020F0302020204030204" pitchFamily="34" charset="0"/>
                </a:rPr>
                <a:t>© 2024 Electric Power Research Institute, Inc. All rights reserved.</a:t>
              </a:r>
            </a:p>
          </p:txBody>
        </p:sp>
        <p:sp>
          <p:nvSpPr>
            <p:cNvPr id="7" name="epri.com">
              <a:hlinkClick r:id="rId3"/>
              <a:extLst>
                <a:ext uri="{FF2B5EF4-FFF2-40B4-BE49-F238E27FC236}">
                  <a16:creationId xmlns:a16="http://schemas.microsoft.com/office/drawing/2014/main" id="{B03686A8-94A0-05D2-388A-EAE6D10ADF1F}"/>
                </a:ext>
              </a:extLst>
            </p:cNvPr>
            <p:cNvSpPr txBox="1"/>
            <p:nvPr/>
          </p:nvSpPr>
          <p:spPr>
            <a:xfrm>
              <a:off x="338624" y="6462580"/>
              <a:ext cx="1510665" cy="261610"/>
            </a:xfrm>
            <a:prstGeom prst="rect">
              <a:avLst/>
            </a:prstGeom>
            <a:noFill/>
          </p:spPr>
          <p:txBody>
            <a:bodyPr wrap="square" rtlCol="0">
              <a:spAutoFit/>
            </a:bodyPr>
            <a:lstStyle/>
            <a:p>
              <a:pPr algn="l"/>
              <a:r>
                <a:rPr lang="en-US" sz="1100" b="1" spc="200" baseline="0">
                  <a:solidFill>
                    <a:schemeClr val="tx1">
                      <a:lumMod val="65000"/>
                      <a:lumOff val="35000"/>
                    </a:schemeClr>
                  </a:solidFill>
                  <a:latin typeface="Century Gothic" panose="020B0502020202020204" pitchFamily="34" charset="0"/>
                </a:rPr>
                <a:t>www.epri.com</a:t>
              </a:r>
            </a:p>
          </p:txBody>
        </p:sp>
        <p:cxnSp>
          <p:nvCxnSpPr>
            <p:cNvPr id="8" name="Straight Connector 7">
              <a:extLst>
                <a:ext uri="{FF2B5EF4-FFF2-40B4-BE49-F238E27FC236}">
                  <a16:creationId xmlns:a16="http://schemas.microsoft.com/office/drawing/2014/main" id="{DE0F9ADC-2052-3E8D-99D4-C94D0C624900}"/>
                </a:ext>
              </a:extLst>
            </p:cNvPr>
            <p:cNvCxnSpPr/>
            <p:nvPr/>
          </p:nvCxnSpPr>
          <p:spPr bwMode="auto">
            <a:xfrm>
              <a:off x="1849289" y="6181725"/>
              <a:ext cx="0" cy="523415"/>
            </a:xfrm>
            <a:prstGeom prst="line">
              <a:avLst/>
            </a:prstGeom>
            <a:solidFill>
              <a:schemeClr val="accent1"/>
            </a:solidFill>
            <a:ln w="12700" cap="flat" cmpd="sng" algn="ctr">
              <a:solidFill>
                <a:schemeClr val="tx1">
                  <a:lumMod val="50000"/>
                  <a:lumOff val="50000"/>
                </a:schemeClr>
              </a:solidFill>
              <a:prstDash val="solid"/>
              <a:round/>
              <a:headEnd type="none" w="med" len="med"/>
              <a:tailEnd type="none" w="med" len="med"/>
            </a:ln>
            <a:effectLst/>
          </p:spPr>
        </p:cxnSp>
        <p:pic>
          <p:nvPicPr>
            <p:cNvPr id="9" name="Facebook icon">
              <a:hlinkClick r:id="rId4"/>
              <a:extLst>
                <a:ext uri="{FF2B5EF4-FFF2-40B4-BE49-F238E27FC236}">
                  <a16:creationId xmlns:a16="http://schemas.microsoft.com/office/drawing/2014/main" id="{365C340B-BE95-041F-F1F3-45894DF22394}"/>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1511415" y="6277559"/>
              <a:ext cx="75579" cy="163755"/>
            </a:xfrm>
            <a:prstGeom prst="rect">
              <a:avLst/>
            </a:prstGeom>
          </p:spPr>
        </p:pic>
        <p:pic>
          <p:nvPicPr>
            <p:cNvPr id="10" name="X icon">
              <a:hlinkClick r:id="rId6"/>
              <a:extLst>
                <a:ext uri="{FF2B5EF4-FFF2-40B4-BE49-F238E27FC236}">
                  <a16:creationId xmlns:a16="http://schemas.microsoft.com/office/drawing/2014/main" id="{4672498D-AF42-75B6-A8A8-F4B36049A694}"/>
                </a:ext>
              </a:extLst>
            </p:cNvPr>
            <p:cNvPicPr>
              <a:picLocks noChangeAspect="1"/>
            </p:cNvPicPr>
            <p:nvPr/>
          </p:nvPicPr>
          <p:blipFill>
            <a:blip r:embed="rId7" cstate="print">
              <a:extLst>
                <a:ext uri="{28A0092B-C50C-407E-A947-70E740481C1C}">
                  <a14:useLocalDpi xmlns:a14="http://schemas.microsoft.com/office/drawing/2010/main" val="0"/>
                </a:ext>
                <a:ext uri="{96DAC541-7B7A-43D3-8B79-37D633B846F1}">
                  <asvg:svgBlip xmlns:asvg="http://schemas.microsoft.com/office/drawing/2016/SVG/main" r:embed="rId8"/>
                </a:ext>
              </a:extLst>
            </a:blip>
            <a:srcRect/>
            <a:stretch/>
          </p:blipFill>
          <p:spPr>
            <a:xfrm>
              <a:off x="1028885" y="6303455"/>
              <a:ext cx="128164" cy="131013"/>
            </a:xfrm>
            <a:prstGeom prst="rect">
              <a:avLst/>
            </a:prstGeom>
          </p:spPr>
        </p:pic>
        <p:pic>
          <p:nvPicPr>
            <p:cNvPr id="11" name="LinkedIn icon">
              <a:hlinkClick r:id="rId9"/>
              <a:extLst>
                <a:ext uri="{FF2B5EF4-FFF2-40B4-BE49-F238E27FC236}">
                  <a16:creationId xmlns:a16="http://schemas.microsoft.com/office/drawing/2014/main" id="{2EF6D652-6A4B-3F8A-1D75-3AFBBEB49D57}"/>
                </a:ext>
              </a:extLst>
            </p:cNvPr>
            <p:cNvPicPr>
              <a:picLocks noChangeAspect="1"/>
            </p:cNvPicPr>
            <p:nvPr/>
          </p:nvPicPr>
          <p:blipFill>
            <a:blip r:embed="rId10" cstate="screen">
              <a:extLst>
                <a:ext uri="{28A0092B-C50C-407E-A947-70E740481C1C}">
                  <a14:useLocalDpi xmlns:a14="http://schemas.microsoft.com/office/drawing/2010/main"/>
                </a:ext>
              </a:extLst>
            </a:blip>
            <a:stretch>
              <a:fillRect/>
            </a:stretch>
          </p:blipFill>
          <p:spPr>
            <a:xfrm>
              <a:off x="524290" y="6284322"/>
              <a:ext cx="150229" cy="150229"/>
            </a:xfrm>
            <a:prstGeom prst="rect">
              <a:avLst/>
            </a:prstGeom>
          </p:spPr>
        </p:pic>
      </p:grpSp>
      <p:sp>
        <p:nvSpPr>
          <p:cNvPr id="13" name="speaker text">
            <a:extLst>
              <a:ext uri="{FF2B5EF4-FFF2-40B4-BE49-F238E27FC236}">
                <a16:creationId xmlns:a16="http://schemas.microsoft.com/office/drawing/2014/main" id="{BF795B14-26A0-4BA4-590D-C2036A5E7F63}"/>
              </a:ext>
            </a:extLst>
          </p:cNvPr>
          <p:cNvSpPr>
            <a:spLocks noGrp="1" noChangeArrowheads="1"/>
          </p:cNvSpPr>
          <p:nvPr>
            <p:ph type="subTitle" sz="quarter" idx="1" hasCustomPrompt="1"/>
          </p:nvPr>
        </p:nvSpPr>
        <p:spPr>
          <a:xfrm>
            <a:off x="645452" y="4400588"/>
            <a:ext cx="6217920" cy="1533186"/>
          </a:xfrm>
        </p:spPr>
        <p:txBody>
          <a:bodyPr numCol="1">
            <a:normAutofit/>
          </a:bodyPr>
          <a:lstStyle>
            <a:lvl1pPr marL="0" marR="0" indent="0" algn="l" defTabSz="914400" rtl="0" eaLnBrk="1" fontAlgn="base" latinLnBrk="0" hangingPunct="1">
              <a:lnSpc>
                <a:spcPct val="100000"/>
              </a:lnSpc>
              <a:spcBef>
                <a:spcPct val="0"/>
              </a:spcBef>
              <a:spcAft>
                <a:spcPts val="0"/>
              </a:spcAft>
              <a:buClr>
                <a:schemeClr val="tx1">
                  <a:lumMod val="65000"/>
                  <a:lumOff val="35000"/>
                </a:schemeClr>
              </a:buClr>
              <a:buSzPct val="80000"/>
              <a:buFontTx/>
              <a:buNone/>
              <a:tabLst/>
              <a:defRPr sz="2000">
                <a:solidFill>
                  <a:schemeClr val="tx1">
                    <a:lumMod val="75000"/>
                    <a:lumOff val="25000"/>
                  </a:schemeClr>
                </a:solidFill>
                <a:latin typeface="+mn-lt"/>
                <a:cs typeface="Calibri Light" panose="020F0302020204030204" pitchFamily="34" charset="0"/>
              </a:defRPr>
            </a:lvl1pPr>
          </a:lstStyle>
          <a:p>
            <a:r>
              <a:rPr lang="en-US"/>
              <a:t>Speaker’s Name</a:t>
            </a:r>
            <a:br>
              <a:rPr lang="en-US"/>
            </a:br>
            <a:r>
              <a:rPr lang="en-US"/>
              <a:t>Speaker’s Job Title</a:t>
            </a:r>
            <a:br>
              <a:rPr lang="en-US"/>
            </a:br>
            <a:br>
              <a:rPr lang="en-US"/>
            </a:br>
            <a:r>
              <a:rPr lang="en-US"/>
              <a:t>Event Name</a:t>
            </a:r>
            <a:br>
              <a:rPr lang="en-US"/>
            </a:br>
            <a:r>
              <a:rPr lang="en-US"/>
              <a:t>Date</a:t>
            </a:r>
          </a:p>
        </p:txBody>
      </p:sp>
      <p:sp>
        <p:nvSpPr>
          <p:cNvPr id="14" name="subtitle">
            <a:extLst>
              <a:ext uri="{FF2B5EF4-FFF2-40B4-BE49-F238E27FC236}">
                <a16:creationId xmlns:a16="http://schemas.microsoft.com/office/drawing/2014/main" id="{7BD98C25-08F2-3BB2-F03A-C28DAAEAA9B4}"/>
              </a:ext>
            </a:extLst>
          </p:cNvPr>
          <p:cNvSpPr>
            <a:spLocks noGrp="1"/>
          </p:cNvSpPr>
          <p:nvPr>
            <p:ph type="body" sz="quarter" idx="10" hasCustomPrompt="1"/>
          </p:nvPr>
        </p:nvSpPr>
        <p:spPr>
          <a:xfrm>
            <a:off x="645452" y="3030102"/>
            <a:ext cx="6957847" cy="402377"/>
          </a:xfrm>
        </p:spPr>
        <p:txBody>
          <a:bodyPr>
            <a:normAutofit/>
          </a:bodyPr>
          <a:lstStyle>
            <a:lvl1pPr marL="0" indent="0">
              <a:buNone/>
              <a:defRPr sz="2400" b="1" i="0" baseline="0">
                <a:solidFill>
                  <a:schemeClr val="bg1"/>
                </a:solidFill>
                <a:latin typeface="+mj-lt"/>
              </a:defRPr>
            </a:lvl1pPr>
          </a:lstStyle>
          <a:p>
            <a:pPr lvl="0"/>
            <a:r>
              <a:rPr lang="en-US"/>
              <a:t>Click To Edit Subtitle</a:t>
            </a:r>
          </a:p>
        </p:txBody>
      </p:sp>
      <p:sp>
        <p:nvSpPr>
          <p:cNvPr id="15" name="title text">
            <a:extLst>
              <a:ext uri="{FF2B5EF4-FFF2-40B4-BE49-F238E27FC236}">
                <a16:creationId xmlns:a16="http://schemas.microsoft.com/office/drawing/2014/main" id="{6041FC6F-34C0-0171-8EF5-5AA721FA5934}"/>
              </a:ext>
            </a:extLst>
          </p:cNvPr>
          <p:cNvSpPr>
            <a:spLocks noGrp="1" noChangeArrowheads="1"/>
          </p:cNvSpPr>
          <p:nvPr>
            <p:ph type="ctrTitle" sz="quarter" hasCustomPrompt="1"/>
          </p:nvPr>
        </p:nvSpPr>
        <p:spPr>
          <a:xfrm>
            <a:off x="645452" y="1084881"/>
            <a:ext cx="6957847" cy="1891159"/>
          </a:xfrm>
        </p:spPr>
        <p:txBody>
          <a:bodyPr anchor="b">
            <a:normAutofit/>
          </a:bodyPr>
          <a:lstStyle>
            <a:lvl1pPr algn="l">
              <a:spcAft>
                <a:spcPts val="600"/>
              </a:spcAft>
              <a:defRPr sz="3600">
                <a:solidFill>
                  <a:schemeClr val="bg1"/>
                </a:solidFill>
                <a:effectLst>
                  <a:outerShdw blurRad="38100" dist="38100" dir="2700000" algn="tl">
                    <a:srgbClr val="000000">
                      <a:alpha val="43137"/>
                    </a:srgbClr>
                  </a:outerShdw>
                </a:effectLst>
              </a:defRPr>
            </a:lvl1pPr>
          </a:lstStyle>
          <a:p>
            <a:r>
              <a:rPr lang="en-US"/>
              <a:t>CLICK TO EDIT MASTER TITLE</a:t>
            </a:r>
          </a:p>
        </p:txBody>
      </p:sp>
    </p:spTree>
    <p:extLst>
      <p:ext uri="{BB962C8B-B14F-4D97-AF65-F5344CB8AC3E}">
        <p14:creationId xmlns:p14="http://schemas.microsoft.com/office/powerpoint/2010/main" val="19621775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49.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65760" y="182563"/>
            <a:ext cx="11430000" cy="731520"/>
          </a:xfrm>
        </p:spPr>
        <p:txBody>
          <a:bodyPr>
            <a:noAutofit/>
          </a:bodyPr>
          <a:lstStyle>
            <a:lvl1pPr>
              <a:defRPr sz="3200"/>
            </a:lvl1pPr>
          </a:lstStyle>
          <a:p>
            <a:r>
              <a:rPr lang="en-US"/>
              <a:t>Click to edit Master title style</a:t>
            </a:r>
          </a:p>
        </p:txBody>
      </p:sp>
      <p:sp>
        <p:nvSpPr>
          <p:cNvPr id="3" name="Content Placeholder 2"/>
          <p:cNvSpPr>
            <a:spLocks noGrp="1"/>
          </p:cNvSpPr>
          <p:nvPr>
            <p:ph idx="1"/>
          </p:nvPr>
        </p:nvSpPr>
        <p:spPr>
          <a:xfrm>
            <a:off x="365760" y="1005840"/>
            <a:ext cx="11430000" cy="5394960"/>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81982108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p:cSld name="1_Title and Content-Side by Side">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C34B0506-2B64-3E49-5FE4-D6A0EBC598C6}"/>
              </a:ext>
            </a:extLst>
          </p:cNvPr>
          <p:cNvGraphicFramePr>
            <a:graphicFrameLocks noChangeAspect="1"/>
          </p:cNvGraphicFramePr>
          <p:nvPr>
            <p:custDataLst>
              <p:tags r:id="rId1"/>
            </p:custDataLst>
            <p:extLst>
              <p:ext uri="{D42A27DB-BD31-4B8C-83A1-F6EECF244321}">
                <p14:modId xmlns:p14="http://schemas.microsoft.com/office/powerpoint/2010/main" val="271181987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06" imgH="308" progId="TCLayout.ActiveDocument.1">
                  <p:embed/>
                </p:oleObj>
              </mc:Choice>
              <mc:Fallback>
                <p:oleObj name="think-cell Slide" r:id="rId3" imgW="306" imgH="308" progId="TCLayout.ActiveDocument.1">
                  <p:embed/>
                  <p:pic>
                    <p:nvPicPr>
                      <p:cNvPr id="7" name="Object 6" hidden="1">
                        <a:extLst>
                          <a:ext uri="{FF2B5EF4-FFF2-40B4-BE49-F238E27FC236}">
                            <a16:creationId xmlns:a16="http://schemas.microsoft.com/office/drawing/2014/main" id="{C34B0506-2B64-3E49-5FE4-D6A0EBC598C6}"/>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p:cNvSpPr>
            <a:spLocks noGrp="1"/>
          </p:cNvSpPr>
          <p:nvPr>
            <p:ph type="title"/>
          </p:nvPr>
        </p:nvSpPr>
        <p:spPr>
          <a:xfrm>
            <a:off x="1097541" y="713085"/>
            <a:ext cx="10703934" cy="701731"/>
          </a:xfrm>
          <a:effectLst/>
        </p:spPr>
        <p:txBody>
          <a:bodyPr vert="horz" anchor="t"/>
          <a:lstStyle>
            <a:lvl1pPr>
              <a:defRPr spc="-100" baseline="0">
                <a:gradFill flip="none" rotWithShape="1">
                  <a:gsLst>
                    <a:gs pos="0">
                      <a:schemeClr val="accent4"/>
                    </a:gs>
                    <a:gs pos="50000">
                      <a:srgbClr val="4F3F7D"/>
                    </a:gs>
                    <a:gs pos="100000">
                      <a:schemeClr val="accent1"/>
                    </a:gs>
                  </a:gsLst>
                  <a:lin ang="0" scaled="1"/>
                  <a:tileRect/>
                </a:gradFill>
                <a:effectLst/>
              </a:defRPr>
            </a:lvl1pPr>
          </a:lstStyle>
          <a:p>
            <a:r>
              <a:rPr lang="en-US"/>
              <a:t>Click to edit Master title style</a:t>
            </a:r>
          </a:p>
        </p:txBody>
      </p:sp>
      <p:sp>
        <p:nvSpPr>
          <p:cNvPr id="3" name="Content Placeholder 2"/>
          <p:cNvSpPr>
            <a:spLocks noGrp="1"/>
          </p:cNvSpPr>
          <p:nvPr>
            <p:ph idx="1"/>
          </p:nvPr>
        </p:nvSpPr>
        <p:spPr>
          <a:xfrm>
            <a:off x="1097541" y="1991171"/>
            <a:ext cx="5141333" cy="3877921"/>
          </a:xfrm>
        </p:spPr>
        <p:txBody>
          <a:bodyPr/>
          <a:lstStyle>
            <a:lvl1pPr marL="230188" indent="-230188">
              <a:buClr>
                <a:srgbClr val="032C5D"/>
              </a:buClr>
              <a:defRPr i="1">
                <a:solidFill>
                  <a:srgbClr val="032C5D"/>
                </a:solidFill>
              </a:defRPr>
            </a:lvl1pPr>
            <a:lvl2pPr marL="684213" indent="-222250">
              <a:buClr>
                <a:srgbClr val="032C5D"/>
              </a:buClr>
              <a:defRPr i="1">
                <a:solidFill>
                  <a:srgbClr val="032C5D"/>
                </a:solidFill>
              </a:defRPr>
            </a:lvl2pPr>
            <a:lvl3pPr marL="1144588" indent="-230188">
              <a:buClr>
                <a:srgbClr val="032C5D"/>
              </a:buClr>
              <a:defRPr i="1">
                <a:solidFill>
                  <a:srgbClr val="032C5D"/>
                </a:solidFill>
              </a:defRPr>
            </a:lvl3pPr>
            <a:lvl4pPr marL="1598613" indent="-222250">
              <a:buClr>
                <a:srgbClr val="032C5D"/>
              </a:buClr>
              <a:defRPr i="1">
                <a:solidFill>
                  <a:srgbClr val="032C5D"/>
                </a:solidFill>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Content Placeholder 2">
            <a:extLst>
              <a:ext uri="{FF2B5EF4-FFF2-40B4-BE49-F238E27FC236}">
                <a16:creationId xmlns:a16="http://schemas.microsoft.com/office/drawing/2014/main" id="{00425F56-B4C9-686C-A527-4383C6B46195}"/>
              </a:ext>
            </a:extLst>
          </p:cNvPr>
          <p:cNvSpPr>
            <a:spLocks noGrp="1"/>
          </p:cNvSpPr>
          <p:nvPr>
            <p:ph idx="10"/>
          </p:nvPr>
        </p:nvSpPr>
        <p:spPr>
          <a:xfrm>
            <a:off x="6660142" y="1991171"/>
            <a:ext cx="5141333" cy="3877921"/>
          </a:xfrm>
        </p:spPr>
        <p:txBody>
          <a:bodyPr/>
          <a:lstStyle>
            <a:lvl1pPr marL="230188" indent="-230188">
              <a:buClr>
                <a:srgbClr val="032C5D"/>
              </a:buClr>
              <a:defRPr i="1">
                <a:solidFill>
                  <a:srgbClr val="032C5D"/>
                </a:solidFill>
              </a:defRPr>
            </a:lvl1pPr>
            <a:lvl2pPr marL="684213" indent="-222250">
              <a:buClr>
                <a:srgbClr val="032C5D"/>
              </a:buClr>
              <a:defRPr i="1">
                <a:solidFill>
                  <a:srgbClr val="032C5D"/>
                </a:solidFill>
              </a:defRPr>
            </a:lvl2pPr>
            <a:lvl3pPr marL="1144588" indent="-230188">
              <a:buClr>
                <a:srgbClr val="032C5D"/>
              </a:buClr>
              <a:defRPr i="1">
                <a:solidFill>
                  <a:srgbClr val="032C5D"/>
                </a:solidFill>
              </a:defRPr>
            </a:lvl3pPr>
            <a:lvl4pPr marL="1598613" indent="-222250">
              <a:buClr>
                <a:srgbClr val="032C5D"/>
              </a:buClr>
              <a:defRPr i="1">
                <a:solidFill>
                  <a:srgbClr val="032C5D"/>
                </a:solidFill>
              </a:defRPr>
            </a:lvl4pPr>
          </a:lstStyle>
          <a:p>
            <a:pPr lvl="0"/>
            <a:r>
              <a:rPr lang="en-US"/>
              <a:t>Click to edit Master text styles</a:t>
            </a:r>
          </a:p>
          <a:p>
            <a:pPr lvl="1"/>
            <a:r>
              <a:rPr lang="en-US"/>
              <a:t>Second level</a:t>
            </a:r>
          </a:p>
          <a:p>
            <a:pPr lvl="2"/>
            <a:r>
              <a:rPr lang="en-US"/>
              <a:t>Third level</a:t>
            </a:r>
          </a:p>
          <a:p>
            <a:pPr lvl="3"/>
            <a:r>
              <a:rPr lang="en-US"/>
              <a:t>Fourth level</a:t>
            </a:r>
          </a:p>
        </p:txBody>
      </p:sp>
    </p:spTree>
    <p:extLst>
      <p:ext uri="{BB962C8B-B14F-4D97-AF65-F5344CB8AC3E}">
        <p14:creationId xmlns:p14="http://schemas.microsoft.com/office/powerpoint/2010/main" val="6449724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p:cSld name="Content with Highlight Box">
    <p:spTree>
      <p:nvGrpSpPr>
        <p:cNvPr id="1" name=""/>
        <p:cNvGrpSpPr/>
        <p:nvPr/>
      </p:nvGrpSpPr>
      <p:grpSpPr>
        <a:xfrm>
          <a:off x="0" y="0"/>
          <a:ext cx="0" cy="0"/>
          <a:chOff x="0" y="0"/>
          <a:chExt cx="0" cy="0"/>
        </a:xfrm>
      </p:grpSpPr>
      <p:sp>
        <p:nvSpPr>
          <p:cNvPr id="2" name="Title 1"/>
          <p:cNvSpPr>
            <a:spLocks noGrp="1"/>
          </p:cNvSpPr>
          <p:nvPr>
            <p:ph type="title"/>
          </p:nvPr>
        </p:nvSpPr>
        <p:spPr>
          <a:xfrm>
            <a:off x="365760" y="182563"/>
            <a:ext cx="11430000" cy="731520"/>
          </a:xfrm>
        </p:spPr>
        <p:txBody>
          <a:bodyPr>
            <a:noAutofit/>
          </a:bodyPr>
          <a:lstStyle>
            <a:lvl1pPr>
              <a:defRPr sz="3200"/>
            </a:lvl1pPr>
          </a:lstStyle>
          <a:p>
            <a:r>
              <a:rPr lang="en-US"/>
              <a:t>Click to edit Master title style</a:t>
            </a:r>
          </a:p>
        </p:txBody>
      </p:sp>
      <p:sp>
        <p:nvSpPr>
          <p:cNvPr id="3" name="Content Placeholder 2"/>
          <p:cNvSpPr>
            <a:spLocks noGrp="1"/>
          </p:cNvSpPr>
          <p:nvPr>
            <p:ph idx="1"/>
          </p:nvPr>
        </p:nvSpPr>
        <p:spPr>
          <a:xfrm>
            <a:off x="365760" y="1005840"/>
            <a:ext cx="11430000" cy="4846320"/>
          </a:xfrm>
        </p:spPr>
        <p:txBody>
          <a:bodyPr/>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ext Placeholder 7">
            <a:extLst>
              <a:ext uri="{FF2B5EF4-FFF2-40B4-BE49-F238E27FC236}">
                <a16:creationId xmlns:a16="http://schemas.microsoft.com/office/drawing/2014/main" id="{04FAA409-EC2B-4245-BB55-6C0CC85D75F0}"/>
              </a:ext>
            </a:extLst>
          </p:cNvPr>
          <p:cNvSpPr>
            <a:spLocks noGrp="1"/>
          </p:cNvSpPr>
          <p:nvPr>
            <p:ph type="body" sz="quarter" idx="10"/>
          </p:nvPr>
        </p:nvSpPr>
        <p:spPr>
          <a:xfrm>
            <a:off x="365125" y="5943600"/>
            <a:ext cx="11430000" cy="548640"/>
          </a:xfrm>
          <a:solidFill>
            <a:srgbClr val="0040C0"/>
          </a:solidFill>
        </p:spPr>
        <p:txBody>
          <a:bodyPr anchor="ctr">
            <a:normAutofit/>
          </a:bodyPr>
          <a:lstStyle>
            <a:lvl1pPr marL="0" indent="0" algn="ctr">
              <a:spcAft>
                <a:spcPts val="0"/>
              </a:spcAft>
              <a:buNone/>
              <a:defRPr sz="2800" b="1">
                <a:solidFill>
                  <a:schemeClr val="bg1"/>
                </a:solidFill>
                <a:latin typeface="+mj-lt"/>
              </a:defRPr>
            </a:lvl1pPr>
          </a:lstStyle>
          <a:p>
            <a:pPr lvl="0"/>
            <a:r>
              <a:rPr lang="en-US"/>
              <a:t>Click to edit Master text styles</a:t>
            </a:r>
          </a:p>
        </p:txBody>
      </p:sp>
    </p:spTree>
    <p:extLst>
      <p:ext uri="{BB962C8B-B14F-4D97-AF65-F5344CB8AC3E}">
        <p14:creationId xmlns:p14="http://schemas.microsoft.com/office/powerpoint/2010/main" val="407063912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p:cSld name="Title Only with Highlight Box">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53E03F-F02F-4FA3-91CB-67CB140953AE}"/>
              </a:ext>
            </a:extLst>
          </p:cNvPr>
          <p:cNvSpPr>
            <a:spLocks noGrp="1"/>
          </p:cNvSpPr>
          <p:nvPr>
            <p:ph type="title"/>
          </p:nvPr>
        </p:nvSpPr>
        <p:spPr>
          <a:xfrm>
            <a:off x="365760" y="182563"/>
            <a:ext cx="11430000" cy="731520"/>
          </a:xfrm>
        </p:spPr>
        <p:txBody>
          <a:bodyPr/>
          <a:lstStyle/>
          <a:p>
            <a:r>
              <a:rPr lang="en-US"/>
              <a:t>Click to edit Master title style</a:t>
            </a:r>
          </a:p>
        </p:txBody>
      </p:sp>
      <p:sp>
        <p:nvSpPr>
          <p:cNvPr id="5" name="Text Placeholder 4">
            <a:extLst>
              <a:ext uri="{FF2B5EF4-FFF2-40B4-BE49-F238E27FC236}">
                <a16:creationId xmlns:a16="http://schemas.microsoft.com/office/drawing/2014/main" id="{527D7085-5105-4024-BD3C-F69FB71287EC}"/>
              </a:ext>
            </a:extLst>
          </p:cNvPr>
          <p:cNvSpPr>
            <a:spLocks noGrp="1"/>
          </p:cNvSpPr>
          <p:nvPr>
            <p:ph type="body" sz="quarter" idx="10"/>
          </p:nvPr>
        </p:nvSpPr>
        <p:spPr>
          <a:xfrm>
            <a:off x="365760" y="5943600"/>
            <a:ext cx="11430000" cy="548640"/>
          </a:xfrm>
          <a:solidFill>
            <a:srgbClr val="0040C0"/>
          </a:solidFill>
        </p:spPr>
        <p:txBody>
          <a:bodyPr anchor="ctr">
            <a:normAutofit/>
          </a:bodyPr>
          <a:lstStyle>
            <a:lvl1pPr marL="0" indent="0" algn="ctr">
              <a:buNone/>
              <a:defRPr sz="2800" b="1">
                <a:solidFill>
                  <a:schemeClr val="bg1"/>
                </a:solidFill>
                <a:latin typeface="+mj-lt"/>
              </a:defRPr>
            </a:lvl1pPr>
            <a:lvl2pPr marL="287338" indent="0">
              <a:buNone/>
              <a:defRPr/>
            </a:lvl2pPr>
          </a:lstStyle>
          <a:p>
            <a:pPr lvl="0"/>
            <a:r>
              <a:rPr lang="en-US"/>
              <a:t>Click to edit Master text styles</a:t>
            </a:r>
          </a:p>
        </p:txBody>
      </p:sp>
    </p:spTree>
    <p:extLst>
      <p:ext uri="{BB962C8B-B14F-4D97-AF65-F5344CB8AC3E}">
        <p14:creationId xmlns:p14="http://schemas.microsoft.com/office/powerpoint/2010/main" val="196962528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365760" y="182563"/>
            <a:ext cx="11430000" cy="731520"/>
          </a:xfrm>
        </p:spPr>
        <p:txBody>
          <a:bodyPr/>
          <a:lstStyle/>
          <a:p>
            <a:r>
              <a:rPr lang="en-US"/>
              <a:t>Click to edit Master title style</a:t>
            </a:r>
          </a:p>
        </p:txBody>
      </p:sp>
    </p:spTree>
    <p:extLst>
      <p:ext uri="{BB962C8B-B14F-4D97-AF65-F5344CB8AC3E}">
        <p14:creationId xmlns:p14="http://schemas.microsoft.com/office/powerpoint/2010/main" val="3896681307"/>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Obj" preserve="1">
  <p:cSld name="Two Columns">
    <p:spTree>
      <p:nvGrpSpPr>
        <p:cNvPr id="1" name=""/>
        <p:cNvGrpSpPr/>
        <p:nvPr/>
      </p:nvGrpSpPr>
      <p:grpSpPr>
        <a:xfrm>
          <a:off x="0" y="0"/>
          <a:ext cx="0" cy="0"/>
          <a:chOff x="0" y="0"/>
          <a:chExt cx="0" cy="0"/>
        </a:xfrm>
      </p:grpSpPr>
      <p:sp>
        <p:nvSpPr>
          <p:cNvPr id="2" name="Title 1"/>
          <p:cNvSpPr>
            <a:spLocks noGrp="1"/>
          </p:cNvSpPr>
          <p:nvPr>
            <p:ph type="title"/>
          </p:nvPr>
        </p:nvSpPr>
        <p:spPr>
          <a:xfrm>
            <a:off x="365760" y="182563"/>
            <a:ext cx="11430000" cy="731520"/>
          </a:xfrm>
        </p:spPr>
        <p:txBody>
          <a:bodyPr/>
          <a:lstStyle/>
          <a:p>
            <a:r>
              <a:rPr lang="en-US"/>
              <a:t>Click to edit Master title style</a:t>
            </a:r>
          </a:p>
        </p:txBody>
      </p:sp>
      <p:sp>
        <p:nvSpPr>
          <p:cNvPr id="3" name="Content Placeholder 2"/>
          <p:cNvSpPr>
            <a:spLocks noGrp="1"/>
          </p:cNvSpPr>
          <p:nvPr>
            <p:ph sz="half" idx="1"/>
          </p:nvPr>
        </p:nvSpPr>
        <p:spPr>
          <a:xfrm>
            <a:off x="365760" y="1005840"/>
            <a:ext cx="5577840" cy="5394960"/>
          </a:xfrm>
        </p:spPr>
        <p:txBody>
          <a:bodyPr>
            <a:normAutofit/>
          </a:bodyPr>
          <a:lstStyle>
            <a:lvl1pPr>
              <a:defRPr sz="2400">
                <a:solidFill>
                  <a:schemeClr val="tx1"/>
                </a:solidFill>
              </a:defRPr>
            </a:lvl1pPr>
            <a:lvl2pPr>
              <a:defRPr sz="2000">
                <a:solidFill>
                  <a:schemeClr val="tx1"/>
                </a:solidFill>
              </a:defRPr>
            </a:lvl2pPr>
            <a:lvl3pPr>
              <a:defRPr sz="2000">
                <a:solidFill>
                  <a:schemeClr val="tx1"/>
                </a:solidFill>
              </a:defRPr>
            </a:lvl3pPr>
            <a:lvl4pPr>
              <a:defRPr sz="2000">
                <a:solidFill>
                  <a:schemeClr val="tx1"/>
                </a:solidFill>
              </a:defRPr>
            </a:lvl4pPr>
            <a:lvl5pPr>
              <a:defRPr sz="2000">
                <a:solidFill>
                  <a:schemeClr val="tx1"/>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217920" y="1005840"/>
            <a:ext cx="5577840" cy="5394960"/>
          </a:xfrm>
        </p:spPr>
        <p:txBody>
          <a:bodyPr>
            <a:normAutofit/>
          </a:bodyPr>
          <a:lstStyle>
            <a:lvl1pPr>
              <a:defRPr sz="2400">
                <a:solidFill>
                  <a:schemeClr val="tx1"/>
                </a:solidFill>
              </a:defRPr>
            </a:lvl1pPr>
            <a:lvl2pPr>
              <a:defRPr sz="2000">
                <a:solidFill>
                  <a:schemeClr val="tx1"/>
                </a:solidFill>
              </a:defRPr>
            </a:lvl2pPr>
            <a:lvl3pPr>
              <a:defRPr sz="2000">
                <a:solidFill>
                  <a:schemeClr val="tx1"/>
                </a:solidFill>
              </a:defRPr>
            </a:lvl3pPr>
            <a:lvl4pPr>
              <a:defRPr sz="2000">
                <a:solidFill>
                  <a:schemeClr val="tx1"/>
                </a:solidFill>
              </a:defRPr>
            </a:lvl4pPr>
            <a:lvl5pPr>
              <a:defRPr sz="2000">
                <a:solidFill>
                  <a:schemeClr val="tx1"/>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45326372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p:cSld name="Two Columns with Highlight Box">
    <p:spTree>
      <p:nvGrpSpPr>
        <p:cNvPr id="1" name=""/>
        <p:cNvGrpSpPr/>
        <p:nvPr/>
      </p:nvGrpSpPr>
      <p:grpSpPr>
        <a:xfrm>
          <a:off x="0" y="0"/>
          <a:ext cx="0" cy="0"/>
          <a:chOff x="0" y="0"/>
          <a:chExt cx="0" cy="0"/>
        </a:xfrm>
      </p:grpSpPr>
      <p:sp>
        <p:nvSpPr>
          <p:cNvPr id="2" name="Title 1"/>
          <p:cNvSpPr>
            <a:spLocks noGrp="1"/>
          </p:cNvSpPr>
          <p:nvPr>
            <p:ph type="title"/>
          </p:nvPr>
        </p:nvSpPr>
        <p:spPr>
          <a:xfrm>
            <a:off x="365760" y="182563"/>
            <a:ext cx="11430000" cy="731520"/>
          </a:xfrm>
        </p:spPr>
        <p:txBody>
          <a:bodyPr/>
          <a:lstStyle/>
          <a:p>
            <a:r>
              <a:rPr lang="en-US"/>
              <a:t>Click to edit Master title style</a:t>
            </a:r>
          </a:p>
        </p:txBody>
      </p:sp>
      <p:sp>
        <p:nvSpPr>
          <p:cNvPr id="3" name="Content Placeholder 2"/>
          <p:cNvSpPr>
            <a:spLocks noGrp="1"/>
          </p:cNvSpPr>
          <p:nvPr>
            <p:ph sz="half" idx="1"/>
          </p:nvPr>
        </p:nvSpPr>
        <p:spPr>
          <a:xfrm>
            <a:off x="365760" y="1005840"/>
            <a:ext cx="5577840" cy="4846320"/>
          </a:xfrm>
        </p:spPr>
        <p:txBody>
          <a:bodyPr>
            <a:normAutofit/>
          </a:bodyPr>
          <a:lstStyle>
            <a:lvl1pPr>
              <a:defRPr sz="2400">
                <a:solidFill>
                  <a:schemeClr val="tx1"/>
                </a:solidFill>
              </a:defRPr>
            </a:lvl1pPr>
            <a:lvl2pPr>
              <a:defRPr sz="2000">
                <a:solidFill>
                  <a:schemeClr val="tx1"/>
                </a:solidFill>
              </a:defRPr>
            </a:lvl2pPr>
            <a:lvl3pPr>
              <a:defRPr sz="2000">
                <a:solidFill>
                  <a:schemeClr val="tx1"/>
                </a:solidFill>
              </a:defRPr>
            </a:lvl3pPr>
            <a:lvl4pPr>
              <a:defRPr sz="2000">
                <a:solidFill>
                  <a:schemeClr val="tx1"/>
                </a:solidFill>
              </a:defRPr>
            </a:lvl4pPr>
            <a:lvl5pPr>
              <a:defRPr sz="2000">
                <a:solidFill>
                  <a:schemeClr val="tx1"/>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217920" y="1005840"/>
            <a:ext cx="5577840" cy="4846320"/>
          </a:xfrm>
        </p:spPr>
        <p:txBody>
          <a:bodyPr>
            <a:normAutofit/>
          </a:bodyPr>
          <a:lstStyle>
            <a:lvl1pPr>
              <a:defRPr sz="2400">
                <a:solidFill>
                  <a:schemeClr val="tx1"/>
                </a:solidFill>
              </a:defRPr>
            </a:lvl1pPr>
            <a:lvl2pPr>
              <a:defRPr sz="2000">
                <a:solidFill>
                  <a:schemeClr val="tx1"/>
                </a:solidFill>
              </a:defRPr>
            </a:lvl2pPr>
            <a:lvl3pPr>
              <a:defRPr sz="2000">
                <a:solidFill>
                  <a:schemeClr val="tx1"/>
                </a:solidFill>
              </a:defRPr>
            </a:lvl3pPr>
            <a:lvl4pPr>
              <a:defRPr sz="2000">
                <a:solidFill>
                  <a:schemeClr val="tx1"/>
                </a:solidFill>
              </a:defRPr>
            </a:lvl4pPr>
            <a:lvl5pPr>
              <a:defRPr sz="2000">
                <a:solidFill>
                  <a:schemeClr val="tx1"/>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8A406BC8-8ED2-4FB9-9CC1-C26081116C72}"/>
              </a:ext>
            </a:extLst>
          </p:cNvPr>
          <p:cNvSpPr>
            <a:spLocks noGrp="1"/>
          </p:cNvSpPr>
          <p:nvPr>
            <p:ph type="body" sz="quarter" idx="10"/>
          </p:nvPr>
        </p:nvSpPr>
        <p:spPr>
          <a:xfrm>
            <a:off x="365760" y="5943600"/>
            <a:ext cx="11430000" cy="548640"/>
          </a:xfrm>
          <a:solidFill>
            <a:srgbClr val="0040C0"/>
          </a:solidFill>
        </p:spPr>
        <p:txBody>
          <a:bodyPr anchor="ctr">
            <a:normAutofit/>
          </a:bodyPr>
          <a:lstStyle>
            <a:lvl1pPr marL="0" indent="0" algn="ctr">
              <a:buNone/>
              <a:defRPr sz="2800" b="1">
                <a:solidFill>
                  <a:schemeClr val="bg1"/>
                </a:solidFill>
                <a:latin typeface="+mj-lt"/>
              </a:defRPr>
            </a:lvl1pPr>
            <a:lvl2pPr marL="287338" indent="0">
              <a:buNone/>
              <a:defRPr/>
            </a:lvl2pPr>
          </a:lstStyle>
          <a:p>
            <a:pPr lvl="0"/>
            <a:r>
              <a:rPr lang="en-US"/>
              <a:t>Click to edit Master text styles</a:t>
            </a:r>
          </a:p>
        </p:txBody>
      </p:sp>
    </p:spTree>
    <p:extLst>
      <p:ext uri="{BB962C8B-B14F-4D97-AF65-F5344CB8AC3E}">
        <p14:creationId xmlns:p14="http://schemas.microsoft.com/office/powerpoint/2010/main" val="2055891201"/>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365760" y="182880"/>
            <a:ext cx="11430000" cy="73152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365760" y="1005840"/>
            <a:ext cx="5577840" cy="639762"/>
          </a:xfrm>
        </p:spPr>
        <p:txBody>
          <a:bodyPr anchor="b">
            <a:normAutofit/>
          </a:bodyPr>
          <a:lstStyle>
            <a:lvl1pPr marL="0" indent="0">
              <a:buNone/>
              <a:defRPr sz="2400" b="1">
                <a:solidFill>
                  <a:schemeClr val="tx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365760" y="1737360"/>
            <a:ext cx="5577840" cy="4663440"/>
          </a:xfrm>
        </p:spPr>
        <p:txBody>
          <a:bodyPr>
            <a:normAutofit/>
          </a:bodyPr>
          <a:lstStyle>
            <a:lvl1pPr>
              <a:defRPr sz="2400">
                <a:solidFill>
                  <a:schemeClr val="tx1"/>
                </a:solidFill>
              </a:defRPr>
            </a:lvl1pPr>
            <a:lvl2pPr>
              <a:defRPr sz="2000">
                <a:solidFill>
                  <a:schemeClr val="tx1"/>
                </a:solidFill>
              </a:defRPr>
            </a:lvl2pPr>
            <a:lvl3pPr>
              <a:defRPr sz="2000">
                <a:solidFill>
                  <a:schemeClr val="tx1"/>
                </a:solidFill>
              </a:defRPr>
            </a:lvl3pPr>
            <a:lvl4pPr>
              <a:defRPr sz="2000">
                <a:solidFill>
                  <a:schemeClr val="tx1"/>
                </a:solidFill>
              </a:defRPr>
            </a:lvl4pPr>
            <a:lvl5pPr>
              <a:defRPr sz="2000">
                <a:solidFill>
                  <a:schemeClr val="tx1"/>
                </a:solidFill>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217920" y="1005840"/>
            <a:ext cx="5577840" cy="639762"/>
          </a:xfrm>
        </p:spPr>
        <p:txBody>
          <a:bodyPr anchor="b">
            <a:normAutofit/>
          </a:bodyPr>
          <a:lstStyle>
            <a:lvl1pPr marL="0" indent="0">
              <a:buNone/>
              <a:defRPr sz="2400" b="1">
                <a:solidFill>
                  <a:schemeClr val="tx1"/>
                </a:solidFill>
                <a:latin typeface="+mn-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19" y="1737360"/>
            <a:ext cx="5577840" cy="4663440"/>
          </a:xfrm>
        </p:spPr>
        <p:txBody>
          <a:bodyPr>
            <a:normAutofit/>
          </a:bodyPr>
          <a:lstStyle>
            <a:lvl1pPr>
              <a:defRPr sz="2400">
                <a:solidFill>
                  <a:schemeClr val="tx1"/>
                </a:solidFill>
              </a:defRPr>
            </a:lvl1pPr>
            <a:lvl2pPr>
              <a:defRPr sz="2000">
                <a:solidFill>
                  <a:schemeClr val="tx1"/>
                </a:solidFill>
              </a:defRPr>
            </a:lvl2pPr>
            <a:lvl3pPr>
              <a:defRPr sz="2000">
                <a:solidFill>
                  <a:schemeClr val="tx1"/>
                </a:solidFill>
              </a:defRPr>
            </a:lvl3pPr>
            <a:lvl4pPr>
              <a:defRPr sz="2000">
                <a:solidFill>
                  <a:schemeClr val="tx1"/>
                </a:solidFill>
              </a:defRPr>
            </a:lvl4pPr>
            <a:lvl5pPr>
              <a:defRPr sz="2000">
                <a:solidFill>
                  <a:schemeClr val="tx1"/>
                </a:solidFill>
              </a:defRPr>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90120958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582519060"/>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p:cSld name="Two Columns with 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0ADDE39-D9ED-4DF4-B1E5-C884C95AC52C}"/>
              </a:ext>
            </a:extLst>
          </p:cNvPr>
          <p:cNvSpPr/>
          <p:nvPr/>
        </p:nvSpPr>
        <p:spPr bwMode="auto">
          <a:xfrm>
            <a:off x="6096000" y="102457"/>
            <a:ext cx="6096000" cy="6572979"/>
          </a:xfrm>
          <a:prstGeom prst="rect">
            <a:avLst/>
          </a:prstGeom>
          <a:solidFill>
            <a:schemeClr val="tx2"/>
          </a:solidFill>
          <a:ln w="9525" cap="flat" cmpd="sng" algn="ctr">
            <a:noFill/>
            <a:prstDash val="solid"/>
            <a:round/>
            <a:headEnd type="none" w="med" len="med"/>
            <a:tailEnd type="none" w="med" len="med"/>
          </a:ln>
          <a:effectLst>
            <a:innerShdw blurRad="431800" dist="50800" dir="108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algn="ctr" defTabSz="914400" rtl="0" eaLnBrk="0" fontAlgn="base" latinLnBrk="0" hangingPunct="0">
              <a:lnSpc>
                <a:spcPct val="100000"/>
              </a:lnSpc>
              <a:spcBef>
                <a:spcPts val="0"/>
              </a:spcBef>
              <a:spcAft>
                <a:spcPct val="0"/>
              </a:spcAft>
              <a:buClrTx/>
              <a:buSzTx/>
              <a:buFontTx/>
              <a:buNone/>
              <a:tabLst/>
            </a:pPr>
            <a:endParaRPr kumimoji="0" lang="en-US" sz="1800" b="0" i="0" u="none" strike="noStrike" cap="none" normalizeH="0" baseline="0">
              <a:ln>
                <a:noFill/>
              </a:ln>
              <a:solidFill>
                <a:schemeClr val="tx1"/>
              </a:solidFill>
              <a:effectLst/>
              <a:latin typeface="+mn-lt"/>
            </a:endParaRPr>
          </a:p>
        </p:txBody>
      </p:sp>
      <p:sp>
        <p:nvSpPr>
          <p:cNvPr id="7" name="Rectangle 6">
            <a:extLst>
              <a:ext uri="{FF2B5EF4-FFF2-40B4-BE49-F238E27FC236}">
                <a16:creationId xmlns:a16="http://schemas.microsoft.com/office/drawing/2014/main" id="{3C28DBAF-C657-4893-B3F8-CA7915C5EF2A}"/>
              </a:ext>
            </a:extLst>
          </p:cNvPr>
          <p:cNvSpPr/>
          <p:nvPr/>
        </p:nvSpPr>
        <p:spPr bwMode="auto">
          <a:xfrm>
            <a:off x="6230867" y="242761"/>
            <a:ext cx="5793898" cy="6295604"/>
          </a:xfrm>
          <a:prstGeom prst="rect">
            <a:avLst/>
          </a:prstGeom>
          <a:noFill/>
          <a:ln w="12700" cap="flat" cmpd="sng" algn="ctr">
            <a:solidFill>
              <a:schemeClr val="tx2">
                <a:lumMod val="60000"/>
                <a:lumOff val="40000"/>
              </a:schemeClr>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algn="ctr" defTabSz="914400" rtl="0" eaLnBrk="0" fontAlgn="base" latinLnBrk="0" hangingPunct="0">
              <a:lnSpc>
                <a:spcPct val="100000"/>
              </a:lnSpc>
              <a:spcBef>
                <a:spcPts val="0"/>
              </a:spcBef>
              <a:spcAft>
                <a:spcPct val="0"/>
              </a:spcAft>
              <a:buClrTx/>
              <a:buSzTx/>
              <a:buFontTx/>
              <a:buNone/>
              <a:tabLst/>
            </a:pPr>
            <a:endParaRPr kumimoji="0" lang="en-US" sz="1800" b="0" i="0" u="none" strike="noStrike" cap="none" normalizeH="0" baseline="0">
              <a:ln>
                <a:noFill/>
              </a:ln>
              <a:solidFill>
                <a:schemeClr val="tx1"/>
              </a:solidFill>
              <a:effectLst/>
              <a:latin typeface="+mn-lt"/>
            </a:endParaRPr>
          </a:p>
        </p:txBody>
      </p:sp>
      <p:sp>
        <p:nvSpPr>
          <p:cNvPr id="4" name="Title 1">
            <a:extLst>
              <a:ext uri="{FF2B5EF4-FFF2-40B4-BE49-F238E27FC236}">
                <a16:creationId xmlns:a16="http://schemas.microsoft.com/office/drawing/2014/main" id="{4B61A130-D3A2-4741-98F0-78A9FBA9C5FB}"/>
              </a:ext>
            </a:extLst>
          </p:cNvPr>
          <p:cNvSpPr>
            <a:spLocks noGrp="1"/>
          </p:cNvSpPr>
          <p:nvPr>
            <p:ph type="title"/>
          </p:nvPr>
        </p:nvSpPr>
        <p:spPr>
          <a:xfrm>
            <a:off x="365760" y="182563"/>
            <a:ext cx="5339301" cy="1159220"/>
          </a:xfrm>
        </p:spPr>
        <p:txBody>
          <a:bodyPr/>
          <a:lstStyle/>
          <a:p>
            <a:r>
              <a:rPr lang="en-US"/>
              <a:t>Click to edit Master title style</a:t>
            </a:r>
          </a:p>
        </p:txBody>
      </p:sp>
      <p:sp>
        <p:nvSpPr>
          <p:cNvPr id="5" name="Content Placeholder 2">
            <a:extLst>
              <a:ext uri="{FF2B5EF4-FFF2-40B4-BE49-F238E27FC236}">
                <a16:creationId xmlns:a16="http://schemas.microsoft.com/office/drawing/2014/main" id="{E42C4622-94B6-44D4-A6B7-3ABD2A3DA000}"/>
              </a:ext>
            </a:extLst>
          </p:cNvPr>
          <p:cNvSpPr>
            <a:spLocks noGrp="1"/>
          </p:cNvSpPr>
          <p:nvPr>
            <p:ph sz="half" idx="1"/>
          </p:nvPr>
        </p:nvSpPr>
        <p:spPr>
          <a:xfrm>
            <a:off x="365760" y="1749288"/>
            <a:ext cx="5501235" cy="4651512"/>
          </a:xfrm>
        </p:spPr>
        <p:txBody>
          <a:bodyPr>
            <a:normAutofit/>
          </a:bodyPr>
          <a:lstStyle>
            <a:lvl1pPr>
              <a:defRPr sz="2400">
                <a:solidFill>
                  <a:schemeClr val="tx1"/>
                </a:solidFill>
              </a:defRPr>
            </a:lvl1pPr>
            <a:lvl2pPr>
              <a:defRPr sz="2000">
                <a:solidFill>
                  <a:schemeClr val="tx1"/>
                </a:solidFill>
              </a:defRPr>
            </a:lvl2pPr>
            <a:lvl3pPr>
              <a:defRPr sz="2000">
                <a:solidFill>
                  <a:schemeClr val="tx1"/>
                </a:solidFill>
              </a:defRPr>
            </a:lvl3pPr>
            <a:lvl4pPr>
              <a:defRPr sz="2000">
                <a:solidFill>
                  <a:schemeClr val="tx1"/>
                </a:solidFill>
              </a:defRPr>
            </a:lvl4pPr>
            <a:lvl5pPr>
              <a:defRPr sz="2000">
                <a:solidFill>
                  <a:schemeClr val="tx1"/>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2">
            <a:extLst>
              <a:ext uri="{FF2B5EF4-FFF2-40B4-BE49-F238E27FC236}">
                <a16:creationId xmlns:a16="http://schemas.microsoft.com/office/drawing/2014/main" id="{BFA936AF-75D5-4131-8412-21BBADB7B7A5}"/>
              </a:ext>
            </a:extLst>
          </p:cNvPr>
          <p:cNvSpPr>
            <a:spLocks noGrp="1"/>
          </p:cNvSpPr>
          <p:nvPr>
            <p:ph idx="10"/>
          </p:nvPr>
        </p:nvSpPr>
        <p:spPr>
          <a:xfrm>
            <a:off x="6420678" y="1749288"/>
            <a:ext cx="5375081" cy="4651512"/>
          </a:xfrm>
        </p:spPr>
        <p:txBody>
          <a:bodyPr>
            <a:normAutofit/>
          </a:bodyPr>
          <a:lstStyle>
            <a:lvl1pPr>
              <a:buClr>
                <a:schemeClr val="bg1"/>
              </a:buClr>
              <a:defRPr sz="2400">
                <a:solidFill>
                  <a:schemeClr val="bg1"/>
                </a:solidFill>
              </a:defRPr>
            </a:lvl1pPr>
            <a:lvl2pPr>
              <a:buClr>
                <a:schemeClr val="bg1"/>
              </a:buClr>
              <a:defRPr sz="2000">
                <a:solidFill>
                  <a:schemeClr val="bg1"/>
                </a:solidFill>
              </a:defRPr>
            </a:lvl2pPr>
            <a:lvl3pPr>
              <a:buClr>
                <a:schemeClr val="bg1"/>
              </a:buClr>
              <a:defRPr sz="2000">
                <a:solidFill>
                  <a:schemeClr val="bg1"/>
                </a:solidFill>
              </a:defRPr>
            </a:lvl3pPr>
            <a:lvl4pPr>
              <a:buClr>
                <a:schemeClr val="bg1"/>
              </a:buClr>
              <a:defRPr sz="2000">
                <a:solidFill>
                  <a:schemeClr val="bg1"/>
                </a:solidFill>
              </a:defRPr>
            </a:lvl4pPr>
            <a:lvl5pPr>
              <a:buClr>
                <a:schemeClr val="bg1"/>
              </a:buClr>
              <a:defRPr sz="20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16274495"/>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p:cSld name="2_Two Columns with 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0ADDE39-D9ED-4DF4-B1E5-C884C95AC52C}"/>
              </a:ext>
            </a:extLst>
          </p:cNvPr>
          <p:cNvSpPr/>
          <p:nvPr/>
        </p:nvSpPr>
        <p:spPr bwMode="auto">
          <a:xfrm>
            <a:off x="0" y="102457"/>
            <a:ext cx="6096000" cy="6572979"/>
          </a:xfrm>
          <a:prstGeom prst="rect">
            <a:avLst/>
          </a:prstGeom>
          <a:solidFill>
            <a:schemeClr val="tx2"/>
          </a:solidFill>
          <a:ln w="9525" cap="flat" cmpd="sng" algn="ctr">
            <a:noFill/>
            <a:prstDash val="solid"/>
            <a:round/>
            <a:headEnd type="none" w="med" len="med"/>
            <a:tailEnd type="none" w="med" len="med"/>
          </a:ln>
          <a:effectLst>
            <a:innerShdw blurRad="431800" dist="50800" dir="108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algn="ctr" defTabSz="914400" rtl="0" eaLnBrk="0" fontAlgn="base" latinLnBrk="0" hangingPunct="0">
              <a:lnSpc>
                <a:spcPct val="100000"/>
              </a:lnSpc>
              <a:spcBef>
                <a:spcPts val="0"/>
              </a:spcBef>
              <a:spcAft>
                <a:spcPct val="0"/>
              </a:spcAft>
              <a:buClrTx/>
              <a:buSzTx/>
              <a:buFontTx/>
              <a:buNone/>
              <a:tabLst/>
            </a:pPr>
            <a:endParaRPr kumimoji="0" lang="en-US" sz="1800" b="0" i="0" u="none" strike="noStrike" cap="none" normalizeH="0" baseline="0">
              <a:ln>
                <a:noFill/>
              </a:ln>
              <a:solidFill>
                <a:schemeClr val="tx1"/>
              </a:solidFill>
              <a:effectLst/>
              <a:latin typeface="+mn-lt"/>
            </a:endParaRPr>
          </a:p>
        </p:txBody>
      </p:sp>
      <p:sp>
        <p:nvSpPr>
          <p:cNvPr id="9" name="Title 1">
            <a:extLst>
              <a:ext uri="{FF2B5EF4-FFF2-40B4-BE49-F238E27FC236}">
                <a16:creationId xmlns:a16="http://schemas.microsoft.com/office/drawing/2014/main" id="{194B0ED0-AA7A-498C-AD8A-0B253F5728D7}"/>
              </a:ext>
            </a:extLst>
          </p:cNvPr>
          <p:cNvSpPr>
            <a:spLocks noGrp="1"/>
          </p:cNvSpPr>
          <p:nvPr>
            <p:ph type="title"/>
          </p:nvPr>
        </p:nvSpPr>
        <p:spPr>
          <a:xfrm>
            <a:off x="6420678" y="182563"/>
            <a:ext cx="5339301" cy="1159220"/>
          </a:xfrm>
        </p:spPr>
        <p:txBody>
          <a:bodyPr/>
          <a:lstStyle/>
          <a:p>
            <a:r>
              <a:rPr lang="en-US"/>
              <a:t>Click to edit Master title style</a:t>
            </a:r>
          </a:p>
        </p:txBody>
      </p:sp>
      <p:sp>
        <p:nvSpPr>
          <p:cNvPr id="10" name="Content Placeholder 2">
            <a:extLst>
              <a:ext uri="{FF2B5EF4-FFF2-40B4-BE49-F238E27FC236}">
                <a16:creationId xmlns:a16="http://schemas.microsoft.com/office/drawing/2014/main" id="{77646DC3-E2A5-4F68-86AC-14EB8BC340EE}"/>
              </a:ext>
            </a:extLst>
          </p:cNvPr>
          <p:cNvSpPr>
            <a:spLocks noGrp="1"/>
          </p:cNvSpPr>
          <p:nvPr>
            <p:ph sz="half" idx="1"/>
          </p:nvPr>
        </p:nvSpPr>
        <p:spPr>
          <a:xfrm>
            <a:off x="6420678" y="1749288"/>
            <a:ext cx="5339301" cy="4651512"/>
          </a:xfrm>
        </p:spPr>
        <p:txBody>
          <a:bodyPr>
            <a:normAutofit/>
          </a:bodyPr>
          <a:lstStyle>
            <a:lvl1pPr>
              <a:defRPr sz="2400">
                <a:solidFill>
                  <a:schemeClr val="tx1"/>
                </a:solidFill>
              </a:defRPr>
            </a:lvl1pPr>
            <a:lvl2pPr>
              <a:defRPr sz="2000">
                <a:solidFill>
                  <a:schemeClr val="tx1"/>
                </a:solidFill>
              </a:defRPr>
            </a:lvl2pPr>
            <a:lvl3pPr>
              <a:defRPr sz="2000">
                <a:solidFill>
                  <a:schemeClr val="tx1"/>
                </a:solidFill>
              </a:defRPr>
            </a:lvl3pPr>
            <a:lvl4pPr>
              <a:defRPr sz="2000">
                <a:solidFill>
                  <a:schemeClr val="tx1"/>
                </a:solidFill>
              </a:defRPr>
            </a:lvl4pPr>
            <a:lvl5pPr>
              <a:defRPr sz="2000">
                <a:solidFill>
                  <a:schemeClr val="tx1"/>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Content Placeholder 2">
            <a:extLst>
              <a:ext uri="{FF2B5EF4-FFF2-40B4-BE49-F238E27FC236}">
                <a16:creationId xmlns:a16="http://schemas.microsoft.com/office/drawing/2014/main" id="{B6F6667A-CB20-4940-A3BF-E7F481E3E504}"/>
              </a:ext>
            </a:extLst>
          </p:cNvPr>
          <p:cNvSpPr>
            <a:spLocks noGrp="1"/>
          </p:cNvSpPr>
          <p:nvPr>
            <p:ph idx="10"/>
          </p:nvPr>
        </p:nvSpPr>
        <p:spPr>
          <a:xfrm>
            <a:off x="360459" y="1749288"/>
            <a:ext cx="5375081" cy="4651512"/>
          </a:xfrm>
        </p:spPr>
        <p:txBody>
          <a:bodyPr>
            <a:normAutofit/>
          </a:bodyPr>
          <a:lstStyle>
            <a:lvl1pPr>
              <a:buClr>
                <a:schemeClr val="bg1"/>
              </a:buClr>
              <a:defRPr sz="2400">
                <a:solidFill>
                  <a:schemeClr val="bg1"/>
                </a:solidFill>
              </a:defRPr>
            </a:lvl1pPr>
            <a:lvl2pPr>
              <a:buClr>
                <a:schemeClr val="bg1"/>
              </a:buClr>
              <a:defRPr sz="2000">
                <a:solidFill>
                  <a:schemeClr val="bg1"/>
                </a:solidFill>
              </a:defRPr>
            </a:lvl2pPr>
            <a:lvl3pPr>
              <a:buClr>
                <a:schemeClr val="bg1"/>
              </a:buClr>
              <a:defRPr sz="2000">
                <a:solidFill>
                  <a:schemeClr val="bg1"/>
                </a:solidFill>
              </a:defRPr>
            </a:lvl3pPr>
            <a:lvl4pPr>
              <a:buClr>
                <a:schemeClr val="bg1"/>
              </a:buClr>
              <a:defRPr sz="2000">
                <a:solidFill>
                  <a:schemeClr val="bg1"/>
                </a:solidFill>
              </a:defRPr>
            </a:lvl4pPr>
            <a:lvl5pPr>
              <a:buClr>
                <a:schemeClr val="bg1"/>
              </a:buClr>
              <a:defRPr sz="20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00778209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p:cSld name="3_Two Columns with 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0ADDE39-D9ED-4DF4-B1E5-C884C95AC52C}"/>
              </a:ext>
            </a:extLst>
          </p:cNvPr>
          <p:cNvSpPr/>
          <p:nvPr/>
        </p:nvSpPr>
        <p:spPr bwMode="auto">
          <a:xfrm>
            <a:off x="6096000" y="102457"/>
            <a:ext cx="6096000" cy="6572979"/>
          </a:xfrm>
          <a:prstGeom prst="rect">
            <a:avLst/>
          </a:prstGeom>
          <a:solidFill>
            <a:schemeClr val="tx2">
              <a:lumMod val="20000"/>
              <a:lumOff val="80000"/>
            </a:schemeClr>
          </a:solidFill>
          <a:ln w="9525" cap="flat" cmpd="sng" algn="ctr">
            <a:noFill/>
            <a:prstDash val="solid"/>
            <a:round/>
            <a:headEnd type="none" w="med" len="med"/>
            <a:tailEnd type="none" w="med" len="med"/>
          </a:ln>
          <a:effectLst>
            <a:innerShdw blurRad="431800" dist="50800" dir="10800000">
              <a:schemeClr val="tx2">
                <a:lumMod val="60000"/>
                <a:lumOff val="40000"/>
                <a:alpha val="50000"/>
              </a:scheme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algn="ctr" defTabSz="914400" rtl="0" eaLnBrk="0" fontAlgn="base" latinLnBrk="0" hangingPunct="0">
              <a:lnSpc>
                <a:spcPct val="100000"/>
              </a:lnSpc>
              <a:spcBef>
                <a:spcPts val="0"/>
              </a:spcBef>
              <a:spcAft>
                <a:spcPct val="0"/>
              </a:spcAft>
              <a:buClrTx/>
              <a:buSzTx/>
              <a:buFontTx/>
              <a:buNone/>
              <a:tabLst/>
            </a:pPr>
            <a:endParaRPr kumimoji="0" lang="en-US" sz="1800" b="0" i="0" u="none" strike="noStrike" cap="none" normalizeH="0" baseline="0">
              <a:ln>
                <a:noFill/>
              </a:ln>
              <a:solidFill>
                <a:schemeClr val="tx1"/>
              </a:solidFill>
              <a:effectLst/>
              <a:latin typeface="+mn-lt"/>
            </a:endParaRPr>
          </a:p>
        </p:txBody>
      </p:sp>
      <p:sp>
        <p:nvSpPr>
          <p:cNvPr id="7" name="Rectangle 6">
            <a:extLst>
              <a:ext uri="{FF2B5EF4-FFF2-40B4-BE49-F238E27FC236}">
                <a16:creationId xmlns:a16="http://schemas.microsoft.com/office/drawing/2014/main" id="{3C28DBAF-C657-4893-B3F8-CA7915C5EF2A}"/>
              </a:ext>
            </a:extLst>
          </p:cNvPr>
          <p:cNvSpPr/>
          <p:nvPr/>
        </p:nvSpPr>
        <p:spPr bwMode="auto">
          <a:xfrm>
            <a:off x="6230867" y="242761"/>
            <a:ext cx="5793898" cy="6295604"/>
          </a:xfrm>
          <a:prstGeom prst="rect">
            <a:avLst/>
          </a:prstGeom>
          <a:noFill/>
          <a:ln w="12700" cap="flat" cmpd="sng" algn="ctr">
            <a:solidFill>
              <a:schemeClr val="bg1">
                <a:lumMod val="95000"/>
              </a:schemeClr>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algn="ctr" defTabSz="914400" rtl="0" eaLnBrk="0" fontAlgn="base" latinLnBrk="0" hangingPunct="0">
              <a:lnSpc>
                <a:spcPct val="100000"/>
              </a:lnSpc>
              <a:spcBef>
                <a:spcPts val="0"/>
              </a:spcBef>
              <a:spcAft>
                <a:spcPct val="0"/>
              </a:spcAft>
              <a:buClrTx/>
              <a:buSzTx/>
              <a:buFontTx/>
              <a:buNone/>
              <a:tabLst/>
            </a:pPr>
            <a:endParaRPr kumimoji="0" lang="en-US" sz="1800" b="0" i="0" u="none" strike="noStrike" cap="none" normalizeH="0" baseline="0">
              <a:ln>
                <a:noFill/>
              </a:ln>
              <a:solidFill>
                <a:schemeClr val="tx1"/>
              </a:solidFill>
              <a:effectLst/>
              <a:latin typeface="+mn-lt"/>
            </a:endParaRPr>
          </a:p>
        </p:txBody>
      </p:sp>
      <p:sp>
        <p:nvSpPr>
          <p:cNvPr id="4" name="Title 1">
            <a:extLst>
              <a:ext uri="{FF2B5EF4-FFF2-40B4-BE49-F238E27FC236}">
                <a16:creationId xmlns:a16="http://schemas.microsoft.com/office/drawing/2014/main" id="{5200E9EE-67EE-4D59-B1FB-C22C06206255}"/>
              </a:ext>
            </a:extLst>
          </p:cNvPr>
          <p:cNvSpPr>
            <a:spLocks noGrp="1"/>
          </p:cNvSpPr>
          <p:nvPr>
            <p:ph type="title"/>
          </p:nvPr>
        </p:nvSpPr>
        <p:spPr>
          <a:xfrm>
            <a:off x="365760" y="182563"/>
            <a:ext cx="5339301" cy="1159220"/>
          </a:xfrm>
        </p:spPr>
        <p:txBody>
          <a:bodyPr/>
          <a:lstStyle/>
          <a:p>
            <a:r>
              <a:rPr lang="en-US"/>
              <a:t>Click to edit Master title style</a:t>
            </a:r>
          </a:p>
        </p:txBody>
      </p:sp>
      <p:sp>
        <p:nvSpPr>
          <p:cNvPr id="5" name="Content Placeholder 2">
            <a:extLst>
              <a:ext uri="{FF2B5EF4-FFF2-40B4-BE49-F238E27FC236}">
                <a16:creationId xmlns:a16="http://schemas.microsoft.com/office/drawing/2014/main" id="{B3C68E99-DB4B-4542-AF5C-FDB1D78A06CE}"/>
              </a:ext>
            </a:extLst>
          </p:cNvPr>
          <p:cNvSpPr>
            <a:spLocks noGrp="1"/>
          </p:cNvSpPr>
          <p:nvPr>
            <p:ph sz="half" idx="1"/>
          </p:nvPr>
        </p:nvSpPr>
        <p:spPr>
          <a:xfrm>
            <a:off x="365760" y="1749288"/>
            <a:ext cx="5501235" cy="4651512"/>
          </a:xfrm>
        </p:spPr>
        <p:txBody>
          <a:bodyPr>
            <a:normAutofit/>
          </a:bodyPr>
          <a:lstStyle>
            <a:lvl1pPr>
              <a:defRPr sz="2400">
                <a:solidFill>
                  <a:schemeClr val="tx1"/>
                </a:solidFill>
              </a:defRPr>
            </a:lvl1pPr>
            <a:lvl2pPr>
              <a:defRPr sz="2000">
                <a:solidFill>
                  <a:schemeClr val="tx1"/>
                </a:solidFill>
              </a:defRPr>
            </a:lvl2pPr>
            <a:lvl3pPr>
              <a:defRPr sz="2000">
                <a:solidFill>
                  <a:schemeClr val="tx1"/>
                </a:solidFill>
              </a:defRPr>
            </a:lvl3pPr>
            <a:lvl4pPr>
              <a:defRPr sz="2000">
                <a:solidFill>
                  <a:schemeClr val="tx1"/>
                </a:solidFill>
              </a:defRPr>
            </a:lvl4pPr>
            <a:lvl5pPr>
              <a:defRPr sz="2000">
                <a:solidFill>
                  <a:schemeClr val="tx1"/>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a:extLst>
              <a:ext uri="{FF2B5EF4-FFF2-40B4-BE49-F238E27FC236}">
                <a16:creationId xmlns:a16="http://schemas.microsoft.com/office/drawing/2014/main" id="{5798B35B-0B31-4DBE-AE41-6C369DD35675}"/>
              </a:ext>
            </a:extLst>
          </p:cNvPr>
          <p:cNvSpPr>
            <a:spLocks noGrp="1"/>
          </p:cNvSpPr>
          <p:nvPr>
            <p:ph sz="half" idx="10"/>
          </p:nvPr>
        </p:nvSpPr>
        <p:spPr>
          <a:xfrm>
            <a:off x="6368995" y="1749288"/>
            <a:ext cx="5501235" cy="4651512"/>
          </a:xfrm>
        </p:spPr>
        <p:txBody>
          <a:bodyPr>
            <a:normAutofit/>
          </a:bodyPr>
          <a:lstStyle>
            <a:lvl1pPr>
              <a:defRPr sz="2400">
                <a:solidFill>
                  <a:schemeClr val="tx1"/>
                </a:solidFill>
              </a:defRPr>
            </a:lvl1pPr>
            <a:lvl2pPr>
              <a:defRPr sz="2000">
                <a:solidFill>
                  <a:schemeClr val="tx1"/>
                </a:solidFill>
              </a:defRPr>
            </a:lvl2pPr>
            <a:lvl3pPr>
              <a:defRPr sz="2000">
                <a:solidFill>
                  <a:schemeClr val="tx1"/>
                </a:solidFill>
              </a:defRPr>
            </a:lvl3pPr>
            <a:lvl4pPr>
              <a:defRPr sz="2000">
                <a:solidFill>
                  <a:schemeClr val="tx1"/>
                </a:solidFill>
              </a:defRPr>
            </a:lvl4pPr>
            <a:lvl5pPr>
              <a:defRPr sz="2000">
                <a:solidFill>
                  <a:schemeClr val="tx1"/>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7052401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p:cSld name="Title and Content-Side by Side Subheaders">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C34B0506-2B64-3E49-5FE4-D6A0EBC598C6}"/>
              </a:ext>
            </a:extLst>
          </p:cNvPr>
          <p:cNvGraphicFramePr>
            <a:graphicFrameLocks noChangeAspect="1"/>
          </p:cNvGraphicFramePr>
          <p:nvPr>
            <p:custDataLst>
              <p:tags r:id="rId1"/>
            </p:custDataLst>
            <p:extLst>
              <p:ext uri="{D42A27DB-BD31-4B8C-83A1-F6EECF244321}">
                <p14:modId xmlns:p14="http://schemas.microsoft.com/office/powerpoint/2010/main" val="271181987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06" imgH="308" progId="TCLayout.ActiveDocument.1">
                  <p:embed/>
                </p:oleObj>
              </mc:Choice>
              <mc:Fallback>
                <p:oleObj name="think-cell Slide" r:id="rId3" imgW="306" imgH="308" progId="TCLayout.ActiveDocument.1">
                  <p:embed/>
                  <p:pic>
                    <p:nvPicPr>
                      <p:cNvPr id="7" name="Object 6" hidden="1">
                        <a:extLst>
                          <a:ext uri="{FF2B5EF4-FFF2-40B4-BE49-F238E27FC236}">
                            <a16:creationId xmlns:a16="http://schemas.microsoft.com/office/drawing/2014/main" id="{C34B0506-2B64-3E49-5FE4-D6A0EBC598C6}"/>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p:cNvSpPr>
            <a:spLocks noGrp="1"/>
          </p:cNvSpPr>
          <p:nvPr>
            <p:ph type="title"/>
          </p:nvPr>
        </p:nvSpPr>
        <p:spPr>
          <a:xfrm>
            <a:off x="1097541" y="713085"/>
            <a:ext cx="10703934" cy="701731"/>
          </a:xfrm>
          <a:effectLst/>
        </p:spPr>
        <p:txBody>
          <a:bodyPr vert="horz" anchor="t"/>
          <a:lstStyle>
            <a:lvl1pPr>
              <a:defRPr spc="-100" baseline="0">
                <a:gradFill flip="none" rotWithShape="1">
                  <a:gsLst>
                    <a:gs pos="0">
                      <a:schemeClr val="accent4"/>
                    </a:gs>
                    <a:gs pos="50000">
                      <a:srgbClr val="4F3F7D"/>
                    </a:gs>
                    <a:gs pos="100000">
                      <a:schemeClr val="accent1"/>
                    </a:gs>
                  </a:gsLst>
                  <a:lin ang="0" scaled="1"/>
                  <a:tileRect/>
                </a:gradFill>
                <a:effectLst/>
              </a:defRPr>
            </a:lvl1pPr>
          </a:lstStyle>
          <a:p>
            <a:r>
              <a:rPr lang="en-US"/>
              <a:t>Click to edit Master title style</a:t>
            </a:r>
          </a:p>
        </p:txBody>
      </p:sp>
      <p:sp>
        <p:nvSpPr>
          <p:cNvPr id="3" name="Content Placeholder 2"/>
          <p:cNvSpPr>
            <a:spLocks noGrp="1"/>
          </p:cNvSpPr>
          <p:nvPr>
            <p:ph idx="1"/>
          </p:nvPr>
        </p:nvSpPr>
        <p:spPr>
          <a:xfrm>
            <a:off x="1097541" y="2495550"/>
            <a:ext cx="5141333" cy="3373542"/>
          </a:xfrm>
        </p:spPr>
        <p:txBody>
          <a:bodyPr/>
          <a:lstStyle>
            <a:lvl1pPr marL="230188" indent="-230188">
              <a:buClr>
                <a:srgbClr val="032C5D"/>
              </a:buClr>
              <a:defRPr i="1">
                <a:solidFill>
                  <a:srgbClr val="032C5D"/>
                </a:solidFill>
              </a:defRPr>
            </a:lvl1pPr>
            <a:lvl2pPr marL="684213" indent="-222250">
              <a:buClr>
                <a:srgbClr val="032C5D"/>
              </a:buClr>
              <a:defRPr i="1">
                <a:solidFill>
                  <a:srgbClr val="032C5D"/>
                </a:solidFill>
              </a:defRPr>
            </a:lvl2pPr>
            <a:lvl3pPr marL="1144588" indent="-230188">
              <a:buClr>
                <a:srgbClr val="032C5D"/>
              </a:buClr>
              <a:defRPr i="1">
                <a:solidFill>
                  <a:srgbClr val="032C5D"/>
                </a:solidFill>
              </a:defRPr>
            </a:lvl3pPr>
            <a:lvl4pPr marL="1598613" indent="-222250">
              <a:buClr>
                <a:srgbClr val="032C5D"/>
              </a:buClr>
              <a:defRPr i="1">
                <a:solidFill>
                  <a:srgbClr val="032C5D"/>
                </a:solidFill>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4" name="Content Placeholder 2">
            <a:extLst>
              <a:ext uri="{FF2B5EF4-FFF2-40B4-BE49-F238E27FC236}">
                <a16:creationId xmlns:a16="http://schemas.microsoft.com/office/drawing/2014/main" id="{00425F56-B4C9-686C-A527-4383C6B46195}"/>
              </a:ext>
            </a:extLst>
          </p:cNvPr>
          <p:cNvSpPr>
            <a:spLocks noGrp="1"/>
          </p:cNvSpPr>
          <p:nvPr>
            <p:ph idx="10"/>
          </p:nvPr>
        </p:nvSpPr>
        <p:spPr>
          <a:xfrm>
            <a:off x="6660142" y="2495550"/>
            <a:ext cx="5141333" cy="3373542"/>
          </a:xfrm>
        </p:spPr>
        <p:txBody>
          <a:bodyPr/>
          <a:lstStyle>
            <a:lvl1pPr marL="230188" indent="-230188">
              <a:buClr>
                <a:srgbClr val="032C5D"/>
              </a:buClr>
              <a:defRPr i="1">
                <a:solidFill>
                  <a:srgbClr val="032C5D"/>
                </a:solidFill>
              </a:defRPr>
            </a:lvl1pPr>
            <a:lvl2pPr marL="684213" indent="-222250">
              <a:buClr>
                <a:srgbClr val="032C5D"/>
              </a:buClr>
              <a:defRPr i="1">
                <a:solidFill>
                  <a:srgbClr val="032C5D"/>
                </a:solidFill>
              </a:defRPr>
            </a:lvl2pPr>
            <a:lvl3pPr marL="1144588" indent="-230188">
              <a:buClr>
                <a:srgbClr val="032C5D"/>
              </a:buClr>
              <a:defRPr i="1">
                <a:solidFill>
                  <a:srgbClr val="032C5D"/>
                </a:solidFill>
              </a:defRPr>
            </a:lvl3pPr>
            <a:lvl4pPr marL="1598613" indent="-222250">
              <a:buClr>
                <a:srgbClr val="032C5D"/>
              </a:buClr>
              <a:defRPr i="1">
                <a:solidFill>
                  <a:srgbClr val="032C5D"/>
                </a:solidFill>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10" name="Content Placeholder 2">
            <a:extLst>
              <a:ext uri="{FF2B5EF4-FFF2-40B4-BE49-F238E27FC236}">
                <a16:creationId xmlns:a16="http://schemas.microsoft.com/office/drawing/2014/main" id="{DC953EA1-CFE5-AEB0-92BE-6249D0DB17B8}"/>
              </a:ext>
            </a:extLst>
          </p:cNvPr>
          <p:cNvSpPr>
            <a:spLocks noGrp="1"/>
          </p:cNvSpPr>
          <p:nvPr>
            <p:ph idx="11"/>
          </p:nvPr>
        </p:nvSpPr>
        <p:spPr>
          <a:xfrm>
            <a:off x="1097541" y="1962150"/>
            <a:ext cx="5141333" cy="424732"/>
          </a:xfrm>
        </p:spPr>
        <p:txBody>
          <a:bodyPr>
            <a:spAutoFit/>
          </a:bodyPr>
          <a:lstStyle>
            <a:lvl1pPr marL="0" indent="0">
              <a:buClr>
                <a:srgbClr val="032C5D"/>
              </a:buClr>
              <a:buNone/>
              <a:defRPr sz="2400" b="1" i="1">
                <a:solidFill>
                  <a:srgbClr val="032C5D"/>
                </a:solidFill>
              </a:defRPr>
            </a:lvl1pPr>
            <a:lvl2pPr marL="461963" indent="0">
              <a:buClr>
                <a:srgbClr val="032C5D"/>
              </a:buClr>
              <a:buNone/>
              <a:defRPr sz="2400" b="1" i="0">
                <a:solidFill>
                  <a:srgbClr val="032C5D"/>
                </a:solidFill>
              </a:defRPr>
            </a:lvl2pPr>
            <a:lvl3pPr marL="914400" indent="0">
              <a:buClr>
                <a:srgbClr val="032C5D"/>
              </a:buClr>
              <a:buNone/>
              <a:defRPr sz="2400" b="1" i="0">
                <a:solidFill>
                  <a:srgbClr val="032C5D"/>
                </a:solidFill>
              </a:defRPr>
            </a:lvl3pPr>
            <a:lvl4pPr marL="1376363" indent="0">
              <a:buClr>
                <a:srgbClr val="032C5D"/>
              </a:buClr>
              <a:buNone/>
              <a:defRPr sz="2400" b="1" i="0">
                <a:solidFill>
                  <a:srgbClr val="032C5D"/>
                </a:solidFill>
              </a:defRPr>
            </a:lvl4pPr>
          </a:lstStyle>
          <a:p>
            <a:pPr lvl="0"/>
            <a:r>
              <a:rPr lang="en-US"/>
              <a:t>Click to edit Master text styles</a:t>
            </a:r>
          </a:p>
        </p:txBody>
      </p:sp>
      <p:sp>
        <p:nvSpPr>
          <p:cNvPr id="12" name="Content Placeholder 2">
            <a:extLst>
              <a:ext uri="{FF2B5EF4-FFF2-40B4-BE49-F238E27FC236}">
                <a16:creationId xmlns:a16="http://schemas.microsoft.com/office/drawing/2014/main" id="{D72FC45A-CB12-6F3D-C6F1-6074E9C6251E}"/>
              </a:ext>
            </a:extLst>
          </p:cNvPr>
          <p:cNvSpPr>
            <a:spLocks noGrp="1"/>
          </p:cNvSpPr>
          <p:nvPr>
            <p:ph idx="12"/>
          </p:nvPr>
        </p:nvSpPr>
        <p:spPr>
          <a:xfrm>
            <a:off x="6660142" y="1962150"/>
            <a:ext cx="5141333" cy="424732"/>
          </a:xfrm>
        </p:spPr>
        <p:txBody>
          <a:bodyPr>
            <a:spAutoFit/>
          </a:bodyPr>
          <a:lstStyle>
            <a:lvl1pPr marL="0" indent="0">
              <a:buClr>
                <a:srgbClr val="032C5D"/>
              </a:buClr>
              <a:buNone/>
              <a:defRPr sz="2400" b="1" i="1">
                <a:solidFill>
                  <a:srgbClr val="032C5D"/>
                </a:solidFill>
              </a:defRPr>
            </a:lvl1pPr>
            <a:lvl2pPr marL="461963" indent="0">
              <a:buClr>
                <a:srgbClr val="032C5D"/>
              </a:buClr>
              <a:buNone/>
              <a:defRPr sz="2400" b="1" i="0">
                <a:solidFill>
                  <a:srgbClr val="032C5D"/>
                </a:solidFill>
              </a:defRPr>
            </a:lvl2pPr>
            <a:lvl3pPr marL="914400" indent="0">
              <a:buClr>
                <a:srgbClr val="032C5D"/>
              </a:buClr>
              <a:buNone/>
              <a:defRPr sz="2400" b="1" i="0">
                <a:solidFill>
                  <a:srgbClr val="032C5D"/>
                </a:solidFill>
              </a:defRPr>
            </a:lvl3pPr>
            <a:lvl4pPr marL="1376363" indent="0">
              <a:buClr>
                <a:srgbClr val="032C5D"/>
              </a:buClr>
              <a:buNone/>
              <a:defRPr sz="2400" b="1" i="0">
                <a:solidFill>
                  <a:srgbClr val="032C5D"/>
                </a:solidFill>
              </a:defRPr>
            </a:lvl4pPr>
          </a:lstStyle>
          <a:p>
            <a:pPr lvl="0"/>
            <a:r>
              <a:rPr lang="en-US"/>
              <a:t>Click to edit Master text styles</a:t>
            </a:r>
          </a:p>
        </p:txBody>
      </p:sp>
    </p:spTree>
    <p:extLst>
      <p:ext uri="{BB962C8B-B14F-4D97-AF65-F5344CB8AC3E}">
        <p14:creationId xmlns:p14="http://schemas.microsoft.com/office/powerpoint/2010/main" val="265686107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p:cSld name="4_Two Columns with 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5582204D-AA59-4281-B094-CDB0E6D6948A}"/>
              </a:ext>
            </a:extLst>
          </p:cNvPr>
          <p:cNvSpPr/>
          <p:nvPr/>
        </p:nvSpPr>
        <p:spPr bwMode="auto">
          <a:xfrm>
            <a:off x="0" y="102457"/>
            <a:ext cx="6096000" cy="6572979"/>
          </a:xfrm>
          <a:prstGeom prst="rect">
            <a:avLst/>
          </a:prstGeom>
          <a:solidFill>
            <a:schemeClr val="tx2">
              <a:lumMod val="20000"/>
              <a:lumOff val="80000"/>
            </a:schemeClr>
          </a:solidFill>
          <a:ln w="9525" cap="flat" cmpd="sng" algn="ctr">
            <a:noFill/>
            <a:prstDash val="solid"/>
            <a:round/>
            <a:headEnd type="none" w="med" len="med"/>
            <a:tailEnd type="none" w="med" len="med"/>
          </a:ln>
          <a:effectLst>
            <a:innerShdw blurRad="431800" dist="50800" dir="10800000">
              <a:schemeClr val="tx2">
                <a:lumMod val="60000"/>
                <a:lumOff val="40000"/>
                <a:alpha val="50000"/>
              </a:scheme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algn="ctr" defTabSz="914400" rtl="0" eaLnBrk="0" fontAlgn="base" latinLnBrk="0" hangingPunct="0">
              <a:lnSpc>
                <a:spcPct val="100000"/>
              </a:lnSpc>
              <a:spcBef>
                <a:spcPts val="0"/>
              </a:spcBef>
              <a:spcAft>
                <a:spcPct val="0"/>
              </a:spcAft>
              <a:buClrTx/>
              <a:buSzTx/>
              <a:buFontTx/>
              <a:buNone/>
              <a:tabLst/>
            </a:pPr>
            <a:endParaRPr kumimoji="0" lang="en-US" sz="1800" b="0" i="0" u="none" strike="noStrike" cap="none" normalizeH="0" baseline="0">
              <a:ln>
                <a:noFill/>
              </a:ln>
              <a:solidFill>
                <a:schemeClr val="tx1"/>
              </a:solidFill>
              <a:effectLst/>
              <a:latin typeface="+mn-lt"/>
            </a:endParaRPr>
          </a:p>
        </p:txBody>
      </p:sp>
      <p:sp>
        <p:nvSpPr>
          <p:cNvPr id="5" name="Rectangle 4">
            <a:extLst>
              <a:ext uri="{FF2B5EF4-FFF2-40B4-BE49-F238E27FC236}">
                <a16:creationId xmlns:a16="http://schemas.microsoft.com/office/drawing/2014/main" id="{ACF1E9CB-7558-4122-A62E-9942A0DBBB65}"/>
              </a:ext>
            </a:extLst>
          </p:cNvPr>
          <p:cNvSpPr/>
          <p:nvPr/>
        </p:nvSpPr>
        <p:spPr bwMode="auto">
          <a:xfrm>
            <a:off x="134867" y="242761"/>
            <a:ext cx="5793898" cy="6295604"/>
          </a:xfrm>
          <a:prstGeom prst="rect">
            <a:avLst/>
          </a:prstGeom>
          <a:noFill/>
          <a:ln w="12700" cap="flat" cmpd="sng" algn="ctr">
            <a:solidFill>
              <a:schemeClr val="bg1">
                <a:lumMod val="95000"/>
              </a:schemeClr>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algn="ctr" defTabSz="914400" rtl="0" eaLnBrk="0" fontAlgn="base" latinLnBrk="0" hangingPunct="0">
              <a:lnSpc>
                <a:spcPct val="100000"/>
              </a:lnSpc>
              <a:spcBef>
                <a:spcPts val="0"/>
              </a:spcBef>
              <a:spcAft>
                <a:spcPct val="0"/>
              </a:spcAft>
              <a:buClrTx/>
              <a:buSzTx/>
              <a:buFontTx/>
              <a:buNone/>
              <a:tabLst/>
            </a:pPr>
            <a:endParaRPr kumimoji="0" lang="en-US" sz="1800" b="0" i="0" u="none" strike="noStrike" cap="none" normalizeH="0" baseline="0">
              <a:ln>
                <a:noFill/>
              </a:ln>
              <a:solidFill>
                <a:schemeClr val="tx1"/>
              </a:solidFill>
              <a:effectLst/>
              <a:latin typeface="+mn-lt"/>
            </a:endParaRPr>
          </a:p>
        </p:txBody>
      </p:sp>
      <p:sp>
        <p:nvSpPr>
          <p:cNvPr id="6" name="Title 1">
            <a:extLst>
              <a:ext uri="{FF2B5EF4-FFF2-40B4-BE49-F238E27FC236}">
                <a16:creationId xmlns:a16="http://schemas.microsoft.com/office/drawing/2014/main" id="{C75E6752-5F59-4508-8F3C-FF9D1B047611}"/>
              </a:ext>
            </a:extLst>
          </p:cNvPr>
          <p:cNvSpPr>
            <a:spLocks noGrp="1"/>
          </p:cNvSpPr>
          <p:nvPr>
            <p:ph type="title"/>
          </p:nvPr>
        </p:nvSpPr>
        <p:spPr>
          <a:xfrm>
            <a:off x="6368995" y="182563"/>
            <a:ext cx="5501235" cy="1159220"/>
          </a:xfrm>
        </p:spPr>
        <p:txBody>
          <a:bodyPr/>
          <a:lstStyle/>
          <a:p>
            <a:r>
              <a:rPr lang="en-US"/>
              <a:t>Click to edit Master title style</a:t>
            </a:r>
          </a:p>
        </p:txBody>
      </p:sp>
      <p:sp>
        <p:nvSpPr>
          <p:cNvPr id="7" name="Content Placeholder 2">
            <a:extLst>
              <a:ext uri="{FF2B5EF4-FFF2-40B4-BE49-F238E27FC236}">
                <a16:creationId xmlns:a16="http://schemas.microsoft.com/office/drawing/2014/main" id="{0A977035-A32B-4655-A3B4-502342320F06}"/>
              </a:ext>
            </a:extLst>
          </p:cNvPr>
          <p:cNvSpPr>
            <a:spLocks noGrp="1"/>
          </p:cNvSpPr>
          <p:nvPr>
            <p:ph sz="half" idx="1"/>
          </p:nvPr>
        </p:nvSpPr>
        <p:spPr>
          <a:xfrm>
            <a:off x="365760" y="1749288"/>
            <a:ext cx="5501235" cy="4651512"/>
          </a:xfrm>
        </p:spPr>
        <p:txBody>
          <a:bodyPr>
            <a:normAutofit/>
          </a:bodyPr>
          <a:lstStyle>
            <a:lvl1pPr>
              <a:defRPr sz="2400">
                <a:solidFill>
                  <a:schemeClr val="tx1"/>
                </a:solidFill>
              </a:defRPr>
            </a:lvl1pPr>
            <a:lvl2pPr>
              <a:defRPr sz="2000">
                <a:solidFill>
                  <a:schemeClr val="tx1"/>
                </a:solidFill>
              </a:defRPr>
            </a:lvl2pPr>
            <a:lvl3pPr>
              <a:defRPr sz="2000">
                <a:solidFill>
                  <a:schemeClr val="tx1"/>
                </a:solidFill>
              </a:defRPr>
            </a:lvl3pPr>
            <a:lvl4pPr>
              <a:defRPr sz="2000">
                <a:solidFill>
                  <a:schemeClr val="tx1"/>
                </a:solidFill>
              </a:defRPr>
            </a:lvl4pPr>
            <a:lvl5pPr>
              <a:defRPr sz="2000">
                <a:solidFill>
                  <a:schemeClr val="tx1"/>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Content Placeholder 2">
            <a:extLst>
              <a:ext uri="{FF2B5EF4-FFF2-40B4-BE49-F238E27FC236}">
                <a16:creationId xmlns:a16="http://schemas.microsoft.com/office/drawing/2014/main" id="{4ACBB8F7-81EE-4B65-A5E7-C39C5D0E3C84}"/>
              </a:ext>
            </a:extLst>
          </p:cNvPr>
          <p:cNvSpPr>
            <a:spLocks noGrp="1"/>
          </p:cNvSpPr>
          <p:nvPr>
            <p:ph sz="half" idx="10"/>
          </p:nvPr>
        </p:nvSpPr>
        <p:spPr>
          <a:xfrm>
            <a:off x="6368995" y="1749288"/>
            <a:ext cx="5501235" cy="4651512"/>
          </a:xfrm>
        </p:spPr>
        <p:txBody>
          <a:bodyPr>
            <a:normAutofit/>
          </a:bodyPr>
          <a:lstStyle>
            <a:lvl1pPr>
              <a:defRPr sz="2400">
                <a:solidFill>
                  <a:schemeClr val="tx1"/>
                </a:solidFill>
              </a:defRPr>
            </a:lvl1pPr>
            <a:lvl2pPr>
              <a:defRPr sz="2000">
                <a:solidFill>
                  <a:schemeClr val="tx1"/>
                </a:solidFill>
              </a:defRPr>
            </a:lvl2pPr>
            <a:lvl3pPr>
              <a:defRPr sz="2000">
                <a:solidFill>
                  <a:schemeClr val="tx1"/>
                </a:solidFill>
              </a:defRPr>
            </a:lvl3pPr>
            <a:lvl4pPr>
              <a:defRPr sz="2000">
                <a:solidFill>
                  <a:schemeClr val="tx1"/>
                </a:solidFill>
              </a:defRPr>
            </a:lvl4pPr>
            <a:lvl5pPr>
              <a:defRPr sz="2000">
                <a:solidFill>
                  <a:schemeClr val="tx1"/>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9368441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cSld name="5_Two Columns with BG">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0ADDE39-D9ED-4DF4-B1E5-C884C95AC52C}"/>
              </a:ext>
            </a:extLst>
          </p:cNvPr>
          <p:cNvSpPr/>
          <p:nvPr/>
        </p:nvSpPr>
        <p:spPr bwMode="auto">
          <a:xfrm>
            <a:off x="6096000" y="102457"/>
            <a:ext cx="6096000" cy="6572979"/>
          </a:xfrm>
          <a:prstGeom prst="rect">
            <a:avLst/>
          </a:prstGeom>
          <a:solidFill>
            <a:schemeClr val="bg1"/>
          </a:solidFill>
          <a:ln w="9525" cap="flat" cmpd="sng" algn="ctr">
            <a:noFill/>
            <a:prstDash val="solid"/>
            <a:round/>
            <a:headEnd type="none" w="med" len="med"/>
            <a:tailEnd type="none" w="med" len="med"/>
          </a:ln>
          <a:effectLst>
            <a:innerShdw blurRad="431800" dist="50800" dir="10800000">
              <a:schemeClr val="bg1">
                <a:lumMod val="65000"/>
                <a:alpha val="50000"/>
              </a:scheme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algn="ctr" defTabSz="914400" rtl="0" eaLnBrk="0" fontAlgn="base" latinLnBrk="0" hangingPunct="0">
              <a:lnSpc>
                <a:spcPct val="100000"/>
              </a:lnSpc>
              <a:spcBef>
                <a:spcPts val="0"/>
              </a:spcBef>
              <a:spcAft>
                <a:spcPct val="0"/>
              </a:spcAft>
              <a:buClrTx/>
              <a:buSzTx/>
              <a:buFontTx/>
              <a:buNone/>
              <a:tabLst/>
            </a:pPr>
            <a:endParaRPr kumimoji="0" lang="en-US" sz="1800" b="0" i="0" u="none" strike="noStrike" cap="none" normalizeH="0" baseline="0">
              <a:ln>
                <a:noFill/>
              </a:ln>
              <a:solidFill>
                <a:schemeClr val="tx1"/>
              </a:solidFill>
              <a:effectLst/>
              <a:latin typeface="+mn-lt"/>
            </a:endParaRPr>
          </a:p>
        </p:txBody>
      </p:sp>
      <p:sp>
        <p:nvSpPr>
          <p:cNvPr id="7" name="Rectangle 6">
            <a:extLst>
              <a:ext uri="{FF2B5EF4-FFF2-40B4-BE49-F238E27FC236}">
                <a16:creationId xmlns:a16="http://schemas.microsoft.com/office/drawing/2014/main" id="{3C28DBAF-C657-4893-B3F8-CA7915C5EF2A}"/>
              </a:ext>
            </a:extLst>
          </p:cNvPr>
          <p:cNvSpPr/>
          <p:nvPr/>
        </p:nvSpPr>
        <p:spPr bwMode="auto">
          <a:xfrm>
            <a:off x="6230867" y="242761"/>
            <a:ext cx="5793898" cy="6295604"/>
          </a:xfrm>
          <a:prstGeom prst="rect">
            <a:avLst/>
          </a:prstGeom>
          <a:noFill/>
          <a:ln w="12700" cap="flat" cmpd="sng" algn="ctr">
            <a:solidFill>
              <a:schemeClr val="tx2">
                <a:lumMod val="60000"/>
                <a:lumOff val="40000"/>
              </a:schemeClr>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algn="ctr" defTabSz="914400" rtl="0" eaLnBrk="0" fontAlgn="base" latinLnBrk="0" hangingPunct="0">
              <a:lnSpc>
                <a:spcPct val="100000"/>
              </a:lnSpc>
              <a:spcBef>
                <a:spcPts val="0"/>
              </a:spcBef>
              <a:spcAft>
                <a:spcPct val="0"/>
              </a:spcAft>
              <a:buClrTx/>
              <a:buSzTx/>
              <a:buFontTx/>
              <a:buNone/>
              <a:tabLst/>
            </a:pPr>
            <a:endParaRPr kumimoji="0" lang="en-US" sz="1800" b="0" i="0" u="none" strike="noStrike" cap="none" normalizeH="0" baseline="0">
              <a:ln>
                <a:noFill/>
              </a:ln>
              <a:solidFill>
                <a:schemeClr val="tx1"/>
              </a:solidFill>
              <a:effectLst/>
              <a:latin typeface="+mn-lt"/>
            </a:endParaRPr>
          </a:p>
        </p:txBody>
      </p:sp>
      <p:sp>
        <p:nvSpPr>
          <p:cNvPr id="4" name="Title 1">
            <a:extLst>
              <a:ext uri="{FF2B5EF4-FFF2-40B4-BE49-F238E27FC236}">
                <a16:creationId xmlns:a16="http://schemas.microsoft.com/office/drawing/2014/main" id="{3EC10187-5F99-4C76-A9CB-1D435648E155}"/>
              </a:ext>
            </a:extLst>
          </p:cNvPr>
          <p:cNvSpPr>
            <a:spLocks noGrp="1"/>
          </p:cNvSpPr>
          <p:nvPr>
            <p:ph type="title"/>
          </p:nvPr>
        </p:nvSpPr>
        <p:spPr>
          <a:xfrm>
            <a:off x="6368995" y="182563"/>
            <a:ext cx="5339301" cy="1159220"/>
          </a:xfrm>
        </p:spPr>
        <p:txBody>
          <a:bodyPr/>
          <a:lstStyle>
            <a:lvl1pPr>
              <a:defRPr>
                <a:solidFill>
                  <a:schemeClr val="tx1">
                    <a:lumMod val="85000"/>
                    <a:lumOff val="15000"/>
                  </a:schemeClr>
                </a:solidFill>
              </a:defRPr>
            </a:lvl1pPr>
          </a:lstStyle>
          <a:p>
            <a:r>
              <a:rPr lang="en-US"/>
              <a:t>Click to edit Master title style</a:t>
            </a:r>
          </a:p>
        </p:txBody>
      </p:sp>
      <p:sp>
        <p:nvSpPr>
          <p:cNvPr id="8" name="Content Placeholder 2">
            <a:extLst>
              <a:ext uri="{FF2B5EF4-FFF2-40B4-BE49-F238E27FC236}">
                <a16:creationId xmlns:a16="http://schemas.microsoft.com/office/drawing/2014/main" id="{50322DE9-A995-49C6-AB11-26EBFBE58EF8}"/>
              </a:ext>
            </a:extLst>
          </p:cNvPr>
          <p:cNvSpPr>
            <a:spLocks noGrp="1"/>
          </p:cNvSpPr>
          <p:nvPr>
            <p:ph sz="half" idx="10"/>
          </p:nvPr>
        </p:nvSpPr>
        <p:spPr>
          <a:xfrm>
            <a:off x="6368995" y="1749288"/>
            <a:ext cx="5501235" cy="4651512"/>
          </a:xfrm>
        </p:spPr>
        <p:txBody>
          <a:bodyPr>
            <a:normAutofit/>
          </a:bodyPr>
          <a:lstStyle>
            <a:lvl1pPr>
              <a:defRPr sz="2400">
                <a:solidFill>
                  <a:schemeClr val="tx1"/>
                </a:solidFill>
              </a:defRPr>
            </a:lvl1pPr>
            <a:lvl2pPr>
              <a:defRPr sz="2000">
                <a:solidFill>
                  <a:schemeClr val="tx1"/>
                </a:solidFill>
              </a:defRPr>
            </a:lvl2pPr>
            <a:lvl3pPr>
              <a:defRPr sz="2000">
                <a:solidFill>
                  <a:schemeClr val="tx1"/>
                </a:solidFill>
              </a:defRPr>
            </a:lvl3pPr>
            <a:lvl4pPr>
              <a:defRPr sz="2000">
                <a:solidFill>
                  <a:schemeClr val="tx1"/>
                </a:solidFill>
              </a:defRPr>
            </a:lvl4pPr>
            <a:lvl5pPr>
              <a:defRPr sz="2000">
                <a:solidFill>
                  <a:schemeClr val="tx1"/>
                </a:solidFill>
              </a:defRPr>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Content Placeholder 2">
            <a:extLst>
              <a:ext uri="{FF2B5EF4-FFF2-40B4-BE49-F238E27FC236}">
                <a16:creationId xmlns:a16="http://schemas.microsoft.com/office/drawing/2014/main" id="{9284C2FD-77F4-4CA6-B013-4AF023D22F66}"/>
              </a:ext>
            </a:extLst>
          </p:cNvPr>
          <p:cNvSpPr>
            <a:spLocks noGrp="1"/>
          </p:cNvSpPr>
          <p:nvPr>
            <p:ph idx="11"/>
          </p:nvPr>
        </p:nvSpPr>
        <p:spPr>
          <a:xfrm>
            <a:off x="367748" y="1749288"/>
            <a:ext cx="5375081" cy="4651512"/>
          </a:xfrm>
        </p:spPr>
        <p:txBody>
          <a:bodyPr>
            <a:normAutofit/>
          </a:bodyPr>
          <a:lstStyle>
            <a:lvl1pPr>
              <a:buClr>
                <a:schemeClr val="bg1"/>
              </a:buClr>
              <a:defRPr sz="2400">
                <a:solidFill>
                  <a:schemeClr val="bg1"/>
                </a:solidFill>
              </a:defRPr>
            </a:lvl1pPr>
            <a:lvl2pPr>
              <a:buClr>
                <a:schemeClr val="bg1"/>
              </a:buClr>
              <a:defRPr sz="2000">
                <a:solidFill>
                  <a:schemeClr val="bg1"/>
                </a:solidFill>
              </a:defRPr>
            </a:lvl2pPr>
            <a:lvl3pPr>
              <a:buClr>
                <a:schemeClr val="bg1"/>
              </a:buClr>
              <a:defRPr sz="2000">
                <a:solidFill>
                  <a:schemeClr val="bg1"/>
                </a:solidFill>
              </a:defRPr>
            </a:lvl3pPr>
            <a:lvl4pPr>
              <a:buClr>
                <a:schemeClr val="bg1"/>
              </a:buClr>
              <a:defRPr sz="2000">
                <a:solidFill>
                  <a:schemeClr val="bg1"/>
                </a:solidFill>
              </a:defRPr>
            </a:lvl4pPr>
            <a:lvl5pPr>
              <a:buClr>
                <a:schemeClr val="bg1"/>
              </a:buClr>
              <a:defRPr sz="20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8468080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3 Columns">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B0ADDE39-D9ED-4DF4-B1E5-C884C95AC52C}"/>
              </a:ext>
            </a:extLst>
          </p:cNvPr>
          <p:cNvSpPr/>
          <p:nvPr/>
        </p:nvSpPr>
        <p:spPr bwMode="auto">
          <a:xfrm>
            <a:off x="0" y="906308"/>
            <a:ext cx="4071169" cy="5769128"/>
          </a:xfrm>
          <a:prstGeom prst="rect">
            <a:avLst/>
          </a:prstGeom>
          <a:solidFill>
            <a:schemeClr val="tx2">
              <a:lumMod val="7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algn="ctr" defTabSz="914400" rtl="0" eaLnBrk="0" fontAlgn="base" latinLnBrk="0" hangingPunct="0">
              <a:lnSpc>
                <a:spcPct val="100000"/>
              </a:lnSpc>
              <a:spcBef>
                <a:spcPts val="0"/>
              </a:spcBef>
              <a:spcAft>
                <a:spcPct val="0"/>
              </a:spcAft>
              <a:buClrTx/>
              <a:buSzTx/>
              <a:buFontTx/>
              <a:buNone/>
              <a:tabLst/>
            </a:pPr>
            <a:endParaRPr kumimoji="0" lang="en-US" sz="1800" b="0" i="0" u="none" strike="noStrike" cap="none" normalizeH="0" baseline="0">
              <a:ln>
                <a:noFill/>
              </a:ln>
              <a:solidFill>
                <a:schemeClr val="tx1"/>
              </a:solidFill>
              <a:effectLst/>
              <a:latin typeface="+mn-lt"/>
            </a:endParaRPr>
          </a:p>
        </p:txBody>
      </p:sp>
      <p:sp>
        <p:nvSpPr>
          <p:cNvPr id="4" name="Rectangle 3">
            <a:extLst>
              <a:ext uri="{FF2B5EF4-FFF2-40B4-BE49-F238E27FC236}">
                <a16:creationId xmlns:a16="http://schemas.microsoft.com/office/drawing/2014/main" id="{E7DE2BCA-D966-4BA4-98A1-F55CD4BEB28B}"/>
              </a:ext>
            </a:extLst>
          </p:cNvPr>
          <p:cNvSpPr/>
          <p:nvPr/>
        </p:nvSpPr>
        <p:spPr bwMode="auto">
          <a:xfrm>
            <a:off x="4065024" y="906308"/>
            <a:ext cx="4071169" cy="5769128"/>
          </a:xfrm>
          <a:prstGeom prst="rect">
            <a:avLst/>
          </a:prstGeom>
          <a:solidFill>
            <a:schemeClr val="tx2"/>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algn="ctr" defTabSz="914400" rtl="0" eaLnBrk="0" fontAlgn="base" latinLnBrk="0" hangingPunct="0">
              <a:lnSpc>
                <a:spcPct val="100000"/>
              </a:lnSpc>
              <a:spcBef>
                <a:spcPts val="0"/>
              </a:spcBef>
              <a:spcAft>
                <a:spcPct val="0"/>
              </a:spcAft>
              <a:buClrTx/>
              <a:buSzTx/>
              <a:buFontTx/>
              <a:buNone/>
              <a:tabLst/>
            </a:pPr>
            <a:endParaRPr kumimoji="0" lang="en-US" sz="1800" b="0" i="0" u="none" strike="noStrike" cap="none" normalizeH="0" baseline="0">
              <a:ln>
                <a:noFill/>
              </a:ln>
              <a:solidFill>
                <a:schemeClr val="tx1"/>
              </a:solidFill>
              <a:effectLst/>
              <a:latin typeface="+mn-lt"/>
            </a:endParaRPr>
          </a:p>
        </p:txBody>
      </p:sp>
      <p:sp>
        <p:nvSpPr>
          <p:cNvPr id="5" name="Rectangle 4">
            <a:extLst>
              <a:ext uri="{FF2B5EF4-FFF2-40B4-BE49-F238E27FC236}">
                <a16:creationId xmlns:a16="http://schemas.microsoft.com/office/drawing/2014/main" id="{D0C36B46-B989-40E8-92AD-90AFDD95A969}"/>
              </a:ext>
            </a:extLst>
          </p:cNvPr>
          <p:cNvSpPr/>
          <p:nvPr/>
        </p:nvSpPr>
        <p:spPr bwMode="auto">
          <a:xfrm>
            <a:off x="8120831" y="906308"/>
            <a:ext cx="4071169" cy="5769128"/>
          </a:xfrm>
          <a:prstGeom prst="rect">
            <a:avLst/>
          </a:prstGeom>
          <a:solidFill>
            <a:schemeClr val="tx2">
              <a:lumMod val="60000"/>
              <a:lumOff val="40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algn="ctr" defTabSz="914400" rtl="0" eaLnBrk="0" fontAlgn="base" latinLnBrk="0" hangingPunct="0">
              <a:lnSpc>
                <a:spcPct val="100000"/>
              </a:lnSpc>
              <a:spcBef>
                <a:spcPts val="0"/>
              </a:spcBef>
              <a:spcAft>
                <a:spcPct val="0"/>
              </a:spcAft>
              <a:buClrTx/>
              <a:buSzTx/>
              <a:buFontTx/>
              <a:buNone/>
              <a:tabLst/>
            </a:pPr>
            <a:endParaRPr kumimoji="0" lang="en-US" sz="1800" b="0" i="0" u="none" strike="noStrike" cap="none" normalizeH="0" baseline="0">
              <a:ln>
                <a:noFill/>
              </a:ln>
              <a:solidFill>
                <a:schemeClr val="tx1"/>
              </a:solidFill>
              <a:effectLst/>
              <a:latin typeface="+mn-lt"/>
            </a:endParaRPr>
          </a:p>
        </p:txBody>
      </p:sp>
      <p:sp>
        <p:nvSpPr>
          <p:cNvPr id="8" name="Title 1">
            <a:extLst>
              <a:ext uri="{FF2B5EF4-FFF2-40B4-BE49-F238E27FC236}">
                <a16:creationId xmlns:a16="http://schemas.microsoft.com/office/drawing/2014/main" id="{E3E401EC-CFA2-4017-97FF-9969674171FA}"/>
              </a:ext>
            </a:extLst>
          </p:cNvPr>
          <p:cNvSpPr>
            <a:spLocks noGrp="1"/>
          </p:cNvSpPr>
          <p:nvPr>
            <p:ph type="title"/>
          </p:nvPr>
        </p:nvSpPr>
        <p:spPr>
          <a:xfrm>
            <a:off x="365760" y="182880"/>
            <a:ext cx="11430000" cy="731520"/>
          </a:xfrm>
        </p:spPr>
        <p:txBody>
          <a:bodyPr/>
          <a:lstStyle>
            <a:lvl1pPr>
              <a:defRPr/>
            </a:lvl1pPr>
          </a:lstStyle>
          <a:p>
            <a:r>
              <a:rPr lang="en-US"/>
              <a:t>Click to edit Master title style</a:t>
            </a:r>
          </a:p>
        </p:txBody>
      </p:sp>
      <p:sp>
        <p:nvSpPr>
          <p:cNvPr id="3" name="Text Placeholder 2">
            <a:extLst>
              <a:ext uri="{FF2B5EF4-FFF2-40B4-BE49-F238E27FC236}">
                <a16:creationId xmlns:a16="http://schemas.microsoft.com/office/drawing/2014/main" id="{DC17807F-D435-3748-B68A-6F2BCBE2BDE8}"/>
              </a:ext>
            </a:extLst>
          </p:cNvPr>
          <p:cNvSpPr>
            <a:spLocks noGrp="1"/>
          </p:cNvSpPr>
          <p:nvPr>
            <p:ph type="body" sz="quarter" idx="10"/>
          </p:nvPr>
        </p:nvSpPr>
        <p:spPr>
          <a:xfrm>
            <a:off x="274320" y="1188720"/>
            <a:ext cx="3474720" cy="5212080"/>
          </a:xfrm>
        </p:spPr>
        <p:txBody>
          <a:bodyPr>
            <a:normAutofit/>
          </a:bodyPr>
          <a:lstStyle>
            <a:lvl1pPr>
              <a:buClr>
                <a:schemeClr val="bg1"/>
              </a:buClr>
              <a:defRPr sz="2400">
                <a:solidFill>
                  <a:schemeClr val="bg1"/>
                </a:solidFill>
              </a:defRPr>
            </a:lvl1pPr>
            <a:lvl2pPr>
              <a:buClr>
                <a:schemeClr val="bg1"/>
              </a:buClr>
              <a:defRPr sz="2000">
                <a:solidFill>
                  <a:schemeClr val="bg1"/>
                </a:solidFill>
              </a:defRPr>
            </a:lvl2pPr>
            <a:lvl3pPr>
              <a:buClr>
                <a:schemeClr val="bg1"/>
              </a:buClr>
              <a:defRPr sz="2000">
                <a:solidFill>
                  <a:schemeClr val="bg1"/>
                </a:solidFill>
              </a:defRPr>
            </a:lvl3pPr>
            <a:lvl4pPr>
              <a:buClr>
                <a:schemeClr val="bg1"/>
              </a:buClr>
              <a:defRPr sz="2000">
                <a:solidFill>
                  <a:schemeClr val="bg1"/>
                </a:solidFill>
              </a:defRPr>
            </a:lvl4pPr>
            <a:lvl5pPr>
              <a:buClr>
                <a:schemeClr val="bg1"/>
              </a:buClr>
              <a:defRPr sz="20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 Placeholder 8">
            <a:extLst>
              <a:ext uri="{FF2B5EF4-FFF2-40B4-BE49-F238E27FC236}">
                <a16:creationId xmlns:a16="http://schemas.microsoft.com/office/drawing/2014/main" id="{85B9D1C1-137F-2449-9605-5A885723D229}"/>
              </a:ext>
            </a:extLst>
          </p:cNvPr>
          <p:cNvSpPr>
            <a:spLocks noGrp="1"/>
          </p:cNvSpPr>
          <p:nvPr>
            <p:ph type="body" sz="quarter" idx="11"/>
          </p:nvPr>
        </p:nvSpPr>
        <p:spPr>
          <a:xfrm>
            <a:off x="4358640" y="1188720"/>
            <a:ext cx="3474720" cy="5212080"/>
          </a:xfrm>
        </p:spPr>
        <p:txBody>
          <a:bodyPr>
            <a:normAutofit/>
          </a:bodyPr>
          <a:lstStyle>
            <a:lvl1pPr>
              <a:buClr>
                <a:schemeClr val="bg1"/>
              </a:buClr>
              <a:defRPr sz="2400">
                <a:solidFill>
                  <a:schemeClr val="bg1"/>
                </a:solidFill>
              </a:defRPr>
            </a:lvl1pPr>
            <a:lvl2pPr>
              <a:buClr>
                <a:schemeClr val="bg1"/>
              </a:buClr>
              <a:defRPr sz="2000">
                <a:solidFill>
                  <a:schemeClr val="bg1"/>
                </a:solidFill>
              </a:defRPr>
            </a:lvl2pPr>
            <a:lvl3pPr>
              <a:buClr>
                <a:schemeClr val="bg1"/>
              </a:buClr>
              <a:defRPr sz="2000">
                <a:solidFill>
                  <a:schemeClr val="bg1"/>
                </a:solidFill>
              </a:defRPr>
            </a:lvl3pPr>
            <a:lvl4pPr>
              <a:buClr>
                <a:schemeClr val="bg1"/>
              </a:buClr>
              <a:defRPr sz="2000">
                <a:solidFill>
                  <a:schemeClr val="bg1"/>
                </a:solidFill>
              </a:defRPr>
            </a:lvl4pPr>
            <a:lvl5pPr>
              <a:buClr>
                <a:schemeClr val="bg1"/>
              </a:buClr>
              <a:defRPr sz="20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1" name="Text Placeholder 10">
            <a:extLst>
              <a:ext uri="{FF2B5EF4-FFF2-40B4-BE49-F238E27FC236}">
                <a16:creationId xmlns:a16="http://schemas.microsoft.com/office/drawing/2014/main" id="{D015B7FF-8AE1-7840-8A12-38421A00C9B1}"/>
              </a:ext>
            </a:extLst>
          </p:cNvPr>
          <p:cNvSpPr>
            <a:spLocks noGrp="1"/>
          </p:cNvSpPr>
          <p:nvPr>
            <p:ph type="body" sz="quarter" idx="12"/>
          </p:nvPr>
        </p:nvSpPr>
        <p:spPr>
          <a:xfrm>
            <a:off x="8412480" y="1188720"/>
            <a:ext cx="3474720" cy="5212080"/>
          </a:xfrm>
        </p:spPr>
        <p:txBody>
          <a:bodyPr>
            <a:normAutofit/>
          </a:bodyPr>
          <a:lstStyle>
            <a:lvl1pPr>
              <a:buClr>
                <a:schemeClr val="bg1"/>
              </a:buClr>
              <a:defRPr sz="2400">
                <a:solidFill>
                  <a:schemeClr val="bg1"/>
                </a:solidFill>
              </a:defRPr>
            </a:lvl1pPr>
            <a:lvl2pPr>
              <a:buClr>
                <a:schemeClr val="bg1"/>
              </a:buClr>
              <a:defRPr sz="2000">
                <a:solidFill>
                  <a:schemeClr val="bg1"/>
                </a:solidFill>
              </a:defRPr>
            </a:lvl2pPr>
            <a:lvl3pPr>
              <a:buClr>
                <a:schemeClr val="bg1"/>
              </a:buClr>
              <a:defRPr sz="2000">
                <a:solidFill>
                  <a:schemeClr val="bg1"/>
                </a:solidFill>
              </a:defRPr>
            </a:lvl3pPr>
            <a:lvl4pPr>
              <a:buClr>
                <a:schemeClr val="bg1"/>
              </a:buClr>
              <a:defRPr sz="2000">
                <a:solidFill>
                  <a:schemeClr val="bg1"/>
                </a:solidFill>
              </a:defRPr>
            </a:lvl4pPr>
            <a:lvl5pPr>
              <a:buClr>
                <a:schemeClr val="bg1"/>
              </a:buClr>
              <a:defRPr sz="2000">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39181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obj" preserve="1">
  <p:cSld name="2_Title and Content BLUE">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5B12540B-7B8C-4538-9553-857173998AE4}"/>
              </a:ext>
            </a:extLst>
          </p:cNvPr>
          <p:cNvSpPr/>
          <p:nvPr/>
        </p:nvSpPr>
        <p:spPr bwMode="auto">
          <a:xfrm>
            <a:off x="0" y="102457"/>
            <a:ext cx="12192000" cy="6572979"/>
          </a:xfrm>
          <a:prstGeom prst="rect">
            <a:avLst/>
          </a:prstGeom>
          <a:solidFill>
            <a:schemeClr val="tx2">
              <a:lumMod val="7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R="0" algn="ctr" defTabSz="914400" rtl="0" eaLnBrk="0" fontAlgn="base" latinLnBrk="0" hangingPunct="0">
              <a:lnSpc>
                <a:spcPct val="100000"/>
              </a:lnSpc>
              <a:spcBef>
                <a:spcPts val="0"/>
              </a:spcBef>
              <a:spcAft>
                <a:spcPct val="0"/>
              </a:spcAft>
              <a:buClrTx/>
              <a:buSzTx/>
              <a:buFontTx/>
              <a:buNone/>
              <a:tabLst/>
            </a:pPr>
            <a:endParaRPr kumimoji="0" lang="en-US" sz="1800" b="0" i="0" u="none" strike="noStrike" cap="none" normalizeH="0" baseline="0">
              <a:ln>
                <a:noFill/>
              </a:ln>
              <a:solidFill>
                <a:schemeClr val="tx1"/>
              </a:solidFill>
              <a:effectLst/>
              <a:latin typeface="+mn-lt"/>
            </a:endParaRPr>
          </a:p>
        </p:txBody>
      </p:sp>
      <p:sp>
        <p:nvSpPr>
          <p:cNvPr id="2" name="Title 1"/>
          <p:cNvSpPr>
            <a:spLocks noGrp="1"/>
          </p:cNvSpPr>
          <p:nvPr>
            <p:ph type="title"/>
          </p:nvPr>
        </p:nvSpPr>
        <p:spPr>
          <a:xfrm>
            <a:off x="365760" y="182563"/>
            <a:ext cx="11430000" cy="731520"/>
          </a:xfrm>
        </p:spPr>
        <p:txBody>
          <a:bodyPr>
            <a:noAutofit/>
          </a:bodyPr>
          <a:lstStyle>
            <a:lvl1pPr>
              <a:defRPr sz="3200">
                <a:solidFill>
                  <a:schemeClr val="bg1"/>
                </a:solidFill>
              </a:defRPr>
            </a:lvl1pPr>
          </a:lstStyle>
          <a:p>
            <a:r>
              <a:rPr lang="en-US"/>
              <a:t>Click to edit Master title style</a:t>
            </a:r>
          </a:p>
        </p:txBody>
      </p:sp>
      <p:sp>
        <p:nvSpPr>
          <p:cNvPr id="3" name="Content Placeholder 2"/>
          <p:cNvSpPr>
            <a:spLocks noGrp="1"/>
          </p:cNvSpPr>
          <p:nvPr>
            <p:ph idx="1"/>
          </p:nvPr>
        </p:nvSpPr>
        <p:spPr>
          <a:xfrm>
            <a:off x="365760" y="1005840"/>
            <a:ext cx="11430000" cy="5394960"/>
          </a:xfrm>
        </p:spPr>
        <p:txBody>
          <a:bodyPr/>
          <a:lstStyle>
            <a:lvl1pPr>
              <a:buClr>
                <a:schemeClr val="bg1"/>
              </a:buClr>
              <a:defRPr>
                <a:solidFill>
                  <a:schemeClr val="bg1"/>
                </a:solidFill>
              </a:defRPr>
            </a:lvl1pPr>
            <a:lvl2pPr>
              <a:buClr>
                <a:schemeClr val="bg1"/>
              </a:buClr>
              <a:defRPr>
                <a:solidFill>
                  <a:schemeClr val="bg1"/>
                </a:solidFill>
              </a:defRPr>
            </a:lvl2pPr>
            <a:lvl3pPr>
              <a:buClr>
                <a:schemeClr val="bg1"/>
              </a:buClr>
              <a:defRPr>
                <a:solidFill>
                  <a:schemeClr val="bg1"/>
                </a:solidFill>
              </a:defRPr>
            </a:lvl3pPr>
            <a:lvl4pPr>
              <a:buClr>
                <a:schemeClr val="bg1"/>
              </a:buClr>
              <a:defRPr>
                <a:solidFill>
                  <a:schemeClr val="bg1"/>
                </a:solidFill>
              </a:defRPr>
            </a:lvl4pPr>
            <a:lvl5pPr>
              <a:buClr>
                <a:schemeClr val="bg1"/>
              </a:buClr>
              <a:defRPr>
                <a:solidFill>
                  <a:schemeClr val="bg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790222519"/>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p:cSld name="Section Title">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785DAEE8-1A37-EBB5-4503-B6013CD4C1BF}"/>
              </a:ext>
            </a:extLst>
          </p:cNvPr>
          <p:cNvPicPr>
            <a:picLocks noChangeAspect="1"/>
          </p:cNvPicPr>
          <p:nvPr userDrawn="1"/>
        </p:nvPicPr>
        <p:blipFill>
          <a:blip r:embed="rId2">
            <a:extLst>
              <a:ext uri="{28A0092B-C50C-407E-A947-70E740481C1C}">
                <a14:useLocalDpi xmlns:a14="http://schemas.microsoft.com/office/drawing/2010/main" val="0"/>
              </a:ext>
            </a:extLst>
          </a:blip>
          <a:srcRect/>
          <a:stretch/>
        </p:blipFill>
        <p:spPr>
          <a:xfrm>
            <a:off x="0" y="0"/>
            <a:ext cx="12192000" cy="6858000"/>
          </a:xfrm>
          <a:prstGeom prst="rect">
            <a:avLst/>
          </a:prstGeom>
        </p:spPr>
      </p:pic>
      <p:sp>
        <p:nvSpPr>
          <p:cNvPr id="15" name="Rectangle 35"/>
          <p:cNvSpPr>
            <a:spLocks noGrp="1" noChangeArrowheads="1"/>
          </p:cNvSpPr>
          <p:nvPr>
            <p:ph type="ctrTitle" sz="quarter" hasCustomPrompt="1"/>
          </p:nvPr>
        </p:nvSpPr>
        <p:spPr>
          <a:xfrm>
            <a:off x="0" y="2712785"/>
            <a:ext cx="12192000" cy="1626781"/>
          </a:xfrm>
          <a:ln>
            <a:noFill/>
          </a:ln>
        </p:spPr>
        <p:txBody>
          <a:bodyPr anchor="ctr">
            <a:normAutofit/>
          </a:bodyPr>
          <a:lstStyle>
            <a:lvl1pPr algn="ctr">
              <a:spcAft>
                <a:spcPts val="600"/>
              </a:spcAft>
              <a:defRPr sz="3600">
                <a:solidFill>
                  <a:schemeClr val="bg1"/>
                </a:solidFill>
                <a:effectLst>
                  <a:outerShdw blurRad="38100" dist="38100" dir="2700000" algn="tl">
                    <a:srgbClr val="000000">
                      <a:alpha val="43137"/>
                    </a:srgbClr>
                  </a:outerShdw>
                </a:effectLst>
              </a:defRPr>
            </a:lvl1pPr>
          </a:lstStyle>
          <a:p>
            <a:r>
              <a:rPr lang="en-US"/>
              <a:t>CLICK TO EDIT SECTION TITLE STYLE</a:t>
            </a:r>
          </a:p>
        </p:txBody>
      </p:sp>
    </p:spTree>
    <p:extLst>
      <p:ext uri="{BB962C8B-B14F-4D97-AF65-F5344CB8AC3E}">
        <p14:creationId xmlns:p14="http://schemas.microsoft.com/office/powerpoint/2010/main" val="289174619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p:cSld name="Closing Slide Diversity">
    <p:spTree>
      <p:nvGrpSpPr>
        <p:cNvPr id="1" name=""/>
        <p:cNvGrpSpPr/>
        <p:nvPr/>
      </p:nvGrpSpPr>
      <p:grpSpPr>
        <a:xfrm>
          <a:off x="0" y="0"/>
          <a:ext cx="0" cy="0"/>
          <a:chOff x="0" y="0"/>
          <a:chExt cx="0" cy="0"/>
        </a:xfrm>
      </p:grpSpPr>
      <p:pic>
        <p:nvPicPr>
          <p:cNvPr id="19" name="Picture 18" descr="A collage of people's faces&#10;&#10;Description automatically generated">
            <a:extLst>
              <a:ext uri="{FF2B5EF4-FFF2-40B4-BE49-F238E27FC236}">
                <a16:creationId xmlns:a16="http://schemas.microsoft.com/office/drawing/2014/main" id="{6BDEEAC0-66B1-2C60-7D57-F21336374408}"/>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pic>
        <p:nvPicPr>
          <p:cNvPr id="3" name="Picture 2">
            <a:extLst>
              <a:ext uri="{FF2B5EF4-FFF2-40B4-BE49-F238E27FC236}">
                <a16:creationId xmlns:a16="http://schemas.microsoft.com/office/drawing/2014/main" id="{477678F2-5771-717F-BFB4-E78D42F06072}"/>
              </a:ext>
            </a:extLst>
          </p:cNvPr>
          <p:cNvPicPr>
            <a:picLocks noChangeAspect="1"/>
          </p:cNvPicPr>
          <p:nvPr userDrawn="1"/>
        </p:nvPicPr>
        <p:blipFill>
          <a:blip r:embed="rId3">
            <a:extLst>
              <a:ext uri="{28A0092B-C50C-407E-A947-70E740481C1C}">
                <a14:useLocalDpi xmlns:a14="http://schemas.microsoft.com/office/drawing/2010/main" val="0"/>
              </a:ext>
            </a:extLst>
          </a:blip>
          <a:srcRect/>
          <a:stretch/>
        </p:blipFill>
        <p:spPr>
          <a:xfrm>
            <a:off x="0" y="0"/>
            <a:ext cx="12192000" cy="6858000"/>
          </a:xfrm>
          <a:prstGeom prst="rect">
            <a:avLst/>
          </a:prstGeom>
        </p:spPr>
      </p:pic>
      <p:grpSp>
        <p:nvGrpSpPr>
          <p:cNvPr id="2" name="icons &amp; copyright">
            <a:extLst>
              <a:ext uri="{FF2B5EF4-FFF2-40B4-BE49-F238E27FC236}">
                <a16:creationId xmlns:a16="http://schemas.microsoft.com/office/drawing/2014/main" id="{24FB9A3B-E2B7-F2A3-28BA-065ADF6ADD06}"/>
              </a:ext>
            </a:extLst>
          </p:cNvPr>
          <p:cNvGrpSpPr/>
          <p:nvPr userDrawn="1"/>
        </p:nvGrpSpPr>
        <p:grpSpPr>
          <a:xfrm>
            <a:off x="338624" y="6181725"/>
            <a:ext cx="4435668" cy="542465"/>
            <a:chOff x="338624" y="6181725"/>
            <a:chExt cx="4435668" cy="542465"/>
          </a:xfrm>
        </p:grpSpPr>
        <p:sp>
          <p:nvSpPr>
            <p:cNvPr id="4" name="copyright">
              <a:extLst>
                <a:ext uri="{FF2B5EF4-FFF2-40B4-BE49-F238E27FC236}">
                  <a16:creationId xmlns:a16="http://schemas.microsoft.com/office/drawing/2014/main" id="{B67527DF-69D4-B579-D17F-3B8A09F8EA8B}"/>
                </a:ext>
              </a:extLst>
            </p:cNvPr>
            <p:cNvSpPr txBox="1">
              <a:spLocks noChangeArrowheads="1"/>
            </p:cNvSpPr>
            <p:nvPr/>
          </p:nvSpPr>
          <p:spPr bwMode="auto">
            <a:xfrm>
              <a:off x="1912610" y="6505633"/>
              <a:ext cx="2861682" cy="215444"/>
            </a:xfrm>
            <a:prstGeom prst="rect">
              <a:avLst/>
            </a:prstGeom>
            <a:noFill/>
            <a:ln w="9525">
              <a:noFill/>
              <a:miter lim="800000"/>
              <a:headEnd/>
              <a:tailEnd/>
            </a:ln>
            <a:effectLst/>
          </p:spPr>
          <p:txBody>
            <a:bodyPr wrap="none">
              <a:spAutoFit/>
            </a:bodyPr>
            <a:lstStyle/>
            <a:p>
              <a:pPr algn="ctr">
                <a:spcBef>
                  <a:spcPts val="0"/>
                </a:spcBef>
              </a:pPr>
              <a:r>
                <a:rPr lang="en-US" sz="800">
                  <a:solidFill>
                    <a:schemeClr val="bg1"/>
                  </a:solidFill>
                  <a:latin typeface="Calibri Light" panose="020F0302020204030204" pitchFamily="34" charset="0"/>
                  <a:cs typeface="Calibri Light" panose="020F0302020204030204" pitchFamily="34" charset="0"/>
                </a:rPr>
                <a:t>© 2024 Electric Power Research Institute, Inc. All rights reserved.</a:t>
              </a:r>
            </a:p>
          </p:txBody>
        </p:sp>
        <p:sp>
          <p:nvSpPr>
            <p:cNvPr id="5" name="epri.com">
              <a:hlinkClick r:id="rId4"/>
              <a:extLst>
                <a:ext uri="{FF2B5EF4-FFF2-40B4-BE49-F238E27FC236}">
                  <a16:creationId xmlns:a16="http://schemas.microsoft.com/office/drawing/2014/main" id="{13C65919-436C-492E-C110-4C815A4AC0B6}"/>
                </a:ext>
              </a:extLst>
            </p:cNvPr>
            <p:cNvSpPr txBox="1"/>
            <p:nvPr/>
          </p:nvSpPr>
          <p:spPr>
            <a:xfrm>
              <a:off x="338624" y="6462580"/>
              <a:ext cx="1510665" cy="261610"/>
            </a:xfrm>
            <a:prstGeom prst="rect">
              <a:avLst/>
            </a:prstGeom>
            <a:noFill/>
          </p:spPr>
          <p:txBody>
            <a:bodyPr wrap="square" rtlCol="0">
              <a:spAutoFit/>
            </a:bodyPr>
            <a:lstStyle/>
            <a:p>
              <a:pPr algn="l"/>
              <a:r>
                <a:rPr lang="en-US" sz="1100" b="1" spc="200" baseline="0">
                  <a:solidFill>
                    <a:schemeClr val="bg1"/>
                  </a:solidFill>
                  <a:latin typeface="Century Gothic" panose="020B0502020202020204" pitchFamily="34" charset="0"/>
                </a:rPr>
                <a:t>www.epri.com</a:t>
              </a:r>
            </a:p>
          </p:txBody>
        </p:sp>
        <p:cxnSp>
          <p:nvCxnSpPr>
            <p:cNvPr id="6" name="Straight Connector 5">
              <a:extLst>
                <a:ext uri="{FF2B5EF4-FFF2-40B4-BE49-F238E27FC236}">
                  <a16:creationId xmlns:a16="http://schemas.microsoft.com/office/drawing/2014/main" id="{CD516A25-BAB7-B6BA-8446-F279AE1EAEF2}"/>
                </a:ext>
              </a:extLst>
            </p:cNvPr>
            <p:cNvCxnSpPr/>
            <p:nvPr/>
          </p:nvCxnSpPr>
          <p:spPr bwMode="auto">
            <a:xfrm>
              <a:off x="1849289" y="6181725"/>
              <a:ext cx="0" cy="523415"/>
            </a:xfrm>
            <a:prstGeom prst="line">
              <a:avLst/>
            </a:prstGeom>
            <a:solidFill>
              <a:schemeClr val="accent1"/>
            </a:solidFill>
            <a:ln w="12700" cap="flat" cmpd="sng" algn="ctr">
              <a:solidFill>
                <a:schemeClr val="bg1"/>
              </a:solidFill>
              <a:prstDash val="solid"/>
              <a:round/>
              <a:headEnd type="none" w="med" len="med"/>
              <a:tailEnd type="none" w="med" len="med"/>
            </a:ln>
            <a:effectLst/>
          </p:spPr>
        </p:cxnSp>
        <p:pic>
          <p:nvPicPr>
            <p:cNvPr id="7" name="Facebook icon">
              <a:hlinkClick r:id="rId5"/>
              <a:extLst>
                <a:ext uri="{FF2B5EF4-FFF2-40B4-BE49-F238E27FC236}">
                  <a16:creationId xmlns:a16="http://schemas.microsoft.com/office/drawing/2014/main" id="{6AB19718-D8D2-07C5-7FC2-E1327EA612CC}"/>
                </a:ext>
              </a:extLst>
            </p:cNvPr>
            <p:cNvPicPr>
              <a:picLocks noChangeAspect="1"/>
            </p:cNvPicPr>
            <p:nvPr/>
          </p:nvPicPr>
          <p:blipFill>
            <a:blip r:embed="rId6" cstate="screen">
              <a:biLevel thresh="25000"/>
              <a:extLst>
                <a:ext uri="{28A0092B-C50C-407E-A947-70E740481C1C}">
                  <a14:useLocalDpi xmlns:a14="http://schemas.microsoft.com/office/drawing/2010/main"/>
                </a:ext>
              </a:extLst>
            </a:blip>
            <a:stretch>
              <a:fillRect/>
            </a:stretch>
          </p:blipFill>
          <p:spPr>
            <a:xfrm>
              <a:off x="1511415" y="6277559"/>
              <a:ext cx="75579" cy="163755"/>
            </a:xfrm>
            <a:prstGeom prst="rect">
              <a:avLst/>
            </a:prstGeom>
          </p:spPr>
        </p:pic>
        <p:pic>
          <p:nvPicPr>
            <p:cNvPr id="9" name="X icon">
              <a:hlinkClick r:id="rId7"/>
              <a:extLst>
                <a:ext uri="{FF2B5EF4-FFF2-40B4-BE49-F238E27FC236}">
                  <a16:creationId xmlns:a16="http://schemas.microsoft.com/office/drawing/2014/main" id="{5EEEC7E6-F54A-A41B-5571-A54645DB97CF}"/>
                </a:ext>
              </a:extLst>
            </p:cNvPr>
            <p:cNvPicPr>
              <a:picLocks noChangeAspect="1"/>
            </p:cNvPicPr>
            <p:nvPr/>
          </p:nvPicPr>
          <p:blipFill>
            <a:blip r:embed="rId8" cstate="print">
              <a:extLst>
                <a:ext uri="{28A0092B-C50C-407E-A947-70E740481C1C}">
                  <a14:useLocalDpi xmlns:a14="http://schemas.microsoft.com/office/drawing/2010/main" val="0"/>
                </a:ext>
                <a:ext uri="{96DAC541-7B7A-43D3-8B79-37D633B846F1}">
                  <asvg:svgBlip xmlns:asvg="http://schemas.microsoft.com/office/drawing/2016/SVG/main" r:embed="rId9"/>
                </a:ext>
              </a:extLst>
            </a:blip>
            <a:srcRect/>
            <a:stretch/>
          </p:blipFill>
          <p:spPr>
            <a:xfrm>
              <a:off x="1028885" y="6303455"/>
              <a:ext cx="128164" cy="131013"/>
            </a:xfrm>
            <a:prstGeom prst="rect">
              <a:avLst/>
            </a:prstGeom>
          </p:spPr>
        </p:pic>
        <p:pic>
          <p:nvPicPr>
            <p:cNvPr id="17" name="LinkedIn icon">
              <a:hlinkClick r:id="rId10"/>
              <a:extLst>
                <a:ext uri="{FF2B5EF4-FFF2-40B4-BE49-F238E27FC236}">
                  <a16:creationId xmlns:a16="http://schemas.microsoft.com/office/drawing/2014/main" id="{F406FCCA-87B9-BDB0-DB6A-BD197625436F}"/>
                </a:ext>
              </a:extLst>
            </p:cNvPr>
            <p:cNvPicPr>
              <a:picLocks noChangeAspect="1"/>
            </p:cNvPicPr>
            <p:nvPr/>
          </p:nvPicPr>
          <p:blipFill>
            <a:blip r:embed="rId11" cstate="screen">
              <a:biLevel thresh="25000"/>
              <a:extLst>
                <a:ext uri="{28A0092B-C50C-407E-A947-70E740481C1C}">
                  <a14:useLocalDpi xmlns:a14="http://schemas.microsoft.com/office/drawing/2010/main"/>
                </a:ext>
              </a:extLst>
            </a:blip>
            <a:stretch>
              <a:fillRect/>
            </a:stretch>
          </p:blipFill>
          <p:spPr>
            <a:xfrm>
              <a:off x="524290" y="6284322"/>
              <a:ext cx="150229" cy="150229"/>
            </a:xfrm>
            <a:prstGeom prst="rect">
              <a:avLst/>
            </a:prstGeom>
          </p:spPr>
        </p:pic>
      </p:grpSp>
      <p:sp>
        <p:nvSpPr>
          <p:cNvPr id="20" name="TextBox 19">
            <a:extLst>
              <a:ext uri="{FF2B5EF4-FFF2-40B4-BE49-F238E27FC236}">
                <a16:creationId xmlns:a16="http://schemas.microsoft.com/office/drawing/2014/main" id="{A9CBC3EA-20E5-85B5-BEAA-C6AABA8CF7CD}"/>
              </a:ext>
            </a:extLst>
          </p:cNvPr>
          <p:cNvSpPr txBox="1"/>
          <p:nvPr userDrawn="1"/>
        </p:nvSpPr>
        <p:spPr>
          <a:xfrm>
            <a:off x="0" y="3284919"/>
            <a:ext cx="12191999" cy="646331"/>
          </a:xfrm>
          <a:prstGeom prst="rect">
            <a:avLst/>
          </a:prstGeom>
          <a:noFill/>
        </p:spPr>
        <p:txBody>
          <a:bodyPr wrap="square" rtlCol="0">
            <a:spAutoFit/>
          </a:bodyPr>
          <a:lstStyle/>
          <a:p>
            <a:pPr algn="ctr">
              <a:spcBef>
                <a:spcPts val="0"/>
              </a:spcBef>
            </a:pPr>
            <a:r>
              <a:rPr lang="en-US" sz="3600" b="1" i="0">
                <a:solidFill>
                  <a:schemeClr val="bg1"/>
                </a:solidFill>
                <a:effectLst>
                  <a:outerShdw blurRad="38100" dist="38100" dir="2700000" algn="tl">
                    <a:srgbClr val="000000">
                      <a:alpha val="43137"/>
                    </a:srgbClr>
                  </a:outerShdw>
                </a:effectLst>
                <a:latin typeface="+mj-lt"/>
              </a:rPr>
              <a:t>TOGETHER…SHAPING THE FUTURE OF ENERGY</a:t>
            </a:r>
            <a:r>
              <a:rPr lang="en-US" sz="3600" b="1" i="0" baseline="30000">
                <a:solidFill>
                  <a:schemeClr val="bg1"/>
                </a:solidFill>
                <a:effectLst>
                  <a:outerShdw blurRad="38100" dist="38100" dir="2700000" algn="tl">
                    <a:srgbClr val="000000">
                      <a:alpha val="43137"/>
                    </a:srgbClr>
                  </a:outerShdw>
                </a:effectLst>
                <a:latin typeface="+mj-lt"/>
              </a:rPr>
              <a:t>®</a:t>
            </a:r>
            <a:endParaRPr lang="en-US" sz="3200" b="1" baseline="30000">
              <a:solidFill>
                <a:schemeClr val="bg1"/>
              </a:solidFill>
              <a:effectLst>
                <a:outerShdw blurRad="38100" dist="38100" dir="2700000" algn="tl">
                  <a:srgbClr val="000000">
                    <a:alpha val="43137"/>
                  </a:srgbClr>
                </a:outerShdw>
              </a:effectLst>
              <a:latin typeface="+mj-lt"/>
            </a:endParaRPr>
          </a:p>
        </p:txBody>
      </p:sp>
    </p:spTree>
    <p:extLst>
      <p:ext uri="{BB962C8B-B14F-4D97-AF65-F5344CB8AC3E}">
        <p14:creationId xmlns:p14="http://schemas.microsoft.com/office/powerpoint/2010/main" val="2101295022"/>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Presentation Title">
    <p:spTree>
      <p:nvGrpSpPr>
        <p:cNvPr id="1" name=""/>
        <p:cNvGrpSpPr/>
        <p:nvPr/>
      </p:nvGrpSpPr>
      <p:grpSpPr>
        <a:xfrm>
          <a:off x="0" y="0"/>
          <a:ext cx="0" cy="0"/>
          <a:chOff x="0" y="0"/>
          <a:chExt cx="0" cy="0"/>
        </a:xfrm>
      </p:grpSpPr>
      <p:sp>
        <p:nvSpPr>
          <p:cNvPr id="3" name="Rectangle 2"/>
          <p:cNvSpPr/>
          <p:nvPr userDrawn="1"/>
        </p:nvSpPr>
        <p:spPr>
          <a:xfrm rot="5400000">
            <a:off x="549277" y="672044"/>
            <a:ext cx="2504017" cy="1159933"/>
          </a:xfrm>
          <a:prstGeom prst="rect">
            <a:avLst/>
          </a:prstGeom>
          <a:solidFill>
            <a:srgbClr val="179CD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2400"/>
          </a:p>
        </p:txBody>
      </p:sp>
      <p:pic>
        <p:nvPicPr>
          <p:cNvPr id="4" name="Picture 2" descr="NEILogoOnlyWhite.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21268" y="1464734"/>
            <a:ext cx="1972733" cy="125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Placeholder 4"/>
          <p:cNvSpPr>
            <a:spLocks noGrp="1"/>
          </p:cNvSpPr>
          <p:nvPr>
            <p:ph type="body" sz="quarter" idx="10" hasCustomPrompt="1"/>
          </p:nvPr>
        </p:nvSpPr>
        <p:spPr>
          <a:xfrm>
            <a:off x="1209724" y="2912935"/>
            <a:ext cx="10066621" cy="2363916"/>
          </a:xfrm>
          <a:prstGeom prst="rect">
            <a:avLst/>
          </a:prstGeom>
        </p:spPr>
        <p:txBody>
          <a:bodyPr vert="horz"/>
          <a:lstStyle>
            <a:lvl1pPr marL="0" indent="0">
              <a:buNone/>
              <a:defRPr sz="5867" baseline="0">
                <a:solidFill>
                  <a:schemeClr val="tx1"/>
                </a:solidFill>
                <a:latin typeface="+mj-lt"/>
              </a:defRPr>
            </a:lvl1pPr>
          </a:lstStyle>
          <a:p>
            <a:pPr lvl="0"/>
            <a:r>
              <a:rPr lang="en-US"/>
              <a:t>Click to edit text</a:t>
            </a:r>
          </a:p>
        </p:txBody>
      </p:sp>
    </p:spTree>
    <p:extLst>
      <p:ext uri="{BB962C8B-B14F-4D97-AF65-F5344CB8AC3E}">
        <p14:creationId xmlns:p14="http://schemas.microsoft.com/office/powerpoint/2010/main" val="3299232088"/>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Presentation Title with Subhead">
    <p:spTree>
      <p:nvGrpSpPr>
        <p:cNvPr id="1" name=""/>
        <p:cNvGrpSpPr/>
        <p:nvPr/>
      </p:nvGrpSpPr>
      <p:grpSpPr>
        <a:xfrm>
          <a:off x="0" y="0"/>
          <a:ext cx="0" cy="0"/>
          <a:chOff x="0" y="0"/>
          <a:chExt cx="0" cy="0"/>
        </a:xfrm>
      </p:grpSpPr>
      <p:sp>
        <p:nvSpPr>
          <p:cNvPr id="4" name="Rectangle 3"/>
          <p:cNvSpPr/>
          <p:nvPr userDrawn="1"/>
        </p:nvSpPr>
        <p:spPr>
          <a:xfrm rot="5400000">
            <a:off x="549277" y="672044"/>
            <a:ext cx="2504017" cy="1159933"/>
          </a:xfrm>
          <a:prstGeom prst="rect">
            <a:avLst/>
          </a:prstGeom>
          <a:solidFill>
            <a:srgbClr val="179CD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2400"/>
          </a:p>
        </p:txBody>
      </p:sp>
      <p:pic>
        <p:nvPicPr>
          <p:cNvPr id="7" name="Picture 2" descr="NEILogoOnlyWhite.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21268" y="1464734"/>
            <a:ext cx="1972733" cy="125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Placeholder 4"/>
          <p:cNvSpPr>
            <a:spLocks noGrp="1"/>
          </p:cNvSpPr>
          <p:nvPr>
            <p:ph type="body" sz="quarter" idx="10" hasCustomPrompt="1"/>
          </p:nvPr>
        </p:nvSpPr>
        <p:spPr>
          <a:xfrm>
            <a:off x="1209726" y="2912936"/>
            <a:ext cx="10041535" cy="1254397"/>
          </a:xfrm>
          <a:prstGeom prst="rect">
            <a:avLst/>
          </a:prstGeom>
        </p:spPr>
        <p:txBody>
          <a:bodyPr vert="horz"/>
          <a:lstStyle>
            <a:lvl1pPr marL="0" indent="0">
              <a:buNone/>
              <a:defRPr sz="5867" baseline="0">
                <a:solidFill>
                  <a:srgbClr val="67757D"/>
                </a:solidFill>
                <a:latin typeface="+mj-lt"/>
              </a:defRPr>
            </a:lvl1pPr>
          </a:lstStyle>
          <a:p>
            <a:pPr lvl="0"/>
            <a:r>
              <a:rPr lang="en-US"/>
              <a:t>Click to edit text</a:t>
            </a:r>
          </a:p>
        </p:txBody>
      </p:sp>
      <p:sp>
        <p:nvSpPr>
          <p:cNvPr id="6" name="Text Placeholder 5"/>
          <p:cNvSpPr>
            <a:spLocks noGrp="1"/>
          </p:cNvSpPr>
          <p:nvPr>
            <p:ph type="body" sz="quarter" idx="11" hasCustomPrompt="1"/>
          </p:nvPr>
        </p:nvSpPr>
        <p:spPr>
          <a:xfrm>
            <a:off x="1255737" y="4167332"/>
            <a:ext cx="9994219" cy="1219200"/>
          </a:xfrm>
          <a:prstGeom prst="rect">
            <a:avLst/>
          </a:prstGeom>
        </p:spPr>
        <p:txBody>
          <a:bodyPr vert="horz"/>
          <a:lstStyle>
            <a:lvl1pPr marL="0" indent="0">
              <a:buNone/>
              <a:defRPr sz="3200" cap="all" spc="333" baseline="0">
                <a:solidFill>
                  <a:schemeClr val="bg2"/>
                </a:solidFill>
              </a:defRPr>
            </a:lvl1pPr>
            <a:lvl2pPr marL="609570" indent="0">
              <a:buNone/>
              <a:defRPr sz="3200">
                <a:solidFill>
                  <a:srgbClr val="FFFFFF"/>
                </a:solidFill>
              </a:defRPr>
            </a:lvl2pPr>
            <a:lvl3pPr marL="1219140" indent="0">
              <a:buNone/>
              <a:defRPr sz="3200">
                <a:solidFill>
                  <a:srgbClr val="FFFFFF"/>
                </a:solidFill>
              </a:defRPr>
            </a:lvl3pPr>
            <a:lvl4pPr marL="1828709" indent="0">
              <a:buNone/>
              <a:defRPr sz="3200">
                <a:solidFill>
                  <a:srgbClr val="FFFFFF"/>
                </a:solidFill>
              </a:defRPr>
            </a:lvl4pPr>
            <a:lvl5pPr marL="2438278" indent="0">
              <a:buNone/>
              <a:defRPr sz="3200">
                <a:solidFill>
                  <a:srgbClr val="FFFFFF"/>
                </a:solidFill>
              </a:defRPr>
            </a:lvl5pPr>
          </a:lstStyle>
          <a:p>
            <a:pPr lvl="0"/>
            <a:r>
              <a:rPr lang="en-US"/>
              <a:t>Click to edit text</a:t>
            </a:r>
          </a:p>
        </p:txBody>
      </p:sp>
    </p:spTree>
    <p:extLst>
      <p:ext uri="{BB962C8B-B14F-4D97-AF65-F5344CB8AC3E}">
        <p14:creationId xmlns:p14="http://schemas.microsoft.com/office/powerpoint/2010/main" val="4227502662"/>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5_Speaker Intro/Splash Page">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71389" y="3413"/>
            <a:ext cx="7320611" cy="6851177"/>
          </a:xfrm>
          <a:prstGeom prst="rect">
            <a:avLst/>
          </a:prstGeom>
        </p:spPr>
      </p:pic>
      <p:sp>
        <p:nvSpPr>
          <p:cNvPr id="7" name="Rectangle 6"/>
          <p:cNvSpPr/>
          <p:nvPr userDrawn="1"/>
        </p:nvSpPr>
        <p:spPr>
          <a:xfrm>
            <a:off x="1" y="4330700"/>
            <a:ext cx="12192000" cy="1449917"/>
          </a:xfrm>
          <a:prstGeom prst="rect">
            <a:avLst/>
          </a:prstGeom>
          <a:solidFill>
            <a:srgbClr val="1F6EB7">
              <a:alpha val="60000"/>
            </a:srgb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2400"/>
          </a:p>
        </p:txBody>
      </p:sp>
      <p:pic>
        <p:nvPicPr>
          <p:cNvPr id="9" name="Picture 8" descr="NEI-logo-stacked_white_white.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2978" y="4604495"/>
            <a:ext cx="1932212" cy="889432"/>
          </a:xfrm>
          <a:prstGeom prst="rect">
            <a:avLst/>
          </a:prstGeom>
        </p:spPr>
      </p:pic>
      <p:sp>
        <p:nvSpPr>
          <p:cNvPr id="13" name="Text Placeholder 5"/>
          <p:cNvSpPr>
            <a:spLocks noGrp="1"/>
          </p:cNvSpPr>
          <p:nvPr>
            <p:ph type="body" sz="quarter" idx="11" hasCustomPrompt="1"/>
          </p:nvPr>
        </p:nvSpPr>
        <p:spPr>
          <a:xfrm>
            <a:off x="511516" y="2430102"/>
            <a:ext cx="4177667" cy="1330793"/>
          </a:xfrm>
          <a:prstGeom prst="rect">
            <a:avLst/>
          </a:prstGeom>
        </p:spPr>
        <p:txBody>
          <a:bodyPr vert="horz"/>
          <a:lstStyle>
            <a:lvl1pPr marL="0" indent="0">
              <a:spcBef>
                <a:spcPts val="0"/>
              </a:spcBef>
              <a:spcAft>
                <a:spcPts val="0"/>
              </a:spcAft>
              <a:buNone/>
              <a:defRPr sz="2400">
                <a:solidFill>
                  <a:srgbClr val="67757D"/>
                </a:solidFill>
              </a:defRPr>
            </a:lvl1pPr>
            <a:lvl2pPr marL="609570" indent="0">
              <a:buNone/>
              <a:defRPr sz="2400">
                <a:solidFill>
                  <a:srgbClr val="FFFFFF"/>
                </a:solidFill>
              </a:defRPr>
            </a:lvl2pPr>
            <a:lvl3pPr marL="1219140" indent="0">
              <a:buNone/>
              <a:defRPr sz="2400">
                <a:solidFill>
                  <a:srgbClr val="FFFFFF"/>
                </a:solidFill>
              </a:defRPr>
            </a:lvl3pPr>
            <a:lvl4pPr marL="1828709" indent="0">
              <a:buNone/>
              <a:defRPr sz="2400">
                <a:solidFill>
                  <a:srgbClr val="FFFFFF"/>
                </a:solidFill>
              </a:defRPr>
            </a:lvl4pPr>
            <a:lvl5pPr marL="2438278" indent="0">
              <a:buNone/>
              <a:defRPr sz="2400">
                <a:solidFill>
                  <a:srgbClr val="FFFFFF"/>
                </a:solidFill>
              </a:defRPr>
            </a:lvl5pPr>
          </a:lstStyle>
          <a:p>
            <a:pPr lvl="0"/>
            <a:r>
              <a:rPr lang="en-US"/>
              <a:t>Click to edit text</a:t>
            </a:r>
          </a:p>
        </p:txBody>
      </p:sp>
      <p:sp>
        <p:nvSpPr>
          <p:cNvPr id="14" name="Text Placeholder 2"/>
          <p:cNvSpPr>
            <a:spLocks noGrp="1"/>
          </p:cNvSpPr>
          <p:nvPr>
            <p:ph type="body" sz="quarter" idx="10" hasCustomPrompt="1"/>
          </p:nvPr>
        </p:nvSpPr>
        <p:spPr>
          <a:xfrm>
            <a:off x="503531" y="1670356"/>
            <a:ext cx="4177668" cy="851939"/>
          </a:xfrm>
          <a:prstGeom prst="rect">
            <a:avLst/>
          </a:prstGeom>
        </p:spPr>
        <p:txBody>
          <a:bodyPr vert="horz"/>
          <a:lstStyle>
            <a:lvl1pPr marL="0" indent="0">
              <a:buNone/>
              <a:defRPr sz="3733" baseline="0">
                <a:solidFill>
                  <a:schemeClr val="tx1"/>
                </a:solidFill>
              </a:defRPr>
            </a:lvl1pPr>
            <a:lvl2pPr marL="609570" indent="0">
              <a:buNone/>
              <a:defRPr sz="4400">
                <a:solidFill>
                  <a:srgbClr val="FFFFFF"/>
                </a:solidFill>
              </a:defRPr>
            </a:lvl2pPr>
            <a:lvl3pPr marL="1219140" indent="0">
              <a:buNone/>
              <a:defRPr sz="4400">
                <a:solidFill>
                  <a:srgbClr val="FFFFFF"/>
                </a:solidFill>
              </a:defRPr>
            </a:lvl3pPr>
            <a:lvl4pPr marL="1828709" indent="0">
              <a:buNone/>
              <a:defRPr sz="4400">
                <a:solidFill>
                  <a:srgbClr val="FFFFFF"/>
                </a:solidFill>
              </a:defRPr>
            </a:lvl4pPr>
            <a:lvl5pPr marL="2438278" indent="0">
              <a:buNone/>
              <a:defRPr sz="4400">
                <a:solidFill>
                  <a:srgbClr val="FFFFFF"/>
                </a:solidFill>
              </a:defRPr>
            </a:lvl5pPr>
          </a:lstStyle>
          <a:p>
            <a:pPr lvl="0"/>
            <a:r>
              <a:rPr lang="en-US"/>
              <a:t>Click to edit text</a:t>
            </a:r>
          </a:p>
        </p:txBody>
      </p:sp>
      <p:sp>
        <p:nvSpPr>
          <p:cNvPr id="15" name="Text Placeholder 9"/>
          <p:cNvSpPr>
            <a:spLocks noGrp="1"/>
          </p:cNvSpPr>
          <p:nvPr>
            <p:ph type="body" sz="quarter" idx="12" hasCustomPrompt="1"/>
          </p:nvPr>
        </p:nvSpPr>
        <p:spPr>
          <a:xfrm>
            <a:off x="507735" y="3760896"/>
            <a:ext cx="3487476" cy="420793"/>
          </a:xfrm>
          <a:prstGeom prst="rect">
            <a:avLst/>
          </a:prstGeom>
        </p:spPr>
        <p:txBody>
          <a:bodyPr vert="horz"/>
          <a:lstStyle>
            <a:lvl1pPr marL="0" indent="0">
              <a:buNone/>
              <a:defRPr sz="1867">
                <a:solidFill>
                  <a:srgbClr val="67757D"/>
                </a:solidFill>
              </a:defRPr>
            </a:lvl1pPr>
          </a:lstStyle>
          <a:p>
            <a:pPr lvl="0"/>
            <a:r>
              <a:rPr lang="en-US"/>
              <a:t>Month XX, 2018</a:t>
            </a:r>
          </a:p>
        </p:txBody>
      </p:sp>
      <p:sp>
        <p:nvSpPr>
          <p:cNvPr id="16" name="TextBox 15"/>
          <p:cNvSpPr txBox="1">
            <a:spLocks noChangeArrowheads="1"/>
          </p:cNvSpPr>
          <p:nvPr userDrawn="1"/>
        </p:nvSpPr>
        <p:spPr bwMode="auto">
          <a:xfrm>
            <a:off x="520280" y="6298779"/>
            <a:ext cx="2692081" cy="287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93" tIns="60947" rIns="121893" bIns="60947">
            <a:spAutoFit/>
          </a:bodyPr>
          <a:lstStyle>
            <a:lvl1pPr defTabSz="455613">
              <a:defRPr>
                <a:solidFill>
                  <a:schemeClr val="tx1"/>
                </a:solidFill>
                <a:latin typeface="Calibri" charset="0"/>
                <a:ea typeface="ＭＳ Ｐゴシック" charset="0"/>
                <a:cs typeface="ＭＳ Ｐゴシック" charset="0"/>
              </a:defRPr>
            </a:lvl1pPr>
            <a:lvl2pPr marL="742950" indent="-285750" defTabSz="455613">
              <a:defRPr>
                <a:solidFill>
                  <a:schemeClr val="tx1"/>
                </a:solidFill>
                <a:latin typeface="Calibri" charset="0"/>
                <a:ea typeface="ＭＳ Ｐゴシック" charset="0"/>
              </a:defRPr>
            </a:lvl2pPr>
            <a:lvl3pPr marL="1143000" indent="-228600" defTabSz="455613">
              <a:defRPr>
                <a:solidFill>
                  <a:schemeClr val="tx1"/>
                </a:solidFill>
                <a:latin typeface="Calibri" charset="0"/>
                <a:ea typeface="ＭＳ Ｐゴシック" charset="0"/>
              </a:defRPr>
            </a:lvl3pPr>
            <a:lvl4pPr marL="1600200" indent="-228600" defTabSz="455613">
              <a:defRPr>
                <a:solidFill>
                  <a:schemeClr val="tx1"/>
                </a:solidFill>
                <a:latin typeface="Calibri" charset="0"/>
                <a:ea typeface="ＭＳ Ｐゴシック" charset="0"/>
              </a:defRPr>
            </a:lvl4pPr>
            <a:lvl5pPr marL="2057400" indent="-228600" defTabSz="455613">
              <a:defRPr>
                <a:solidFill>
                  <a:schemeClr val="tx1"/>
                </a:solidFill>
                <a:latin typeface="Calibri" charset="0"/>
                <a:ea typeface="ＭＳ Ｐゴシック" charset="0"/>
              </a:defRPr>
            </a:lvl5pPr>
            <a:lvl6pPr marL="2514600" indent="-228600" defTabSz="455613" fontAlgn="base">
              <a:spcBef>
                <a:spcPct val="0"/>
              </a:spcBef>
              <a:spcAft>
                <a:spcPct val="0"/>
              </a:spcAft>
              <a:defRPr>
                <a:solidFill>
                  <a:schemeClr val="tx1"/>
                </a:solidFill>
                <a:latin typeface="Calibri" charset="0"/>
                <a:ea typeface="ＭＳ Ｐゴシック" charset="0"/>
              </a:defRPr>
            </a:lvl6pPr>
            <a:lvl7pPr marL="2971800" indent="-228600" defTabSz="455613" fontAlgn="base">
              <a:spcBef>
                <a:spcPct val="0"/>
              </a:spcBef>
              <a:spcAft>
                <a:spcPct val="0"/>
              </a:spcAft>
              <a:defRPr>
                <a:solidFill>
                  <a:schemeClr val="tx1"/>
                </a:solidFill>
                <a:latin typeface="Calibri" charset="0"/>
                <a:ea typeface="ＭＳ Ｐゴシック" charset="0"/>
              </a:defRPr>
            </a:lvl7pPr>
            <a:lvl8pPr marL="3429000" indent="-228600" defTabSz="455613" fontAlgn="base">
              <a:spcBef>
                <a:spcPct val="0"/>
              </a:spcBef>
              <a:spcAft>
                <a:spcPct val="0"/>
              </a:spcAft>
              <a:defRPr>
                <a:solidFill>
                  <a:schemeClr val="tx1"/>
                </a:solidFill>
                <a:latin typeface="Calibri" charset="0"/>
                <a:ea typeface="ＭＳ Ｐゴシック" charset="0"/>
              </a:defRPr>
            </a:lvl8pPr>
            <a:lvl9pPr marL="3886200" indent="-228600" defTabSz="455613" fontAlgn="base">
              <a:spcBef>
                <a:spcPct val="0"/>
              </a:spcBef>
              <a:spcAft>
                <a:spcPct val="0"/>
              </a:spcAft>
              <a:defRPr>
                <a:solidFill>
                  <a:schemeClr val="tx1"/>
                </a:solidFill>
                <a:latin typeface="Calibri" charset="0"/>
                <a:ea typeface="ＭＳ Ｐゴシック" charset="0"/>
              </a:defRPr>
            </a:lvl9pPr>
          </a:lstStyle>
          <a:p>
            <a:pPr>
              <a:defRPr/>
            </a:pPr>
            <a:r>
              <a:rPr lang="en-US" sz="1067">
                <a:solidFill>
                  <a:schemeClr val="bg1"/>
                </a:solidFill>
                <a:latin typeface="Arial" charset="0"/>
                <a:cs typeface="Arial" charset="0"/>
              </a:rPr>
              <a:t>©2022 Nuclear Energy Institute</a:t>
            </a:r>
          </a:p>
        </p:txBody>
      </p:sp>
    </p:spTree>
    <p:extLst>
      <p:ext uri="{BB962C8B-B14F-4D97-AF65-F5344CB8AC3E}">
        <p14:creationId xmlns:p14="http://schemas.microsoft.com/office/powerpoint/2010/main" val="448457450"/>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11_Speaker Intro/Splash Page">
    <p:spTree>
      <p:nvGrpSpPr>
        <p:cNvPr id="1" name=""/>
        <p:cNvGrpSpPr/>
        <p:nvPr/>
      </p:nvGrpSpPr>
      <p:grpSpPr>
        <a:xfrm>
          <a:off x="0" y="0"/>
          <a:ext cx="0" cy="0"/>
          <a:chOff x="0" y="0"/>
          <a:chExt cx="0" cy="0"/>
        </a:xfrm>
      </p:grpSpPr>
      <p:pic>
        <p:nvPicPr>
          <p:cNvPr id="21" name="Picture 20">
            <a:extLst>
              <a:ext uri="{FF2B5EF4-FFF2-40B4-BE49-F238E27FC236}">
                <a16:creationId xmlns:a16="http://schemas.microsoft.com/office/drawing/2014/main" id="{5455BB1D-F51F-AD0B-A375-EE6E112B8148}"/>
              </a:ext>
            </a:extLst>
          </p:cNvPr>
          <p:cNvPicPr>
            <a:picLocks noChangeAspect="1"/>
          </p:cNvPicPr>
          <p:nvPr userDrawn="1"/>
        </p:nvPicPr>
        <p:blipFill>
          <a:blip r:embed="rId2" cstate="screen">
            <a:extLst>
              <a:ext uri="{28A0092B-C50C-407E-A947-70E740481C1C}">
                <a14:useLocalDpi xmlns:a14="http://schemas.microsoft.com/office/drawing/2010/main"/>
              </a:ext>
            </a:extLst>
          </a:blip>
          <a:stretch>
            <a:fillRect/>
          </a:stretch>
        </p:blipFill>
        <p:spPr>
          <a:xfrm>
            <a:off x="0" y="0"/>
            <a:ext cx="6858000" cy="6858000"/>
          </a:xfrm>
          <a:prstGeom prst="rect">
            <a:avLst/>
          </a:prstGeom>
          <a:effectLst>
            <a:outerShdw blurRad="50800" dist="38100" dir="10800000" algn="r" rotWithShape="0">
              <a:prstClr val="black">
                <a:alpha val="20082"/>
              </a:prstClr>
            </a:outerShdw>
          </a:effectLst>
        </p:spPr>
      </p:pic>
      <p:sp>
        <p:nvSpPr>
          <p:cNvPr id="13" name="Text Placeholder 5"/>
          <p:cNvSpPr>
            <a:spLocks noGrp="1"/>
          </p:cNvSpPr>
          <p:nvPr>
            <p:ph type="body" sz="quarter" idx="11" hasCustomPrompt="1"/>
          </p:nvPr>
        </p:nvSpPr>
        <p:spPr>
          <a:xfrm>
            <a:off x="7251844" y="3001474"/>
            <a:ext cx="4177667" cy="1330793"/>
          </a:xfrm>
          <a:prstGeom prst="rect">
            <a:avLst/>
          </a:prstGeom>
        </p:spPr>
        <p:txBody>
          <a:bodyPr vert="horz" lIns="0"/>
          <a:lstStyle>
            <a:lvl1pPr marL="0" indent="0">
              <a:spcBef>
                <a:spcPts val="0"/>
              </a:spcBef>
              <a:spcAft>
                <a:spcPts val="0"/>
              </a:spcAft>
              <a:buNone/>
              <a:defRPr sz="2400">
                <a:solidFill>
                  <a:schemeClr val="tx1"/>
                </a:solidFill>
              </a:defRPr>
            </a:lvl1pPr>
            <a:lvl2pPr marL="609570" indent="0">
              <a:buNone/>
              <a:defRPr sz="2400">
                <a:solidFill>
                  <a:srgbClr val="FFFFFF"/>
                </a:solidFill>
              </a:defRPr>
            </a:lvl2pPr>
            <a:lvl3pPr marL="1219140" indent="0">
              <a:buNone/>
              <a:defRPr sz="2400">
                <a:solidFill>
                  <a:srgbClr val="FFFFFF"/>
                </a:solidFill>
              </a:defRPr>
            </a:lvl3pPr>
            <a:lvl4pPr marL="1828709" indent="0">
              <a:buNone/>
              <a:defRPr sz="2400">
                <a:solidFill>
                  <a:srgbClr val="FFFFFF"/>
                </a:solidFill>
              </a:defRPr>
            </a:lvl4pPr>
            <a:lvl5pPr marL="2438278" indent="0">
              <a:buNone/>
              <a:defRPr sz="2400">
                <a:solidFill>
                  <a:srgbClr val="FFFFFF"/>
                </a:solidFill>
              </a:defRPr>
            </a:lvl5pPr>
          </a:lstStyle>
          <a:p>
            <a:pPr lvl="0"/>
            <a:r>
              <a:rPr lang="en-US"/>
              <a:t>Click to edit text</a:t>
            </a:r>
          </a:p>
        </p:txBody>
      </p:sp>
      <p:sp>
        <p:nvSpPr>
          <p:cNvPr id="15" name="Text Placeholder 9"/>
          <p:cNvSpPr>
            <a:spLocks noGrp="1"/>
          </p:cNvSpPr>
          <p:nvPr>
            <p:ph type="body" sz="quarter" idx="12" hasCustomPrompt="1"/>
          </p:nvPr>
        </p:nvSpPr>
        <p:spPr>
          <a:xfrm>
            <a:off x="7258058" y="4342261"/>
            <a:ext cx="3487476" cy="420793"/>
          </a:xfrm>
          <a:prstGeom prst="rect">
            <a:avLst/>
          </a:prstGeom>
        </p:spPr>
        <p:txBody>
          <a:bodyPr vert="horz" lIns="0"/>
          <a:lstStyle>
            <a:lvl1pPr marL="0" indent="0">
              <a:buNone/>
              <a:defRPr sz="1867">
                <a:solidFill>
                  <a:schemeClr val="tx1"/>
                </a:solidFill>
              </a:defRPr>
            </a:lvl1pPr>
          </a:lstStyle>
          <a:p>
            <a:pPr lvl="0"/>
            <a:r>
              <a:rPr lang="en-US"/>
              <a:t>Month XX, 20XX</a:t>
            </a:r>
          </a:p>
        </p:txBody>
      </p:sp>
      <p:sp>
        <p:nvSpPr>
          <p:cNvPr id="2" name="Title 1">
            <a:extLst>
              <a:ext uri="{FF2B5EF4-FFF2-40B4-BE49-F238E27FC236}">
                <a16:creationId xmlns:a16="http://schemas.microsoft.com/office/drawing/2014/main" id="{EBD2DEC0-4970-4BF0-A5F8-695965C8BA68}"/>
              </a:ext>
            </a:extLst>
          </p:cNvPr>
          <p:cNvSpPr>
            <a:spLocks noGrp="1"/>
          </p:cNvSpPr>
          <p:nvPr>
            <p:ph type="title" hasCustomPrompt="1"/>
          </p:nvPr>
        </p:nvSpPr>
        <p:spPr>
          <a:xfrm>
            <a:off x="7258058" y="2226441"/>
            <a:ext cx="4177668" cy="872232"/>
          </a:xfrm>
          <a:prstGeom prst="rect">
            <a:avLst/>
          </a:prstGeom>
        </p:spPr>
        <p:txBody>
          <a:bodyPr lIns="0"/>
          <a:lstStyle>
            <a:lvl1pPr algn="l">
              <a:defRPr sz="3733">
                <a:solidFill>
                  <a:schemeClr val="tx1"/>
                </a:solidFill>
              </a:defRPr>
            </a:lvl1pPr>
          </a:lstStyle>
          <a:p>
            <a:r>
              <a:rPr lang="en-US"/>
              <a:t>Click to edit title</a:t>
            </a:r>
          </a:p>
        </p:txBody>
      </p:sp>
      <p:cxnSp>
        <p:nvCxnSpPr>
          <p:cNvPr id="19" name="Straight Connector 18">
            <a:extLst>
              <a:ext uri="{FF2B5EF4-FFF2-40B4-BE49-F238E27FC236}">
                <a16:creationId xmlns:a16="http://schemas.microsoft.com/office/drawing/2014/main" id="{57411D47-C140-0F67-B729-0DAEFCFFEC60}"/>
              </a:ext>
            </a:extLst>
          </p:cNvPr>
          <p:cNvCxnSpPr/>
          <p:nvPr userDrawn="1"/>
        </p:nvCxnSpPr>
        <p:spPr>
          <a:xfrm>
            <a:off x="6858000" y="0"/>
            <a:ext cx="0" cy="6858000"/>
          </a:xfrm>
          <a:prstGeom prst="line">
            <a:avLst/>
          </a:prstGeom>
          <a:ln w="25400">
            <a:solidFill>
              <a:schemeClr val="tx1"/>
            </a:solidFill>
          </a:ln>
          <a:effectLst/>
        </p:spPr>
        <p:style>
          <a:lnRef idx="2">
            <a:schemeClr val="accent1"/>
          </a:lnRef>
          <a:fillRef idx="0">
            <a:schemeClr val="accent1"/>
          </a:fillRef>
          <a:effectRef idx="1">
            <a:schemeClr val="accent1"/>
          </a:effectRef>
          <a:fontRef idx="minor">
            <a:schemeClr val="tx1"/>
          </a:fontRef>
        </p:style>
      </p:cxnSp>
      <p:sp>
        <p:nvSpPr>
          <p:cNvPr id="23" name="TextBox 22">
            <a:extLst>
              <a:ext uri="{FF2B5EF4-FFF2-40B4-BE49-F238E27FC236}">
                <a16:creationId xmlns:a16="http://schemas.microsoft.com/office/drawing/2014/main" id="{ABCB3E3E-FF59-D03E-D1EA-4EAE2DD72AB1}"/>
              </a:ext>
            </a:extLst>
          </p:cNvPr>
          <p:cNvSpPr txBox="1">
            <a:spLocks noChangeArrowheads="1"/>
          </p:cNvSpPr>
          <p:nvPr userDrawn="1"/>
        </p:nvSpPr>
        <p:spPr bwMode="auto">
          <a:xfrm>
            <a:off x="9135787" y="6366184"/>
            <a:ext cx="2723220" cy="287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93" tIns="60947" rIns="0" bIns="60947">
            <a:spAutoFit/>
          </a:bodyPr>
          <a:lstStyle>
            <a:lvl1pPr defTabSz="455613">
              <a:defRPr>
                <a:solidFill>
                  <a:schemeClr val="tx1"/>
                </a:solidFill>
                <a:latin typeface="Calibri" charset="0"/>
                <a:ea typeface="ＭＳ Ｐゴシック" charset="0"/>
                <a:cs typeface="ＭＳ Ｐゴシック" charset="0"/>
              </a:defRPr>
            </a:lvl1pPr>
            <a:lvl2pPr marL="742950" indent="-285750" defTabSz="455613">
              <a:defRPr>
                <a:solidFill>
                  <a:schemeClr val="tx1"/>
                </a:solidFill>
                <a:latin typeface="Calibri" charset="0"/>
                <a:ea typeface="ＭＳ Ｐゴシック" charset="0"/>
              </a:defRPr>
            </a:lvl2pPr>
            <a:lvl3pPr marL="1143000" indent="-228600" defTabSz="455613">
              <a:defRPr>
                <a:solidFill>
                  <a:schemeClr val="tx1"/>
                </a:solidFill>
                <a:latin typeface="Calibri" charset="0"/>
                <a:ea typeface="ＭＳ Ｐゴシック" charset="0"/>
              </a:defRPr>
            </a:lvl3pPr>
            <a:lvl4pPr marL="1600200" indent="-228600" defTabSz="455613">
              <a:defRPr>
                <a:solidFill>
                  <a:schemeClr val="tx1"/>
                </a:solidFill>
                <a:latin typeface="Calibri" charset="0"/>
                <a:ea typeface="ＭＳ Ｐゴシック" charset="0"/>
              </a:defRPr>
            </a:lvl4pPr>
            <a:lvl5pPr marL="2057400" indent="-228600" defTabSz="455613">
              <a:defRPr>
                <a:solidFill>
                  <a:schemeClr val="tx1"/>
                </a:solidFill>
                <a:latin typeface="Calibri" charset="0"/>
                <a:ea typeface="ＭＳ Ｐゴシック" charset="0"/>
              </a:defRPr>
            </a:lvl5pPr>
            <a:lvl6pPr marL="2514600" indent="-228600" defTabSz="455613" fontAlgn="base">
              <a:spcBef>
                <a:spcPct val="0"/>
              </a:spcBef>
              <a:spcAft>
                <a:spcPct val="0"/>
              </a:spcAft>
              <a:defRPr>
                <a:solidFill>
                  <a:schemeClr val="tx1"/>
                </a:solidFill>
                <a:latin typeface="Calibri" charset="0"/>
                <a:ea typeface="ＭＳ Ｐゴシック" charset="0"/>
              </a:defRPr>
            </a:lvl6pPr>
            <a:lvl7pPr marL="2971800" indent="-228600" defTabSz="455613" fontAlgn="base">
              <a:spcBef>
                <a:spcPct val="0"/>
              </a:spcBef>
              <a:spcAft>
                <a:spcPct val="0"/>
              </a:spcAft>
              <a:defRPr>
                <a:solidFill>
                  <a:schemeClr val="tx1"/>
                </a:solidFill>
                <a:latin typeface="Calibri" charset="0"/>
                <a:ea typeface="ＭＳ Ｐゴシック" charset="0"/>
              </a:defRPr>
            </a:lvl7pPr>
            <a:lvl8pPr marL="3429000" indent="-228600" defTabSz="455613" fontAlgn="base">
              <a:spcBef>
                <a:spcPct val="0"/>
              </a:spcBef>
              <a:spcAft>
                <a:spcPct val="0"/>
              </a:spcAft>
              <a:defRPr>
                <a:solidFill>
                  <a:schemeClr val="tx1"/>
                </a:solidFill>
                <a:latin typeface="Calibri" charset="0"/>
                <a:ea typeface="ＭＳ Ｐゴシック" charset="0"/>
              </a:defRPr>
            </a:lvl8pPr>
            <a:lvl9pPr marL="3886200" indent="-228600" defTabSz="455613" fontAlgn="base">
              <a:spcBef>
                <a:spcPct val="0"/>
              </a:spcBef>
              <a:spcAft>
                <a:spcPct val="0"/>
              </a:spcAft>
              <a:defRPr>
                <a:solidFill>
                  <a:schemeClr val="tx1"/>
                </a:solidFill>
                <a:latin typeface="Calibri" charset="0"/>
                <a:ea typeface="ＭＳ Ｐゴシック" charset="0"/>
              </a:defRPr>
            </a:lvl9pPr>
          </a:lstStyle>
          <a:p>
            <a:pPr marL="0" marR="0" lvl="0" indent="0" algn="r" defTabSz="607454" rtl="0" eaLnBrk="1" fontAlgn="base" latinLnBrk="0" hangingPunct="1">
              <a:lnSpc>
                <a:spcPct val="100000"/>
              </a:lnSpc>
              <a:spcBef>
                <a:spcPct val="0"/>
              </a:spcBef>
              <a:spcAft>
                <a:spcPct val="0"/>
              </a:spcAft>
              <a:buClrTx/>
              <a:buSzTx/>
              <a:buFontTx/>
              <a:buNone/>
              <a:tabLst/>
              <a:defRPr/>
            </a:pPr>
            <a:r>
              <a:rPr lang="en-US" sz="1067">
                <a:solidFill>
                  <a:schemeClr val="accent4"/>
                </a:solidFill>
                <a:latin typeface="Arial" charset="0"/>
                <a:cs typeface="Arial" charset="0"/>
              </a:rPr>
              <a:t>©</a:t>
            </a:r>
            <a:fld id="{C08BCB78-85A0-B24F-995D-EC942C967EFE}" type="datetimeyyyy">
              <a:rPr lang="en-US" sz="1067" smtClean="0">
                <a:solidFill>
                  <a:schemeClr val="accent4"/>
                </a:solidFill>
                <a:latin typeface="Arial" charset="0"/>
                <a:cs typeface="Arial" charset="0"/>
              </a:rPr>
              <a:pPr marL="0" marR="0" lvl="0" indent="0" algn="r" defTabSz="607454" rtl="0" eaLnBrk="1" fontAlgn="base" latinLnBrk="0" hangingPunct="1">
                <a:lnSpc>
                  <a:spcPct val="100000"/>
                </a:lnSpc>
                <a:spcBef>
                  <a:spcPct val="0"/>
                </a:spcBef>
                <a:spcAft>
                  <a:spcPct val="0"/>
                </a:spcAft>
                <a:buClrTx/>
                <a:buSzTx/>
                <a:buFontTx/>
                <a:buNone/>
                <a:tabLst/>
                <a:defRPr/>
              </a:pPr>
              <a:t>2024</a:t>
            </a:fld>
            <a:r>
              <a:rPr lang="en-US" sz="1067">
                <a:solidFill>
                  <a:schemeClr val="accent4"/>
                </a:solidFill>
                <a:latin typeface="Arial" charset="0"/>
                <a:cs typeface="Arial" charset="0"/>
              </a:rPr>
              <a:t> Nuclear Energy Institute </a:t>
            </a:r>
            <a:r>
              <a:rPr lang="en-US" sz="1067" b="1">
                <a:solidFill>
                  <a:schemeClr val="accent1"/>
                </a:solidFill>
                <a:latin typeface="Arial" charset="0"/>
                <a:cs typeface="Arial" charset="0"/>
              </a:rPr>
              <a:t> |  </a:t>
            </a:r>
            <a:fld id="{D519FB55-72DC-5348-8F65-89A86754C178}" type="slidenum">
              <a:rPr lang="en-US" sz="1067" smtClean="0">
                <a:solidFill>
                  <a:schemeClr val="accent4"/>
                </a:solidFill>
                <a:latin typeface="Arial" charset="0"/>
                <a:cs typeface="Arial" charset="0"/>
              </a:rPr>
              <a:pPr marL="0" marR="0" lvl="0" indent="0" algn="r" defTabSz="607454" rtl="0" eaLnBrk="1" fontAlgn="base" latinLnBrk="0" hangingPunct="1">
                <a:lnSpc>
                  <a:spcPct val="100000"/>
                </a:lnSpc>
                <a:spcBef>
                  <a:spcPct val="0"/>
                </a:spcBef>
                <a:spcAft>
                  <a:spcPct val="0"/>
                </a:spcAft>
                <a:buClrTx/>
                <a:buSzTx/>
                <a:buFontTx/>
                <a:buNone/>
                <a:tabLst/>
                <a:defRPr/>
              </a:pPr>
              <a:t>‹#›</a:t>
            </a:fld>
            <a:endParaRPr lang="en-US" sz="1067">
              <a:solidFill>
                <a:schemeClr val="accent4"/>
              </a:solidFill>
              <a:latin typeface="Arial" charset="0"/>
              <a:cs typeface="Arial" charset="0"/>
            </a:endParaRPr>
          </a:p>
        </p:txBody>
      </p:sp>
      <p:pic>
        <p:nvPicPr>
          <p:cNvPr id="26" name="Graphic 25">
            <a:extLst>
              <a:ext uri="{FF2B5EF4-FFF2-40B4-BE49-F238E27FC236}">
                <a16:creationId xmlns:a16="http://schemas.microsoft.com/office/drawing/2014/main" id="{5E5773BE-C95A-C2BB-A09D-CB842D0B659B}"/>
              </a:ext>
            </a:extLst>
          </p:cNvPr>
          <p:cNvPicPr>
            <a:picLocks noChangeAspect="1"/>
          </p:cNvPicPr>
          <p:nvPr userDrawn="1"/>
        </p:nvPicPr>
        <p:blipFill rotWithShape="1">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rcRect l="15769" t="30892" r="16332" b="30492"/>
          <a:stretch/>
        </p:blipFill>
        <p:spPr>
          <a:xfrm>
            <a:off x="7251844" y="500795"/>
            <a:ext cx="1819179" cy="799476"/>
          </a:xfrm>
          <a:prstGeom prst="rect">
            <a:avLst/>
          </a:prstGeom>
        </p:spPr>
      </p:pic>
    </p:spTree>
    <p:extLst>
      <p:ext uri="{BB962C8B-B14F-4D97-AF65-F5344CB8AC3E}">
        <p14:creationId xmlns:p14="http://schemas.microsoft.com/office/powerpoint/2010/main" val="1604113695"/>
      </p:ext>
    </p:extLst>
  </p:cSld>
  <p:clrMapOvr>
    <a:masterClrMapping/>
  </p:clrMapOvr>
  <p:extLst>
    <p:ext uri="{DCECCB84-F9BA-43D5-87BE-67443E8EF086}">
      <p15:sldGuideLst xmlns:p15="http://schemas.microsoft.com/office/powerpoint/2012/main">
        <p15:guide id="1" orient="horz" pos="1620">
          <p15:clr>
            <a:srgbClr val="FBAE40"/>
          </p15:clr>
        </p15:guide>
        <p15:guide id="2" pos="288">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p:cSld name="Title and Hexagon Image">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C34B0506-2B64-3E49-5FE4-D6A0EBC598C6}"/>
              </a:ext>
            </a:extLst>
          </p:cNvPr>
          <p:cNvGraphicFramePr>
            <a:graphicFrameLocks noChangeAspect="1"/>
          </p:cNvGraphicFramePr>
          <p:nvPr>
            <p:custDataLst>
              <p:tags r:id="rId1"/>
            </p:custDataLst>
            <p:extLst>
              <p:ext uri="{D42A27DB-BD31-4B8C-83A1-F6EECF244321}">
                <p14:modId xmlns:p14="http://schemas.microsoft.com/office/powerpoint/2010/main" val="171722868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06" imgH="308" progId="TCLayout.ActiveDocument.1">
                  <p:embed/>
                </p:oleObj>
              </mc:Choice>
              <mc:Fallback>
                <p:oleObj name="think-cell Slide" r:id="rId3" imgW="306" imgH="308" progId="TCLayout.ActiveDocument.1">
                  <p:embed/>
                  <p:pic>
                    <p:nvPicPr>
                      <p:cNvPr id="7" name="Object 6" hidden="1">
                        <a:extLst>
                          <a:ext uri="{FF2B5EF4-FFF2-40B4-BE49-F238E27FC236}">
                            <a16:creationId xmlns:a16="http://schemas.microsoft.com/office/drawing/2014/main" id="{C34B0506-2B64-3E49-5FE4-D6A0EBC598C6}"/>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p:cNvSpPr>
            <a:spLocks noGrp="1"/>
          </p:cNvSpPr>
          <p:nvPr>
            <p:ph type="title"/>
          </p:nvPr>
        </p:nvSpPr>
        <p:spPr>
          <a:xfrm>
            <a:off x="1097541" y="713085"/>
            <a:ext cx="10703934" cy="701731"/>
          </a:xfrm>
          <a:effectLst/>
        </p:spPr>
        <p:txBody>
          <a:bodyPr vert="horz" anchor="t"/>
          <a:lstStyle>
            <a:lvl1pPr>
              <a:defRPr spc="-100" baseline="0">
                <a:gradFill flip="none" rotWithShape="1">
                  <a:gsLst>
                    <a:gs pos="0">
                      <a:schemeClr val="accent4"/>
                    </a:gs>
                    <a:gs pos="50000">
                      <a:srgbClr val="4F3F7D"/>
                    </a:gs>
                    <a:gs pos="100000">
                      <a:schemeClr val="accent1"/>
                    </a:gs>
                  </a:gsLst>
                  <a:lin ang="0" scaled="1"/>
                  <a:tileRect/>
                </a:gradFill>
                <a:effectLst/>
              </a:defRPr>
            </a:lvl1pPr>
          </a:lstStyle>
          <a:p>
            <a:r>
              <a:rPr lang="en-US"/>
              <a:t>Click to edit Master title style</a:t>
            </a:r>
          </a:p>
        </p:txBody>
      </p:sp>
      <p:sp>
        <p:nvSpPr>
          <p:cNvPr id="4" name="Picture Placeholder 3">
            <a:extLst>
              <a:ext uri="{FF2B5EF4-FFF2-40B4-BE49-F238E27FC236}">
                <a16:creationId xmlns:a16="http://schemas.microsoft.com/office/drawing/2014/main" id="{6DF3A5E1-DCF4-ACA1-0960-C0BDE8EAC7CA}"/>
              </a:ext>
            </a:extLst>
          </p:cNvPr>
          <p:cNvSpPr>
            <a:spLocks noGrp="1"/>
          </p:cNvSpPr>
          <p:nvPr>
            <p:ph type="pic" sz="quarter" idx="10"/>
          </p:nvPr>
        </p:nvSpPr>
        <p:spPr>
          <a:xfrm>
            <a:off x="5669887" y="781970"/>
            <a:ext cx="6141112" cy="5285455"/>
          </a:xfrm>
          <a:prstGeom prst="hexagon">
            <a:avLst/>
          </a:prstGeom>
        </p:spPr>
        <p:txBody>
          <a:bodyPr/>
          <a:lstStyle/>
          <a:p>
            <a:r>
              <a:rPr lang="en-US"/>
              <a:t>Click icon to add picture</a:t>
            </a:r>
          </a:p>
        </p:txBody>
      </p:sp>
    </p:spTree>
    <p:extLst>
      <p:ext uri="{BB962C8B-B14F-4D97-AF65-F5344CB8AC3E}">
        <p14:creationId xmlns:p14="http://schemas.microsoft.com/office/powerpoint/2010/main" val="6019054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Presentation + Speaker Intro">
    <p:spTree>
      <p:nvGrpSpPr>
        <p:cNvPr id="1" name=""/>
        <p:cNvGrpSpPr/>
        <p:nvPr/>
      </p:nvGrpSpPr>
      <p:grpSpPr>
        <a:xfrm>
          <a:off x="0" y="0"/>
          <a:ext cx="0" cy="0"/>
          <a:chOff x="0" y="0"/>
          <a:chExt cx="0" cy="0"/>
        </a:xfrm>
      </p:grpSpPr>
      <p:sp>
        <p:nvSpPr>
          <p:cNvPr id="3" name="Rectangle 2"/>
          <p:cNvSpPr/>
          <p:nvPr userDrawn="1"/>
        </p:nvSpPr>
        <p:spPr>
          <a:xfrm rot="5400000">
            <a:off x="107277" y="534076"/>
            <a:ext cx="2228081" cy="1159933"/>
          </a:xfrm>
          <a:prstGeom prst="rect">
            <a:avLst/>
          </a:prstGeom>
          <a:solidFill>
            <a:srgbClr val="179CD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2400"/>
          </a:p>
        </p:txBody>
      </p:sp>
      <p:pic>
        <p:nvPicPr>
          <p:cNvPr id="4" name="Picture 2" descr="NEILogoOnlyWhite.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41299" y="1188798"/>
            <a:ext cx="1972733" cy="125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ext Placeholder 4"/>
          <p:cNvSpPr>
            <a:spLocks noGrp="1"/>
          </p:cNvSpPr>
          <p:nvPr>
            <p:ph type="body" sz="quarter" idx="10" hasCustomPrompt="1"/>
          </p:nvPr>
        </p:nvSpPr>
        <p:spPr>
          <a:xfrm>
            <a:off x="2071478" y="1229237"/>
            <a:ext cx="9530993" cy="2746963"/>
          </a:xfrm>
          <a:prstGeom prst="rect">
            <a:avLst/>
          </a:prstGeom>
        </p:spPr>
        <p:txBody>
          <a:bodyPr vert="horz"/>
          <a:lstStyle>
            <a:lvl1pPr marL="0" indent="0">
              <a:buNone/>
              <a:defRPr sz="5867" baseline="0">
                <a:solidFill>
                  <a:schemeClr val="tx1"/>
                </a:solidFill>
                <a:latin typeface="+mj-lt"/>
              </a:defRPr>
            </a:lvl1pPr>
          </a:lstStyle>
          <a:p>
            <a:pPr lvl="0"/>
            <a:r>
              <a:rPr lang="en-US"/>
              <a:t>Click to edit Title</a:t>
            </a:r>
          </a:p>
        </p:txBody>
      </p:sp>
      <p:sp>
        <p:nvSpPr>
          <p:cNvPr id="9" name="Text Placeholder 9"/>
          <p:cNvSpPr>
            <a:spLocks noGrp="1"/>
          </p:cNvSpPr>
          <p:nvPr>
            <p:ph type="body" sz="quarter" idx="12" hasCustomPrompt="1"/>
          </p:nvPr>
        </p:nvSpPr>
        <p:spPr>
          <a:xfrm>
            <a:off x="2063799" y="6042396"/>
            <a:ext cx="9538672" cy="420793"/>
          </a:xfrm>
          <a:prstGeom prst="rect">
            <a:avLst/>
          </a:prstGeom>
        </p:spPr>
        <p:txBody>
          <a:bodyPr vert="horz"/>
          <a:lstStyle>
            <a:lvl1pPr marL="0" indent="0">
              <a:buNone/>
              <a:defRPr sz="1867">
                <a:solidFill>
                  <a:srgbClr val="67757D"/>
                </a:solidFill>
              </a:defRPr>
            </a:lvl1pPr>
          </a:lstStyle>
          <a:p>
            <a:pPr lvl="0"/>
            <a:r>
              <a:rPr lang="en-US"/>
              <a:t>Month XX, 2022</a:t>
            </a:r>
          </a:p>
        </p:txBody>
      </p:sp>
      <p:sp>
        <p:nvSpPr>
          <p:cNvPr id="10" name="Text Placeholder 5"/>
          <p:cNvSpPr>
            <a:spLocks noGrp="1"/>
          </p:cNvSpPr>
          <p:nvPr>
            <p:ph type="body" sz="quarter" idx="11" hasCustomPrompt="1"/>
          </p:nvPr>
        </p:nvSpPr>
        <p:spPr>
          <a:xfrm>
            <a:off x="2071474" y="3993759"/>
            <a:ext cx="9530995" cy="673845"/>
          </a:xfrm>
          <a:prstGeom prst="rect">
            <a:avLst/>
          </a:prstGeom>
        </p:spPr>
        <p:txBody>
          <a:bodyPr vert="horz"/>
          <a:lstStyle>
            <a:lvl1pPr marL="0" indent="0">
              <a:spcBef>
                <a:spcPts val="0"/>
              </a:spcBef>
              <a:spcAft>
                <a:spcPts val="0"/>
              </a:spcAft>
              <a:buNone/>
              <a:defRPr sz="3200">
                <a:solidFill>
                  <a:schemeClr val="bg2"/>
                </a:solidFill>
              </a:defRPr>
            </a:lvl1pPr>
            <a:lvl2pPr marL="609570" indent="0">
              <a:buNone/>
              <a:defRPr sz="2400">
                <a:solidFill>
                  <a:srgbClr val="FFFFFF"/>
                </a:solidFill>
              </a:defRPr>
            </a:lvl2pPr>
            <a:lvl3pPr marL="1219140" indent="0">
              <a:buNone/>
              <a:defRPr sz="2400">
                <a:solidFill>
                  <a:srgbClr val="FFFFFF"/>
                </a:solidFill>
              </a:defRPr>
            </a:lvl3pPr>
            <a:lvl4pPr marL="1828709" indent="0">
              <a:buNone/>
              <a:defRPr sz="2400">
                <a:solidFill>
                  <a:srgbClr val="FFFFFF"/>
                </a:solidFill>
              </a:defRPr>
            </a:lvl4pPr>
            <a:lvl5pPr marL="2438278" indent="0">
              <a:buNone/>
              <a:defRPr sz="2400">
                <a:solidFill>
                  <a:srgbClr val="FFFFFF"/>
                </a:solidFill>
              </a:defRPr>
            </a:lvl5pPr>
          </a:lstStyle>
          <a:p>
            <a:pPr lvl="0"/>
            <a:r>
              <a:rPr lang="en-US"/>
              <a:t>Speaker Name</a:t>
            </a:r>
          </a:p>
        </p:txBody>
      </p:sp>
      <p:sp>
        <p:nvSpPr>
          <p:cNvPr id="11" name="Text Placeholder 5"/>
          <p:cNvSpPr>
            <a:spLocks noGrp="1"/>
          </p:cNvSpPr>
          <p:nvPr>
            <p:ph type="body" sz="quarter" idx="13" hasCustomPrompt="1"/>
          </p:nvPr>
        </p:nvSpPr>
        <p:spPr>
          <a:xfrm>
            <a:off x="2063799" y="4684044"/>
            <a:ext cx="9538671" cy="1345809"/>
          </a:xfrm>
          <a:prstGeom prst="rect">
            <a:avLst/>
          </a:prstGeom>
        </p:spPr>
        <p:txBody>
          <a:bodyPr vert="horz"/>
          <a:lstStyle>
            <a:lvl1pPr marL="0" indent="0">
              <a:spcBef>
                <a:spcPts val="0"/>
              </a:spcBef>
              <a:spcAft>
                <a:spcPts val="0"/>
              </a:spcAft>
              <a:buNone/>
              <a:defRPr sz="2400" baseline="0">
                <a:solidFill>
                  <a:schemeClr val="bg2"/>
                </a:solidFill>
              </a:defRPr>
            </a:lvl1pPr>
            <a:lvl2pPr marL="609570" indent="0">
              <a:buNone/>
              <a:defRPr sz="2400">
                <a:solidFill>
                  <a:srgbClr val="FFFFFF"/>
                </a:solidFill>
              </a:defRPr>
            </a:lvl2pPr>
            <a:lvl3pPr marL="1219140" indent="0">
              <a:buNone/>
              <a:defRPr sz="2400">
                <a:solidFill>
                  <a:srgbClr val="FFFFFF"/>
                </a:solidFill>
              </a:defRPr>
            </a:lvl3pPr>
            <a:lvl4pPr marL="1828709" indent="0">
              <a:buNone/>
              <a:defRPr sz="2400">
                <a:solidFill>
                  <a:srgbClr val="FFFFFF"/>
                </a:solidFill>
              </a:defRPr>
            </a:lvl4pPr>
            <a:lvl5pPr marL="2438278" indent="0">
              <a:buNone/>
              <a:defRPr sz="2400">
                <a:solidFill>
                  <a:srgbClr val="FFFFFF"/>
                </a:solidFill>
              </a:defRPr>
            </a:lvl5pPr>
          </a:lstStyle>
          <a:p>
            <a:pPr lvl="0"/>
            <a:r>
              <a:rPr lang="en-US"/>
              <a:t>Title 1</a:t>
            </a:r>
          </a:p>
          <a:p>
            <a:pPr lvl="0"/>
            <a:r>
              <a:rPr lang="en-US"/>
              <a:t>Title 2</a:t>
            </a:r>
          </a:p>
          <a:p>
            <a:pPr lvl="0"/>
            <a:r>
              <a:rPr lang="en-US"/>
              <a:t>Organization Name/Venue Name</a:t>
            </a:r>
          </a:p>
        </p:txBody>
      </p:sp>
    </p:spTree>
    <p:extLst>
      <p:ext uri="{BB962C8B-B14F-4D97-AF65-F5344CB8AC3E}">
        <p14:creationId xmlns:p14="http://schemas.microsoft.com/office/powerpoint/2010/main" val="3832076642"/>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Section Title Page">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057B8165-6D40-042A-DE07-042B39F13F50}"/>
              </a:ext>
            </a:extLst>
          </p:cNvPr>
          <p:cNvSpPr/>
          <p:nvPr userDrawn="1"/>
        </p:nvSpPr>
        <p:spPr>
          <a:xfrm>
            <a:off x="11022043" y="0"/>
            <a:ext cx="565151" cy="1117600"/>
          </a:xfrm>
          <a:prstGeom prst="rect">
            <a:avLst/>
          </a:prstGeom>
          <a:solidFill>
            <a:srgbClr val="179CD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2400">
              <a:solidFill>
                <a:srgbClr val="1F6EB7"/>
              </a:solidFill>
            </a:endParaRPr>
          </a:p>
        </p:txBody>
      </p:sp>
      <p:pic>
        <p:nvPicPr>
          <p:cNvPr id="3" name="Picture 2">
            <a:extLst>
              <a:ext uri="{FF2B5EF4-FFF2-40B4-BE49-F238E27FC236}">
                <a16:creationId xmlns:a16="http://schemas.microsoft.com/office/drawing/2014/main" id="{5F9C0FC9-57C2-10D8-4580-DA745BCB229C}"/>
              </a:ext>
            </a:extLst>
          </p:cNvPr>
          <p:cNvPicPr>
            <a:picLocks noChangeAspect="1"/>
          </p:cNvPicPr>
          <p:nvPr userDrawn="1"/>
        </p:nvPicPr>
        <p:blipFill>
          <a:blip r:embed="rId2"/>
          <a:stretch>
            <a:fillRect/>
          </a:stretch>
        </p:blipFill>
        <p:spPr>
          <a:xfrm>
            <a:off x="11091215" y="654944"/>
            <a:ext cx="467109" cy="382049"/>
          </a:xfrm>
          <a:prstGeom prst="rect">
            <a:avLst/>
          </a:prstGeom>
        </p:spPr>
      </p:pic>
    </p:spTree>
    <p:extLst>
      <p:ext uri="{BB962C8B-B14F-4D97-AF65-F5344CB8AC3E}">
        <p14:creationId xmlns:p14="http://schemas.microsoft.com/office/powerpoint/2010/main" val="666338462"/>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Section Title Page with Subhead">
    <p:spTree>
      <p:nvGrpSpPr>
        <p:cNvPr id="1" name=""/>
        <p:cNvGrpSpPr/>
        <p:nvPr/>
      </p:nvGrpSpPr>
      <p:grpSpPr>
        <a:xfrm>
          <a:off x="0" y="0"/>
          <a:ext cx="0" cy="0"/>
          <a:chOff x="0" y="0"/>
          <a:chExt cx="0" cy="0"/>
        </a:xfrm>
      </p:grpSpPr>
      <p:cxnSp>
        <p:nvCxnSpPr>
          <p:cNvPr id="4" name="Straight Connector 3"/>
          <p:cNvCxnSpPr/>
          <p:nvPr userDrawn="1"/>
        </p:nvCxnSpPr>
        <p:spPr>
          <a:xfrm>
            <a:off x="5507568" y="4235451"/>
            <a:ext cx="1212851" cy="0"/>
          </a:xfrm>
          <a:prstGeom prst="line">
            <a:avLst/>
          </a:prstGeom>
          <a:ln>
            <a:solidFill>
              <a:srgbClr val="179CD6"/>
            </a:solidFill>
          </a:ln>
          <a:effectLst/>
        </p:spPr>
        <p:style>
          <a:lnRef idx="2">
            <a:schemeClr val="accent1"/>
          </a:lnRef>
          <a:fillRef idx="0">
            <a:schemeClr val="accent1"/>
          </a:fillRef>
          <a:effectRef idx="1">
            <a:schemeClr val="accent1"/>
          </a:effectRef>
          <a:fontRef idx="minor">
            <a:schemeClr val="tx1"/>
          </a:fontRef>
        </p:style>
      </p:cxnSp>
      <p:sp>
        <p:nvSpPr>
          <p:cNvPr id="7" name="Text Placeholder 6"/>
          <p:cNvSpPr>
            <a:spLocks noGrp="1"/>
          </p:cNvSpPr>
          <p:nvPr>
            <p:ph type="body" sz="quarter" idx="10" hasCustomPrompt="1"/>
          </p:nvPr>
        </p:nvSpPr>
        <p:spPr>
          <a:xfrm>
            <a:off x="1219200" y="2751025"/>
            <a:ext cx="9755717" cy="663257"/>
          </a:xfrm>
          <a:prstGeom prst="rect">
            <a:avLst/>
          </a:prstGeom>
        </p:spPr>
        <p:txBody>
          <a:bodyPr vert="horz"/>
          <a:lstStyle>
            <a:lvl1pPr marL="0" indent="0" algn="ctr">
              <a:buNone/>
              <a:defRPr baseline="0">
                <a:solidFill>
                  <a:srgbClr val="67757D"/>
                </a:solidFill>
              </a:defRPr>
            </a:lvl1pPr>
          </a:lstStyle>
          <a:p>
            <a:pPr lvl="0"/>
            <a:r>
              <a:rPr lang="en-US"/>
              <a:t>Click to edit text</a:t>
            </a:r>
          </a:p>
        </p:txBody>
      </p:sp>
      <p:sp>
        <p:nvSpPr>
          <p:cNvPr id="9" name="Text Placeholder 8"/>
          <p:cNvSpPr>
            <a:spLocks noGrp="1"/>
          </p:cNvSpPr>
          <p:nvPr>
            <p:ph type="body" sz="quarter" idx="11" hasCustomPrompt="1"/>
          </p:nvPr>
        </p:nvSpPr>
        <p:spPr>
          <a:xfrm>
            <a:off x="1219199" y="3423247"/>
            <a:ext cx="9755716" cy="531983"/>
          </a:xfrm>
          <a:prstGeom prst="rect">
            <a:avLst/>
          </a:prstGeom>
        </p:spPr>
        <p:txBody>
          <a:bodyPr vert="horz"/>
          <a:lstStyle>
            <a:lvl1pPr marL="0" marR="0" indent="0" algn="ctr" defTabSz="609570" rtl="0" eaLnBrk="0" fontAlgn="base" latinLnBrk="0" hangingPunct="0">
              <a:lnSpc>
                <a:spcPct val="100000"/>
              </a:lnSpc>
              <a:spcBef>
                <a:spcPct val="20000"/>
              </a:spcBef>
              <a:spcAft>
                <a:spcPct val="0"/>
              </a:spcAft>
              <a:buClrTx/>
              <a:buSzTx/>
              <a:buFont typeface="Arial" charset="0"/>
              <a:buNone/>
              <a:tabLst/>
              <a:defRPr sz="2400" cap="all" baseline="0">
                <a:solidFill>
                  <a:schemeClr val="bg2"/>
                </a:solidFill>
              </a:defRPr>
            </a:lvl1pPr>
            <a:lvl2pPr marL="609570" indent="0">
              <a:buNone/>
              <a:defRPr sz="2667">
                <a:solidFill>
                  <a:srgbClr val="FFFFFF"/>
                </a:solidFill>
              </a:defRPr>
            </a:lvl2pPr>
            <a:lvl3pPr marL="1219140" indent="0">
              <a:buNone/>
              <a:defRPr sz="2667">
                <a:solidFill>
                  <a:srgbClr val="FFFFFF"/>
                </a:solidFill>
              </a:defRPr>
            </a:lvl3pPr>
            <a:lvl4pPr marL="1828709" indent="0">
              <a:buNone/>
              <a:defRPr sz="2667">
                <a:solidFill>
                  <a:srgbClr val="FFFFFF"/>
                </a:solidFill>
              </a:defRPr>
            </a:lvl4pPr>
            <a:lvl5pPr marL="2438278" indent="0">
              <a:buNone/>
              <a:defRPr sz="2667">
                <a:solidFill>
                  <a:srgbClr val="FFFFFF"/>
                </a:solidFill>
              </a:defRPr>
            </a:lvl5pPr>
          </a:lstStyle>
          <a:p>
            <a:pPr lvl="0"/>
            <a:r>
              <a:rPr lang="en-US"/>
              <a:t>Click to edit text</a:t>
            </a:r>
          </a:p>
        </p:txBody>
      </p:sp>
      <p:sp>
        <p:nvSpPr>
          <p:cNvPr id="2" name="Rectangle 1">
            <a:extLst>
              <a:ext uri="{FF2B5EF4-FFF2-40B4-BE49-F238E27FC236}">
                <a16:creationId xmlns:a16="http://schemas.microsoft.com/office/drawing/2014/main" id="{EC3C25A4-6D31-2E4E-570E-1EEE79B343D3}"/>
              </a:ext>
            </a:extLst>
          </p:cNvPr>
          <p:cNvSpPr/>
          <p:nvPr userDrawn="1"/>
        </p:nvSpPr>
        <p:spPr>
          <a:xfrm>
            <a:off x="11022043" y="0"/>
            <a:ext cx="565151" cy="1117600"/>
          </a:xfrm>
          <a:prstGeom prst="rect">
            <a:avLst/>
          </a:prstGeom>
          <a:solidFill>
            <a:srgbClr val="179CD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2400">
              <a:solidFill>
                <a:srgbClr val="1F6EB7"/>
              </a:solidFill>
            </a:endParaRPr>
          </a:p>
        </p:txBody>
      </p:sp>
      <p:pic>
        <p:nvPicPr>
          <p:cNvPr id="3" name="Picture 2">
            <a:extLst>
              <a:ext uri="{FF2B5EF4-FFF2-40B4-BE49-F238E27FC236}">
                <a16:creationId xmlns:a16="http://schemas.microsoft.com/office/drawing/2014/main" id="{E4B8295A-D3BB-E910-D66E-06657FEDE805}"/>
              </a:ext>
            </a:extLst>
          </p:cNvPr>
          <p:cNvPicPr>
            <a:picLocks noChangeAspect="1"/>
          </p:cNvPicPr>
          <p:nvPr userDrawn="1"/>
        </p:nvPicPr>
        <p:blipFill>
          <a:blip r:embed="rId2"/>
          <a:stretch>
            <a:fillRect/>
          </a:stretch>
        </p:blipFill>
        <p:spPr>
          <a:xfrm>
            <a:off x="11091215" y="654944"/>
            <a:ext cx="467109" cy="382049"/>
          </a:xfrm>
          <a:prstGeom prst="rect">
            <a:avLst/>
          </a:prstGeom>
        </p:spPr>
      </p:pic>
    </p:spTree>
    <p:extLst>
      <p:ext uri="{BB962C8B-B14F-4D97-AF65-F5344CB8AC3E}">
        <p14:creationId xmlns:p14="http://schemas.microsoft.com/office/powerpoint/2010/main" val="2312241061"/>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preserve="1" userDrawn="1">
  <p:cSld name="Title and Image or Graphic">
    <p:spTree>
      <p:nvGrpSpPr>
        <p:cNvPr id="1" name=""/>
        <p:cNvGrpSpPr/>
        <p:nvPr/>
      </p:nvGrpSpPr>
      <p:grpSpPr>
        <a:xfrm>
          <a:off x="0" y="0"/>
          <a:ext cx="0" cy="0"/>
          <a:chOff x="0" y="0"/>
          <a:chExt cx="0" cy="0"/>
        </a:xfrm>
      </p:grpSpPr>
      <p:sp>
        <p:nvSpPr>
          <p:cNvPr id="10" name="Text Placeholder 12"/>
          <p:cNvSpPr>
            <a:spLocks noGrp="1"/>
          </p:cNvSpPr>
          <p:nvPr>
            <p:ph type="body" sz="quarter" idx="11" hasCustomPrompt="1"/>
          </p:nvPr>
        </p:nvSpPr>
        <p:spPr>
          <a:xfrm>
            <a:off x="478220" y="362278"/>
            <a:ext cx="10335275" cy="1297191"/>
          </a:xfrm>
          <a:prstGeom prst="rect">
            <a:avLst/>
          </a:prstGeom>
        </p:spPr>
        <p:txBody>
          <a:bodyPr vert="horz"/>
          <a:lstStyle>
            <a:lvl1pPr marL="0" indent="0">
              <a:buNone/>
              <a:defRPr sz="4267" baseline="0">
                <a:solidFill>
                  <a:schemeClr val="tx1"/>
                </a:solidFill>
                <a:latin typeface="+mj-lt"/>
              </a:defRPr>
            </a:lvl1pPr>
            <a:lvl2pPr marL="609570" indent="0">
              <a:buNone/>
              <a:defRPr sz="4267">
                <a:solidFill>
                  <a:schemeClr val="bg1"/>
                </a:solidFill>
                <a:latin typeface="+mj-lt"/>
              </a:defRPr>
            </a:lvl2pPr>
            <a:lvl3pPr marL="1219140" indent="0">
              <a:buNone/>
              <a:defRPr sz="4267">
                <a:solidFill>
                  <a:schemeClr val="bg1"/>
                </a:solidFill>
                <a:latin typeface="+mj-lt"/>
              </a:defRPr>
            </a:lvl3pPr>
            <a:lvl4pPr marL="1828709" indent="0">
              <a:buNone/>
              <a:defRPr sz="4267">
                <a:solidFill>
                  <a:schemeClr val="bg1"/>
                </a:solidFill>
                <a:latin typeface="+mj-lt"/>
              </a:defRPr>
            </a:lvl4pPr>
            <a:lvl5pPr marL="2438278" indent="0">
              <a:buNone/>
              <a:defRPr sz="4267">
                <a:solidFill>
                  <a:schemeClr val="bg1"/>
                </a:solidFill>
                <a:latin typeface="+mj-lt"/>
              </a:defRPr>
            </a:lvl5pPr>
          </a:lstStyle>
          <a:p>
            <a:pPr lvl="0"/>
            <a:r>
              <a:rPr lang="en-US"/>
              <a:t>Click to edit text</a:t>
            </a:r>
          </a:p>
        </p:txBody>
      </p:sp>
      <p:sp>
        <p:nvSpPr>
          <p:cNvPr id="14" name="TextBox 13"/>
          <p:cNvSpPr txBox="1">
            <a:spLocks noChangeArrowheads="1"/>
          </p:cNvSpPr>
          <p:nvPr userDrawn="1"/>
        </p:nvSpPr>
        <p:spPr bwMode="auto">
          <a:xfrm>
            <a:off x="9150413" y="6390347"/>
            <a:ext cx="2692081" cy="287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93" tIns="60947" rIns="121893" bIns="60947">
            <a:spAutoFit/>
          </a:bodyPr>
          <a:lstStyle>
            <a:lvl1pPr defTabSz="455613">
              <a:defRPr>
                <a:solidFill>
                  <a:schemeClr val="tx1"/>
                </a:solidFill>
                <a:latin typeface="Calibri" charset="0"/>
                <a:ea typeface="ＭＳ Ｐゴシック" charset="0"/>
                <a:cs typeface="ＭＳ Ｐゴシック" charset="0"/>
              </a:defRPr>
            </a:lvl1pPr>
            <a:lvl2pPr marL="742950" indent="-285750" defTabSz="455613">
              <a:defRPr>
                <a:solidFill>
                  <a:schemeClr val="tx1"/>
                </a:solidFill>
                <a:latin typeface="Calibri" charset="0"/>
                <a:ea typeface="ＭＳ Ｐゴシック" charset="0"/>
              </a:defRPr>
            </a:lvl2pPr>
            <a:lvl3pPr marL="1143000" indent="-228600" defTabSz="455613">
              <a:defRPr>
                <a:solidFill>
                  <a:schemeClr val="tx1"/>
                </a:solidFill>
                <a:latin typeface="Calibri" charset="0"/>
                <a:ea typeface="ＭＳ Ｐゴシック" charset="0"/>
              </a:defRPr>
            </a:lvl3pPr>
            <a:lvl4pPr marL="1600200" indent="-228600" defTabSz="455613">
              <a:defRPr>
                <a:solidFill>
                  <a:schemeClr val="tx1"/>
                </a:solidFill>
                <a:latin typeface="Calibri" charset="0"/>
                <a:ea typeface="ＭＳ Ｐゴシック" charset="0"/>
              </a:defRPr>
            </a:lvl4pPr>
            <a:lvl5pPr marL="2057400" indent="-228600" defTabSz="455613">
              <a:defRPr>
                <a:solidFill>
                  <a:schemeClr val="tx1"/>
                </a:solidFill>
                <a:latin typeface="Calibri" charset="0"/>
                <a:ea typeface="ＭＳ Ｐゴシック" charset="0"/>
              </a:defRPr>
            </a:lvl5pPr>
            <a:lvl6pPr marL="2514600" indent="-228600" defTabSz="455613" fontAlgn="base">
              <a:spcBef>
                <a:spcPct val="0"/>
              </a:spcBef>
              <a:spcAft>
                <a:spcPct val="0"/>
              </a:spcAft>
              <a:defRPr>
                <a:solidFill>
                  <a:schemeClr val="tx1"/>
                </a:solidFill>
                <a:latin typeface="Calibri" charset="0"/>
                <a:ea typeface="ＭＳ Ｐゴシック" charset="0"/>
              </a:defRPr>
            </a:lvl6pPr>
            <a:lvl7pPr marL="2971800" indent="-228600" defTabSz="455613" fontAlgn="base">
              <a:spcBef>
                <a:spcPct val="0"/>
              </a:spcBef>
              <a:spcAft>
                <a:spcPct val="0"/>
              </a:spcAft>
              <a:defRPr>
                <a:solidFill>
                  <a:schemeClr val="tx1"/>
                </a:solidFill>
                <a:latin typeface="Calibri" charset="0"/>
                <a:ea typeface="ＭＳ Ｐゴシック" charset="0"/>
              </a:defRPr>
            </a:lvl7pPr>
            <a:lvl8pPr marL="3429000" indent="-228600" defTabSz="455613" fontAlgn="base">
              <a:spcBef>
                <a:spcPct val="0"/>
              </a:spcBef>
              <a:spcAft>
                <a:spcPct val="0"/>
              </a:spcAft>
              <a:defRPr>
                <a:solidFill>
                  <a:schemeClr val="tx1"/>
                </a:solidFill>
                <a:latin typeface="Calibri" charset="0"/>
                <a:ea typeface="ＭＳ Ｐゴシック" charset="0"/>
              </a:defRPr>
            </a:lvl8pPr>
            <a:lvl9pPr marL="3886200" indent="-228600" defTabSz="455613" fontAlgn="base">
              <a:spcBef>
                <a:spcPct val="0"/>
              </a:spcBef>
              <a:spcAft>
                <a:spcPct val="0"/>
              </a:spcAft>
              <a:defRPr>
                <a:solidFill>
                  <a:schemeClr val="tx1"/>
                </a:solidFill>
                <a:latin typeface="Calibri" charset="0"/>
                <a:ea typeface="ＭＳ Ｐゴシック" charset="0"/>
              </a:defRPr>
            </a:lvl9pPr>
          </a:lstStyle>
          <a:p>
            <a:pPr>
              <a:defRPr/>
            </a:pPr>
            <a:r>
              <a:rPr lang="en-US" sz="1067">
                <a:solidFill>
                  <a:srgbClr val="67757D"/>
                </a:solidFill>
                <a:latin typeface="Arial" charset="0"/>
                <a:cs typeface="Arial" charset="0"/>
              </a:rPr>
              <a:t>©2022 Nuclear Energy Institute       </a:t>
            </a:r>
            <a:fld id="{D519FB55-72DC-5348-8F65-89A86754C178}" type="slidenum">
              <a:rPr lang="en-US" sz="1067" smtClean="0">
                <a:solidFill>
                  <a:srgbClr val="67757D"/>
                </a:solidFill>
                <a:latin typeface="Arial" charset="0"/>
                <a:cs typeface="Arial" charset="0"/>
              </a:rPr>
              <a:pPr>
                <a:defRPr/>
              </a:pPr>
              <a:t>‹#›</a:t>
            </a:fld>
            <a:endParaRPr lang="en-US" sz="1067">
              <a:solidFill>
                <a:srgbClr val="67757D"/>
              </a:solidFill>
              <a:latin typeface="Arial" charset="0"/>
              <a:cs typeface="Arial" charset="0"/>
            </a:endParaRPr>
          </a:p>
        </p:txBody>
      </p:sp>
      <p:sp>
        <p:nvSpPr>
          <p:cNvPr id="8" name="Content Placeholder 4"/>
          <p:cNvSpPr>
            <a:spLocks noGrp="1"/>
          </p:cNvSpPr>
          <p:nvPr>
            <p:ph sz="quarter" idx="14" hasCustomPrompt="1"/>
          </p:nvPr>
        </p:nvSpPr>
        <p:spPr>
          <a:xfrm>
            <a:off x="620186" y="1726177"/>
            <a:ext cx="10966449" cy="4524343"/>
          </a:xfrm>
          <a:prstGeom prst="rect">
            <a:avLst/>
          </a:prstGeom>
        </p:spPr>
        <p:txBody>
          <a:bodyPr vert="horz"/>
          <a:lstStyle>
            <a:lvl1pPr marL="0" indent="0">
              <a:buNone/>
              <a:defRPr>
                <a:solidFill>
                  <a:srgbClr val="989EA2"/>
                </a:solidFill>
              </a:defRPr>
            </a:lvl1pPr>
          </a:lstStyle>
          <a:p>
            <a:pPr lvl="0"/>
            <a:r>
              <a:rPr lang="en-US" noProof="0"/>
              <a:t>Drag picture to placeholder or click icon to add</a:t>
            </a:r>
          </a:p>
        </p:txBody>
      </p:sp>
      <p:sp>
        <p:nvSpPr>
          <p:cNvPr id="2" name="Rectangle 1">
            <a:extLst>
              <a:ext uri="{FF2B5EF4-FFF2-40B4-BE49-F238E27FC236}">
                <a16:creationId xmlns:a16="http://schemas.microsoft.com/office/drawing/2014/main" id="{7A9950EF-2DA0-7F04-CEDE-452E6AD4F234}"/>
              </a:ext>
            </a:extLst>
          </p:cNvPr>
          <p:cNvSpPr/>
          <p:nvPr userDrawn="1"/>
        </p:nvSpPr>
        <p:spPr>
          <a:xfrm>
            <a:off x="11022043" y="0"/>
            <a:ext cx="565151" cy="1117600"/>
          </a:xfrm>
          <a:prstGeom prst="rect">
            <a:avLst/>
          </a:prstGeom>
          <a:solidFill>
            <a:srgbClr val="179CD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2400">
              <a:solidFill>
                <a:srgbClr val="1F6EB7"/>
              </a:solidFill>
            </a:endParaRPr>
          </a:p>
        </p:txBody>
      </p:sp>
      <p:pic>
        <p:nvPicPr>
          <p:cNvPr id="3" name="Picture 2">
            <a:extLst>
              <a:ext uri="{FF2B5EF4-FFF2-40B4-BE49-F238E27FC236}">
                <a16:creationId xmlns:a16="http://schemas.microsoft.com/office/drawing/2014/main" id="{1586815E-96DA-F24A-7762-2F01001C869F}"/>
              </a:ext>
            </a:extLst>
          </p:cNvPr>
          <p:cNvPicPr>
            <a:picLocks noChangeAspect="1"/>
          </p:cNvPicPr>
          <p:nvPr userDrawn="1"/>
        </p:nvPicPr>
        <p:blipFill>
          <a:blip r:embed="rId2"/>
          <a:stretch>
            <a:fillRect/>
          </a:stretch>
        </p:blipFill>
        <p:spPr>
          <a:xfrm>
            <a:off x="11091215" y="654944"/>
            <a:ext cx="467109" cy="382049"/>
          </a:xfrm>
          <a:prstGeom prst="rect">
            <a:avLst/>
          </a:prstGeom>
        </p:spPr>
      </p:pic>
    </p:spTree>
    <p:extLst>
      <p:ext uri="{BB962C8B-B14F-4D97-AF65-F5344CB8AC3E}">
        <p14:creationId xmlns:p14="http://schemas.microsoft.com/office/powerpoint/2010/main" val="1167692611"/>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preserve="1" userDrawn="1">
  <p:cSld name="Title, Subhead, + Image/Graphic">
    <p:spTree>
      <p:nvGrpSpPr>
        <p:cNvPr id="1" name=""/>
        <p:cNvGrpSpPr/>
        <p:nvPr/>
      </p:nvGrpSpPr>
      <p:grpSpPr>
        <a:xfrm>
          <a:off x="0" y="0"/>
          <a:ext cx="0" cy="0"/>
          <a:chOff x="0" y="0"/>
          <a:chExt cx="0" cy="0"/>
        </a:xfrm>
      </p:grpSpPr>
      <p:sp>
        <p:nvSpPr>
          <p:cNvPr id="11" name="Text Placeholder 12"/>
          <p:cNvSpPr>
            <a:spLocks noGrp="1"/>
          </p:cNvSpPr>
          <p:nvPr>
            <p:ph type="body" sz="quarter" idx="10"/>
          </p:nvPr>
        </p:nvSpPr>
        <p:spPr>
          <a:xfrm>
            <a:off x="478220" y="362277"/>
            <a:ext cx="10335275" cy="782136"/>
          </a:xfrm>
          <a:prstGeom prst="rect">
            <a:avLst/>
          </a:prstGeom>
        </p:spPr>
        <p:txBody>
          <a:bodyPr vert="horz"/>
          <a:lstStyle>
            <a:lvl1pPr marL="0" indent="0">
              <a:buNone/>
              <a:defRPr sz="4267">
                <a:solidFill>
                  <a:srgbClr val="67757D"/>
                </a:solidFill>
                <a:latin typeface="+mj-lt"/>
              </a:defRPr>
            </a:lvl1pPr>
            <a:lvl2pPr marL="609570" indent="0">
              <a:buNone/>
              <a:defRPr sz="4267">
                <a:solidFill>
                  <a:schemeClr val="bg1"/>
                </a:solidFill>
                <a:latin typeface="+mj-lt"/>
              </a:defRPr>
            </a:lvl2pPr>
            <a:lvl3pPr marL="1219140" indent="0">
              <a:buNone/>
              <a:defRPr sz="4267">
                <a:solidFill>
                  <a:schemeClr val="bg1"/>
                </a:solidFill>
                <a:latin typeface="+mj-lt"/>
              </a:defRPr>
            </a:lvl3pPr>
            <a:lvl4pPr marL="1828709" indent="0">
              <a:buNone/>
              <a:defRPr sz="4267">
                <a:solidFill>
                  <a:schemeClr val="bg1"/>
                </a:solidFill>
                <a:latin typeface="+mj-lt"/>
              </a:defRPr>
            </a:lvl4pPr>
            <a:lvl5pPr marL="2438278" indent="0">
              <a:buNone/>
              <a:defRPr sz="4267">
                <a:solidFill>
                  <a:schemeClr val="bg1"/>
                </a:solidFill>
                <a:latin typeface="+mj-lt"/>
              </a:defRPr>
            </a:lvl5pPr>
          </a:lstStyle>
          <a:p>
            <a:pPr lvl="0"/>
            <a:r>
              <a:rPr lang="en-US"/>
              <a:t>Click to edit Master text styles</a:t>
            </a:r>
          </a:p>
        </p:txBody>
      </p:sp>
      <p:sp>
        <p:nvSpPr>
          <p:cNvPr id="12" name="Text Placeholder 2"/>
          <p:cNvSpPr>
            <a:spLocks noGrp="1"/>
          </p:cNvSpPr>
          <p:nvPr>
            <p:ph type="body" sz="quarter" idx="11"/>
          </p:nvPr>
        </p:nvSpPr>
        <p:spPr>
          <a:xfrm>
            <a:off x="491437" y="1131043"/>
            <a:ext cx="10322056" cy="595132"/>
          </a:xfrm>
          <a:prstGeom prst="rect">
            <a:avLst/>
          </a:prstGeom>
        </p:spPr>
        <p:txBody>
          <a:bodyPr vert="horz"/>
          <a:lstStyle>
            <a:lvl1pPr marL="0" indent="0">
              <a:buNone/>
              <a:defRPr sz="2400" cap="all" baseline="0">
                <a:solidFill>
                  <a:srgbClr val="179CD6"/>
                </a:solidFill>
              </a:defRPr>
            </a:lvl1pPr>
            <a:lvl2pPr marL="609570" indent="0">
              <a:buNone/>
              <a:defRPr sz="2667">
                <a:solidFill>
                  <a:srgbClr val="FFFFFF"/>
                </a:solidFill>
              </a:defRPr>
            </a:lvl2pPr>
            <a:lvl3pPr marL="1219140" indent="0">
              <a:buNone/>
              <a:defRPr sz="2667">
                <a:solidFill>
                  <a:srgbClr val="FFFFFF"/>
                </a:solidFill>
              </a:defRPr>
            </a:lvl3pPr>
            <a:lvl4pPr marL="1828709" indent="0">
              <a:buNone/>
              <a:defRPr sz="2667">
                <a:solidFill>
                  <a:srgbClr val="FFFFFF"/>
                </a:solidFill>
              </a:defRPr>
            </a:lvl4pPr>
            <a:lvl5pPr marL="2438278" indent="0">
              <a:buNone/>
              <a:defRPr sz="2667">
                <a:solidFill>
                  <a:srgbClr val="FFFFFF"/>
                </a:solidFill>
              </a:defRPr>
            </a:lvl5pPr>
          </a:lstStyle>
          <a:p>
            <a:pPr lvl="0"/>
            <a:r>
              <a:rPr lang="en-US"/>
              <a:t>Click to edit Master text styles</a:t>
            </a:r>
          </a:p>
        </p:txBody>
      </p:sp>
      <p:sp>
        <p:nvSpPr>
          <p:cNvPr id="16" name="TextBox 15"/>
          <p:cNvSpPr txBox="1">
            <a:spLocks noChangeArrowheads="1"/>
          </p:cNvSpPr>
          <p:nvPr userDrawn="1"/>
        </p:nvSpPr>
        <p:spPr bwMode="auto">
          <a:xfrm>
            <a:off x="9150413" y="6390347"/>
            <a:ext cx="2692081" cy="287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93" tIns="60947" rIns="121893" bIns="60947">
            <a:spAutoFit/>
          </a:bodyPr>
          <a:lstStyle>
            <a:lvl1pPr defTabSz="455613">
              <a:defRPr>
                <a:solidFill>
                  <a:schemeClr val="tx1"/>
                </a:solidFill>
                <a:latin typeface="Calibri" charset="0"/>
                <a:ea typeface="ＭＳ Ｐゴシック" charset="0"/>
                <a:cs typeface="ＭＳ Ｐゴシック" charset="0"/>
              </a:defRPr>
            </a:lvl1pPr>
            <a:lvl2pPr marL="742950" indent="-285750" defTabSz="455613">
              <a:defRPr>
                <a:solidFill>
                  <a:schemeClr val="tx1"/>
                </a:solidFill>
                <a:latin typeface="Calibri" charset="0"/>
                <a:ea typeface="ＭＳ Ｐゴシック" charset="0"/>
              </a:defRPr>
            </a:lvl2pPr>
            <a:lvl3pPr marL="1143000" indent="-228600" defTabSz="455613">
              <a:defRPr>
                <a:solidFill>
                  <a:schemeClr val="tx1"/>
                </a:solidFill>
                <a:latin typeface="Calibri" charset="0"/>
                <a:ea typeface="ＭＳ Ｐゴシック" charset="0"/>
              </a:defRPr>
            </a:lvl3pPr>
            <a:lvl4pPr marL="1600200" indent="-228600" defTabSz="455613">
              <a:defRPr>
                <a:solidFill>
                  <a:schemeClr val="tx1"/>
                </a:solidFill>
                <a:latin typeface="Calibri" charset="0"/>
                <a:ea typeface="ＭＳ Ｐゴシック" charset="0"/>
              </a:defRPr>
            </a:lvl4pPr>
            <a:lvl5pPr marL="2057400" indent="-228600" defTabSz="455613">
              <a:defRPr>
                <a:solidFill>
                  <a:schemeClr val="tx1"/>
                </a:solidFill>
                <a:latin typeface="Calibri" charset="0"/>
                <a:ea typeface="ＭＳ Ｐゴシック" charset="0"/>
              </a:defRPr>
            </a:lvl5pPr>
            <a:lvl6pPr marL="2514600" indent="-228600" defTabSz="455613" fontAlgn="base">
              <a:spcBef>
                <a:spcPct val="0"/>
              </a:spcBef>
              <a:spcAft>
                <a:spcPct val="0"/>
              </a:spcAft>
              <a:defRPr>
                <a:solidFill>
                  <a:schemeClr val="tx1"/>
                </a:solidFill>
                <a:latin typeface="Calibri" charset="0"/>
                <a:ea typeface="ＭＳ Ｐゴシック" charset="0"/>
              </a:defRPr>
            </a:lvl6pPr>
            <a:lvl7pPr marL="2971800" indent="-228600" defTabSz="455613" fontAlgn="base">
              <a:spcBef>
                <a:spcPct val="0"/>
              </a:spcBef>
              <a:spcAft>
                <a:spcPct val="0"/>
              </a:spcAft>
              <a:defRPr>
                <a:solidFill>
                  <a:schemeClr val="tx1"/>
                </a:solidFill>
                <a:latin typeface="Calibri" charset="0"/>
                <a:ea typeface="ＭＳ Ｐゴシック" charset="0"/>
              </a:defRPr>
            </a:lvl7pPr>
            <a:lvl8pPr marL="3429000" indent="-228600" defTabSz="455613" fontAlgn="base">
              <a:spcBef>
                <a:spcPct val="0"/>
              </a:spcBef>
              <a:spcAft>
                <a:spcPct val="0"/>
              </a:spcAft>
              <a:defRPr>
                <a:solidFill>
                  <a:schemeClr val="tx1"/>
                </a:solidFill>
                <a:latin typeface="Calibri" charset="0"/>
                <a:ea typeface="ＭＳ Ｐゴシック" charset="0"/>
              </a:defRPr>
            </a:lvl8pPr>
            <a:lvl9pPr marL="3886200" indent="-228600" defTabSz="455613" fontAlgn="base">
              <a:spcBef>
                <a:spcPct val="0"/>
              </a:spcBef>
              <a:spcAft>
                <a:spcPct val="0"/>
              </a:spcAft>
              <a:defRPr>
                <a:solidFill>
                  <a:schemeClr val="tx1"/>
                </a:solidFill>
                <a:latin typeface="Calibri" charset="0"/>
                <a:ea typeface="ＭＳ Ｐゴシック" charset="0"/>
              </a:defRPr>
            </a:lvl9pPr>
          </a:lstStyle>
          <a:p>
            <a:pPr>
              <a:defRPr/>
            </a:pPr>
            <a:r>
              <a:rPr lang="en-US" sz="1067">
                <a:solidFill>
                  <a:srgbClr val="67757D"/>
                </a:solidFill>
                <a:latin typeface="Arial" charset="0"/>
                <a:cs typeface="Arial" charset="0"/>
              </a:rPr>
              <a:t>©2022 Nuclear Energy Institute       </a:t>
            </a:r>
            <a:fld id="{D519FB55-72DC-5348-8F65-89A86754C178}" type="slidenum">
              <a:rPr lang="en-US" sz="1067" smtClean="0">
                <a:solidFill>
                  <a:srgbClr val="67757D"/>
                </a:solidFill>
                <a:latin typeface="Arial" charset="0"/>
                <a:cs typeface="Arial" charset="0"/>
              </a:rPr>
              <a:pPr>
                <a:defRPr/>
              </a:pPr>
              <a:t>‹#›</a:t>
            </a:fld>
            <a:endParaRPr lang="en-US" sz="1067">
              <a:solidFill>
                <a:srgbClr val="67757D"/>
              </a:solidFill>
              <a:latin typeface="Arial" charset="0"/>
              <a:cs typeface="Arial" charset="0"/>
            </a:endParaRPr>
          </a:p>
        </p:txBody>
      </p:sp>
      <p:sp>
        <p:nvSpPr>
          <p:cNvPr id="5" name="Content Placeholder 4"/>
          <p:cNvSpPr>
            <a:spLocks noGrp="1"/>
          </p:cNvSpPr>
          <p:nvPr>
            <p:ph sz="quarter" idx="14" hasCustomPrompt="1"/>
          </p:nvPr>
        </p:nvSpPr>
        <p:spPr>
          <a:xfrm>
            <a:off x="620186" y="1726177"/>
            <a:ext cx="10966449" cy="4524343"/>
          </a:xfrm>
          <a:prstGeom prst="rect">
            <a:avLst/>
          </a:prstGeom>
        </p:spPr>
        <p:txBody>
          <a:bodyPr vert="horz"/>
          <a:lstStyle>
            <a:lvl1pPr marL="0" indent="0">
              <a:buNone/>
              <a:defRPr>
                <a:solidFill>
                  <a:srgbClr val="989EA2"/>
                </a:solidFill>
              </a:defRPr>
            </a:lvl1pPr>
          </a:lstStyle>
          <a:p>
            <a:pPr lvl="0"/>
            <a:r>
              <a:rPr lang="en-US" noProof="0"/>
              <a:t>Drag picture to placeholder or click icon to add</a:t>
            </a:r>
          </a:p>
        </p:txBody>
      </p:sp>
      <p:sp>
        <p:nvSpPr>
          <p:cNvPr id="2" name="Rectangle 1">
            <a:extLst>
              <a:ext uri="{FF2B5EF4-FFF2-40B4-BE49-F238E27FC236}">
                <a16:creationId xmlns:a16="http://schemas.microsoft.com/office/drawing/2014/main" id="{0F94B2D4-2066-0AF7-5A67-DB57D60D5726}"/>
              </a:ext>
            </a:extLst>
          </p:cNvPr>
          <p:cNvSpPr/>
          <p:nvPr userDrawn="1"/>
        </p:nvSpPr>
        <p:spPr>
          <a:xfrm>
            <a:off x="11022043" y="0"/>
            <a:ext cx="565151" cy="1117600"/>
          </a:xfrm>
          <a:prstGeom prst="rect">
            <a:avLst/>
          </a:prstGeom>
          <a:solidFill>
            <a:srgbClr val="179CD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2400">
              <a:solidFill>
                <a:srgbClr val="1F6EB7"/>
              </a:solidFill>
            </a:endParaRPr>
          </a:p>
        </p:txBody>
      </p:sp>
      <p:pic>
        <p:nvPicPr>
          <p:cNvPr id="3" name="Picture 2">
            <a:extLst>
              <a:ext uri="{FF2B5EF4-FFF2-40B4-BE49-F238E27FC236}">
                <a16:creationId xmlns:a16="http://schemas.microsoft.com/office/drawing/2014/main" id="{78AC0290-52B4-550E-B79C-016A496AA2E1}"/>
              </a:ext>
            </a:extLst>
          </p:cNvPr>
          <p:cNvPicPr>
            <a:picLocks noChangeAspect="1"/>
          </p:cNvPicPr>
          <p:nvPr userDrawn="1"/>
        </p:nvPicPr>
        <p:blipFill>
          <a:blip r:embed="rId2"/>
          <a:stretch>
            <a:fillRect/>
          </a:stretch>
        </p:blipFill>
        <p:spPr>
          <a:xfrm>
            <a:off x="11091215" y="654944"/>
            <a:ext cx="467109" cy="382049"/>
          </a:xfrm>
          <a:prstGeom prst="rect">
            <a:avLst/>
          </a:prstGeom>
        </p:spPr>
      </p:pic>
    </p:spTree>
    <p:extLst>
      <p:ext uri="{BB962C8B-B14F-4D97-AF65-F5344CB8AC3E}">
        <p14:creationId xmlns:p14="http://schemas.microsoft.com/office/powerpoint/2010/main" val="789481155"/>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preserve="1" userDrawn="1">
  <p:cSld name="Title with 2 Lines Text, Image/Graphic">
    <p:spTree>
      <p:nvGrpSpPr>
        <p:cNvPr id="1" name=""/>
        <p:cNvGrpSpPr/>
        <p:nvPr/>
      </p:nvGrpSpPr>
      <p:grpSpPr>
        <a:xfrm>
          <a:off x="0" y="0"/>
          <a:ext cx="0" cy="0"/>
          <a:chOff x="0" y="0"/>
          <a:chExt cx="0" cy="0"/>
        </a:xfrm>
      </p:grpSpPr>
      <p:sp>
        <p:nvSpPr>
          <p:cNvPr id="11" name="Text Placeholder 2"/>
          <p:cNvSpPr>
            <a:spLocks noGrp="1"/>
          </p:cNvSpPr>
          <p:nvPr>
            <p:ph type="body" sz="quarter" idx="11" hasCustomPrompt="1"/>
          </p:nvPr>
        </p:nvSpPr>
        <p:spPr>
          <a:xfrm>
            <a:off x="491438" y="1667799"/>
            <a:ext cx="11093079" cy="1081877"/>
          </a:xfrm>
          <a:prstGeom prst="rect">
            <a:avLst/>
          </a:prstGeom>
        </p:spPr>
        <p:txBody>
          <a:bodyPr vert="horz"/>
          <a:lstStyle>
            <a:lvl1pPr marL="0" indent="0">
              <a:buNone/>
              <a:defRPr sz="2667" baseline="0">
                <a:solidFill>
                  <a:schemeClr val="tx1"/>
                </a:solidFill>
              </a:defRPr>
            </a:lvl1pPr>
            <a:lvl2pPr marL="609570" indent="0">
              <a:buNone/>
              <a:defRPr sz="2667">
                <a:solidFill>
                  <a:srgbClr val="FFFFFF"/>
                </a:solidFill>
              </a:defRPr>
            </a:lvl2pPr>
            <a:lvl3pPr marL="1219140" indent="0">
              <a:buNone/>
              <a:defRPr sz="2667">
                <a:solidFill>
                  <a:srgbClr val="FFFFFF"/>
                </a:solidFill>
              </a:defRPr>
            </a:lvl3pPr>
            <a:lvl4pPr marL="1828709" indent="0">
              <a:buNone/>
              <a:defRPr sz="2667">
                <a:solidFill>
                  <a:srgbClr val="FFFFFF"/>
                </a:solidFill>
              </a:defRPr>
            </a:lvl4pPr>
            <a:lvl5pPr marL="2438278" indent="0">
              <a:buNone/>
              <a:defRPr sz="2667">
                <a:solidFill>
                  <a:srgbClr val="FFFFFF"/>
                </a:solidFill>
              </a:defRPr>
            </a:lvl5pPr>
          </a:lstStyle>
          <a:p>
            <a:pPr lvl="0"/>
            <a:r>
              <a:rPr lang="en-US"/>
              <a:t>Click to edit text</a:t>
            </a:r>
          </a:p>
        </p:txBody>
      </p:sp>
      <p:sp>
        <p:nvSpPr>
          <p:cNvPr id="13" name="Text Placeholder 12"/>
          <p:cNvSpPr>
            <a:spLocks noGrp="1"/>
          </p:cNvSpPr>
          <p:nvPr>
            <p:ph type="body" sz="quarter" idx="13" hasCustomPrompt="1"/>
          </p:nvPr>
        </p:nvSpPr>
        <p:spPr>
          <a:xfrm>
            <a:off x="478220" y="362278"/>
            <a:ext cx="10335275" cy="1297191"/>
          </a:xfrm>
          <a:prstGeom prst="rect">
            <a:avLst/>
          </a:prstGeom>
        </p:spPr>
        <p:txBody>
          <a:bodyPr vert="horz"/>
          <a:lstStyle>
            <a:lvl1pPr marL="0" indent="0">
              <a:buNone/>
              <a:defRPr sz="4267" baseline="0">
                <a:solidFill>
                  <a:srgbClr val="67757D"/>
                </a:solidFill>
                <a:latin typeface="+mj-lt"/>
              </a:defRPr>
            </a:lvl1pPr>
            <a:lvl2pPr marL="609570" indent="0">
              <a:buNone/>
              <a:defRPr sz="4267">
                <a:solidFill>
                  <a:schemeClr val="bg1"/>
                </a:solidFill>
                <a:latin typeface="+mj-lt"/>
              </a:defRPr>
            </a:lvl2pPr>
            <a:lvl3pPr marL="1219140" indent="0">
              <a:buNone/>
              <a:defRPr sz="4267">
                <a:solidFill>
                  <a:schemeClr val="bg1"/>
                </a:solidFill>
                <a:latin typeface="+mj-lt"/>
              </a:defRPr>
            </a:lvl3pPr>
            <a:lvl4pPr marL="1828709" indent="0">
              <a:buNone/>
              <a:defRPr sz="4267">
                <a:solidFill>
                  <a:schemeClr val="bg1"/>
                </a:solidFill>
                <a:latin typeface="+mj-lt"/>
              </a:defRPr>
            </a:lvl4pPr>
            <a:lvl5pPr marL="2438278" indent="0">
              <a:buNone/>
              <a:defRPr sz="4267">
                <a:solidFill>
                  <a:schemeClr val="bg1"/>
                </a:solidFill>
                <a:latin typeface="+mj-lt"/>
              </a:defRPr>
            </a:lvl5pPr>
          </a:lstStyle>
          <a:p>
            <a:pPr lvl="0"/>
            <a:r>
              <a:rPr lang="en-US"/>
              <a:t>Click to edit text</a:t>
            </a:r>
          </a:p>
        </p:txBody>
      </p:sp>
      <p:sp>
        <p:nvSpPr>
          <p:cNvPr id="16" name="TextBox 15"/>
          <p:cNvSpPr txBox="1">
            <a:spLocks noChangeArrowheads="1"/>
          </p:cNvSpPr>
          <p:nvPr userDrawn="1"/>
        </p:nvSpPr>
        <p:spPr bwMode="auto">
          <a:xfrm>
            <a:off x="9150413" y="6390347"/>
            <a:ext cx="2692081" cy="287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93" tIns="60947" rIns="121893" bIns="60947">
            <a:spAutoFit/>
          </a:bodyPr>
          <a:lstStyle>
            <a:lvl1pPr defTabSz="455613">
              <a:defRPr>
                <a:solidFill>
                  <a:schemeClr val="tx1"/>
                </a:solidFill>
                <a:latin typeface="Calibri" charset="0"/>
                <a:ea typeface="ＭＳ Ｐゴシック" charset="0"/>
                <a:cs typeface="ＭＳ Ｐゴシック" charset="0"/>
              </a:defRPr>
            </a:lvl1pPr>
            <a:lvl2pPr marL="742950" indent="-285750" defTabSz="455613">
              <a:defRPr>
                <a:solidFill>
                  <a:schemeClr val="tx1"/>
                </a:solidFill>
                <a:latin typeface="Calibri" charset="0"/>
                <a:ea typeface="ＭＳ Ｐゴシック" charset="0"/>
              </a:defRPr>
            </a:lvl2pPr>
            <a:lvl3pPr marL="1143000" indent="-228600" defTabSz="455613">
              <a:defRPr>
                <a:solidFill>
                  <a:schemeClr val="tx1"/>
                </a:solidFill>
                <a:latin typeface="Calibri" charset="0"/>
                <a:ea typeface="ＭＳ Ｐゴシック" charset="0"/>
              </a:defRPr>
            </a:lvl3pPr>
            <a:lvl4pPr marL="1600200" indent="-228600" defTabSz="455613">
              <a:defRPr>
                <a:solidFill>
                  <a:schemeClr val="tx1"/>
                </a:solidFill>
                <a:latin typeface="Calibri" charset="0"/>
                <a:ea typeface="ＭＳ Ｐゴシック" charset="0"/>
              </a:defRPr>
            </a:lvl4pPr>
            <a:lvl5pPr marL="2057400" indent="-228600" defTabSz="455613">
              <a:defRPr>
                <a:solidFill>
                  <a:schemeClr val="tx1"/>
                </a:solidFill>
                <a:latin typeface="Calibri" charset="0"/>
                <a:ea typeface="ＭＳ Ｐゴシック" charset="0"/>
              </a:defRPr>
            </a:lvl5pPr>
            <a:lvl6pPr marL="2514600" indent="-228600" defTabSz="455613" fontAlgn="base">
              <a:spcBef>
                <a:spcPct val="0"/>
              </a:spcBef>
              <a:spcAft>
                <a:spcPct val="0"/>
              </a:spcAft>
              <a:defRPr>
                <a:solidFill>
                  <a:schemeClr val="tx1"/>
                </a:solidFill>
                <a:latin typeface="Calibri" charset="0"/>
                <a:ea typeface="ＭＳ Ｐゴシック" charset="0"/>
              </a:defRPr>
            </a:lvl6pPr>
            <a:lvl7pPr marL="2971800" indent="-228600" defTabSz="455613" fontAlgn="base">
              <a:spcBef>
                <a:spcPct val="0"/>
              </a:spcBef>
              <a:spcAft>
                <a:spcPct val="0"/>
              </a:spcAft>
              <a:defRPr>
                <a:solidFill>
                  <a:schemeClr val="tx1"/>
                </a:solidFill>
                <a:latin typeface="Calibri" charset="0"/>
                <a:ea typeface="ＭＳ Ｐゴシック" charset="0"/>
              </a:defRPr>
            </a:lvl7pPr>
            <a:lvl8pPr marL="3429000" indent="-228600" defTabSz="455613" fontAlgn="base">
              <a:spcBef>
                <a:spcPct val="0"/>
              </a:spcBef>
              <a:spcAft>
                <a:spcPct val="0"/>
              </a:spcAft>
              <a:defRPr>
                <a:solidFill>
                  <a:schemeClr val="tx1"/>
                </a:solidFill>
                <a:latin typeface="Calibri" charset="0"/>
                <a:ea typeface="ＭＳ Ｐゴシック" charset="0"/>
              </a:defRPr>
            </a:lvl8pPr>
            <a:lvl9pPr marL="3886200" indent="-228600" defTabSz="455613" fontAlgn="base">
              <a:spcBef>
                <a:spcPct val="0"/>
              </a:spcBef>
              <a:spcAft>
                <a:spcPct val="0"/>
              </a:spcAft>
              <a:defRPr>
                <a:solidFill>
                  <a:schemeClr val="tx1"/>
                </a:solidFill>
                <a:latin typeface="Calibri" charset="0"/>
                <a:ea typeface="ＭＳ Ｐゴシック" charset="0"/>
              </a:defRPr>
            </a:lvl9pPr>
          </a:lstStyle>
          <a:p>
            <a:pPr>
              <a:defRPr/>
            </a:pPr>
            <a:r>
              <a:rPr lang="en-US" sz="1067">
                <a:solidFill>
                  <a:srgbClr val="67757D"/>
                </a:solidFill>
                <a:latin typeface="Arial" charset="0"/>
                <a:cs typeface="Arial" charset="0"/>
              </a:rPr>
              <a:t>©2022 Nuclear Energy Institute       </a:t>
            </a:r>
            <a:fld id="{D519FB55-72DC-5348-8F65-89A86754C178}" type="slidenum">
              <a:rPr lang="en-US" sz="1067" smtClean="0">
                <a:solidFill>
                  <a:srgbClr val="67757D"/>
                </a:solidFill>
                <a:latin typeface="Arial" charset="0"/>
                <a:cs typeface="Arial" charset="0"/>
              </a:rPr>
              <a:pPr>
                <a:defRPr/>
              </a:pPr>
              <a:t>‹#›</a:t>
            </a:fld>
            <a:endParaRPr lang="en-US" sz="1067">
              <a:solidFill>
                <a:srgbClr val="67757D"/>
              </a:solidFill>
              <a:latin typeface="Arial" charset="0"/>
              <a:cs typeface="Arial" charset="0"/>
            </a:endParaRPr>
          </a:p>
        </p:txBody>
      </p:sp>
      <p:sp>
        <p:nvSpPr>
          <p:cNvPr id="8" name="Content Placeholder 4"/>
          <p:cNvSpPr>
            <a:spLocks noGrp="1"/>
          </p:cNvSpPr>
          <p:nvPr>
            <p:ph sz="quarter" idx="14" hasCustomPrompt="1"/>
          </p:nvPr>
        </p:nvSpPr>
        <p:spPr>
          <a:xfrm>
            <a:off x="620186" y="2749676"/>
            <a:ext cx="10966449" cy="3500843"/>
          </a:xfrm>
          <a:prstGeom prst="rect">
            <a:avLst/>
          </a:prstGeom>
        </p:spPr>
        <p:txBody>
          <a:bodyPr vert="horz"/>
          <a:lstStyle>
            <a:lvl1pPr marL="0" indent="0">
              <a:buNone/>
              <a:defRPr>
                <a:solidFill>
                  <a:srgbClr val="989EA2"/>
                </a:solidFill>
              </a:defRPr>
            </a:lvl1pPr>
          </a:lstStyle>
          <a:p>
            <a:pPr lvl="0"/>
            <a:r>
              <a:rPr lang="en-US" noProof="0"/>
              <a:t>Drag picture to placeholder or click icon to add</a:t>
            </a:r>
          </a:p>
        </p:txBody>
      </p:sp>
      <p:sp>
        <p:nvSpPr>
          <p:cNvPr id="2" name="Rectangle 1">
            <a:extLst>
              <a:ext uri="{FF2B5EF4-FFF2-40B4-BE49-F238E27FC236}">
                <a16:creationId xmlns:a16="http://schemas.microsoft.com/office/drawing/2014/main" id="{7195C8C2-AE22-6555-C383-131F97A6D77F}"/>
              </a:ext>
            </a:extLst>
          </p:cNvPr>
          <p:cNvSpPr/>
          <p:nvPr userDrawn="1"/>
        </p:nvSpPr>
        <p:spPr>
          <a:xfrm>
            <a:off x="11022043" y="0"/>
            <a:ext cx="565151" cy="1117600"/>
          </a:xfrm>
          <a:prstGeom prst="rect">
            <a:avLst/>
          </a:prstGeom>
          <a:solidFill>
            <a:srgbClr val="179CD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2400">
              <a:solidFill>
                <a:srgbClr val="1F6EB7"/>
              </a:solidFill>
            </a:endParaRPr>
          </a:p>
        </p:txBody>
      </p:sp>
      <p:pic>
        <p:nvPicPr>
          <p:cNvPr id="3" name="Picture 2">
            <a:extLst>
              <a:ext uri="{FF2B5EF4-FFF2-40B4-BE49-F238E27FC236}">
                <a16:creationId xmlns:a16="http://schemas.microsoft.com/office/drawing/2014/main" id="{35DD4703-EB54-8C36-DBB1-032BE7580FAA}"/>
              </a:ext>
            </a:extLst>
          </p:cNvPr>
          <p:cNvPicPr>
            <a:picLocks noChangeAspect="1"/>
          </p:cNvPicPr>
          <p:nvPr userDrawn="1"/>
        </p:nvPicPr>
        <p:blipFill>
          <a:blip r:embed="rId2"/>
          <a:stretch>
            <a:fillRect/>
          </a:stretch>
        </p:blipFill>
        <p:spPr>
          <a:xfrm>
            <a:off x="11091215" y="654944"/>
            <a:ext cx="467109" cy="382049"/>
          </a:xfrm>
          <a:prstGeom prst="rect">
            <a:avLst/>
          </a:prstGeom>
        </p:spPr>
      </p:pic>
    </p:spTree>
    <p:extLst>
      <p:ext uri="{BB962C8B-B14F-4D97-AF65-F5344CB8AC3E}">
        <p14:creationId xmlns:p14="http://schemas.microsoft.com/office/powerpoint/2010/main" val="171692087"/>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preserve="1" userDrawn="1">
  <p:cSld name="Two Column Text Page">
    <p:spTree>
      <p:nvGrpSpPr>
        <p:cNvPr id="1" name=""/>
        <p:cNvGrpSpPr/>
        <p:nvPr/>
      </p:nvGrpSpPr>
      <p:grpSpPr>
        <a:xfrm>
          <a:off x="0" y="0"/>
          <a:ext cx="0" cy="0"/>
          <a:chOff x="0" y="0"/>
          <a:chExt cx="0" cy="0"/>
        </a:xfrm>
      </p:grpSpPr>
      <p:sp>
        <p:nvSpPr>
          <p:cNvPr id="14" name="Text Placeholder 5"/>
          <p:cNvSpPr>
            <a:spLocks noGrp="1"/>
          </p:cNvSpPr>
          <p:nvPr>
            <p:ph type="body" sz="quarter" idx="11" hasCustomPrompt="1"/>
          </p:nvPr>
        </p:nvSpPr>
        <p:spPr>
          <a:xfrm>
            <a:off x="486558" y="1665822"/>
            <a:ext cx="5421073" cy="605495"/>
          </a:xfrm>
          <a:prstGeom prst="rect">
            <a:avLst/>
          </a:prstGeom>
        </p:spPr>
        <p:txBody>
          <a:bodyPr vert="horz"/>
          <a:lstStyle>
            <a:lvl1pPr marL="0" indent="0">
              <a:spcBef>
                <a:spcPts val="0"/>
              </a:spcBef>
              <a:spcAft>
                <a:spcPts val="800"/>
              </a:spcAft>
              <a:buNone/>
              <a:defRPr sz="3200">
                <a:solidFill>
                  <a:schemeClr val="bg2"/>
                </a:solidFill>
                <a:latin typeface="+mj-lt"/>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a:t>Click to edit text</a:t>
            </a:r>
          </a:p>
        </p:txBody>
      </p:sp>
      <p:sp>
        <p:nvSpPr>
          <p:cNvPr id="15" name="Text Placeholder 10"/>
          <p:cNvSpPr>
            <a:spLocks noGrp="1"/>
          </p:cNvSpPr>
          <p:nvPr>
            <p:ph type="body" sz="quarter" idx="13" hasCustomPrompt="1"/>
          </p:nvPr>
        </p:nvSpPr>
        <p:spPr>
          <a:xfrm>
            <a:off x="500945" y="2271315"/>
            <a:ext cx="5406672" cy="3979205"/>
          </a:xfrm>
          <a:prstGeom prst="rect">
            <a:avLst/>
          </a:prstGeom>
        </p:spPr>
        <p:txBody>
          <a:bodyPr vert="horz"/>
          <a:lstStyle>
            <a:lvl1pPr marL="0" indent="0">
              <a:lnSpc>
                <a:spcPct val="100000"/>
              </a:lnSpc>
              <a:spcBef>
                <a:spcPts val="0"/>
              </a:spcBef>
              <a:spcAft>
                <a:spcPts val="0"/>
              </a:spcAft>
              <a:buNone/>
              <a:defRPr sz="2667">
                <a:solidFill>
                  <a:srgbClr val="67757D"/>
                </a:solidFill>
              </a:defRPr>
            </a:lvl1pPr>
            <a:lvl2pPr marL="609570" indent="0">
              <a:buNone/>
              <a:defRPr sz="2667">
                <a:solidFill>
                  <a:schemeClr val="bg1"/>
                </a:solidFill>
              </a:defRPr>
            </a:lvl2pPr>
            <a:lvl3pPr marL="1219140" indent="0">
              <a:buNone/>
              <a:defRPr sz="2667">
                <a:solidFill>
                  <a:schemeClr val="bg1"/>
                </a:solidFill>
              </a:defRPr>
            </a:lvl3pPr>
            <a:lvl4pPr marL="1828709" indent="0">
              <a:buNone/>
              <a:defRPr sz="2667">
                <a:solidFill>
                  <a:schemeClr val="bg1"/>
                </a:solidFill>
              </a:defRPr>
            </a:lvl4pPr>
            <a:lvl5pPr marL="2438278" indent="0">
              <a:buNone/>
              <a:defRPr sz="2667">
                <a:solidFill>
                  <a:schemeClr val="bg1"/>
                </a:solidFill>
              </a:defRPr>
            </a:lvl5pPr>
          </a:lstStyle>
          <a:p>
            <a:pPr lvl="0"/>
            <a:r>
              <a:rPr lang="en-US"/>
              <a:t>Click to edit text</a:t>
            </a:r>
          </a:p>
        </p:txBody>
      </p:sp>
      <p:sp>
        <p:nvSpPr>
          <p:cNvPr id="16" name="Text Placeholder 12"/>
          <p:cNvSpPr>
            <a:spLocks noGrp="1"/>
          </p:cNvSpPr>
          <p:nvPr>
            <p:ph type="body" sz="quarter" idx="15" hasCustomPrompt="1"/>
          </p:nvPr>
        </p:nvSpPr>
        <p:spPr>
          <a:xfrm>
            <a:off x="478220" y="362278"/>
            <a:ext cx="10335275" cy="1297191"/>
          </a:xfrm>
          <a:prstGeom prst="rect">
            <a:avLst/>
          </a:prstGeom>
        </p:spPr>
        <p:txBody>
          <a:bodyPr vert="horz"/>
          <a:lstStyle>
            <a:lvl1pPr marL="0" indent="0">
              <a:buNone/>
              <a:defRPr sz="4267" baseline="0">
                <a:solidFill>
                  <a:srgbClr val="67757D"/>
                </a:solidFill>
                <a:latin typeface="+mj-lt"/>
              </a:defRPr>
            </a:lvl1pPr>
            <a:lvl2pPr marL="609570" indent="0">
              <a:buNone/>
              <a:defRPr sz="4267">
                <a:solidFill>
                  <a:schemeClr val="bg1"/>
                </a:solidFill>
                <a:latin typeface="+mj-lt"/>
              </a:defRPr>
            </a:lvl2pPr>
            <a:lvl3pPr marL="1219140" indent="0">
              <a:buNone/>
              <a:defRPr sz="4267">
                <a:solidFill>
                  <a:schemeClr val="bg1"/>
                </a:solidFill>
                <a:latin typeface="+mj-lt"/>
              </a:defRPr>
            </a:lvl3pPr>
            <a:lvl4pPr marL="1828709" indent="0">
              <a:buNone/>
              <a:defRPr sz="4267">
                <a:solidFill>
                  <a:schemeClr val="bg1"/>
                </a:solidFill>
                <a:latin typeface="+mj-lt"/>
              </a:defRPr>
            </a:lvl4pPr>
            <a:lvl5pPr marL="2438278" indent="0">
              <a:buNone/>
              <a:defRPr sz="4267">
                <a:solidFill>
                  <a:schemeClr val="bg1"/>
                </a:solidFill>
                <a:latin typeface="+mj-lt"/>
              </a:defRPr>
            </a:lvl5pPr>
          </a:lstStyle>
          <a:p>
            <a:pPr lvl="0"/>
            <a:r>
              <a:rPr lang="en-US"/>
              <a:t>Click to edit text</a:t>
            </a:r>
          </a:p>
        </p:txBody>
      </p:sp>
      <p:sp>
        <p:nvSpPr>
          <p:cNvPr id="17" name="Text Placeholder 5"/>
          <p:cNvSpPr>
            <a:spLocks noGrp="1"/>
          </p:cNvSpPr>
          <p:nvPr>
            <p:ph type="body" sz="quarter" idx="16" hasCustomPrompt="1"/>
          </p:nvPr>
        </p:nvSpPr>
        <p:spPr>
          <a:xfrm>
            <a:off x="6100235" y="1671563"/>
            <a:ext cx="5480220" cy="605495"/>
          </a:xfrm>
          <a:prstGeom prst="rect">
            <a:avLst/>
          </a:prstGeom>
        </p:spPr>
        <p:txBody>
          <a:bodyPr vert="horz"/>
          <a:lstStyle>
            <a:lvl1pPr marL="0" indent="0">
              <a:spcBef>
                <a:spcPts val="0"/>
              </a:spcBef>
              <a:spcAft>
                <a:spcPts val="800"/>
              </a:spcAft>
              <a:buNone/>
              <a:defRPr sz="3200">
                <a:solidFill>
                  <a:schemeClr val="bg2"/>
                </a:solidFill>
                <a:latin typeface="+mj-lt"/>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a:t>Click to edit text</a:t>
            </a:r>
          </a:p>
        </p:txBody>
      </p:sp>
      <p:sp>
        <p:nvSpPr>
          <p:cNvPr id="18" name="Text Placeholder 10"/>
          <p:cNvSpPr>
            <a:spLocks noGrp="1"/>
          </p:cNvSpPr>
          <p:nvPr>
            <p:ph type="body" sz="quarter" idx="17" hasCustomPrompt="1"/>
          </p:nvPr>
        </p:nvSpPr>
        <p:spPr>
          <a:xfrm>
            <a:off x="6114624" y="2277056"/>
            <a:ext cx="5465661" cy="3979205"/>
          </a:xfrm>
          <a:prstGeom prst="rect">
            <a:avLst/>
          </a:prstGeom>
        </p:spPr>
        <p:txBody>
          <a:bodyPr vert="horz"/>
          <a:lstStyle>
            <a:lvl1pPr marL="0" indent="0">
              <a:lnSpc>
                <a:spcPct val="100000"/>
              </a:lnSpc>
              <a:spcBef>
                <a:spcPts val="0"/>
              </a:spcBef>
              <a:spcAft>
                <a:spcPts val="0"/>
              </a:spcAft>
              <a:buNone/>
              <a:defRPr sz="2667">
                <a:solidFill>
                  <a:srgbClr val="67757D"/>
                </a:solidFill>
              </a:defRPr>
            </a:lvl1pPr>
            <a:lvl2pPr marL="609570" indent="0">
              <a:buNone/>
              <a:defRPr sz="2667">
                <a:solidFill>
                  <a:schemeClr val="bg1"/>
                </a:solidFill>
              </a:defRPr>
            </a:lvl2pPr>
            <a:lvl3pPr marL="1219140" indent="0">
              <a:buNone/>
              <a:defRPr sz="2667">
                <a:solidFill>
                  <a:schemeClr val="bg1"/>
                </a:solidFill>
              </a:defRPr>
            </a:lvl3pPr>
            <a:lvl4pPr marL="1828709" indent="0">
              <a:buNone/>
              <a:defRPr sz="2667">
                <a:solidFill>
                  <a:schemeClr val="bg1"/>
                </a:solidFill>
              </a:defRPr>
            </a:lvl4pPr>
            <a:lvl5pPr marL="2438278" indent="0">
              <a:buNone/>
              <a:defRPr sz="2667">
                <a:solidFill>
                  <a:schemeClr val="bg1"/>
                </a:solidFill>
              </a:defRPr>
            </a:lvl5pPr>
          </a:lstStyle>
          <a:p>
            <a:pPr lvl="0"/>
            <a:r>
              <a:rPr lang="en-US"/>
              <a:t>Click to edit text</a:t>
            </a:r>
          </a:p>
        </p:txBody>
      </p:sp>
      <p:sp>
        <p:nvSpPr>
          <p:cNvPr id="21" name="TextBox 20"/>
          <p:cNvSpPr txBox="1">
            <a:spLocks noChangeArrowheads="1"/>
          </p:cNvSpPr>
          <p:nvPr userDrawn="1"/>
        </p:nvSpPr>
        <p:spPr bwMode="auto">
          <a:xfrm>
            <a:off x="9150413" y="6390347"/>
            <a:ext cx="2692081" cy="287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93" tIns="60947" rIns="121893" bIns="60947">
            <a:spAutoFit/>
          </a:bodyPr>
          <a:lstStyle>
            <a:lvl1pPr defTabSz="455613">
              <a:defRPr>
                <a:solidFill>
                  <a:schemeClr val="tx1"/>
                </a:solidFill>
                <a:latin typeface="Calibri" charset="0"/>
                <a:ea typeface="ＭＳ Ｐゴシック" charset="0"/>
                <a:cs typeface="ＭＳ Ｐゴシック" charset="0"/>
              </a:defRPr>
            </a:lvl1pPr>
            <a:lvl2pPr marL="742950" indent="-285750" defTabSz="455613">
              <a:defRPr>
                <a:solidFill>
                  <a:schemeClr val="tx1"/>
                </a:solidFill>
                <a:latin typeface="Calibri" charset="0"/>
                <a:ea typeface="ＭＳ Ｐゴシック" charset="0"/>
              </a:defRPr>
            </a:lvl2pPr>
            <a:lvl3pPr marL="1143000" indent="-228600" defTabSz="455613">
              <a:defRPr>
                <a:solidFill>
                  <a:schemeClr val="tx1"/>
                </a:solidFill>
                <a:latin typeface="Calibri" charset="0"/>
                <a:ea typeface="ＭＳ Ｐゴシック" charset="0"/>
              </a:defRPr>
            </a:lvl3pPr>
            <a:lvl4pPr marL="1600200" indent="-228600" defTabSz="455613">
              <a:defRPr>
                <a:solidFill>
                  <a:schemeClr val="tx1"/>
                </a:solidFill>
                <a:latin typeface="Calibri" charset="0"/>
                <a:ea typeface="ＭＳ Ｐゴシック" charset="0"/>
              </a:defRPr>
            </a:lvl4pPr>
            <a:lvl5pPr marL="2057400" indent="-228600" defTabSz="455613">
              <a:defRPr>
                <a:solidFill>
                  <a:schemeClr val="tx1"/>
                </a:solidFill>
                <a:latin typeface="Calibri" charset="0"/>
                <a:ea typeface="ＭＳ Ｐゴシック" charset="0"/>
              </a:defRPr>
            </a:lvl5pPr>
            <a:lvl6pPr marL="2514600" indent="-228600" defTabSz="455613" fontAlgn="base">
              <a:spcBef>
                <a:spcPct val="0"/>
              </a:spcBef>
              <a:spcAft>
                <a:spcPct val="0"/>
              </a:spcAft>
              <a:defRPr>
                <a:solidFill>
                  <a:schemeClr val="tx1"/>
                </a:solidFill>
                <a:latin typeface="Calibri" charset="0"/>
                <a:ea typeface="ＭＳ Ｐゴシック" charset="0"/>
              </a:defRPr>
            </a:lvl6pPr>
            <a:lvl7pPr marL="2971800" indent="-228600" defTabSz="455613" fontAlgn="base">
              <a:spcBef>
                <a:spcPct val="0"/>
              </a:spcBef>
              <a:spcAft>
                <a:spcPct val="0"/>
              </a:spcAft>
              <a:defRPr>
                <a:solidFill>
                  <a:schemeClr val="tx1"/>
                </a:solidFill>
                <a:latin typeface="Calibri" charset="0"/>
                <a:ea typeface="ＭＳ Ｐゴシック" charset="0"/>
              </a:defRPr>
            </a:lvl7pPr>
            <a:lvl8pPr marL="3429000" indent="-228600" defTabSz="455613" fontAlgn="base">
              <a:spcBef>
                <a:spcPct val="0"/>
              </a:spcBef>
              <a:spcAft>
                <a:spcPct val="0"/>
              </a:spcAft>
              <a:defRPr>
                <a:solidFill>
                  <a:schemeClr val="tx1"/>
                </a:solidFill>
                <a:latin typeface="Calibri" charset="0"/>
                <a:ea typeface="ＭＳ Ｐゴシック" charset="0"/>
              </a:defRPr>
            </a:lvl8pPr>
            <a:lvl9pPr marL="3886200" indent="-228600" defTabSz="455613" fontAlgn="base">
              <a:spcBef>
                <a:spcPct val="0"/>
              </a:spcBef>
              <a:spcAft>
                <a:spcPct val="0"/>
              </a:spcAft>
              <a:defRPr>
                <a:solidFill>
                  <a:schemeClr val="tx1"/>
                </a:solidFill>
                <a:latin typeface="Calibri" charset="0"/>
                <a:ea typeface="ＭＳ Ｐゴシック" charset="0"/>
              </a:defRPr>
            </a:lvl9pPr>
          </a:lstStyle>
          <a:p>
            <a:pPr>
              <a:defRPr/>
            </a:pPr>
            <a:r>
              <a:rPr lang="en-US" sz="1067">
                <a:solidFill>
                  <a:srgbClr val="67757D"/>
                </a:solidFill>
                <a:latin typeface="Arial" charset="0"/>
                <a:cs typeface="Arial" charset="0"/>
              </a:rPr>
              <a:t>©2022 Nuclear Energy Institute       </a:t>
            </a:r>
            <a:fld id="{D519FB55-72DC-5348-8F65-89A86754C178}" type="slidenum">
              <a:rPr lang="en-US" sz="1067" smtClean="0">
                <a:solidFill>
                  <a:srgbClr val="67757D"/>
                </a:solidFill>
                <a:latin typeface="Arial" charset="0"/>
                <a:cs typeface="Arial" charset="0"/>
              </a:rPr>
              <a:pPr>
                <a:defRPr/>
              </a:pPr>
              <a:t>‹#›</a:t>
            </a:fld>
            <a:endParaRPr lang="en-US" sz="1067">
              <a:solidFill>
                <a:srgbClr val="67757D"/>
              </a:solidFill>
              <a:latin typeface="Arial" charset="0"/>
              <a:cs typeface="Arial" charset="0"/>
            </a:endParaRPr>
          </a:p>
        </p:txBody>
      </p:sp>
      <p:sp>
        <p:nvSpPr>
          <p:cNvPr id="2" name="Rectangle 1">
            <a:extLst>
              <a:ext uri="{FF2B5EF4-FFF2-40B4-BE49-F238E27FC236}">
                <a16:creationId xmlns:a16="http://schemas.microsoft.com/office/drawing/2014/main" id="{8C33E253-02ED-1D6D-86F1-4ECAF2269346}"/>
              </a:ext>
            </a:extLst>
          </p:cNvPr>
          <p:cNvSpPr/>
          <p:nvPr userDrawn="1"/>
        </p:nvSpPr>
        <p:spPr>
          <a:xfrm>
            <a:off x="11022043" y="0"/>
            <a:ext cx="565151" cy="1117600"/>
          </a:xfrm>
          <a:prstGeom prst="rect">
            <a:avLst/>
          </a:prstGeom>
          <a:solidFill>
            <a:srgbClr val="179CD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2400">
              <a:solidFill>
                <a:srgbClr val="1F6EB7"/>
              </a:solidFill>
            </a:endParaRPr>
          </a:p>
        </p:txBody>
      </p:sp>
      <p:pic>
        <p:nvPicPr>
          <p:cNvPr id="3" name="Picture 2">
            <a:extLst>
              <a:ext uri="{FF2B5EF4-FFF2-40B4-BE49-F238E27FC236}">
                <a16:creationId xmlns:a16="http://schemas.microsoft.com/office/drawing/2014/main" id="{41450C4F-67F3-4A26-63A2-26359EC9CE4D}"/>
              </a:ext>
            </a:extLst>
          </p:cNvPr>
          <p:cNvPicPr>
            <a:picLocks noChangeAspect="1"/>
          </p:cNvPicPr>
          <p:nvPr userDrawn="1"/>
        </p:nvPicPr>
        <p:blipFill>
          <a:blip r:embed="rId2"/>
          <a:stretch>
            <a:fillRect/>
          </a:stretch>
        </p:blipFill>
        <p:spPr>
          <a:xfrm>
            <a:off x="11091215" y="654944"/>
            <a:ext cx="467109" cy="382049"/>
          </a:xfrm>
          <a:prstGeom prst="rect">
            <a:avLst/>
          </a:prstGeom>
        </p:spPr>
      </p:pic>
    </p:spTree>
    <p:extLst>
      <p:ext uri="{BB962C8B-B14F-4D97-AF65-F5344CB8AC3E}">
        <p14:creationId xmlns:p14="http://schemas.microsoft.com/office/powerpoint/2010/main" val="2561857825"/>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preserve="1" userDrawn="1">
  <p:cSld name="Two Column Bullet Text Page">
    <p:spTree>
      <p:nvGrpSpPr>
        <p:cNvPr id="1" name=""/>
        <p:cNvGrpSpPr/>
        <p:nvPr/>
      </p:nvGrpSpPr>
      <p:grpSpPr>
        <a:xfrm>
          <a:off x="0" y="0"/>
          <a:ext cx="0" cy="0"/>
          <a:chOff x="0" y="0"/>
          <a:chExt cx="0" cy="0"/>
        </a:xfrm>
      </p:grpSpPr>
      <p:sp>
        <p:nvSpPr>
          <p:cNvPr id="19" name="Text Placeholder 12"/>
          <p:cNvSpPr>
            <a:spLocks noGrp="1"/>
          </p:cNvSpPr>
          <p:nvPr>
            <p:ph type="body" sz="quarter" idx="15" hasCustomPrompt="1"/>
          </p:nvPr>
        </p:nvSpPr>
        <p:spPr>
          <a:xfrm>
            <a:off x="478220" y="362278"/>
            <a:ext cx="10335275" cy="1297191"/>
          </a:xfrm>
          <a:prstGeom prst="rect">
            <a:avLst/>
          </a:prstGeom>
        </p:spPr>
        <p:txBody>
          <a:bodyPr vert="horz"/>
          <a:lstStyle>
            <a:lvl1pPr marL="0" indent="0">
              <a:buNone/>
              <a:defRPr sz="4267" baseline="0">
                <a:solidFill>
                  <a:srgbClr val="67757D"/>
                </a:solidFill>
                <a:latin typeface="+mj-lt"/>
              </a:defRPr>
            </a:lvl1pPr>
            <a:lvl2pPr marL="609570" indent="0">
              <a:buNone/>
              <a:defRPr sz="4267">
                <a:solidFill>
                  <a:schemeClr val="bg1"/>
                </a:solidFill>
                <a:latin typeface="+mj-lt"/>
              </a:defRPr>
            </a:lvl2pPr>
            <a:lvl3pPr marL="1219140" indent="0">
              <a:buNone/>
              <a:defRPr sz="4267">
                <a:solidFill>
                  <a:schemeClr val="bg1"/>
                </a:solidFill>
                <a:latin typeface="+mj-lt"/>
              </a:defRPr>
            </a:lvl3pPr>
            <a:lvl4pPr marL="1828709" indent="0">
              <a:buNone/>
              <a:defRPr sz="4267">
                <a:solidFill>
                  <a:schemeClr val="bg1"/>
                </a:solidFill>
                <a:latin typeface="+mj-lt"/>
              </a:defRPr>
            </a:lvl4pPr>
            <a:lvl5pPr marL="2438278" indent="0">
              <a:buNone/>
              <a:defRPr sz="4267">
                <a:solidFill>
                  <a:schemeClr val="bg1"/>
                </a:solidFill>
                <a:latin typeface="+mj-lt"/>
              </a:defRPr>
            </a:lvl5pPr>
          </a:lstStyle>
          <a:p>
            <a:pPr lvl="0"/>
            <a:r>
              <a:rPr lang="en-US"/>
              <a:t>Click to edit text</a:t>
            </a:r>
          </a:p>
        </p:txBody>
      </p:sp>
      <p:sp>
        <p:nvSpPr>
          <p:cNvPr id="20" name="Text Placeholder 5"/>
          <p:cNvSpPr>
            <a:spLocks noGrp="1"/>
          </p:cNvSpPr>
          <p:nvPr>
            <p:ph type="body" sz="quarter" idx="11" hasCustomPrompt="1"/>
          </p:nvPr>
        </p:nvSpPr>
        <p:spPr>
          <a:xfrm>
            <a:off x="486558" y="1665822"/>
            <a:ext cx="5421073" cy="605495"/>
          </a:xfrm>
          <a:prstGeom prst="rect">
            <a:avLst/>
          </a:prstGeom>
        </p:spPr>
        <p:txBody>
          <a:bodyPr vert="horz"/>
          <a:lstStyle>
            <a:lvl1pPr marL="0" indent="0">
              <a:spcBef>
                <a:spcPts val="0"/>
              </a:spcBef>
              <a:spcAft>
                <a:spcPts val="800"/>
              </a:spcAft>
              <a:buNone/>
              <a:defRPr sz="3200">
                <a:solidFill>
                  <a:schemeClr val="bg2"/>
                </a:solidFill>
                <a:latin typeface="+mj-lt"/>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a:t>Click to edit text</a:t>
            </a:r>
          </a:p>
        </p:txBody>
      </p:sp>
      <p:sp>
        <p:nvSpPr>
          <p:cNvPr id="21" name="Text Placeholder 10"/>
          <p:cNvSpPr>
            <a:spLocks noGrp="1"/>
          </p:cNvSpPr>
          <p:nvPr>
            <p:ph type="body" sz="quarter" idx="13"/>
          </p:nvPr>
        </p:nvSpPr>
        <p:spPr>
          <a:xfrm>
            <a:off x="500945" y="2271315"/>
            <a:ext cx="5406672" cy="3979205"/>
          </a:xfrm>
          <a:prstGeom prst="rect">
            <a:avLst/>
          </a:prstGeom>
        </p:spPr>
        <p:txBody>
          <a:bodyPr vert="horz"/>
          <a:lstStyle>
            <a:lvl1pPr marL="311135" indent="-311135">
              <a:lnSpc>
                <a:spcPct val="100000"/>
              </a:lnSpc>
              <a:spcBef>
                <a:spcPts val="0"/>
              </a:spcBef>
              <a:spcAft>
                <a:spcPts val="0"/>
              </a:spcAft>
              <a:buClr>
                <a:schemeClr val="bg2"/>
              </a:buClr>
              <a:buFont typeface="Wingdings" charset="2"/>
              <a:buChar char="§"/>
              <a:defRPr sz="2667">
                <a:solidFill>
                  <a:srgbClr val="67757D"/>
                </a:solidFill>
              </a:defRPr>
            </a:lvl1pPr>
            <a:lvl2pPr marL="609570" indent="0">
              <a:buNone/>
              <a:defRPr sz="2667">
                <a:solidFill>
                  <a:schemeClr val="bg1"/>
                </a:solidFill>
              </a:defRPr>
            </a:lvl2pPr>
            <a:lvl3pPr marL="1219140" indent="0">
              <a:buNone/>
              <a:defRPr sz="2667">
                <a:solidFill>
                  <a:schemeClr val="bg1"/>
                </a:solidFill>
              </a:defRPr>
            </a:lvl3pPr>
            <a:lvl4pPr marL="1828709" indent="0">
              <a:buNone/>
              <a:defRPr sz="2667">
                <a:solidFill>
                  <a:schemeClr val="bg1"/>
                </a:solidFill>
              </a:defRPr>
            </a:lvl4pPr>
            <a:lvl5pPr marL="2438278" indent="0">
              <a:buNone/>
              <a:defRPr sz="2667">
                <a:solidFill>
                  <a:schemeClr val="bg1"/>
                </a:solidFill>
              </a:defRPr>
            </a:lvl5pPr>
          </a:lstStyle>
          <a:p>
            <a:pPr lvl="0"/>
            <a:r>
              <a:rPr lang="en-US"/>
              <a:t>Click to edit Master text styles</a:t>
            </a:r>
          </a:p>
        </p:txBody>
      </p:sp>
      <p:sp>
        <p:nvSpPr>
          <p:cNvPr id="22" name="Text Placeholder 5"/>
          <p:cNvSpPr>
            <a:spLocks noGrp="1"/>
          </p:cNvSpPr>
          <p:nvPr>
            <p:ph type="body" sz="quarter" idx="16" hasCustomPrompt="1"/>
          </p:nvPr>
        </p:nvSpPr>
        <p:spPr>
          <a:xfrm>
            <a:off x="6100235" y="1671563"/>
            <a:ext cx="5480220" cy="605495"/>
          </a:xfrm>
          <a:prstGeom prst="rect">
            <a:avLst/>
          </a:prstGeom>
        </p:spPr>
        <p:txBody>
          <a:bodyPr vert="horz"/>
          <a:lstStyle>
            <a:lvl1pPr marL="0" indent="0">
              <a:spcBef>
                <a:spcPts val="0"/>
              </a:spcBef>
              <a:spcAft>
                <a:spcPts val="800"/>
              </a:spcAft>
              <a:buNone/>
              <a:defRPr sz="3200">
                <a:solidFill>
                  <a:schemeClr val="bg2"/>
                </a:solidFill>
                <a:latin typeface="+mj-lt"/>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a:t>Click to edit text</a:t>
            </a:r>
          </a:p>
        </p:txBody>
      </p:sp>
      <p:sp>
        <p:nvSpPr>
          <p:cNvPr id="23" name="Text Placeholder 10"/>
          <p:cNvSpPr>
            <a:spLocks noGrp="1"/>
          </p:cNvSpPr>
          <p:nvPr>
            <p:ph type="body" sz="quarter" idx="17"/>
          </p:nvPr>
        </p:nvSpPr>
        <p:spPr>
          <a:xfrm>
            <a:off x="6114624" y="2277056"/>
            <a:ext cx="5465661" cy="3979205"/>
          </a:xfrm>
          <a:prstGeom prst="rect">
            <a:avLst/>
          </a:prstGeom>
        </p:spPr>
        <p:txBody>
          <a:bodyPr vert="horz"/>
          <a:lstStyle>
            <a:lvl1pPr marL="311135" indent="-311135">
              <a:lnSpc>
                <a:spcPct val="100000"/>
              </a:lnSpc>
              <a:spcBef>
                <a:spcPts val="0"/>
              </a:spcBef>
              <a:spcAft>
                <a:spcPts val="0"/>
              </a:spcAft>
              <a:buClr>
                <a:schemeClr val="bg2"/>
              </a:buClr>
              <a:buFont typeface="Wingdings" charset="2"/>
              <a:buChar char="§"/>
              <a:defRPr sz="2667">
                <a:solidFill>
                  <a:srgbClr val="67757D"/>
                </a:solidFill>
              </a:defRPr>
            </a:lvl1pPr>
            <a:lvl2pPr marL="609570" indent="0">
              <a:buNone/>
              <a:defRPr sz="2667">
                <a:solidFill>
                  <a:schemeClr val="bg1"/>
                </a:solidFill>
              </a:defRPr>
            </a:lvl2pPr>
            <a:lvl3pPr marL="1219140" indent="0">
              <a:buNone/>
              <a:defRPr sz="2667">
                <a:solidFill>
                  <a:schemeClr val="bg1"/>
                </a:solidFill>
              </a:defRPr>
            </a:lvl3pPr>
            <a:lvl4pPr marL="1828709" indent="0">
              <a:buNone/>
              <a:defRPr sz="2667">
                <a:solidFill>
                  <a:schemeClr val="bg1"/>
                </a:solidFill>
              </a:defRPr>
            </a:lvl4pPr>
            <a:lvl5pPr marL="2438278" indent="0">
              <a:buNone/>
              <a:defRPr sz="2667">
                <a:solidFill>
                  <a:schemeClr val="bg1"/>
                </a:solidFill>
              </a:defRPr>
            </a:lvl5pPr>
          </a:lstStyle>
          <a:p>
            <a:pPr lvl="0"/>
            <a:r>
              <a:rPr lang="en-US"/>
              <a:t>Click to edit Master text styles</a:t>
            </a:r>
          </a:p>
        </p:txBody>
      </p:sp>
      <p:sp>
        <p:nvSpPr>
          <p:cNvPr id="26" name="TextBox 25"/>
          <p:cNvSpPr txBox="1">
            <a:spLocks noChangeArrowheads="1"/>
          </p:cNvSpPr>
          <p:nvPr userDrawn="1"/>
        </p:nvSpPr>
        <p:spPr bwMode="auto">
          <a:xfrm>
            <a:off x="9150413" y="6390347"/>
            <a:ext cx="2692081" cy="287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93" tIns="60947" rIns="121893" bIns="60947">
            <a:spAutoFit/>
          </a:bodyPr>
          <a:lstStyle>
            <a:lvl1pPr defTabSz="455613">
              <a:defRPr>
                <a:solidFill>
                  <a:schemeClr val="tx1"/>
                </a:solidFill>
                <a:latin typeface="Calibri" charset="0"/>
                <a:ea typeface="ＭＳ Ｐゴシック" charset="0"/>
                <a:cs typeface="ＭＳ Ｐゴシック" charset="0"/>
              </a:defRPr>
            </a:lvl1pPr>
            <a:lvl2pPr marL="742950" indent="-285750" defTabSz="455613">
              <a:defRPr>
                <a:solidFill>
                  <a:schemeClr val="tx1"/>
                </a:solidFill>
                <a:latin typeface="Calibri" charset="0"/>
                <a:ea typeface="ＭＳ Ｐゴシック" charset="0"/>
              </a:defRPr>
            </a:lvl2pPr>
            <a:lvl3pPr marL="1143000" indent="-228600" defTabSz="455613">
              <a:defRPr>
                <a:solidFill>
                  <a:schemeClr val="tx1"/>
                </a:solidFill>
                <a:latin typeface="Calibri" charset="0"/>
                <a:ea typeface="ＭＳ Ｐゴシック" charset="0"/>
              </a:defRPr>
            </a:lvl3pPr>
            <a:lvl4pPr marL="1600200" indent="-228600" defTabSz="455613">
              <a:defRPr>
                <a:solidFill>
                  <a:schemeClr val="tx1"/>
                </a:solidFill>
                <a:latin typeface="Calibri" charset="0"/>
                <a:ea typeface="ＭＳ Ｐゴシック" charset="0"/>
              </a:defRPr>
            </a:lvl4pPr>
            <a:lvl5pPr marL="2057400" indent="-228600" defTabSz="455613">
              <a:defRPr>
                <a:solidFill>
                  <a:schemeClr val="tx1"/>
                </a:solidFill>
                <a:latin typeface="Calibri" charset="0"/>
                <a:ea typeface="ＭＳ Ｐゴシック" charset="0"/>
              </a:defRPr>
            </a:lvl5pPr>
            <a:lvl6pPr marL="2514600" indent="-228600" defTabSz="455613" fontAlgn="base">
              <a:spcBef>
                <a:spcPct val="0"/>
              </a:spcBef>
              <a:spcAft>
                <a:spcPct val="0"/>
              </a:spcAft>
              <a:defRPr>
                <a:solidFill>
                  <a:schemeClr val="tx1"/>
                </a:solidFill>
                <a:latin typeface="Calibri" charset="0"/>
                <a:ea typeface="ＭＳ Ｐゴシック" charset="0"/>
              </a:defRPr>
            </a:lvl6pPr>
            <a:lvl7pPr marL="2971800" indent="-228600" defTabSz="455613" fontAlgn="base">
              <a:spcBef>
                <a:spcPct val="0"/>
              </a:spcBef>
              <a:spcAft>
                <a:spcPct val="0"/>
              </a:spcAft>
              <a:defRPr>
                <a:solidFill>
                  <a:schemeClr val="tx1"/>
                </a:solidFill>
                <a:latin typeface="Calibri" charset="0"/>
                <a:ea typeface="ＭＳ Ｐゴシック" charset="0"/>
              </a:defRPr>
            </a:lvl7pPr>
            <a:lvl8pPr marL="3429000" indent="-228600" defTabSz="455613" fontAlgn="base">
              <a:spcBef>
                <a:spcPct val="0"/>
              </a:spcBef>
              <a:spcAft>
                <a:spcPct val="0"/>
              </a:spcAft>
              <a:defRPr>
                <a:solidFill>
                  <a:schemeClr val="tx1"/>
                </a:solidFill>
                <a:latin typeface="Calibri" charset="0"/>
                <a:ea typeface="ＭＳ Ｐゴシック" charset="0"/>
              </a:defRPr>
            </a:lvl8pPr>
            <a:lvl9pPr marL="3886200" indent="-228600" defTabSz="455613" fontAlgn="base">
              <a:spcBef>
                <a:spcPct val="0"/>
              </a:spcBef>
              <a:spcAft>
                <a:spcPct val="0"/>
              </a:spcAft>
              <a:defRPr>
                <a:solidFill>
                  <a:schemeClr val="tx1"/>
                </a:solidFill>
                <a:latin typeface="Calibri" charset="0"/>
                <a:ea typeface="ＭＳ Ｐゴシック" charset="0"/>
              </a:defRPr>
            </a:lvl9pPr>
          </a:lstStyle>
          <a:p>
            <a:pPr>
              <a:defRPr/>
            </a:pPr>
            <a:r>
              <a:rPr lang="en-US" sz="1067">
                <a:solidFill>
                  <a:srgbClr val="67757D"/>
                </a:solidFill>
                <a:latin typeface="Arial" charset="0"/>
                <a:cs typeface="Arial" charset="0"/>
              </a:rPr>
              <a:t>©2022 Nuclear Energy Institute       </a:t>
            </a:r>
            <a:fld id="{D519FB55-72DC-5348-8F65-89A86754C178}" type="slidenum">
              <a:rPr lang="en-US" sz="1067" smtClean="0">
                <a:solidFill>
                  <a:srgbClr val="67757D"/>
                </a:solidFill>
                <a:latin typeface="Arial" charset="0"/>
                <a:cs typeface="Arial" charset="0"/>
              </a:rPr>
              <a:pPr>
                <a:defRPr/>
              </a:pPr>
              <a:t>‹#›</a:t>
            </a:fld>
            <a:endParaRPr lang="en-US" sz="1067">
              <a:solidFill>
                <a:srgbClr val="67757D"/>
              </a:solidFill>
              <a:latin typeface="Arial" charset="0"/>
              <a:cs typeface="Arial" charset="0"/>
            </a:endParaRPr>
          </a:p>
        </p:txBody>
      </p:sp>
      <p:sp>
        <p:nvSpPr>
          <p:cNvPr id="2" name="Rectangle 1">
            <a:extLst>
              <a:ext uri="{FF2B5EF4-FFF2-40B4-BE49-F238E27FC236}">
                <a16:creationId xmlns:a16="http://schemas.microsoft.com/office/drawing/2014/main" id="{FB03907E-7DE0-4BCD-D7D6-CF4A613E63D6}"/>
              </a:ext>
            </a:extLst>
          </p:cNvPr>
          <p:cNvSpPr/>
          <p:nvPr userDrawn="1"/>
        </p:nvSpPr>
        <p:spPr>
          <a:xfrm>
            <a:off x="11022043" y="0"/>
            <a:ext cx="565151" cy="1117600"/>
          </a:xfrm>
          <a:prstGeom prst="rect">
            <a:avLst/>
          </a:prstGeom>
          <a:solidFill>
            <a:srgbClr val="179CD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2400">
              <a:solidFill>
                <a:srgbClr val="1F6EB7"/>
              </a:solidFill>
            </a:endParaRPr>
          </a:p>
        </p:txBody>
      </p:sp>
      <p:pic>
        <p:nvPicPr>
          <p:cNvPr id="3" name="Picture 2">
            <a:extLst>
              <a:ext uri="{FF2B5EF4-FFF2-40B4-BE49-F238E27FC236}">
                <a16:creationId xmlns:a16="http://schemas.microsoft.com/office/drawing/2014/main" id="{E59DB7B7-945F-671D-3F43-43364CE77CD0}"/>
              </a:ext>
            </a:extLst>
          </p:cNvPr>
          <p:cNvPicPr>
            <a:picLocks noChangeAspect="1"/>
          </p:cNvPicPr>
          <p:nvPr userDrawn="1"/>
        </p:nvPicPr>
        <p:blipFill>
          <a:blip r:embed="rId2"/>
          <a:stretch>
            <a:fillRect/>
          </a:stretch>
        </p:blipFill>
        <p:spPr>
          <a:xfrm>
            <a:off x="11091215" y="654944"/>
            <a:ext cx="467109" cy="382049"/>
          </a:xfrm>
          <a:prstGeom prst="rect">
            <a:avLst/>
          </a:prstGeom>
        </p:spPr>
      </p:pic>
    </p:spTree>
    <p:extLst>
      <p:ext uri="{BB962C8B-B14F-4D97-AF65-F5344CB8AC3E}">
        <p14:creationId xmlns:p14="http://schemas.microsoft.com/office/powerpoint/2010/main" val="3869669750"/>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preserve="1" userDrawn="1">
  <p:cSld name="1_Two Column Bullet Text Page">
    <p:spTree>
      <p:nvGrpSpPr>
        <p:cNvPr id="1" name=""/>
        <p:cNvGrpSpPr/>
        <p:nvPr/>
      </p:nvGrpSpPr>
      <p:grpSpPr>
        <a:xfrm>
          <a:off x="0" y="0"/>
          <a:ext cx="0" cy="0"/>
          <a:chOff x="0" y="0"/>
          <a:chExt cx="0" cy="0"/>
        </a:xfrm>
      </p:grpSpPr>
      <p:sp>
        <p:nvSpPr>
          <p:cNvPr id="19" name="Text Placeholder 12"/>
          <p:cNvSpPr>
            <a:spLocks noGrp="1"/>
          </p:cNvSpPr>
          <p:nvPr>
            <p:ph type="body" sz="quarter" idx="15" hasCustomPrompt="1"/>
          </p:nvPr>
        </p:nvSpPr>
        <p:spPr>
          <a:xfrm>
            <a:off x="478220" y="362278"/>
            <a:ext cx="10335275" cy="1297191"/>
          </a:xfrm>
          <a:prstGeom prst="rect">
            <a:avLst/>
          </a:prstGeom>
        </p:spPr>
        <p:txBody>
          <a:bodyPr vert="horz"/>
          <a:lstStyle>
            <a:lvl1pPr marL="0" indent="0">
              <a:buNone/>
              <a:defRPr sz="4267" baseline="0">
                <a:solidFill>
                  <a:srgbClr val="67757D"/>
                </a:solidFill>
                <a:latin typeface="+mj-lt"/>
              </a:defRPr>
            </a:lvl1pPr>
            <a:lvl2pPr marL="609570" indent="0">
              <a:buNone/>
              <a:defRPr sz="4267">
                <a:solidFill>
                  <a:schemeClr val="bg1"/>
                </a:solidFill>
                <a:latin typeface="+mj-lt"/>
              </a:defRPr>
            </a:lvl2pPr>
            <a:lvl3pPr marL="1219140" indent="0">
              <a:buNone/>
              <a:defRPr sz="4267">
                <a:solidFill>
                  <a:schemeClr val="bg1"/>
                </a:solidFill>
                <a:latin typeface="+mj-lt"/>
              </a:defRPr>
            </a:lvl3pPr>
            <a:lvl4pPr marL="1828709" indent="0">
              <a:buNone/>
              <a:defRPr sz="4267">
                <a:solidFill>
                  <a:schemeClr val="bg1"/>
                </a:solidFill>
                <a:latin typeface="+mj-lt"/>
              </a:defRPr>
            </a:lvl4pPr>
            <a:lvl5pPr marL="2438278" indent="0">
              <a:buNone/>
              <a:defRPr sz="4267">
                <a:solidFill>
                  <a:schemeClr val="bg1"/>
                </a:solidFill>
                <a:latin typeface="+mj-lt"/>
              </a:defRPr>
            </a:lvl5pPr>
          </a:lstStyle>
          <a:p>
            <a:pPr lvl="0"/>
            <a:r>
              <a:rPr lang="en-US"/>
              <a:t>Click to edit text</a:t>
            </a:r>
          </a:p>
        </p:txBody>
      </p:sp>
      <p:sp>
        <p:nvSpPr>
          <p:cNvPr id="21" name="Text Placeholder 10"/>
          <p:cNvSpPr>
            <a:spLocks noGrp="1"/>
          </p:cNvSpPr>
          <p:nvPr>
            <p:ph type="body" sz="quarter" idx="13"/>
          </p:nvPr>
        </p:nvSpPr>
        <p:spPr>
          <a:xfrm>
            <a:off x="500945" y="1659467"/>
            <a:ext cx="5406672" cy="4591052"/>
          </a:xfrm>
          <a:prstGeom prst="rect">
            <a:avLst/>
          </a:prstGeom>
        </p:spPr>
        <p:txBody>
          <a:bodyPr vert="horz"/>
          <a:lstStyle>
            <a:lvl1pPr marL="311135" indent="-311135">
              <a:lnSpc>
                <a:spcPct val="100000"/>
              </a:lnSpc>
              <a:spcBef>
                <a:spcPts val="0"/>
              </a:spcBef>
              <a:spcAft>
                <a:spcPts val="0"/>
              </a:spcAft>
              <a:buClr>
                <a:schemeClr val="bg2"/>
              </a:buClr>
              <a:buFont typeface="Wingdings" charset="2"/>
              <a:buChar char="§"/>
              <a:defRPr sz="2667">
                <a:solidFill>
                  <a:srgbClr val="67757D"/>
                </a:solidFill>
              </a:defRPr>
            </a:lvl1pPr>
            <a:lvl2pPr marL="609570" indent="0">
              <a:buNone/>
              <a:defRPr sz="2667">
                <a:solidFill>
                  <a:schemeClr val="bg1"/>
                </a:solidFill>
              </a:defRPr>
            </a:lvl2pPr>
            <a:lvl3pPr marL="1219140" indent="0">
              <a:buNone/>
              <a:defRPr sz="2667">
                <a:solidFill>
                  <a:schemeClr val="bg1"/>
                </a:solidFill>
              </a:defRPr>
            </a:lvl3pPr>
            <a:lvl4pPr marL="1828709" indent="0">
              <a:buNone/>
              <a:defRPr sz="2667">
                <a:solidFill>
                  <a:schemeClr val="bg1"/>
                </a:solidFill>
              </a:defRPr>
            </a:lvl4pPr>
            <a:lvl5pPr marL="2438278" indent="0">
              <a:buNone/>
              <a:defRPr sz="2667">
                <a:solidFill>
                  <a:schemeClr val="bg1"/>
                </a:solidFill>
              </a:defRPr>
            </a:lvl5pPr>
          </a:lstStyle>
          <a:p>
            <a:pPr lvl="0"/>
            <a:r>
              <a:rPr lang="en-US"/>
              <a:t>Click to edit Master text styles</a:t>
            </a:r>
          </a:p>
        </p:txBody>
      </p:sp>
      <p:sp>
        <p:nvSpPr>
          <p:cNvPr id="23" name="Text Placeholder 10"/>
          <p:cNvSpPr>
            <a:spLocks noGrp="1"/>
          </p:cNvSpPr>
          <p:nvPr>
            <p:ph type="body" sz="quarter" idx="17"/>
          </p:nvPr>
        </p:nvSpPr>
        <p:spPr>
          <a:xfrm>
            <a:off x="6114624" y="1665210"/>
            <a:ext cx="5465661" cy="4591052"/>
          </a:xfrm>
          <a:prstGeom prst="rect">
            <a:avLst/>
          </a:prstGeom>
        </p:spPr>
        <p:txBody>
          <a:bodyPr vert="horz"/>
          <a:lstStyle>
            <a:lvl1pPr marL="311135" indent="-311135">
              <a:lnSpc>
                <a:spcPct val="100000"/>
              </a:lnSpc>
              <a:spcBef>
                <a:spcPts val="0"/>
              </a:spcBef>
              <a:spcAft>
                <a:spcPts val="0"/>
              </a:spcAft>
              <a:buClr>
                <a:schemeClr val="bg2"/>
              </a:buClr>
              <a:buFont typeface="Wingdings" charset="2"/>
              <a:buChar char="§"/>
              <a:defRPr sz="2667">
                <a:solidFill>
                  <a:srgbClr val="67757D"/>
                </a:solidFill>
              </a:defRPr>
            </a:lvl1pPr>
            <a:lvl2pPr marL="609570" indent="0">
              <a:buNone/>
              <a:defRPr sz="2667">
                <a:solidFill>
                  <a:schemeClr val="bg1"/>
                </a:solidFill>
              </a:defRPr>
            </a:lvl2pPr>
            <a:lvl3pPr marL="1219140" indent="0">
              <a:buNone/>
              <a:defRPr sz="2667">
                <a:solidFill>
                  <a:schemeClr val="bg1"/>
                </a:solidFill>
              </a:defRPr>
            </a:lvl3pPr>
            <a:lvl4pPr marL="1828709" indent="0">
              <a:buNone/>
              <a:defRPr sz="2667">
                <a:solidFill>
                  <a:schemeClr val="bg1"/>
                </a:solidFill>
              </a:defRPr>
            </a:lvl4pPr>
            <a:lvl5pPr marL="2438278" indent="0">
              <a:buNone/>
              <a:defRPr sz="2667">
                <a:solidFill>
                  <a:schemeClr val="bg1"/>
                </a:solidFill>
              </a:defRPr>
            </a:lvl5pPr>
          </a:lstStyle>
          <a:p>
            <a:pPr lvl="0"/>
            <a:r>
              <a:rPr lang="en-US"/>
              <a:t>Click to edit Master text styles</a:t>
            </a:r>
          </a:p>
        </p:txBody>
      </p:sp>
      <p:sp>
        <p:nvSpPr>
          <p:cNvPr id="26" name="TextBox 25"/>
          <p:cNvSpPr txBox="1">
            <a:spLocks noChangeArrowheads="1"/>
          </p:cNvSpPr>
          <p:nvPr userDrawn="1"/>
        </p:nvSpPr>
        <p:spPr bwMode="auto">
          <a:xfrm>
            <a:off x="9150413" y="6390347"/>
            <a:ext cx="2692081" cy="287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93" tIns="60947" rIns="121893" bIns="60947">
            <a:spAutoFit/>
          </a:bodyPr>
          <a:lstStyle>
            <a:lvl1pPr defTabSz="455613">
              <a:defRPr>
                <a:solidFill>
                  <a:schemeClr val="tx1"/>
                </a:solidFill>
                <a:latin typeface="Calibri" charset="0"/>
                <a:ea typeface="ＭＳ Ｐゴシック" charset="0"/>
                <a:cs typeface="ＭＳ Ｐゴシック" charset="0"/>
              </a:defRPr>
            </a:lvl1pPr>
            <a:lvl2pPr marL="742950" indent="-285750" defTabSz="455613">
              <a:defRPr>
                <a:solidFill>
                  <a:schemeClr val="tx1"/>
                </a:solidFill>
                <a:latin typeface="Calibri" charset="0"/>
                <a:ea typeface="ＭＳ Ｐゴシック" charset="0"/>
              </a:defRPr>
            </a:lvl2pPr>
            <a:lvl3pPr marL="1143000" indent="-228600" defTabSz="455613">
              <a:defRPr>
                <a:solidFill>
                  <a:schemeClr val="tx1"/>
                </a:solidFill>
                <a:latin typeface="Calibri" charset="0"/>
                <a:ea typeface="ＭＳ Ｐゴシック" charset="0"/>
              </a:defRPr>
            </a:lvl3pPr>
            <a:lvl4pPr marL="1600200" indent="-228600" defTabSz="455613">
              <a:defRPr>
                <a:solidFill>
                  <a:schemeClr val="tx1"/>
                </a:solidFill>
                <a:latin typeface="Calibri" charset="0"/>
                <a:ea typeface="ＭＳ Ｐゴシック" charset="0"/>
              </a:defRPr>
            </a:lvl4pPr>
            <a:lvl5pPr marL="2057400" indent="-228600" defTabSz="455613">
              <a:defRPr>
                <a:solidFill>
                  <a:schemeClr val="tx1"/>
                </a:solidFill>
                <a:latin typeface="Calibri" charset="0"/>
                <a:ea typeface="ＭＳ Ｐゴシック" charset="0"/>
              </a:defRPr>
            </a:lvl5pPr>
            <a:lvl6pPr marL="2514600" indent="-228600" defTabSz="455613" fontAlgn="base">
              <a:spcBef>
                <a:spcPct val="0"/>
              </a:spcBef>
              <a:spcAft>
                <a:spcPct val="0"/>
              </a:spcAft>
              <a:defRPr>
                <a:solidFill>
                  <a:schemeClr val="tx1"/>
                </a:solidFill>
                <a:latin typeface="Calibri" charset="0"/>
                <a:ea typeface="ＭＳ Ｐゴシック" charset="0"/>
              </a:defRPr>
            </a:lvl6pPr>
            <a:lvl7pPr marL="2971800" indent="-228600" defTabSz="455613" fontAlgn="base">
              <a:spcBef>
                <a:spcPct val="0"/>
              </a:spcBef>
              <a:spcAft>
                <a:spcPct val="0"/>
              </a:spcAft>
              <a:defRPr>
                <a:solidFill>
                  <a:schemeClr val="tx1"/>
                </a:solidFill>
                <a:latin typeface="Calibri" charset="0"/>
                <a:ea typeface="ＭＳ Ｐゴシック" charset="0"/>
              </a:defRPr>
            </a:lvl7pPr>
            <a:lvl8pPr marL="3429000" indent="-228600" defTabSz="455613" fontAlgn="base">
              <a:spcBef>
                <a:spcPct val="0"/>
              </a:spcBef>
              <a:spcAft>
                <a:spcPct val="0"/>
              </a:spcAft>
              <a:defRPr>
                <a:solidFill>
                  <a:schemeClr val="tx1"/>
                </a:solidFill>
                <a:latin typeface="Calibri" charset="0"/>
                <a:ea typeface="ＭＳ Ｐゴシック" charset="0"/>
              </a:defRPr>
            </a:lvl8pPr>
            <a:lvl9pPr marL="3886200" indent="-228600" defTabSz="455613" fontAlgn="base">
              <a:spcBef>
                <a:spcPct val="0"/>
              </a:spcBef>
              <a:spcAft>
                <a:spcPct val="0"/>
              </a:spcAft>
              <a:defRPr>
                <a:solidFill>
                  <a:schemeClr val="tx1"/>
                </a:solidFill>
                <a:latin typeface="Calibri" charset="0"/>
                <a:ea typeface="ＭＳ Ｐゴシック" charset="0"/>
              </a:defRPr>
            </a:lvl9pPr>
          </a:lstStyle>
          <a:p>
            <a:pPr>
              <a:defRPr/>
            </a:pPr>
            <a:r>
              <a:rPr lang="en-US" sz="1067">
                <a:solidFill>
                  <a:srgbClr val="67757D"/>
                </a:solidFill>
                <a:latin typeface="Arial" charset="0"/>
                <a:cs typeface="Arial" charset="0"/>
              </a:rPr>
              <a:t>©2022 Nuclear Energy Institute       </a:t>
            </a:r>
            <a:fld id="{D519FB55-72DC-5348-8F65-89A86754C178}" type="slidenum">
              <a:rPr lang="en-US" sz="1067" smtClean="0">
                <a:solidFill>
                  <a:srgbClr val="67757D"/>
                </a:solidFill>
                <a:latin typeface="Arial" charset="0"/>
                <a:cs typeface="Arial" charset="0"/>
              </a:rPr>
              <a:pPr>
                <a:defRPr/>
              </a:pPr>
              <a:t>‹#›</a:t>
            </a:fld>
            <a:endParaRPr lang="en-US" sz="1067">
              <a:solidFill>
                <a:srgbClr val="67757D"/>
              </a:solidFill>
              <a:latin typeface="Arial" charset="0"/>
              <a:cs typeface="Arial" charset="0"/>
            </a:endParaRPr>
          </a:p>
        </p:txBody>
      </p:sp>
      <p:sp>
        <p:nvSpPr>
          <p:cNvPr id="2" name="Rectangle 1">
            <a:extLst>
              <a:ext uri="{FF2B5EF4-FFF2-40B4-BE49-F238E27FC236}">
                <a16:creationId xmlns:a16="http://schemas.microsoft.com/office/drawing/2014/main" id="{6C086A97-0DA4-9A2A-038D-1F07B1E04CB8}"/>
              </a:ext>
            </a:extLst>
          </p:cNvPr>
          <p:cNvSpPr/>
          <p:nvPr userDrawn="1"/>
        </p:nvSpPr>
        <p:spPr>
          <a:xfrm>
            <a:off x="11022043" y="0"/>
            <a:ext cx="565151" cy="1117600"/>
          </a:xfrm>
          <a:prstGeom prst="rect">
            <a:avLst/>
          </a:prstGeom>
          <a:solidFill>
            <a:srgbClr val="179CD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2400">
              <a:solidFill>
                <a:srgbClr val="1F6EB7"/>
              </a:solidFill>
            </a:endParaRPr>
          </a:p>
        </p:txBody>
      </p:sp>
      <p:pic>
        <p:nvPicPr>
          <p:cNvPr id="3" name="Picture 2">
            <a:extLst>
              <a:ext uri="{FF2B5EF4-FFF2-40B4-BE49-F238E27FC236}">
                <a16:creationId xmlns:a16="http://schemas.microsoft.com/office/drawing/2014/main" id="{79718CCE-14BF-01EC-DA7C-0AB660E91F51}"/>
              </a:ext>
            </a:extLst>
          </p:cNvPr>
          <p:cNvPicPr>
            <a:picLocks noChangeAspect="1"/>
          </p:cNvPicPr>
          <p:nvPr userDrawn="1"/>
        </p:nvPicPr>
        <p:blipFill>
          <a:blip r:embed="rId2"/>
          <a:stretch>
            <a:fillRect/>
          </a:stretch>
        </p:blipFill>
        <p:spPr>
          <a:xfrm>
            <a:off x="11091215" y="654944"/>
            <a:ext cx="467109" cy="382049"/>
          </a:xfrm>
          <a:prstGeom prst="rect">
            <a:avLst/>
          </a:prstGeom>
        </p:spPr>
      </p:pic>
    </p:spTree>
    <p:extLst>
      <p:ext uri="{BB962C8B-B14F-4D97-AF65-F5344CB8AC3E}">
        <p14:creationId xmlns:p14="http://schemas.microsoft.com/office/powerpoint/2010/main" val="3837093842"/>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preserve="1" userDrawn="1">
  <p:cSld name="Bullet Page, Landscape">
    <p:spTree>
      <p:nvGrpSpPr>
        <p:cNvPr id="1" name=""/>
        <p:cNvGrpSpPr/>
        <p:nvPr/>
      </p:nvGrpSpPr>
      <p:grpSpPr>
        <a:xfrm>
          <a:off x="0" y="0"/>
          <a:ext cx="0" cy="0"/>
          <a:chOff x="0" y="0"/>
          <a:chExt cx="0" cy="0"/>
        </a:xfrm>
      </p:grpSpPr>
      <p:sp>
        <p:nvSpPr>
          <p:cNvPr id="14" name="Text Placeholder 5"/>
          <p:cNvSpPr>
            <a:spLocks noGrp="1"/>
          </p:cNvSpPr>
          <p:nvPr>
            <p:ph type="body" sz="quarter" idx="11" hasCustomPrompt="1"/>
          </p:nvPr>
        </p:nvSpPr>
        <p:spPr>
          <a:xfrm>
            <a:off x="486560" y="1665822"/>
            <a:ext cx="11106425" cy="605495"/>
          </a:xfrm>
          <a:prstGeom prst="rect">
            <a:avLst/>
          </a:prstGeom>
        </p:spPr>
        <p:txBody>
          <a:bodyPr vert="horz"/>
          <a:lstStyle>
            <a:lvl1pPr marL="0" indent="0">
              <a:spcBef>
                <a:spcPts val="0"/>
              </a:spcBef>
              <a:spcAft>
                <a:spcPts val="800"/>
              </a:spcAft>
              <a:buNone/>
              <a:defRPr sz="3200">
                <a:solidFill>
                  <a:schemeClr val="bg2"/>
                </a:solidFill>
                <a:latin typeface="+mj-lt"/>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a:t>Click to edit text</a:t>
            </a:r>
          </a:p>
        </p:txBody>
      </p:sp>
      <p:sp>
        <p:nvSpPr>
          <p:cNvPr id="15" name="Text Placeholder 10"/>
          <p:cNvSpPr>
            <a:spLocks noGrp="1"/>
          </p:cNvSpPr>
          <p:nvPr>
            <p:ph type="body" sz="quarter" idx="13" hasCustomPrompt="1"/>
          </p:nvPr>
        </p:nvSpPr>
        <p:spPr>
          <a:xfrm>
            <a:off x="480420" y="2281578"/>
            <a:ext cx="11112565" cy="2093577"/>
          </a:xfrm>
          <a:prstGeom prst="rect">
            <a:avLst/>
          </a:prstGeom>
        </p:spPr>
        <p:txBody>
          <a:bodyPr vert="horz"/>
          <a:lstStyle>
            <a:lvl1pPr marL="306903" indent="-306903">
              <a:lnSpc>
                <a:spcPct val="100000"/>
              </a:lnSpc>
              <a:spcBef>
                <a:spcPts val="0"/>
              </a:spcBef>
              <a:spcAft>
                <a:spcPts val="0"/>
              </a:spcAft>
              <a:buClr>
                <a:schemeClr val="bg2"/>
              </a:buClr>
              <a:buFont typeface="Wingdings" charset="2"/>
              <a:buChar char="§"/>
              <a:defRPr sz="2667">
                <a:solidFill>
                  <a:srgbClr val="67757D"/>
                </a:solidFill>
              </a:defRPr>
            </a:lvl1pPr>
            <a:lvl2pPr marL="609570" indent="0">
              <a:buNone/>
              <a:defRPr sz="2667">
                <a:solidFill>
                  <a:schemeClr val="bg1"/>
                </a:solidFill>
              </a:defRPr>
            </a:lvl2pPr>
            <a:lvl3pPr marL="1219140" indent="0">
              <a:buNone/>
              <a:defRPr sz="2667">
                <a:solidFill>
                  <a:schemeClr val="bg1"/>
                </a:solidFill>
              </a:defRPr>
            </a:lvl3pPr>
            <a:lvl4pPr marL="1828709" indent="0">
              <a:buNone/>
              <a:defRPr sz="2667">
                <a:solidFill>
                  <a:schemeClr val="bg1"/>
                </a:solidFill>
              </a:defRPr>
            </a:lvl4pPr>
            <a:lvl5pPr marL="2438278" indent="0">
              <a:buNone/>
              <a:defRPr sz="2667">
                <a:solidFill>
                  <a:schemeClr val="bg1"/>
                </a:solidFill>
              </a:defRPr>
            </a:lvl5pPr>
          </a:lstStyle>
          <a:p>
            <a:pPr lvl="0"/>
            <a:r>
              <a:rPr lang="en-US"/>
              <a:t>Click to edit text</a:t>
            </a:r>
          </a:p>
        </p:txBody>
      </p:sp>
      <p:sp>
        <p:nvSpPr>
          <p:cNvPr id="16" name="Text Placeholder 10"/>
          <p:cNvSpPr>
            <a:spLocks noGrp="1"/>
          </p:cNvSpPr>
          <p:nvPr>
            <p:ph type="body" sz="quarter" idx="14" hasCustomPrompt="1"/>
          </p:nvPr>
        </p:nvSpPr>
        <p:spPr>
          <a:xfrm>
            <a:off x="486557" y="5001176"/>
            <a:ext cx="11106427" cy="1245109"/>
          </a:xfrm>
          <a:prstGeom prst="rect">
            <a:avLst/>
          </a:prstGeom>
        </p:spPr>
        <p:txBody>
          <a:bodyPr vert="horz"/>
          <a:lstStyle>
            <a:lvl1pPr marL="306903" indent="-306903">
              <a:spcBef>
                <a:spcPts val="0"/>
              </a:spcBef>
              <a:spcAft>
                <a:spcPts val="0"/>
              </a:spcAft>
              <a:buClr>
                <a:schemeClr val="bg2"/>
              </a:buClr>
              <a:buFont typeface="Wingdings" charset="2"/>
              <a:buChar char="§"/>
              <a:defRPr sz="2667">
                <a:solidFill>
                  <a:srgbClr val="67757D"/>
                </a:solidFill>
              </a:defRPr>
            </a:lvl1pPr>
            <a:lvl2pPr marL="609570" indent="0">
              <a:buNone/>
              <a:defRPr sz="2667">
                <a:solidFill>
                  <a:schemeClr val="bg1"/>
                </a:solidFill>
              </a:defRPr>
            </a:lvl2pPr>
            <a:lvl3pPr marL="1219140" indent="0">
              <a:buNone/>
              <a:defRPr sz="2667">
                <a:solidFill>
                  <a:schemeClr val="bg1"/>
                </a:solidFill>
              </a:defRPr>
            </a:lvl3pPr>
            <a:lvl4pPr marL="1828709" indent="0">
              <a:buNone/>
              <a:defRPr sz="2667">
                <a:solidFill>
                  <a:schemeClr val="bg1"/>
                </a:solidFill>
              </a:defRPr>
            </a:lvl4pPr>
            <a:lvl5pPr marL="2438278" indent="0">
              <a:buNone/>
              <a:defRPr sz="2667">
                <a:solidFill>
                  <a:schemeClr val="bg1"/>
                </a:solidFill>
              </a:defRPr>
            </a:lvl5pPr>
          </a:lstStyle>
          <a:p>
            <a:pPr lvl="0"/>
            <a:r>
              <a:rPr lang="en-US"/>
              <a:t>Click to edit text</a:t>
            </a:r>
          </a:p>
        </p:txBody>
      </p:sp>
      <p:sp>
        <p:nvSpPr>
          <p:cNvPr id="17" name="Text Placeholder 5"/>
          <p:cNvSpPr>
            <a:spLocks noGrp="1"/>
          </p:cNvSpPr>
          <p:nvPr>
            <p:ph type="body" sz="quarter" idx="15" hasCustomPrompt="1"/>
          </p:nvPr>
        </p:nvSpPr>
        <p:spPr>
          <a:xfrm>
            <a:off x="478220" y="4385418"/>
            <a:ext cx="11114765" cy="605495"/>
          </a:xfrm>
          <a:prstGeom prst="rect">
            <a:avLst/>
          </a:prstGeom>
        </p:spPr>
        <p:txBody>
          <a:bodyPr vert="horz"/>
          <a:lstStyle>
            <a:lvl1pPr marL="0" indent="0">
              <a:spcBef>
                <a:spcPts val="0"/>
              </a:spcBef>
              <a:spcAft>
                <a:spcPts val="800"/>
              </a:spcAft>
              <a:buNone/>
              <a:defRPr sz="3200">
                <a:solidFill>
                  <a:schemeClr val="bg2"/>
                </a:solidFill>
                <a:latin typeface="+mj-lt"/>
              </a:defRPr>
            </a:lvl1pPr>
            <a:lvl2pPr>
              <a:defRPr>
                <a:solidFill>
                  <a:srgbClr val="FFFFFF"/>
                </a:solidFill>
              </a:defRPr>
            </a:lvl2pPr>
            <a:lvl3pPr>
              <a:defRPr>
                <a:solidFill>
                  <a:srgbClr val="FFFFFF"/>
                </a:solidFill>
              </a:defRPr>
            </a:lvl3pPr>
            <a:lvl4pPr>
              <a:defRPr>
                <a:solidFill>
                  <a:srgbClr val="FFFFFF"/>
                </a:solidFill>
              </a:defRPr>
            </a:lvl4pPr>
            <a:lvl5pPr>
              <a:defRPr>
                <a:solidFill>
                  <a:srgbClr val="FFFFFF"/>
                </a:solidFill>
              </a:defRPr>
            </a:lvl5pPr>
          </a:lstStyle>
          <a:p>
            <a:pPr lvl="0"/>
            <a:r>
              <a:rPr lang="en-US"/>
              <a:t>Click to edit text</a:t>
            </a:r>
          </a:p>
        </p:txBody>
      </p:sp>
      <p:sp>
        <p:nvSpPr>
          <p:cNvPr id="18" name="Text Placeholder 12"/>
          <p:cNvSpPr>
            <a:spLocks noGrp="1"/>
          </p:cNvSpPr>
          <p:nvPr>
            <p:ph type="body" sz="quarter" idx="16" hasCustomPrompt="1"/>
          </p:nvPr>
        </p:nvSpPr>
        <p:spPr>
          <a:xfrm>
            <a:off x="478220" y="362278"/>
            <a:ext cx="10335275" cy="1297191"/>
          </a:xfrm>
          <a:prstGeom prst="rect">
            <a:avLst/>
          </a:prstGeom>
        </p:spPr>
        <p:txBody>
          <a:bodyPr vert="horz"/>
          <a:lstStyle>
            <a:lvl1pPr marL="0" indent="0">
              <a:buNone/>
              <a:defRPr sz="4267" baseline="0">
                <a:solidFill>
                  <a:srgbClr val="67757D"/>
                </a:solidFill>
                <a:latin typeface="+mj-lt"/>
              </a:defRPr>
            </a:lvl1pPr>
            <a:lvl2pPr marL="609570" indent="0">
              <a:buNone/>
              <a:defRPr sz="4267">
                <a:solidFill>
                  <a:schemeClr val="bg1"/>
                </a:solidFill>
                <a:latin typeface="+mj-lt"/>
              </a:defRPr>
            </a:lvl2pPr>
            <a:lvl3pPr marL="1219140" indent="0">
              <a:buNone/>
              <a:defRPr sz="4267">
                <a:solidFill>
                  <a:schemeClr val="bg1"/>
                </a:solidFill>
                <a:latin typeface="+mj-lt"/>
              </a:defRPr>
            </a:lvl3pPr>
            <a:lvl4pPr marL="1828709" indent="0">
              <a:buNone/>
              <a:defRPr sz="4267">
                <a:solidFill>
                  <a:schemeClr val="bg1"/>
                </a:solidFill>
                <a:latin typeface="+mj-lt"/>
              </a:defRPr>
            </a:lvl4pPr>
            <a:lvl5pPr marL="2438278" indent="0">
              <a:buNone/>
              <a:defRPr sz="4267">
                <a:solidFill>
                  <a:schemeClr val="bg1"/>
                </a:solidFill>
                <a:latin typeface="+mj-lt"/>
              </a:defRPr>
            </a:lvl5pPr>
          </a:lstStyle>
          <a:p>
            <a:pPr lvl="0"/>
            <a:r>
              <a:rPr lang="en-US"/>
              <a:t>Click to edit text</a:t>
            </a:r>
          </a:p>
        </p:txBody>
      </p:sp>
      <p:sp>
        <p:nvSpPr>
          <p:cNvPr id="21" name="TextBox 20"/>
          <p:cNvSpPr txBox="1">
            <a:spLocks noChangeArrowheads="1"/>
          </p:cNvSpPr>
          <p:nvPr userDrawn="1"/>
        </p:nvSpPr>
        <p:spPr bwMode="auto">
          <a:xfrm>
            <a:off x="9150413" y="6390347"/>
            <a:ext cx="2692081" cy="287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93" tIns="60947" rIns="121893" bIns="60947">
            <a:spAutoFit/>
          </a:bodyPr>
          <a:lstStyle>
            <a:lvl1pPr defTabSz="455613">
              <a:defRPr>
                <a:solidFill>
                  <a:schemeClr val="tx1"/>
                </a:solidFill>
                <a:latin typeface="Calibri" charset="0"/>
                <a:ea typeface="ＭＳ Ｐゴシック" charset="0"/>
                <a:cs typeface="ＭＳ Ｐゴシック" charset="0"/>
              </a:defRPr>
            </a:lvl1pPr>
            <a:lvl2pPr marL="742950" indent="-285750" defTabSz="455613">
              <a:defRPr>
                <a:solidFill>
                  <a:schemeClr val="tx1"/>
                </a:solidFill>
                <a:latin typeface="Calibri" charset="0"/>
                <a:ea typeface="ＭＳ Ｐゴシック" charset="0"/>
              </a:defRPr>
            </a:lvl2pPr>
            <a:lvl3pPr marL="1143000" indent="-228600" defTabSz="455613">
              <a:defRPr>
                <a:solidFill>
                  <a:schemeClr val="tx1"/>
                </a:solidFill>
                <a:latin typeface="Calibri" charset="0"/>
                <a:ea typeface="ＭＳ Ｐゴシック" charset="0"/>
              </a:defRPr>
            </a:lvl3pPr>
            <a:lvl4pPr marL="1600200" indent="-228600" defTabSz="455613">
              <a:defRPr>
                <a:solidFill>
                  <a:schemeClr val="tx1"/>
                </a:solidFill>
                <a:latin typeface="Calibri" charset="0"/>
                <a:ea typeface="ＭＳ Ｐゴシック" charset="0"/>
              </a:defRPr>
            </a:lvl4pPr>
            <a:lvl5pPr marL="2057400" indent="-228600" defTabSz="455613">
              <a:defRPr>
                <a:solidFill>
                  <a:schemeClr val="tx1"/>
                </a:solidFill>
                <a:latin typeface="Calibri" charset="0"/>
                <a:ea typeface="ＭＳ Ｐゴシック" charset="0"/>
              </a:defRPr>
            </a:lvl5pPr>
            <a:lvl6pPr marL="2514600" indent="-228600" defTabSz="455613" fontAlgn="base">
              <a:spcBef>
                <a:spcPct val="0"/>
              </a:spcBef>
              <a:spcAft>
                <a:spcPct val="0"/>
              </a:spcAft>
              <a:defRPr>
                <a:solidFill>
                  <a:schemeClr val="tx1"/>
                </a:solidFill>
                <a:latin typeface="Calibri" charset="0"/>
                <a:ea typeface="ＭＳ Ｐゴシック" charset="0"/>
              </a:defRPr>
            </a:lvl6pPr>
            <a:lvl7pPr marL="2971800" indent="-228600" defTabSz="455613" fontAlgn="base">
              <a:spcBef>
                <a:spcPct val="0"/>
              </a:spcBef>
              <a:spcAft>
                <a:spcPct val="0"/>
              </a:spcAft>
              <a:defRPr>
                <a:solidFill>
                  <a:schemeClr val="tx1"/>
                </a:solidFill>
                <a:latin typeface="Calibri" charset="0"/>
                <a:ea typeface="ＭＳ Ｐゴシック" charset="0"/>
              </a:defRPr>
            </a:lvl7pPr>
            <a:lvl8pPr marL="3429000" indent="-228600" defTabSz="455613" fontAlgn="base">
              <a:spcBef>
                <a:spcPct val="0"/>
              </a:spcBef>
              <a:spcAft>
                <a:spcPct val="0"/>
              </a:spcAft>
              <a:defRPr>
                <a:solidFill>
                  <a:schemeClr val="tx1"/>
                </a:solidFill>
                <a:latin typeface="Calibri" charset="0"/>
                <a:ea typeface="ＭＳ Ｐゴシック" charset="0"/>
              </a:defRPr>
            </a:lvl8pPr>
            <a:lvl9pPr marL="3886200" indent="-228600" defTabSz="455613" fontAlgn="base">
              <a:spcBef>
                <a:spcPct val="0"/>
              </a:spcBef>
              <a:spcAft>
                <a:spcPct val="0"/>
              </a:spcAft>
              <a:defRPr>
                <a:solidFill>
                  <a:schemeClr val="tx1"/>
                </a:solidFill>
                <a:latin typeface="Calibri" charset="0"/>
                <a:ea typeface="ＭＳ Ｐゴシック" charset="0"/>
              </a:defRPr>
            </a:lvl9pPr>
          </a:lstStyle>
          <a:p>
            <a:pPr>
              <a:defRPr/>
            </a:pPr>
            <a:r>
              <a:rPr lang="en-US" sz="1067">
                <a:solidFill>
                  <a:srgbClr val="67757D"/>
                </a:solidFill>
                <a:latin typeface="Arial" charset="0"/>
                <a:cs typeface="Arial" charset="0"/>
              </a:rPr>
              <a:t>©2022 Nuclear Energy Institute       </a:t>
            </a:r>
            <a:fld id="{D519FB55-72DC-5348-8F65-89A86754C178}" type="slidenum">
              <a:rPr lang="en-US" sz="1067" smtClean="0">
                <a:solidFill>
                  <a:srgbClr val="67757D"/>
                </a:solidFill>
                <a:latin typeface="Arial" charset="0"/>
                <a:cs typeface="Arial" charset="0"/>
              </a:rPr>
              <a:pPr>
                <a:defRPr/>
              </a:pPr>
              <a:t>‹#›</a:t>
            </a:fld>
            <a:endParaRPr lang="en-US" sz="1067">
              <a:solidFill>
                <a:srgbClr val="67757D"/>
              </a:solidFill>
              <a:latin typeface="Arial" charset="0"/>
              <a:cs typeface="Arial" charset="0"/>
            </a:endParaRPr>
          </a:p>
        </p:txBody>
      </p:sp>
      <p:sp>
        <p:nvSpPr>
          <p:cNvPr id="2" name="Rectangle 1">
            <a:extLst>
              <a:ext uri="{FF2B5EF4-FFF2-40B4-BE49-F238E27FC236}">
                <a16:creationId xmlns:a16="http://schemas.microsoft.com/office/drawing/2014/main" id="{C9BA7BB3-CF48-8715-30CF-6A2AA32753B0}"/>
              </a:ext>
            </a:extLst>
          </p:cNvPr>
          <p:cNvSpPr/>
          <p:nvPr userDrawn="1"/>
        </p:nvSpPr>
        <p:spPr>
          <a:xfrm>
            <a:off x="11022043" y="0"/>
            <a:ext cx="565151" cy="1117600"/>
          </a:xfrm>
          <a:prstGeom prst="rect">
            <a:avLst/>
          </a:prstGeom>
          <a:solidFill>
            <a:srgbClr val="179CD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2400">
              <a:solidFill>
                <a:srgbClr val="1F6EB7"/>
              </a:solidFill>
            </a:endParaRPr>
          </a:p>
        </p:txBody>
      </p:sp>
      <p:pic>
        <p:nvPicPr>
          <p:cNvPr id="3" name="Picture 2">
            <a:extLst>
              <a:ext uri="{FF2B5EF4-FFF2-40B4-BE49-F238E27FC236}">
                <a16:creationId xmlns:a16="http://schemas.microsoft.com/office/drawing/2014/main" id="{80FBAACA-92A0-084D-8AEF-535EE51049DB}"/>
              </a:ext>
            </a:extLst>
          </p:cNvPr>
          <p:cNvPicPr>
            <a:picLocks noChangeAspect="1"/>
          </p:cNvPicPr>
          <p:nvPr userDrawn="1"/>
        </p:nvPicPr>
        <p:blipFill>
          <a:blip r:embed="rId2"/>
          <a:stretch>
            <a:fillRect/>
          </a:stretch>
        </p:blipFill>
        <p:spPr>
          <a:xfrm>
            <a:off x="11091215" y="654944"/>
            <a:ext cx="467109" cy="382049"/>
          </a:xfrm>
          <a:prstGeom prst="rect">
            <a:avLst/>
          </a:prstGeom>
        </p:spPr>
      </p:pic>
    </p:spTree>
    <p:extLst>
      <p:ext uri="{BB962C8B-B14F-4D97-AF65-F5344CB8AC3E}">
        <p14:creationId xmlns:p14="http://schemas.microsoft.com/office/powerpoint/2010/main" val="147565112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p:cSld name="1_Title and Hexagon Image">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C34B0506-2B64-3E49-5FE4-D6A0EBC598C6}"/>
              </a:ext>
            </a:extLst>
          </p:cNvPr>
          <p:cNvGraphicFramePr>
            <a:graphicFrameLocks noChangeAspect="1"/>
          </p:cNvGraphicFramePr>
          <p:nvPr>
            <p:custDataLst>
              <p:tags r:id="rId1"/>
            </p:custDataLst>
            <p:extLst>
              <p:ext uri="{D42A27DB-BD31-4B8C-83A1-F6EECF244321}">
                <p14:modId xmlns:p14="http://schemas.microsoft.com/office/powerpoint/2010/main" val="171722868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06" imgH="308" progId="TCLayout.ActiveDocument.1">
                  <p:embed/>
                </p:oleObj>
              </mc:Choice>
              <mc:Fallback>
                <p:oleObj name="think-cell Slide" r:id="rId3" imgW="306" imgH="308" progId="TCLayout.ActiveDocument.1">
                  <p:embed/>
                  <p:pic>
                    <p:nvPicPr>
                      <p:cNvPr id="7" name="Object 6" hidden="1">
                        <a:extLst>
                          <a:ext uri="{FF2B5EF4-FFF2-40B4-BE49-F238E27FC236}">
                            <a16:creationId xmlns:a16="http://schemas.microsoft.com/office/drawing/2014/main" id="{C34B0506-2B64-3E49-5FE4-D6A0EBC598C6}"/>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sp>
        <p:nvSpPr>
          <p:cNvPr id="2" name="Title 1"/>
          <p:cNvSpPr>
            <a:spLocks noGrp="1"/>
          </p:cNvSpPr>
          <p:nvPr>
            <p:ph type="title"/>
          </p:nvPr>
        </p:nvSpPr>
        <p:spPr>
          <a:xfrm>
            <a:off x="1097541" y="713085"/>
            <a:ext cx="10703934" cy="701731"/>
          </a:xfrm>
          <a:effectLst/>
        </p:spPr>
        <p:txBody>
          <a:bodyPr vert="horz" anchor="t"/>
          <a:lstStyle>
            <a:lvl1pPr>
              <a:defRPr spc="-100" baseline="0">
                <a:gradFill flip="none" rotWithShape="1">
                  <a:gsLst>
                    <a:gs pos="0">
                      <a:schemeClr val="accent4"/>
                    </a:gs>
                    <a:gs pos="50000">
                      <a:srgbClr val="4F3F7D"/>
                    </a:gs>
                    <a:gs pos="100000">
                      <a:schemeClr val="accent1"/>
                    </a:gs>
                  </a:gsLst>
                  <a:lin ang="0" scaled="1"/>
                  <a:tileRect/>
                </a:gradFill>
                <a:effectLst/>
              </a:defRPr>
            </a:lvl1pPr>
          </a:lstStyle>
          <a:p>
            <a:r>
              <a:rPr lang="en-US"/>
              <a:t>Click to edit Master title style</a:t>
            </a:r>
          </a:p>
        </p:txBody>
      </p:sp>
      <p:sp>
        <p:nvSpPr>
          <p:cNvPr id="4" name="Picture Placeholder 3">
            <a:extLst>
              <a:ext uri="{FF2B5EF4-FFF2-40B4-BE49-F238E27FC236}">
                <a16:creationId xmlns:a16="http://schemas.microsoft.com/office/drawing/2014/main" id="{6DF3A5E1-DCF4-ACA1-0960-C0BDE8EAC7CA}"/>
              </a:ext>
            </a:extLst>
          </p:cNvPr>
          <p:cNvSpPr>
            <a:spLocks noGrp="1"/>
          </p:cNvSpPr>
          <p:nvPr>
            <p:ph type="pic" sz="quarter" idx="10"/>
          </p:nvPr>
        </p:nvSpPr>
        <p:spPr>
          <a:xfrm>
            <a:off x="5669887" y="781970"/>
            <a:ext cx="6141112" cy="5285455"/>
          </a:xfrm>
          <a:prstGeom prst="hexagon">
            <a:avLst/>
          </a:prstGeom>
        </p:spPr>
        <p:txBody>
          <a:bodyPr/>
          <a:lstStyle/>
          <a:p>
            <a:r>
              <a:rPr lang="en-US"/>
              <a:t>Click icon to add picture</a:t>
            </a:r>
          </a:p>
        </p:txBody>
      </p:sp>
      <p:sp>
        <p:nvSpPr>
          <p:cNvPr id="3" name="Content Placeholder 2">
            <a:extLst>
              <a:ext uri="{FF2B5EF4-FFF2-40B4-BE49-F238E27FC236}">
                <a16:creationId xmlns:a16="http://schemas.microsoft.com/office/drawing/2014/main" id="{30920039-9E5B-ABAA-DBE1-183FE7CACF87}"/>
              </a:ext>
            </a:extLst>
          </p:cNvPr>
          <p:cNvSpPr>
            <a:spLocks noGrp="1"/>
          </p:cNvSpPr>
          <p:nvPr>
            <p:ph idx="1"/>
          </p:nvPr>
        </p:nvSpPr>
        <p:spPr>
          <a:xfrm>
            <a:off x="1097541" y="2495550"/>
            <a:ext cx="4388859" cy="3373542"/>
          </a:xfrm>
        </p:spPr>
        <p:txBody>
          <a:bodyPr/>
          <a:lstStyle>
            <a:lvl1pPr marL="230188" indent="-230188">
              <a:buClr>
                <a:srgbClr val="032C5D"/>
              </a:buClr>
              <a:defRPr i="1">
                <a:solidFill>
                  <a:srgbClr val="032C5D"/>
                </a:solidFill>
              </a:defRPr>
            </a:lvl1pPr>
            <a:lvl2pPr marL="684213" indent="-222250">
              <a:buClr>
                <a:srgbClr val="032C5D"/>
              </a:buClr>
              <a:defRPr i="1">
                <a:solidFill>
                  <a:srgbClr val="032C5D"/>
                </a:solidFill>
              </a:defRPr>
            </a:lvl2pPr>
            <a:lvl3pPr marL="1144588" indent="-230188">
              <a:buClr>
                <a:srgbClr val="032C5D"/>
              </a:buClr>
              <a:defRPr i="1">
                <a:solidFill>
                  <a:srgbClr val="032C5D"/>
                </a:solidFill>
              </a:defRPr>
            </a:lvl3pPr>
            <a:lvl4pPr marL="1598613" indent="-222250">
              <a:buClr>
                <a:srgbClr val="032C5D"/>
              </a:buClr>
              <a:defRPr i="1">
                <a:solidFill>
                  <a:srgbClr val="032C5D"/>
                </a:solidFill>
              </a:defRPr>
            </a:lvl4pPr>
          </a:lstStyle>
          <a:p>
            <a:pPr lvl="0"/>
            <a:r>
              <a:rPr lang="en-US"/>
              <a:t>Click to edit Master text styles</a:t>
            </a:r>
          </a:p>
          <a:p>
            <a:pPr lvl="1"/>
            <a:r>
              <a:rPr lang="en-US"/>
              <a:t>Second level</a:t>
            </a:r>
          </a:p>
          <a:p>
            <a:pPr lvl="2"/>
            <a:r>
              <a:rPr lang="en-US"/>
              <a:t>Third level</a:t>
            </a:r>
          </a:p>
          <a:p>
            <a:pPr lvl="3"/>
            <a:r>
              <a:rPr lang="en-US"/>
              <a:t>Fourth level</a:t>
            </a:r>
          </a:p>
        </p:txBody>
      </p:sp>
      <p:sp>
        <p:nvSpPr>
          <p:cNvPr id="5" name="Content Placeholder 2">
            <a:extLst>
              <a:ext uri="{FF2B5EF4-FFF2-40B4-BE49-F238E27FC236}">
                <a16:creationId xmlns:a16="http://schemas.microsoft.com/office/drawing/2014/main" id="{D1EAC0FE-CC87-3066-DDC9-DB680D60F2FF}"/>
              </a:ext>
            </a:extLst>
          </p:cNvPr>
          <p:cNvSpPr>
            <a:spLocks noGrp="1"/>
          </p:cNvSpPr>
          <p:nvPr>
            <p:ph idx="11"/>
          </p:nvPr>
        </p:nvSpPr>
        <p:spPr>
          <a:xfrm>
            <a:off x="1097541" y="1962150"/>
            <a:ext cx="4388859" cy="757130"/>
          </a:xfrm>
        </p:spPr>
        <p:txBody>
          <a:bodyPr wrap="square">
            <a:spAutoFit/>
          </a:bodyPr>
          <a:lstStyle>
            <a:lvl1pPr marL="0" indent="0">
              <a:buClr>
                <a:srgbClr val="032C5D"/>
              </a:buClr>
              <a:buNone/>
              <a:defRPr sz="2400" b="1" i="1">
                <a:solidFill>
                  <a:srgbClr val="032C5D"/>
                </a:solidFill>
              </a:defRPr>
            </a:lvl1pPr>
            <a:lvl2pPr marL="461963" indent="0">
              <a:buClr>
                <a:srgbClr val="032C5D"/>
              </a:buClr>
              <a:buNone/>
              <a:defRPr sz="2400" b="1" i="0">
                <a:solidFill>
                  <a:srgbClr val="032C5D"/>
                </a:solidFill>
              </a:defRPr>
            </a:lvl2pPr>
            <a:lvl3pPr marL="914400" indent="0">
              <a:buClr>
                <a:srgbClr val="032C5D"/>
              </a:buClr>
              <a:buNone/>
              <a:defRPr sz="2400" b="1" i="0">
                <a:solidFill>
                  <a:srgbClr val="032C5D"/>
                </a:solidFill>
              </a:defRPr>
            </a:lvl3pPr>
            <a:lvl4pPr marL="1376363" indent="0">
              <a:buClr>
                <a:srgbClr val="032C5D"/>
              </a:buClr>
              <a:buNone/>
              <a:defRPr sz="2400" b="1" i="0">
                <a:solidFill>
                  <a:srgbClr val="032C5D"/>
                </a:solidFill>
              </a:defRPr>
            </a:lvl4pPr>
          </a:lstStyle>
          <a:p>
            <a:pPr lvl="0"/>
            <a:r>
              <a:rPr lang="en-US"/>
              <a:t>Click to edit Master text styles</a:t>
            </a:r>
          </a:p>
        </p:txBody>
      </p:sp>
    </p:spTree>
    <p:extLst>
      <p:ext uri="{BB962C8B-B14F-4D97-AF65-F5344CB8AC3E}">
        <p14:creationId xmlns:p14="http://schemas.microsoft.com/office/powerpoint/2010/main" val="300424880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sldLayout>
</file>

<file path=ppt/slideLayouts/slideLayout80.xml><?xml version="1.0" encoding="utf-8"?>
<p:sldLayout xmlns:a="http://schemas.openxmlformats.org/drawingml/2006/main" xmlns:r="http://schemas.openxmlformats.org/officeDocument/2006/relationships" xmlns:p="http://schemas.openxmlformats.org/presentationml/2006/main" preserve="1" userDrawn="1">
  <p:cSld name="1_Bullet Page, Landscape">
    <p:spTree>
      <p:nvGrpSpPr>
        <p:cNvPr id="1" name=""/>
        <p:cNvGrpSpPr/>
        <p:nvPr/>
      </p:nvGrpSpPr>
      <p:grpSpPr>
        <a:xfrm>
          <a:off x="0" y="0"/>
          <a:ext cx="0" cy="0"/>
          <a:chOff x="0" y="0"/>
          <a:chExt cx="0" cy="0"/>
        </a:xfrm>
      </p:grpSpPr>
      <p:sp>
        <p:nvSpPr>
          <p:cNvPr id="10" name="Text Placeholder 10"/>
          <p:cNvSpPr>
            <a:spLocks noGrp="1"/>
          </p:cNvSpPr>
          <p:nvPr>
            <p:ph type="body" sz="quarter" idx="13" hasCustomPrompt="1"/>
          </p:nvPr>
        </p:nvSpPr>
        <p:spPr>
          <a:xfrm>
            <a:off x="480420" y="1659469"/>
            <a:ext cx="11112565" cy="4730879"/>
          </a:xfrm>
          <a:prstGeom prst="rect">
            <a:avLst/>
          </a:prstGeom>
        </p:spPr>
        <p:txBody>
          <a:bodyPr vert="horz"/>
          <a:lstStyle>
            <a:lvl1pPr marL="306903" indent="-306903">
              <a:lnSpc>
                <a:spcPct val="100000"/>
              </a:lnSpc>
              <a:spcBef>
                <a:spcPts val="0"/>
              </a:spcBef>
              <a:spcAft>
                <a:spcPts val="0"/>
              </a:spcAft>
              <a:buClr>
                <a:schemeClr val="bg2"/>
              </a:buClr>
              <a:buFont typeface="Wingdings" charset="2"/>
              <a:buChar char="§"/>
              <a:defRPr sz="2667">
                <a:solidFill>
                  <a:schemeClr val="tx1"/>
                </a:solidFill>
              </a:defRPr>
            </a:lvl1pPr>
            <a:lvl2pPr marL="1066747" indent="-457178">
              <a:buClr>
                <a:schemeClr val="bg2"/>
              </a:buClr>
              <a:buFont typeface="Arial"/>
              <a:buChar char="•"/>
              <a:defRPr sz="2667">
                <a:solidFill>
                  <a:schemeClr val="tx1"/>
                </a:solidFill>
              </a:defRPr>
            </a:lvl2pPr>
            <a:lvl3pPr marL="1676317" indent="-457178">
              <a:buClr>
                <a:schemeClr val="bg2"/>
              </a:buClr>
              <a:buSzPct val="50000"/>
              <a:buFont typeface="Wingdings" charset="2"/>
              <a:buChar char="u"/>
              <a:defRPr sz="2667" baseline="0">
                <a:solidFill>
                  <a:schemeClr val="tx1"/>
                </a:solidFill>
              </a:defRPr>
            </a:lvl3pPr>
            <a:lvl4pPr marL="1828709" indent="0">
              <a:buNone/>
              <a:defRPr sz="2667">
                <a:solidFill>
                  <a:schemeClr val="bg1"/>
                </a:solidFill>
              </a:defRPr>
            </a:lvl4pPr>
            <a:lvl5pPr marL="2438278" indent="0">
              <a:buNone/>
              <a:defRPr sz="2667">
                <a:solidFill>
                  <a:schemeClr val="bg1"/>
                </a:solidFill>
              </a:defRPr>
            </a:lvl5pPr>
          </a:lstStyle>
          <a:p>
            <a:pPr lvl="0"/>
            <a:r>
              <a:rPr lang="en-US"/>
              <a:t>Click to edit text</a:t>
            </a:r>
          </a:p>
          <a:p>
            <a:pPr lvl="1"/>
            <a:r>
              <a:rPr lang="en-US"/>
              <a:t>Second level</a:t>
            </a:r>
          </a:p>
          <a:p>
            <a:pPr lvl="2"/>
            <a:r>
              <a:rPr lang="en-US"/>
              <a:t>Third level</a:t>
            </a:r>
          </a:p>
        </p:txBody>
      </p:sp>
      <p:sp>
        <p:nvSpPr>
          <p:cNvPr id="11" name="Text Placeholder 12"/>
          <p:cNvSpPr>
            <a:spLocks noGrp="1"/>
          </p:cNvSpPr>
          <p:nvPr>
            <p:ph type="body" sz="quarter" idx="16" hasCustomPrompt="1"/>
          </p:nvPr>
        </p:nvSpPr>
        <p:spPr>
          <a:xfrm>
            <a:off x="478220" y="362278"/>
            <a:ext cx="10335275" cy="1297191"/>
          </a:xfrm>
          <a:prstGeom prst="rect">
            <a:avLst/>
          </a:prstGeom>
        </p:spPr>
        <p:txBody>
          <a:bodyPr vert="horz"/>
          <a:lstStyle>
            <a:lvl1pPr marL="0" indent="0">
              <a:buNone/>
              <a:defRPr sz="4267" baseline="0">
                <a:solidFill>
                  <a:schemeClr val="tx1"/>
                </a:solidFill>
                <a:latin typeface="+mj-lt"/>
              </a:defRPr>
            </a:lvl1pPr>
            <a:lvl2pPr marL="609570" indent="0">
              <a:buNone/>
              <a:defRPr sz="4267">
                <a:solidFill>
                  <a:schemeClr val="bg1"/>
                </a:solidFill>
                <a:latin typeface="+mj-lt"/>
              </a:defRPr>
            </a:lvl2pPr>
            <a:lvl3pPr marL="1219140" indent="0">
              <a:buNone/>
              <a:defRPr sz="4267">
                <a:solidFill>
                  <a:schemeClr val="bg1"/>
                </a:solidFill>
                <a:latin typeface="+mj-lt"/>
              </a:defRPr>
            </a:lvl3pPr>
            <a:lvl4pPr marL="1828709" indent="0">
              <a:buNone/>
              <a:defRPr sz="4267">
                <a:solidFill>
                  <a:schemeClr val="bg1"/>
                </a:solidFill>
                <a:latin typeface="+mj-lt"/>
              </a:defRPr>
            </a:lvl4pPr>
            <a:lvl5pPr marL="2438278" indent="0">
              <a:buNone/>
              <a:defRPr sz="4267">
                <a:solidFill>
                  <a:schemeClr val="bg1"/>
                </a:solidFill>
                <a:latin typeface="+mj-lt"/>
              </a:defRPr>
            </a:lvl5pPr>
          </a:lstStyle>
          <a:p>
            <a:pPr lvl="0"/>
            <a:r>
              <a:rPr lang="en-US"/>
              <a:t>Click to edit text</a:t>
            </a:r>
          </a:p>
        </p:txBody>
      </p:sp>
      <p:sp>
        <p:nvSpPr>
          <p:cNvPr id="2" name="Rectangle 1">
            <a:extLst>
              <a:ext uri="{FF2B5EF4-FFF2-40B4-BE49-F238E27FC236}">
                <a16:creationId xmlns:a16="http://schemas.microsoft.com/office/drawing/2014/main" id="{68EADFF2-70D7-FBEF-90DE-0F1B98F13451}"/>
              </a:ext>
            </a:extLst>
          </p:cNvPr>
          <p:cNvSpPr/>
          <p:nvPr userDrawn="1"/>
        </p:nvSpPr>
        <p:spPr>
          <a:xfrm>
            <a:off x="11022043" y="0"/>
            <a:ext cx="565151" cy="1117600"/>
          </a:xfrm>
          <a:prstGeom prst="rect">
            <a:avLst/>
          </a:prstGeom>
          <a:solidFill>
            <a:srgbClr val="179CD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2400">
              <a:solidFill>
                <a:srgbClr val="1F6EB7"/>
              </a:solidFill>
            </a:endParaRPr>
          </a:p>
        </p:txBody>
      </p:sp>
      <p:pic>
        <p:nvPicPr>
          <p:cNvPr id="3" name="Picture 2">
            <a:extLst>
              <a:ext uri="{FF2B5EF4-FFF2-40B4-BE49-F238E27FC236}">
                <a16:creationId xmlns:a16="http://schemas.microsoft.com/office/drawing/2014/main" id="{BBA3607A-BC61-3CEF-8E18-0FE38401E683}"/>
              </a:ext>
            </a:extLst>
          </p:cNvPr>
          <p:cNvPicPr>
            <a:picLocks noChangeAspect="1"/>
          </p:cNvPicPr>
          <p:nvPr userDrawn="1"/>
        </p:nvPicPr>
        <p:blipFill>
          <a:blip r:embed="rId2"/>
          <a:stretch>
            <a:fillRect/>
          </a:stretch>
        </p:blipFill>
        <p:spPr>
          <a:xfrm>
            <a:off x="11091215" y="654944"/>
            <a:ext cx="467109" cy="382049"/>
          </a:xfrm>
          <a:prstGeom prst="rect">
            <a:avLst/>
          </a:prstGeom>
        </p:spPr>
      </p:pic>
    </p:spTree>
    <p:extLst>
      <p:ext uri="{BB962C8B-B14F-4D97-AF65-F5344CB8AC3E}">
        <p14:creationId xmlns:p14="http://schemas.microsoft.com/office/powerpoint/2010/main" val="1896854496"/>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preserve="1" userDrawn="1">
  <p:cSld name="Full Page Image, 1 Line Title">
    <p:spTree>
      <p:nvGrpSpPr>
        <p:cNvPr id="1" name=""/>
        <p:cNvGrpSpPr/>
        <p:nvPr/>
      </p:nvGrpSpPr>
      <p:grpSpPr>
        <a:xfrm>
          <a:off x="0" y="0"/>
          <a:ext cx="0" cy="0"/>
          <a:chOff x="0" y="0"/>
          <a:chExt cx="0" cy="0"/>
        </a:xfrm>
      </p:grpSpPr>
      <p:sp>
        <p:nvSpPr>
          <p:cNvPr id="4" name="Text Placeholder 12"/>
          <p:cNvSpPr>
            <a:spLocks noGrp="1"/>
          </p:cNvSpPr>
          <p:nvPr>
            <p:ph type="body" sz="quarter" idx="15" hasCustomPrompt="1"/>
          </p:nvPr>
        </p:nvSpPr>
        <p:spPr>
          <a:xfrm>
            <a:off x="478220" y="362277"/>
            <a:ext cx="10335275" cy="782136"/>
          </a:xfrm>
          <a:prstGeom prst="rect">
            <a:avLst/>
          </a:prstGeom>
        </p:spPr>
        <p:txBody>
          <a:bodyPr vert="horz"/>
          <a:lstStyle>
            <a:lvl1pPr marL="0" indent="0">
              <a:buNone/>
              <a:defRPr sz="4267">
                <a:solidFill>
                  <a:srgbClr val="67757D"/>
                </a:solidFill>
                <a:latin typeface="+mj-lt"/>
              </a:defRPr>
            </a:lvl1pPr>
            <a:lvl2pPr marL="609570" indent="0">
              <a:buNone/>
              <a:defRPr sz="4267">
                <a:solidFill>
                  <a:schemeClr val="bg1"/>
                </a:solidFill>
                <a:latin typeface="+mj-lt"/>
              </a:defRPr>
            </a:lvl2pPr>
            <a:lvl3pPr marL="1219140" indent="0">
              <a:buNone/>
              <a:defRPr sz="4267">
                <a:solidFill>
                  <a:schemeClr val="bg1"/>
                </a:solidFill>
                <a:latin typeface="+mj-lt"/>
              </a:defRPr>
            </a:lvl3pPr>
            <a:lvl4pPr marL="1828709" indent="0">
              <a:buNone/>
              <a:defRPr sz="4267">
                <a:solidFill>
                  <a:schemeClr val="bg1"/>
                </a:solidFill>
                <a:latin typeface="+mj-lt"/>
              </a:defRPr>
            </a:lvl4pPr>
            <a:lvl5pPr marL="2438278" indent="0">
              <a:buNone/>
              <a:defRPr sz="4267">
                <a:solidFill>
                  <a:schemeClr val="bg1"/>
                </a:solidFill>
                <a:latin typeface="+mj-lt"/>
              </a:defRPr>
            </a:lvl5pPr>
          </a:lstStyle>
          <a:p>
            <a:pPr lvl="0"/>
            <a:r>
              <a:rPr lang="en-US"/>
              <a:t>Click to edit text</a:t>
            </a:r>
          </a:p>
        </p:txBody>
      </p:sp>
      <p:sp>
        <p:nvSpPr>
          <p:cNvPr id="10" name="TextBox 9"/>
          <p:cNvSpPr txBox="1">
            <a:spLocks noChangeArrowheads="1"/>
          </p:cNvSpPr>
          <p:nvPr userDrawn="1"/>
        </p:nvSpPr>
        <p:spPr bwMode="auto">
          <a:xfrm>
            <a:off x="9150413" y="6390347"/>
            <a:ext cx="2692081" cy="287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93" tIns="60947" rIns="121893" bIns="60947">
            <a:spAutoFit/>
          </a:bodyPr>
          <a:lstStyle>
            <a:lvl1pPr defTabSz="455613">
              <a:defRPr>
                <a:solidFill>
                  <a:schemeClr val="tx1"/>
                </a:solidFill>
                <a:latin typeface="Calibri" charset="0"/>
                <a:ea typeface="ＭＳ Ｐゴシック" charset="0"/>
                <a:cs typeface="ＭＳ Ｐゴシック" charset="0"/>
              </a:defRPr>
            </a:lvl1pPr>
            <a:lvl2pPr marL="742950" indent="-285750" defTabSz="455613">
              <a:defRPr>
                <a:solidFill>
                  <a:schemeClr val="tx1"/>
                </a:solidFill>
                <a:latin typeface="Calibri" charset="0"/>
                <a:ea typeface="ＭＳ Ｐゴシック" charset="0"/>
              </a:defRPr>
            </a:lvl2pPr>
            <a:lvl3pPr marL="1143000" indent="-228600" defTabSz="455613">
              <a:defRPr>
                <a:solidFill>
                  <a:schemeClr val="tx1"/>
                </a:solidFill>
                <a:latin typeface="Calibri" charset="0"/>
                <a:ea typeface="ＭＳ Ｐゴシック" charset="0"/>
              </a:defRPr>
            </a:lvl3pPr>
            <a:lvl4pPr marL="1600200" indent="-228600" defTabSz="455613">
              <a:defRPr>
                <a:solidFill>
                  <a:schemeClr val="tx1"/>
                </a:solidFill>
                <a:latin typeface="Calibri" charset="0"/>
                <a:ea typeface="ＭＳ Ｐゴシック" charset="0"/>
              </a:defRPr>
            </a:lvl4pPr>
            <a:lvl5pPr marL="2057400" indent="-228600" defTabSz="455613">
              <a:defRPr>
                <a:solidFill>
                  <a:schemeClr val="tx1"/>
                </a:solidFill>
                <a:latin typeface="Calibri" charset="0"/>
                <a:ea typeface="ＭＳ Ｐゴシック" charset="0"/>
              </a:defRPr>
            </a:lvl5pPr>
            <a:lvl6pPr marL="2514600" indent="-228600" defTabSz="455613" fontAlgn="base">
              <a:spcBef>
                <a:spcPct val="0"/>
              </a:spcBef>
              <a:spcAft>
                <a:spcPct val="0"/>
              </a:spcAft>
              <a:defRPr>
                <a:solidFill>
                  <a:schemeClr val="tx1"/>
                </a:solidFill>
                <a:latin typeface="Calibri" charset="0"/>
                <a:ea typeface="ＭＳ Ｐゴシック" charset="0"/>
              </a:defRPr>
            </a:lvl6pPr>
            <a:lvl7pPr marL="2971800" indent="-228600" defTabSz="455613" fontAlgn="base">
              <a:spcBef>
                <a:spcPct val="0"/>
              </a:spcBef>
              <a:spcAft>
                <a:spcPct val="0"/>
              </a:spcAft>
              <a:defRPr>
                <a:solidFill>
                  <a:schemeClr val="tx1"/>
                </a:solidFill>
                <a:latin typeface="Calibri" charset="0"/>
                <a:ea typeface="ＭＳ Ｐゴシック" charset="0"/>
              </a:defRPr>
            </a:lvl7pPr>
            <a:lvl8pPr marL="3429000" indent="-228600" defTabSz="455613" fontAlgn="base">
              <a:spcBef>
                <a:spcPct val="0"/>
              </a:spcBef>
              <a:spcAft>
                <a:spcPct val="0"/>
              </a:spcAft>
              <a:defRPr>
                <a:solidFill>
                  <a:schemeClr val="tx1"/>
                </a:solidFill>
                <a:latin typeface="Calibri" charset="0"/>
                <a:ea typeface="ＭＳ Ｐゴシック" charset="0"/>
              </a:defRPr>
            </a:lvl8pPr>
            <a:lvl9pPr marL="3886200" indent="-228600" defTabSz="455613" fontAlgn="base">
              <a:spcBef>
                <a:spcPct val="0"/>
              </a:spcBef>
              <a:spcAft>
                <a:spcPct val="0"/>
              </a:spcAft>
              <a:defRPr>
                <a:solidFill>
                  <a:schemeClr val="tx1"/>
                </a:solidFill>
                <a:latin typeface="Calibri" charset="0"/>
                <a:ea typeface="ＭＳ Ｐゴシック" charset="0"/>
              </a:defRPr>
            </a:lvl9pPr>
          </a:lstStyle>
          <a:p>
            <a:pPr>
              <a:defRPr/>
            </a:pPr>
            <a:r>
              <a:rPr lang="en-US" sz="1067">
                <a:solidFill>
                  <a:srgbClr val="67757D"/>
                </a:solidFill>
                <a:latin typeface="Arial" charset="0"/>
                <a:cs typeface="Arial" charset="0"/>
              </a:rPr>
              <a:t>©2022 Nuclear Energy Institute       </a:t>
            </a:r>
            <a:fld id="{D519FB55-72DC-5348-8F65-89A86754C178}" type="slidenum">
              <a:rPr lang="en-US" sz="1067" smtClean="0">
                <a:solidFill>
                  <a:srgbClr val="67757D"/>
                </a:solidFill>
                <a:latin typeface="Arial" charset="0"/>
                <a:cs typeface="Arial" charset="0"/>
              </a:rPr>
              <a:pPr>
                <a:defRPr/>
              </a:pPr>
              <a:t>‹#›</a:t>
            </a:fld>
            <a:endParaRPr lang="en-US" sz="1067">
              <a:solidFill>
                <a:srgbClr val="67757D"/>
              </a:solidFill>
              <a:latin typeface="Arial" charset="0"/>
              <a:cs typeface="Arial" charset="0"/>
            </a:endParaRPr>
          </a:p>
        </p:txBody>
      </p:sp>
      <p:sp>
        <p:nvSpPr>
          <p:cNvPr id="7" name="Content Placeholder 4"/>
          <p:cNvSpPr>
            <a:spLocks noGrp="1"/>
          </p:cNvSpPr>
          <p:nvPr>
            <p:ph sz="quarter" idx="14" hasCustomPrompt="1"/>
          </p:nvPr>
        </p:nvSpPr>
        <p:spPr>
          <a:xfrm>
            <a:off x="620186" y="1263652"/>
            <a:ext cx="10966449" cy="4986867"/>
          </a:xfrm>
          <a:prstGeom prst="rect">
            <a:avLst/>
          </a:prstGeom>
        </p:spPr>
        <p:txBody>
          <a:bodyPr vert="horz"/>
          <a:lstStyle>
            <a:lvl1pPr marL="0" indent="0">
              <a:buNone/>
              <a:defRPr>
                <a:solidFill>
                  <a:srgbClr val="989EA2"/>
                </a:solidFill>
              </a:defRPr>
            </a:lvl1pPr>
          </a:lstStyle>
          <a:p>
            <a:pPr lvl="0"/>
            <a:r>
              <a:rPr lang="en-US" noProof="0"/>
              <a:t>Drag picture to placeholder or click icon to add</a:t>
            </a:r>
          </a:p>
        </p:txBody>
      </p:sp>
      <p:sp>
        <p:nvSpPr>
          <p:cNvPr id="2" name="Rectangle 1">
            <a:extLst>
              <a:ext uri="{FF2B5EF4-FFF2-40B4-BE49-F238E27FC236}">
                <a16:creationId xmlns:a16="http://schemas.microsoft.com/office/drawing/2014/main" id="{BB986F15-6FBD-C97A-153E-8BC0234FB0E4}"/>
              </a:ext>
            </a:extLst>
          </p:cNvPr>
          <p:cNvSpPr/>
          <p:nvPr userDrawn="1"/>
        </p:nvSpPr>
        <p:spPr>
          <a:xfrm>
            <a:off x="11022043" y="0"/>
            <a:ext cx="565151" cy="1117600"/>
          </a:xfrm>
          <a:prstGeom prst="rect">
            <a:avLst/>
          </a:prstGeom>
          <a:solidFill>
            <a:srgbClr val="179CD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2400">
              <a:solidFill>
                <a:srgbClr val="1F6EB7"/>
              </a:solidFill>
            </a:endParaRPr>
          </a:p>
        </p:txBody>
      </p:sp>
      <p:pic>
        <p:nvPicPr>
          <p:cNvPr id="3" name="Picture 2">
            <a:extLst>
              <a:ext uri="{FF2B5EF4-FFF2-40B4-BE49-F238E27FC236}">
                <a16:creationId xmlns:a16="http://schemas.microsoft.com/office/drawing/2014/main" id="{4DD767D0-3030-E427-F3B9-78DA2CBF83B1}"/>
              </a:ext>
            </a:extLst>
          </p:cNvPr>
          <p:cNvPicPr>
            <a:picLocks noChangeAspect="1"/>
          </p:cNvPicPr>
          <p:nvPr userDrawn="1"/>
        </p:nvPicPr>
        <p:blipFill>
          <a:blip r:embed="rId2"/>
          <a:stretch>
            <a:fillRect/>
          </a:stretch>
        </p:blipFill>
        <p:spPr>
          <a:xfrm>
            <a:off x="11091215" y="654944"/>
            <a:ext cx="467109" cy="382049"/>
          </a:xfrm>
          <a:prstGeom prst="rect">
            <a:avLst/>
          </a:prstGeom>
        </p:spPr>
      </p:pic>
    </p:spTree>
    <p:extLst>
      <p:ext uri="{BB962C8B-B14F-4D97-AF65-F5344CB8AC3E}">
        <p14:creationId xmlns:p14="http://schemas.microsoft.com/office/powerpoint/2010/main" val="1238270184"/>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Text to Left, Image to Right">
    <p:spTree>
      <p:nvGrpSpPr>
        <p:cNvPr id="1" name=""/>
        <p:cNvGrpSpPr/>
        <p:nvPr/>
      </p:nvGrpSpPr>
      <p:grpSpPr>
        <a:xfrm>
          <a:off x="0" y="0"/>
          <a:ext cx="0" cy="0"/>
          <a:chOff x="0" y="0"/>
          <a:chExt cx="0" cy="0"/>
        </a:xfrm>
      </p:grpSpPr>
      <p:sp>
        <p:nvSpPr>
          <p:cNvPr id="15" name="Text Placeholder 10"/>
          <p:cNvSpPr>
            <a:spLocks noGrp="1"/>
          </p:cNvSpPr>
          <p:nvPr>
            <p:ph type="body" sz="quarter" idx="14" hasCustomPrompt="1"/>
          </p:nvPr>
        </p:nvSpPr>
        <p:spPr>
          <a:xfrm>
            <a:off x="469516" y="1272565"/>
            <a:ext cx="5438101" cy="4977952"/>
          </a:xfrm>
          <a:prstGeom prst="rect">
            <a:avLst/>
          </a:prstGeom>
        </p:spPr>
        <p:txBody>
          <a:bodyPr vert="horz"/>
          <a:lstStyle>
            <a:lvl1pPr marL="0" indent="0">
              <a:spcBef>
                <a:spcPts val="0"/>
              </a:spcBef>
              <a:spcAft>
                <a:spcPts val="0"/>
              </a:spcAft>
              <a:buNone/>
              <a:defRPr sz="2667">
                <a:solidFill>
                  <a:srgbClr val="67757D"/>
                </a:solidFill>
              </a:defRPr>
            </a:lvl1pPr>
            <a:lvl2pPr marL="609570" indent="0">
              <a:buNone/>
              <a:defRPr sz="2667">
                <a:solidFill>
                  <a:schemeClr val="bg1"/>
                </a:solidFill>
              </a:defRPr>
            </a:lvl2pPr>
            <a:lvl3pPr marL="1219140" indent="0">
              <a:buNone/>
              <a:defRPr sz="2667">
                <a:solidFill>
                  <a:schemeClr val="bg1"/>
                </a:solidFill>
              </a:defRPr>
            </a:lvl3pPr>
            <a:lvl4pPr marL="1828709" indent="0">
              <a:buNone/>
              <a:defRPr sz="2667">
                <a:solidFill>
                  <a:schemeClr val="bg1"/>
                </a:solidFill>
              </a:defRPr>
            </a:lvl4pPr>
            <a:lvl5pPr marL="2438278" indent="0">
              <a:buNone/>
              <a:defRPr sz="2667">
                <a:solidFill>
                  <a:schemeClr val="bg1"/>
                </a:solidFill>
              </a:defRPr>
            </a:lvl5pPr>
          </a:lstStyle>
          <a:p>
            <a:pPr lvl="0"/>
            <a:r>
              <a:rPr lang="en-US"/>
              <a:t>Click to edit text</a:t>
            </a:r>
          </a:p>
        </p:txBody>
      </p:sp>
      <p:sp>
        <p:nvSpPr>
          <p:cNvPr id="16" name="Text Placeholder 12"/>
          <p:cNvSpPr>
            <a:spLocks noGrp="1"/>
          </p:cNvSpPr>
          <p:nvPr>
            <p:ph type="body" sz="quarter" idx="15" hasCustomPrompt="1"/>
          </p:nvPr>
        </p:nvSpPr>
        <p:spPr>
          <a:xfrm>
            <a:off x="478220" y="362277"/>
            <a:ext cx="10335275" cy="782136"/>
          </a:xfrm>
          <a:prstGeom prst="rect">
            <a:avLst/>
          </a:prstGeom>
        </p:spPr>
        <p:txBody>
          <a:bodyPr vert="horz"/>
          <a:lstStyle>
            <a:lvl1pPr marL="0" indent="0">
              <a:buNone/>
              <a:defRPr sz="4267">
                <a:solidFill>
                  <a:srgbClr val="67757D"/>
                </a:solidFill>
                <a:latin typeface="+mj-lt"/>
              </a:defRPr>
            </a:lvl1pPr>
            <a:lvl2pPr marL="609570" indent="0">
              <a:buNone/>
              <a:defRPr sz="4267">
                <a:solidFill>
                  <a:schemeClr val="bg1"/>
                </a:solidFill>
                <a:latin typeface="+mj-lt"/>
              </a:defRPr>
            </a:lvl2pPr>
            <a:lvl3pPr marL="1219140" indent="0">
              <a:buNone/>
              <a:defRPr sz="4267">
                <a:solidFill>
                  <a:schemeClr val="bg1"/>
                </a:solidFill>
                <a:latin typeface="+mj-lt"/>
              </a:defRPr>
            </a:lvl3pPr>
            <a:lvl4pPr marL="1828709" indent="0">
              <a:buNone/>
              <a:defRPr sz="4267">
                <a:solidFill>
                  <a:schemeClr val="bg1"/>
                </a:solidFill>
                <a:latin typeface="+mj-lt"/>
              </a:defRPr>
            </a:lvl4pPr>
            <a:lvl5pPr marL="2438278" indent="0">
              <a:buNone/>
              <a:defRPr sz="4267">
                <a:solidFill>
                  <a:schemeClr val="bg1"/>
                </a:solidFill>
                <a:latin typeface="+mj-lt"/>
              </a:defRPr>
            </a:lvl5pPr>
          </a:lstStyle>
          <a:p>
            <a:pPr lvl="0"/>
            <a:r>
              <a:rPr lang="en-US"/>
              <a:t>Click to edit text</a:t>
            </a:r>
          </a:p>
        </p:txBody>
      </p:sp>
      <p:sp>
        <p:nvSpPr>
          <p:cNvPr id="19" name="TextBox 18"/>
          <p:cNvSpPr txBox="1">
            <a:spLocks noChangeArrowheads="1"/>
          </p:cNvSpPr>
          <p:nvPr userDrawn="1"/>
        </p:nvSpPr>
        <p:spPr bwMode="auto">
          <a:xfrm>
            <a:off x="9150413" y="6390347"/>
            <a:ext cx="2692081" cy="287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93" tIns="60947" rIns="121893" bIns="60947">
            <a:spAutoFit/>
          </a:bodyPr>
          <a:lstStyle>
            <a:lvl1pPr defTabSz="455613">
              <a:defRPr>
                <a:solidFill>
                  <a:schemeClr val="tx1"/>
                </a:solidFill>
                <a:latin typeface="Calibri" charset="0"/>
                <a:ea typeface="ＭＳ Ｐゴシック" charset="0"/>
                <a:cs typeface="ＭＳ Ｐゴシック" charset="0"/>
              </a:defRPr>
            </a:lvl1pPr>
            <a:lvl2pPr marL="742950" indent="-285750" defTabSz="455613">
              <a:defRPr>
                <a:solidFill>
                  <a:schemeClr val="tx1"/>
                </a:solidFill>
                <a:latin typeface="Calibri" charset="0"/>
                <a:ea typeface="ＭＳ Ｐゴシック" charset="0"/>
              </a:defRPr>
            </a:lvl2pPr>
            <a:lvl3pPr marL="1143000" indent="-228600" defTabSz="455613">
              <a:defRPr>
                <a:solidFill>
                  <a:schemeClr val="tx1"/>
                </a:solidFill>
                <a:latin typeface="Calibri" charset="0"/>
                <a:ea typeface="ＭＳ Ｐゴシック" charset="0"/>
              </a:defRPr>
            </a:lvl3pPr>
            <a:lvl4pPr marL="1600200" indent="-228600" defTabSz="455613">
              <a:defRPr>
                <a:solidFill>
                  <a:schemeClr val="tx1"/>
                </a:solidFill>
                <a:latin typeface="Calibri" charset="0"/>
                <a:ea typeface="ＭＳ Ｐゴシック" charset="0"/>
              </a:defRPr>
            </a:lvl4pPr>
            <a:lvl5pPr marL="2057400" indent="-228600" defTabSz="455613">
              <a:defRPr>
                <a:solidFill>
                  <a:schemeClr val="tx1"/>
                </a:solidFill>
                <a:latin typeface="Calibri" charset="0"/>
                <a:ea typeface="ＭＳ Ｐゴシック" charset="0"/>
              </a:defRPr>
            </a:lvl5pPr>
            <a:lvl6pPr marL="2514600" indent="-228600" defTabSz="455613" fontAlgn="base">
              <a:spcBef>
                <a:spcPct val="0"/>
              </a:spcBef>
              <a:spcAft>
                <a:spcPct val="0"/>
              </a:spcAft>
              <a:defRPr>
                <a:solidFill>
                  <a:schemeClr val="tx1"/>
                </a:solidFill>
                <a:latin typeface="Calibri" charset="0"/>
                <a:ea typeface="ＭＳ Ｐゴシック" charset="0"/>
              </a:defRPr>
            </a:lvl6pPr>
            <a:lvl7pPr marL="2971800" indent="-228600" defTabSz="455613" fontAlgn="base">
              <a:spcBef>
                <a:spcPct val="0"/>
              </a:spcBef>
              <a:spcAft>
                <a:spcPct val="0"/>
              </a:spcAft>
              <a:defRPr>
                <a:solidFill>
                  <a:schemeClr val="tx1"/>
                </a:solidFill>
                <a:latin typeface="Calibri" charset="0"/>
                <a:ea typeface="ＭＳ Ｐゴシック" charset="0"/>
              </a:defRPr>
            </a:lvl7pPr>
            <a:lvl8pPr marL="3429000" indent="-228600" defTabSz="455613" fontAlgn="base">
              <a:spcBef>
                <a:spcPct val="0"/>
              </a:spcBef>
              <a:spcAft>
                <a:spcPct val="0"/>
              </a:spcAft>
              <a:defRPr>
                <a:solidFill>
                  <a:schemeClr val="tx1"/>
                </a:solidFill>
                <a:latin typeface="Calibri" charset="0"/>
                <a:ea typeface="ＭＳ Ｐゴシック" charset="0"/>
              </a:defRPr>
            </a:lvl8pPr>
            <a:lvl9pPr marL="3886200" indent="-228600" defTabSz="455613" fontAlgn="base">
              <a:spcBef>
                <a:spcPct val="0"/>
              </a:spcBef>
              <a:spcAft>
                <a:spcPct val="0"/>
              </a:spcAft>
              <a:defRPr>
                <a:solidFill>
                  <a:schemeClr val="tx1"/>
                </a:solidFill>
                <a:latin typeface="Calibri" charset="0"/>
                <a:ea typeface="ＭＳ Ｐゴシック" charset="0"/>
              </a:defRPr>
            </a:lvl9pPr>
          </a:lstStyle>
          <a:p>
            <a:pPr>
              <a:defRPr/>
            </a:pPr>
            <a:r>
              <a:rPr lang="en-US" sz="1067">
                <a:solidFill>
                  <a:srgbClr val="67757D"/>
                </a:solidFill>
                <a:latin typeface="Arial" charset="0"/>
                <a:cs typeface="Arial" charset="0"/>
              </a:rPr>
              <a:t>©2022 Nuclear Energy Institute       </a:t>
            </a:r>
            <a:fld id="{D519FB55-72DC-5348-8F65-89A86754C178}" type="slidenum">
              <a:rPr lang="en-US" sz="1067" smtClean="0">
                <a:solidFill>
                  <a:srgbClr val="67757D"/>
                </a:solidFill>
                <a:latin typeface="Arial" charset="0"/>
                <a:cs typeface="Arial" charset="0"/>
              </a:rPr>
              <a:pPr>
                <a:defRPr/>
              </a:pPr>
              <a:t>‹#›</a:t>
            </a:fld>
            <a:endParaRPr lang="en-US" sz="1067">
              <a:solidFill>
                <a:srgbClr val="67757D"/>
              </a:solidFill>
              <a:latin typeface="Arial" charset="0"/>
              <a:cs typeface="Arial" charset="0"/>
            </a:endParaRPr>
          </a:p>
        </p:txBody>
      </p:sp>
      <p:sp>
        <p:nvSpPr>
          <p:cNvPr id="8" name="Content Placeholder 4"/>
          <p:cNvSpPr>
            <a:spLocks noGrp="1"/>
          </p:cNvSpPr>
          <p:nvPr>
            <p:ph sz="quarter" idx="16" hasCustomPrompt="1"/>
          </p:nvPr>
        </p:nvSpPr>
        <p:spPr>
          <a:xfrm>
            <a:off x="6085741" y="1272565"/>
            <a:ext cx="5500895" cy="4977952"/>
          </a:xfrm>
          <a:prstGeom prst="rect">
            <a:avLst/>
          </a:prstGeom>
        </p:spPr>
        <p:txBody>
          <a:bodyPr vert="horz"/>
          <a:lstStyle>
            <a:lvl1pPr marL="0" indent="0">
              <a:buNone/>
              <a:defRPr>
                <a:solidFill>
                  <a:srgbClr val="989EA2"/>
                </a:solidFill>
              </a:defRPr>
            </a:lvl1pPr>
          </a:lstStyle>
          <a:p>
            <a:pPr lvl="0"/>
            <a:r>
              <a:rPr lang="en-US" noProof="0"/>
              <a:t>Drag picture to placeholder or click icon to add</a:t>
            </a:r>
          </a:p>
        </p:txBody>
      </p:sp>
      <p:sp>
        <p:nvSpPr>
          <p:cNvPr id="2" name="Rectangle 1">
            <a:extLst>
              <a:ext uri="{FF2B5EF4-FFF2-40B4-BE49-F238E27FC236}">
                <a16:creationId xmlns:a16="http://schemas.microsoft.com/office/drawing/2014/main" id="{7F282AA3-3797-E81A-831B-9793A6CFB6AA}"/>
              </a:ext>
            </a:extLst>
          </p:cNvPr>
          <p:cNvSpPr/>
          <p:nvPr userDrawn="1"/>
        </p:nvSpPr>
        <p:spPr>
          <a:xfrm>
            <a:off x="11022043" y="0"/>
            <a:ext cx="565151" cy="1117600"/>
          </a:xfrm>
          <a:prstGeom prst="rect">
            <a:avLst/>
          </a:prstGeom>
          <a:solidFill>
            <a:srgbClr val="179CD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2400">
              <a:solidFill>
                <a:srgbClr val="1F6EB7"/>
              </a:solidFill>
            </a:endParaRPr>
          </a:p>
        </p:txBody>
      </p:sp>
      <p:pic>
        <p:nvPicPr>
          <p:cNvPr id="3" name="Picture 2">
            <a:extLst>
              <a:ext uri="{FF2B5EF4-FFF2-40B4-BE49-F238E27FC236}">
                <a16:creationId xmlns:a16="http://schemas.microsoft.com/office/drawing/2014/main" id="{B498FC2B-272A-2B4C-350D-5EE09F621AC3}"/>
              </a:ext>
            </a:extLst>
          </p:cNvPr>
          <p:cNvPicPr>
            <a:picLocks noChangeAspect="1"/>
          </p:cNvPicPr>
          <p:nvPr userDrawn="1"/>
        </p:nvPicPr>
        <p:blipFill>
          <a:blip r:embed="rId2"/>
          <a:stretch>
            <a:fillRect/>
          </a:stretch>
        </p:blipFill>
        <p:spPr>
          <a:xfrm>
            <a:off x="11091215" y="654944"/>
            <a:ext cx="467109" cy="382049"/>
          </a:xfrm>
          <a:prstGeom prst="rect">
            <a:avLst/>
          </a:prstGeom>
        </p:spPr>
      </p:pic>
    </p:spTree>
    <p:extLst>
      <p:ext uri="{BB962C8B-B14F-4D97-AF65-F5344CB8AC3E}">
        <p14:creationId xmlns:p14="http://schemas.microsoft.com/office/powerpoint/2010/main" val="882793741"/>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preserve="1" userDrawn="1">
  <p:cSld name="Bullets to Left, Image to Right">
    <p:spTree>
      <p:nvGrpSpPr>
        <p:cNvPr id="1" name=""/>
        <p:cNvGrpSpPr/>
        <p:nvPr/>
      </p:nvGrpSpPr>
      <p:grpSpPr>
        <a:xfrm>
          <a:off x="0" y="0"/>
          <a:ext cx="0" cy="0"/>
          <a:chOff x="0" y="0"/>
          <a:chExt cx="0" cy="0"/>
        </a:xfrm>
      </p:grpSpPr>
      <p:sp>
        <p:nvSpPr>
          <p:cNvPr id="15" name="Text Placeholder 10"/>
          <p:cNvSpPr>
            <a:spLocks noGrp="1"/>
          </p:cNvSpPr>
          <p:nvPr>
            <p:ph type="body" sz="quarter" idx="14" hasCustomPrompt="1"/>
          </p:nvPr>
        </p:nvSpPr>
        <p:spPr>
          <a:xfrm>
            <a:off x="469517" y="1272566"/>
            <a:ext cx="5438103" cy="4977953"/>
          </a:xfrm>
          <a:prstGeom prst="rect">
            <a:avLst/>
          </a:prstGeom>
        </p:spPr>
        <p:txBody>
          <a:bodyPr vert="horz"/>
          <a:lstStyle>
            <a:lvl1pPr marL="306903" indent="-306903">
              <a:spcBef>
                <a:spcPts val="0"/>
              </a:spcBef>
              <a:spcAft>
                <a:spcPts val="0"/>
              </a:spcAft>
              <a:buClr>
                <a:schemeClr val="bg2"/>
              </a:buClr>
              <a:buFont typeface="Wingdings" charset="2"/>
              <a:buChar char="§"/>
              <a:defRPr sz="2667">
                <a:solidFill>
                  <a:srgbClr val="67757D"/>
                </a:solidFill>
              </a:defRPr>
            </a:lvl1pPr>
            <a:lvl2pPr marL="609570" indent="0">
              <a:buNone/>
              <a:defRPr sz="2667">
                <a:solidFill>
                  <a:schemeClr val="bg1"/>
                </a:solidFill>
              </a:defRPr>
            </a:lvl2pPr>
            <a:lvl3pPr marL="1219140" indent="0">
              <a:buNone/>
              <a:defRPr sz="2667">
                <a:solidFill>
                  <a:schemeClr val="bg1"/>
                </a:solidFill>
              </a:defRPr>
            </a:lvl3pPr>
            <a:lvl4pPr marL="1828709" indent="0">
              <a:buNone/>
              <a:defRPr sz="2667">
                <a:solidFill>
                  <a:schemeClr val="bg1"/>
                </a:solidFill>
              </a:defRPr>
            </a:lvl4pPr>
            <a:lvl5pPr marL="2438278" indent="0">
              <a:buNone/>
              <a:defRPr sz="2667">
                <a:solidFill>
                  <a:schemeClr val="bg1"/>
                </a:solidFill>
              </a:defRPr>
            </a:lvl5pPr>
          </a:lstStyle>
          <a:p>
            <a:pPr lvl="0"/>
            <a:r>
              <a:rPr lang="en-US"/>
              <a:t>Click to edit text</a:t>
            </a:r>
          </a:p>
        </p:txBody>
      </p:sp>
      <p:sp>
        <p:nvSpPr>
          <p:cNvPr id="16" name="Text Placeholder 12"/>
          <p:cNvSpPr>
            <a:spLocks noGrp="1"/>
          </p:cNvSpPr>
          <p:nvPr>
            <p:ph type="body" sz="quarter" idx="10" hasCustomPrompt="1"/>
          </p:nvPr>
        </p:nvSpPr>
        <p:spPr>
          <a:xfrm>
            <a:off x="478220" y="362277"/>
            <a:ext cx="10335275" cy="782136"/>
          </a:xfrm>
          <a:prstGeom prst="rect">
            <a:avLst/>
          </a:prstGeom>
        </p:spPr>
        <p:txBody>
          <a:bodyPr vert="horz"/>
          <a:lstStyle>
            <a:lvl1pPr marL="0" indent="0">
              <a:buNone/>
              <a:defRPr sz="4267">
                <a:solidFill>
                  <a:srgbClr val="67757D"/>
                </a:solidFill>
                <a:latin typeface="+mj-lt"/>
              </a:defRPr>
            </a:lvl1pPr>
            <a:lvl2pPr marL="609570" indent="0">
              <a:buNone/>
              <a:defRPr sz="4267">
                <a:solidFill>
                  <a:schemeClr val="bg1"/>
                </a:solidFill>
                <a:latin typeface="+mj-lt"/>
              </a:defRPr>
            </a:lvl2pPr>
            <a:lvl3pPr marL="1219140" indent="0">
              <a:buNone/>
              <a:defRPr sz="4267">
                <a:solidFill>
                  <a:schemeClr val="bg1"/>
                </a:solidFill>
                <a:latin typeface="+mj-lt"/>
              </a:defRPr>
            </a:lvl3pPr>
            <a:lvl4pPr marL="1828709" indent="0">
              <a:buNone/>
              <a:defRPr sz="4267">
                <a:solidFill>
                  <a:schemeClr val="bg1"/>
                </a:solidFill>
                <a:latin typeface="+mj-lt"/>
              </a:defRPr>
            </a:lvl4pPr>
            <a:lvl5pPr marL="2438278" indent="0">
              <a:buNone/>
              <a:defRPr sz="4267">
                <a:solidFill>
                  <a:schemeClr val="bg1"/>
                </a:solidFill>
                <a:latin typeface="+mj-lt"/>
              </a:defRPr>
            </a:lvl5pPr>
          </a:lstStyle>
          <a:p>
            <a:pPr lvl="0"/>
            <a:r>
              <a:rPr lang="en-US"/>
              <a:t>Click to edit text</a:t>
            </a:r>
          </a:p>
        </p:txBody>
      </p:sp>
      <p:sp>
        <p:nvSpPr>
          <p:cNvPr id="20" name="TextBox 19"/>
          <p:cNvSpPr txBox="1">
            <a:spLocks noChangeArrowheads="1"/>
          </p:cNvSpPr>
          <p:nvPr userDrawn="1"/>
        </p:nvSpPr>
        <p:spPr bwMode="auto">
          <a:xfrm>
            <a:off x="9150413" y="6390347"/>
            <a:ext cx="2692081" cy="287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93" tIns="60947" rIns="121893" bIns="60947">
            <a:spAutoFit/>
          </a:bodyPr>
          <a:lstStyle>
            <a:lvl1pPr defTabSz="455613">
              <a:defRPr>
                <a:solidFill>
                  <a:schemeClr val="tx1"/>
                </a:solidFill>
                <a:latin typeface="Calibri" charset="0"/>
                <a:ea typeface="ＭＳ Ｐゴシック" charset="0"/>
                <a:cs typeface="ＭＳ Ｐゴシック" charset="0"/>
              </a:defRPr>
            </a:lvl1pPr>
            <a:lvl2pPr marL="742950" indent="-285750" defTabSz="455613">
              <a:defRPr>
                <a:solidFill>
                  <a:schemeClr val="tx1"/>
                </a:solidFill>
                <a:latin typeface="Calibri" charset="0"/>
                <a:ea typeface="ＭＳ Ｐゴシック" charset="0"/>
              </a:defRPr>
            </a:lvl2pPr>
            <a:lvl3pPr marL="1143000" indent="-228600" defTabSz="455613">
              <a:defRPr>
                <a:solidFill>
                  <a:schemeClr val="tx1"/>
                </a:solidFill>
                <a:latin typeface="Calibri" charset="0"/>
                <a:ea typeface="ＭＳ Ｐゴシック" charset="0"/>
              </a:defRPr>
            </a:lvl3pPr>
            <a:lvl4pPr marL="1600200" indent="-228600" defTabSz="455613">
              <a:defRPr>
                <a:solidFill>
                  <a:schemeClr val="tx1"/>
                </a:solidFill>
                <a:latin typeface="Calibri" charset="0"/>
                <a:ea typeface="ＭＳ Ｐゴシック" charset="0"/>
              </a:defRPr>
            </a:lvl4pPr>
            <a:lvl5pPr marL="2057400" indent="-228600" defTabSz="455613">
              <a:defRPr>
                <a:solidFill>
                  <a:schemeClr val="tx1"/>
                </a:solidFill>
                <a:latin typeface="Calibri" charset="0"/>
                <a:ea typeface="ＭＳ Ｐゴシック" charset="0"/>
              </a:defRPr>
            </a:lvl5pPr>
            <a:lvl6pPr marL="2514600" indent="-228600" defTabSz="455613" fontAlgn="base">
              <a:spcBef>
                <a:spcPct val="0"/>
              </a:spcBef>
              <a:spcAft>
                <a:spcPct val="0"/>
              </a:spcAft>
              <a:defRPr>
                <a:solidFill>
                  <a:schemeClr val="tx1"/>
                </a:solidFill>
                <a:latin typeface="Calibri" charset="0"/>
                <a:ea typeface="ＭＳ Ｐゴシック" charset="0"/>
              </a:defRPr>
            </a:lvl6pPr>
            <a:lvl7pPr marL="2971800" indent="-228600" defTabSz="455613" fontAlgn="base">
              <a:spcBef>
                <a:spcPct val="0"/>
              </a:spcBef>
              <a:spcAft>
                <a:spcPct val="0"/>
              </a:spcAft>
              <a:defRPr>
                <a:solidFill>
                  <a:schemeClr val="tx1"/>
                </a:solidFill>
                <a:latin typeface="Calibri" charset="0"/>
                <a:ea typeface="ＭＳ Ｐゴシック" charset="0"/>
              </a:defRPr>
            </a:lvl7pPr>
            <a:lvl8pPr marL="3429000" indent="-228600" defTabSz="455613" fontAlgn="base">
              <a:spcBef>
                <a:spcPct val="0"/>
              </a:spcBef>
              <a:spcAft>
                <a:spcPct val="0"/>
              </a:spcAft>
              <a:defRPr>
                <a:solidFill>
                  <a:schemeClr val="tx1"/>
                </a:solidFill>
                <a:latin typeface="Calibri" charset="0"/>
                <a:ea typeface="ＭＳ Ｐゴシック" charset="0"/>
              </a:defRPr>
            </a:lvl8pPr>
            <a:lvl9pPr marL="3886200" indent="-228600" defTabSz="455613" fontAlgn="base">
              <a:spcBef>
                <a:spcPct val="0"/>
              </a:spcBef>
              <a:spcAft>
                <a:spcPct val="0"/>
              </a:spcAft>
              <a:defRPr>
                <a:solidFill>
                  <a:schemeClr val="tx1"/>
                </a:solidFill>
                <a:latin typeface="Calibri" charset="0"/>
                <a:ea typeface="ＭＳ Ｐゴシック" charset="0"/>
              </a:defRPr>
            </a:lvl9pPr>
          </a:lstStyle>
          <a:p>
            <a:pPr>
              <a:defRPr/>
            </a:pPr>
            <a:r>
              <a:rPr lang="en-US" sz="1067">
                <a:solidFill>
                  <a:srgbClr val="67757D"/>
                </a:solidFill>
                <a:latin typeface="Arial" charset="0"/>
                <a:cs typeface="Arial" charset="0"/>
              </a:rPr>
              <a:t>©2022 Nuclear Energy Institute       </a:t>
            </a:r>
            <a:fld id="{D519FB55-72DC-5348-8F65-89A86754C178}" type="slidenum">
              <a:rPr lang="en-US" sz="1067" smtClean="0">
                <a:solidFill>
                  <a:srgbClr val="67757D"/>
                </a:solidFill>
                <a:latin typeface="Arial" charset="0"/>
                <a:cs typeface="Arial" charset="0"/>
              </a:rPr>
              <a:pPr>
                <a:defRPr/>
              </a:pPr>
              <a:t>‹#›</a:t>
            </a:fld>
            <a:endParaRPr lang="en-US" sz="1067">
              <a:solidFill>
                <a:srgbClr val="67757D"/>
              </a:solidFill>
              <a:latin typeface="Arial" charset="0"/>
              <a:cs typeface="Arial" charset="0"/>
            </a:endParaRPr>
          </a:p>
        </p:txBody>
      </p:sp>
      <p:sp>
        <p:nvSpPr>
          <p:cNvPr id="10" name="Content Placeholder 4"/>
          <p:cNvSpPr>
            <a:spLocks noGrp="1"/>
          </p:cNvSpPr>
          <p:nvPr>
            <p:ph sz="quarter" idx="16" hasCustomPrompt="1"/>
          </p:nvPr>
        </p:nvSpPr>
        <p:spPr>
          <a:xfrm>
            <a:off x="6074833" y="1272566"/>
            <a:ext cx="5511800" cy="4977953"/>
          </a:xfrm>
          <a:prstGeom prst="rect">
            <a:avLst/>
          </a:prstGeom>
        </p:spPr>
        <p:txBody>
          <a:bodyPr vert="horz"/>
          <a:lstStyle>
            <a:lvl1pPr marL="0" indent="0">
              <a:buNone/>
              <a:defRPr>
                <a:solidFill>
                  <a:srgbClr val="989EA2"/>
                </a:solidFill>
              </a:defRPr>
            </a:lvl1pPr>
          </a:lstStyle>
          <a:p>
            <a:pPr lvl="0"/>
            <a:r>
              <a:rPr lang="en-US" noProof="0"/>
              <a:t>Drag picture to placeholder or click icon to add</a:t>
            </a:r>
          </a:p>
        </p:txBody>
      </p:sp>
      <p:sp>
        <p:nvSpPr>
          <p:cNvPr id="2" name="Rectangle 1">
            <a:extLst>
              <a:ext uri="{FF2B5EF4-FFF2-40B4-BE49-F238E27FC236}">
                <a16:creationId xmlns:a16="http://schemas.microsoft.com/office/drawing/2014/main" id="{16C2F7E4-7869-08C6-71EE-BED2B4191B07}"/>
              </a:ext>
            </a:extLst>
          </p:cNvPr>
          <p:cNvSpPr/>
          <p:nvPr userDrawn="1"/>
        </p:nvSpPr>
        <p:spPr>
          <a:xfrm>
            <a:off x="11022043" y="0"/>
            <a:ext cx="565151" cy="1117600"/>
          </a:xfrm>
          <a:prstGeom prst="rect">
            <a:avLst/>
          </a:prstGeom>
          <a:solidFill>
            <a:srgbClr val="179CD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2400">
              <a:solidFill>
                <a:srgbClr val="1F6EB7"/>
              </a:solidFill>
            </a:endParaRPr>
          </a:p>
        </p:txBody>
      </p:sp>
      <p:pic>
        <p:nvPicPr>
          <p:cNvPr id="3" name="Picture 2">
            <a:extLst>
              <a:ext uri="{FF2B5EF4-FFF2-40B4-BE49-F238E27FC236}">
                <a16:creationId xmlns:a16="http://schemas.microsoft.com/office/drawing/2014/main" id="{2B7060FE-296A-26DC-736B-430440B1762A}"/>
              </a:ext>
            </a:extLst>
          </p:cNvPr>
          <p:cNvPicPr>
            <a:picLocks noChangeAspect="1"/>
          </p:cNvPicPr>
          <p:nvPr userDrawn="1"/>
        </p:nvPicPr>
        <p:blipFill>
          <a:blip r:embed="rId2"/>
          <a:stretch>
            <a:fillRect/>
          </a:stretch>
        </p:blipFill>
        <p:spPr>
          <a:xfrm>
            <a:off x="11091215" y="654944"/>
            <a:ext cx="467109" cy="382049"/>
          </a:xfrm>
          <a:prstGeom prst="rect">
            <a:avLst/>
          </a:prstGeom>
        </p:spPr>
      </p:pic>
    </p:spTree>
    <p:extLst>
      <p:ext uri="{BB962C8B-B14F-4D97-AF65-F5344CB8AC3E}">
        <p14:creationId xmlns:p14="http://schemas.microsoft.com/office/powerpoint/2010/main" val="3683576557"/>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preserve="1" userDrawn="1">
  <p:cSld name="Image to Left, Bullets to Right">
    <p:spTree>
      <p:nvGrpSpPr>
        <p:cNvPr id="1" name=""/>
        <p:cNvGrpSpPr/>
        <p:nvPr/>
      </p:nvGrpSpPr>
      <p:grpSpPr>
        <a:xfrm>
          <a:off x="0" y="0"/>
          <a:ext cx="0" cy="0"/>
          <a:chOff x="0" y="0"/>
          <a:chExt cx="0" cy="0"/>
        </a:xfrm>
      </p:grpSpPr>
      <p:sp>
        <p:nvSpPr>
          <p:cNvPr id="12" name="TextBox 11"/>
          <p:cNvSpPr txBox="1">
            <a:spLocks noChangeArrowheads="1"/>
          </p:cNvSpPr>
          <p:nvPr userDrawn="1"/>
        </p:nvSpPr>
        <p:spPr bwMode="auto">
          <a:xfrm>
            <a:off x="9150413" y="6390347"/>
            <a:ext cx="2692081" cy="287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93" tIns="60947" rIns="121893" bIns="60947">
            <a:spAutoFit/>
          </a:bodyPr>
          <a:lstStyle>
            <a:lvl1pPr defTabSz="455613">
              <a:defRPr>
                <a:solidFill>
                  <a:schemeClr val="tx1"/>
                </a:solidFill>
                <a:latin typeface="Calibri" charset="0"/>
                <a:ea typeface="ＭＳ Ｐゴシック" charset="0"/>
                <a:cs typeface="ＭＳ Ｐゴシック" charset="0"/>
              </a:defRPr>
            </a:lvl1pPr>
            <a:lvl2pPr marL="742950" indent="-285750" defTabSz="455613">
              <a:defRPr>
                <a:solidFill>
                  <a:schemeClr val="tx1"/>
                </a:solidFill>
                <a:latin typeface="Calibri" charset="0"/>
                <a:ea typeface="ＭＳ Ｐゴシック" charset="0"/>
              </a:defRPr>
            </a:lvl2pPr>
            <a:lvl3pPr marL="1143000" indent="-228600" defTabSz="455613">
              <a:defRPr>
                <a:solidFill>
                  <a:schemeClr val="tx1"/>
                </a:solidFill>
                <a:latin typeface="Calibri" charset="0"/>
                <a:ea typeface="ＭＳ Ｐゴシック" charset="0"/>
              </a:defRPr>
            </a:lvl3pPr>
            <a:lvl4pPr marL="1600200" indent="-228600" defTabSz="455613">
              <a:defRPr>
                <a:solidFill>
                  <a:schemeClr val="tx1"/>
                </a:solidFill>
                <a:latin typeface="Calibri" charset="0"/>
                <a:ea typeface="ＭＳ Ｐゴシック" charset="0"/>
              </a:defRPr>
            </a:lvl4pPr>
            <a:lvl5pPr marL="2057400" indent="-228600" defTabSz="455613">
              <a:defRPr>
                <a:solidFill>
                  <a:schemeClr val="tx1"/>
                </a:solidFill>
                <a:latin typeface="Calibri" charset="0"/>
                <a:ea typeface="ＭＳ Ｐゴシック" charset="0"/>
              </a:defRPr>
            </a:lvl5pPr>
            <a:lvl6pPr marL="2514600" indent="-228600" defTabSz="455613" fontAlgn="base">
              <a:spcBef>
                <a:spcPct val="0"/>
              </a:spcBef>
              <a:spcAft>
                <a:spcPct val="0"/>
              </a:spcAft>
              <a:defRPr>
                <a:solidFill>
                  <a:schemeClr val="tx1"/>
                </a:solidFill>
                <a:latin typeface="Calibri" charset="0"/>
                <a:ea typeface="ＭＳ Ｐゴシック" charset="0"/>
              </a:defRPr>
            </a:lvl6pPr>
            <a:lvl7pPr marL="2971800" indent="-228600" defTabSz="455613" fontAlgn="base">
              <a:spcBef>
                <a:spcPct val="0"/>
              </a:spcBef>
              <a:spcAft>
                <a:spcPct val="0"/>
              </a:spcAft>
              <a:defRPr>
                <a:solidFill>
                  <a:schemeClr val="tx1"/>
                </a:solidFill>
                <a:latin typeface="Calibri" charset="0"/>
                <a:ea typeface="ＭＳ Ｐゴシック" charset="0"/>
              </a:defRPr>
            </a:lvl7pPr>
            <a:lvl8pPr marL="3429000" indent="-228600" defTabSz="455613" fontAlgn="base">
              <a:spcBef>
                <a:spcPct val="0"/>
              </a:spcBef>
              <a:spcAft>
                <a:spcPct val="0"/>
              </a:spcAft>
              <a:defRPr>
                <a:solidFill>
                  <a:schemeClr val="tx1"/>
                </a:solidFill>
                <a:latin typeface="Calibri" charset="0"/>
                <a:ea typeface="ＭＳ Ｐゴシック" charset="0"/>
              </a:defRPr>
            </a:lvl8pPr>
            <a:lvl9pPr marL="3886200" indent="-228600" defTabSz="455613" fontAlgn="base">
              <a:spcBef>
                <a:spcPct val="0"/>
              </a:spcBef>
              <a:spcAft>
                <a:spcPct val="0"/>
              </a:spcAft>
              <a:defRPr>
                <a:solidFill>
                  <a:schemeClr val="tx1"/>
                </a:solidFill>
                <a:latin typeface="Calibri" charset="0"/>
                <a:ea typeface="ＭＳ Ｐゴシック" charset="0"/>
              </a:defRPr>
            </a:lvl9pPr>
          </a:lstStyle>
          <a:p>
            <a:pPr>
              <a:defRPr/>
            </a:pPr>
            <a:r>
              <a:rPr lang="en-US" sz="1067">
                <a:solidFill>
                  <a:srgbClr val="67757D"/>
                </a:solidFill>
                <a:latin typeface="Arial" charset="0"/>
                <a:cs typeface="Arial" charset="0"/>
              </a:rPr>
              <a:t>©2022 Nuclear Energy Institute       </a:t>
            </a:r>
            <a:fld id="{D519FB55-72DC-5348-8F65-89A86754C178}" type="slidenum">
              <a:rPr lang="en-US" sz="1067" smtClean="0">
                <a:solidFill>
                  <a:srgbClr val="67757D"/>
                </a:solidFill>
                <a:latin typeface="Arial" charset="0"/>
                <a:cs typeface="Arial" charset="0"/>
              </a:rPr>
              <a:pPr>
                <a:defRPr/>
              </a:pPr>
              <a:t>‹#›</a:t>
            </a:fld>
            <a:endParaRPr lang="en-US" sz="1067">
              <a:solidFill>
                <a:srgbClr val="67757D"/>
              </a:solidFill>
              <a:latin typeface="Arial" charset="0"/>
              <a:cs typeface="Arial" charset="0"/>
            </a:endParaRPr>
          </a:p>
        </p:txBody>
      </p:sp>
      <p:sp>
        <p:nvSpPr>
          <p:cNvPr id="13" name="Text Placeholder 12"/>
          <p:cNvSpPr>
            <a:spLocks noGrp="1"/>
          </p:cNvSpPr>
          <p:nvPr>
            <p:ph type="body" sz="quarter" idx="11" hasCustomPrompt="1"/>
          </p:nvPr>
        </p:nvSpPr>
        <p:spPr>
          <a:xfrm>
            <a:off x="6414141" y="362277"/>
            <a:ext cx="4399352" cy="782136"/>
          </a:xfrm>
          <a:prstGeom prst="rect">
            <a:avLst/>
          </a:prstGeom>
        </p:spPr>
        <p:txBody>
          <a:bodyPr vert="horz"/>
          <a:lstStyle>
            <a:lvl1pPr marL="0" indent="0">
              <a:buNone/>
              <a:defRPr sz="4267">
                <a:solidFill>
                  <a:srgbClr val="67757D"/>
                </a:solidFill>
                <a:latin typeface="+mj-lt"/>
              </a:defRPr>
            </a:lvl1pPr>
            <a:lvl2pPr marL="609570" indent="0">
              <a:buNone/>
              <a:defRPr sz="4267">
                <a:solidFill>
                  <a:schemeClr val="bg1"/>
                </a:solidFill>
                <a:latin typeface="+mj-lt"/>
              </a:defRPr>
            </a:lvl2pPr>
            <a:lvl3pPr marL="1219140" indent="0">
              <a:buNone/>
              <a:defRPr sz="4267">
                <a:solidFill>
                  <a:schemeClr val="bg1"/>
                </a:solidFill>
                <a:latin typeface="+mj-lt"/>
              </a:defRPr>
            </a:lvl3pPr>
            <a:lvl4pPr marL="1828709" indent="0">
              <a:buNone/>
              <a:defRPr sz="4267">
                <a:solidFill>
                  <a:schemeClr val="bg1"/>
                </a:solidFill>
                <a:latin typeface="+mj-lt"/>
              </a:defRPr>
            </a:lvl4pPr>
            <a:lvl5pPr marL="2438278" indent="0">
              <a:buNone/>
              <a:defRPr sz="4267">
                <a:solidFill>
                  <a:schemeClr val="bg1"/>
                </a:solidFill>
                <a:latin typeface="+mj-lt"/>
              </a:defRPr>
            </a:lvl5pPr>
          </a:lstStyle>
          <a:p>
            <a:pPr lvl="0"/>
            <a:r>
              <a:rPr lang="en-US"/>
              <a:t>Click to edit text</a:t>
            </a:r>
          </a:p>
        </p:txBody>
      </p:sp>
      <p:sp>
        <p:nvSpPr>
          <p:cNvPr id="14" name="Text Placeholder 10"/>
          <p:cNvSpPr>
            <a:spLocks noGrp="1"/>
          </p:cNvSpPr>
          <p:nvPr>
            <p:ph type="body" sz="quarter" idx="14" hasCustomPrompt="1"/>
          </p:nvPr>
        </p:nvSpPr>
        <p:spPr>
          <a:xfrm>
            <a:off x="6414142" y="1363133"/>
            <a:ext cx="5178844" cy="4887384"/>
          </a:xfrm>
          <a:prstGeom prst="rect">
            <a:avLst/>
          </a:prstGeom>
        </p:spPr>
        <p:txBody>
          <a:bodyPr vert="horz"/>
          <a:lstStyle>
            <a:lvl1pPr marL="306903" indent="-306903">
              <a:spcBef>
                <a:spcPts val="0"/>
              </a:spcBef>
              <a:spcAft>
                <a:spcPts val="0"/>
              </a:spcAft>
              <a:buClr>
                <a:schemeClr val="bg2"/>
              </a:buClr>
              <a:buFont typeface="Wingdings" charset="2"/>
              <a:buChar char="§"/>
              <a:defRPr sz="2667">
                <a:solidFill>
                  <a:srgbClr val="67757D"/>
                </a:solidFill>
              </a:defRPr>
            </a:lvl1pPr>
            <a:lvl2pPr marL="609570" indent="0">
              <a:buNone/>
              <a:defRPr sz="2667">
                <a:solidFill>
                  <a:schemeClr val="bg1"/>
                </a:solidFill>
              </a:defRPr>
            </a:lvl2pPr>
            <a:lvl3pPr marL="1219140" indent="0">
              <a:buNone/>
              <a:defRPr sz="2667">
                <a:solidFill>
                  <a:schemeClr val="bg1"/>
                </a:solidFill>
              </a:defRPr>
            </a:lvl3pPr>
            <a:lvl4pPr marL="1828709" indent="0">
              <a:buNone/>
              <a:defRPr sz="2667">
                <a:solidFill>
                  <a:schemeClr val="bg1"/>
                </a:solidFill>
              </a:defRPr>
            </a:lvl4pPr>
            <a:lvl5pPr marL="2438278" indent="0">
              <a:buNone/>
              <a:defRPr sz="2667">
                <a:solidFill>
                  <a:schemeClr val="bg1"/>
                </a:solidFill>
              </a:defRPr>
            </a:lvl5pPr>
          </a:lstStyle>
          <a:p>
            <a:pPr lvl="0"/>
            <a:r>
              <a:rPr lang="en-US"/>
              <a:t>Click to edit text</a:t>
            </a:r>
          </a:p>
        </p:txBody>
      </p:sp>
      <p:sp>
        <p:nvSpPr>
          <p:cNvPr id="8" name="Content Placeholder 4"/>
          <p:cNvSpPr>
            <a:spLocks noGrp="1"/>
          </p:cNvSpPr>
          <p:nvPr>
            <p:ph sz="quarter" idx="15" hasCustomPrompt="1"/>
          </p:nvPr>
        </p:nvSpPr>
        <p:spPr>
          <a:xfrm>
            <a:off x="3" y="0"/>
            <a:ext cx="6106261" cy="6858000"/>
          </a:xfrm>
          <a:prstGeom prst="rect">
            <a:avLst/>
          </a:prstGeom>
        </p:spPr>
        <p:txBody>
          <a:bodyPr vert="horz"/>
          <a:lstStyle>
            <a:lvl1pPr marL="461411" indent="0">
              <a:buNone/>
              <a:tabLst/>
              <a:defRPr>
                <a:solidFill>
                  <a:srgbClr val="989EA2"/>
                </a:solidFill>
              </a:defRPr>
            </a:lvl1pPr>
          </a:lstStyle>
          <a:p>
            <a:pPr lvl="0"/>
            <a:r>
              <a:rPr lang="en-US" noProof="0"/>
              <a:t>Drag picture to placeholder or click icon to add</a:t>
            </a:r>
          </a:p>
        </p:txBody>
      </p:sp>
      <p:sp>
        <p:nvSpPr>
          <p:cNvPr id="2" name="Rectangle 1">
            <a:extLst>
              <a:ext uri="{FF2B5EF4-FFF2-40B4-BE49-F238E27FC236}">
                <a16:creationId xmlns:a16="http://schemas.microsoft.com/office/drawing/2014/main" id="{DFD68B1E-46BE-F5CE-5DED-382C8B6863A4}"/>
              </a:ext>
            </a:extLst>
          </p:cNvPr>
          <p:cNvSpPr/>
          <p:nvPr userDrawn="1"/>
        </p:nvSpPr>
        <p:spPr>
          <a:xfrm>
            <a:off x="11022043" y="0"/>
            <a:ext cx="565151" cy="1117600"/>
          </a:xfrm>
          <a:prstGeom prst="rect">
            <a:avLst/>
          </a:prstGeom>
          <a:solidFill>
            <a:srgbClr val="179CD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2400">
              <a:solidFill>
                <a:srgbClr val="1F6EB7"/>
              </a:solidFill>
            </a:endParaRPr>
          </a:p>
        </p:txBody>
      </p:sp>
      <p:pic>
        <p:nvPicPr>
          <p:cNvPr id="3" name="Picture 2">
            <a:extLst>
              <a:ext uri="{FF2B5EF4-FFF2-40B4-BE49-F238E27FC236}">
                <a16:creationId xmlns:a16="http://schemas.microsoft.com/office/drawing/2014/main" id="{93EDEECA-CFF3-FDFA-FB66-6B9D904CAADE}"/>
              </a:ext>
            </a:extLst>
          </p:cNvPr>
          <p:cNvPicPr>
            <a:picLocks noChangeAspect="1"/>
          </p:cNvPicPr>
          <p:nvPr userDrawn="1"/>
        </p:nvPicPr>
        <p:blipFill>
          <a:blip r:embed="rId2"/>
          <a:stretch>
            <a:fillRect/>
          </a:stretch>
        </p:blipFill>
        <p:spPr>
          <a:xfrm>
            <a:off x="11091215" y="654944"/>
            <a:ext cx="467109" cy="382049"/>
          </a:xfrm>
          <a:prstGeom prst="rect">
            <a:avLst/>
          </a:prstGeom>
        </p:spPr>
      </p:pic>
    </p:spTree>
    <p:extLst>
      <p:ext uri="{BB962C8B-B14F-4D97-AF65-F5344CB8AC3E}">
        <p14:creationId xmlns:p14="http://schemas.microsoft.com/office/powerpoint/2010/main" val="3858337991"/>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preserve="1" userDrawn="1">
  <p:cSld name="Image to Left, Text to Right">
    <p:spTree>
      <p:nvGrpSpPr>
        <p:cNvPr id="1" name=""/>
        <p:cNvGrpSpPr/>
        <p:nvPr/>
      </p:nvGrpSpPr>
      <p:grpSpPr>
        <a:xfrm>
          <a:off x="0" y="0"/>
          <a:ext cx="0" cy="0"/>
          <a:chOff x="0" y="0"/>
          <a:chExt cx="0" cy="0"/>
        </a:xfrm>
      </p:grpSpPr>
      <p:sp>
        <p:nvSpPr>
          <p:cNvPr id="17" name="Text Placeholder 12"/>
          <p:cNvSpPr>
            <a:spLocks noGrp="1"/>
          </p:cNvSpPr>
          <p:nvPr>
            <p:ph type="body" sz="quarter" idx="11" hasCustomPrompt="1"/>
          </p:nvPr>
        </p:nvSpPr>
        <p:spPr>
          <a:xfrm>
            <a:off x="6414141" y="362277"/>
            <a:ext cx="4399352" cy="782136"/>
          </a:xfrm>
          <a:prstGeom prst="rect">
            <a:avLst/>
          </a:prstGeom>
        </p:spPr>
        <p:txBody>
          <a:bodyPr vert="horz"/>
          <a:lstStyle>
            <a:lvl1pPr marL="0" indent="0">
              <a:buNone/>
              <a:defRPr sz="4267">
                <a:solidFill>
                  <a:srgbClr val="67757D"/>
                </a:solidFill>
                <a:latin typeface="+mj-lt"/>
              </a:defRPr>
            </a:lvl1pPr>
            <a:lvl2pPr marL="609570" indent="0">
              <a:buNone/>
              <a:defRPr sz="4267">
                <a:solidFill>
                  <a:schemeClr val="bg1"/>
                </a:solidFill>
                <a:latin typeface="+mj-lt"/>
              </a:defRPr>
            </a:lvl2pPr>
            <a:lvl3pPr marL="1219140" indent="0">
              <a:buNone/>
              <a:defRPr sz="4267">
                <a:solidFill>
                  <a:schemeClr val="bg1"/>
                </a:solidFill>
                <a:latin typeface="+mj-lt"/>
              </a:defRPr>
            </a:lvl3pPr>
            <a:lvl4pPr marL="1828709" indent="0">
              <a:buNone/>
              <a:defRPr sz="4267">
                <a:solidFill>
                  <a:schemeClr val="bg1"/>
                </a:solidFill>
                <a:latin typeface="+mj-lt"/>
              </a:defRPr>
            </a:lvl4pPr>
            <a:lvl5pPr marL="2438278" indent="0">
              <a:buNone/>
              <a:defRPr sz="4267">
                <a:solidFill>
                  <a:schemeClr val="bg1"/>
                </a:solidFill>
                <a:latin typeface="+mj-lt"/>
              </a:defRPr>
            </a:lvl5pPr>
          </a:lstStyle>
          <a:p>
            <a:pPr lvl="0"/>
            <a:r>
              <a:rPr lang="en-US"/>
              <a:t>Click to edit text</a:t>
            </a:r>
          </a:p>
        </p:txBody>
      </p:sp>
      <p:sp>
        <p:nvSpPr>
          <p:cNvPr id="18" name="Text Placeholder 10"/>
          <p:cNvSpPr>
            <a:spLocks noGrp="1"/>
          </p:cNvSpPr>
          <p:nvPr>
            <p:ph type="body" sz="quarter" idx="14" hasCustomPrompt="1"/>
          </p:nvPr>
        </p:nvSpPr>
        <p:spPr>
          <a:xfrm>
            <a:off x="6414144" y="1363133"/>
            <a:ext cx="5178843" cy="4887384"/>
          </a:xfrm>
          <a:prstGeom prst="rect">
            <a:avLst/>
          </a:prstGeom>
        </p:spPr>
        <p:txBody>
          <a:bodyPr vert="horz"/>
          <a:lstStyle>
            <a:lvl1pPr marL="0" indent="0">
              <a:spcBef>
                <a:spcPts val="0"/>
              </a:spcBef>
              <a:spcAft>
                <a:spcPts val="0"/>
              </a:spcAft>
              <a:buNone/>
              <a:defRPr sz="2667">
                <a:solidFill>
                  <a:srgbClr val="67757D"/>
                </a:solidFill>
              </a:defRPr>
            </a:lvl1pPr>
            <a:lvl2pPr marL="609570" indent="0">
              <a:buNone/>
              <a:defRPr sz="2667">
                <a:solidFill>
                  <a:schemeClr val="bg1"/>
                </a:solidFill>
              </a:defRPr>
            </a:lvl2pPr>
            <a:lvl3pPr marL="1219140" indent="0">
              <a:buNone/>
              <a:defRPr sz="2667">
                <a:solidFill>
                  <a:schemeClr val="bg1"/>
                </a:solidFill>
              </a:defRPr>
            </a:lvl3pPr>
            <a:lvl4pPr marL="1828709" indent="0">
              <a:buNone/>
              <a:defRPr sz="2667">
                <a:solidFill>
                  <a:schemeClr val="bg1"/>
                </a:solidFill>
              </a:defRPr>
            </a:lvl4pPr>
            <a:lvl5pPr marL="2438278" indent="0">
              <a:buNone/>
              <a:defRPr sz="2667">
                <a:solidFill>
                  <a:schemeClr val="bg1"/>
                </a:solidFill>
              </a:defRPr>
            </a:lvl5pPr>
          </a:lstStyle>
          <a:p>
            <a:pPr lvl="0"/>
            <a:r>
              <a:rPr lang="en-US"/>
              <a:t>Click to edit text</a:t>
            </a:r>
          </a:p>
        </p:txBody>
      </p:sp>
      <p:sp>
        <p:nvSpPr>
          <p:cNvPr id="21" name="TextBox 20"/>
          <p:cNvSpPr txBox="1">
            <a:spLocks noChangeArrowheads="1"/>
          </p:cNvSpPr>
          <p:nvPr userDrawn="1"/>
        </p:nvSpPr>
        <p:spPr bwMode="auto">
          <a:xfrm>
            <a:off x="9150413" y="6390347"/>
            <a:ext cx="2692081" cy="287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93" tIns="60947" rIns="121893" bIns="60947">
            <a:spAutoFit/>
          </a:bodyPr>
          <a:lstStyle>
            <a:lvl1pPr defTabSz="455613">
              <a:defRPr>
                <a:solidFill>
                  <a:schemeClr val="tx1"/>
                </a:solidFill>
                <a:latin typeface="Calibri" charset="0"/>
                <a:ea typeface="ＭＳ Ｐゴシック" charset="0"/>
                <a:cs typeface="ＭＳ Ｐゴシック" charset="0"/>
              </a:defRPr>
            </a:lvl1pPr>
            <a:lvl2pPr marL="742950" indent="-285750" defTabSz="455613">
              <a:defRPr>
                <a:solidFill>
                  <a:schemeClr val="tx1"/>
                </a:solidFill>
                <a:latin typeface="Calibri" charset="0"/>
                <a:ea typeface="ＭＳ Ｐゴシック" charset="0"/>
              </a:defRPr>
            </a:lvl2pPr>
            <a:lvl3pPr marL="1143000" indent="-228600" defTabSz="455613">
              <a:defRPr>
                <a:solidFill>
                  <a:schemeClr val="tx1"/>
                </a:solidFill>
                <a:latin typeface="Calibri" charset="0"/>
                <a:ea typeface="ＭＳ Ｐゴシック" charset="0"/>
              </a:defRPr>
            </a:lvl3pPr>
            <a:lvl4pPr marL="1600200" indent="-228600" defTabSz="455613">
              <a:defRPr>
                <a:solidFill>
                  <a:schemeClr val="tx1"/>
                </a:solidFill>
                <a:latin typeface="Calibri" charset="0"/>
                <a:ea typeface="ＭＳ Ｐゴシック" charset="0"/>
              </a:defRPr>
            </a:lvl4pPr>
            <a:lvl5pPr marL="2057400" indent="-228600" defTabSz="455613">
              <a:defRPr>
                <a:solidFill>
                  <a:schemeClr val="tx1"/>
                </a:solidFill>
                <a:latin typeface="Calibri" charset="0"/>
                <a:ea typeface="ＭＳ Ｐゴシック" charset="0"/>
              </a:defRPr>
            </a:lvl5pPr>
            <a:lvl6pPr marL="2514600" indent="-228600" defTabSz="455613" fontAlgn="base">
              <a:spcBef>
                <a:spcPct val="0"/>
              </a:spcBef>
              <a:spcAft>
                <a:spcPct val="0"/>
              </a:spcAft>
              <a:defRPr>
                <a:solidFill>
                  <a:schemeClr val="tx1"/>
                </a:solidFill>
                <a:latin typeface="Calibri" charset="0"/>
                <a:ea typeface="ＭＳ Ｐゴシック" charset="0"/>
              </a:defRPr>
            </a:lvl6pPr>
            <a:lvl7pPr marL="2971800" indent="-228600" defTabSz="455613" fontAlgn="base">
              <a:spcBef>
                <a:spcPct val="0"/>
              </a:spcBef>
              <a:spcAft>
                <a:spcPct val="0"/>
              </a:spcAft>
              <a:defRPr>
                <a:solidFill>
                  <a:schemeClr val="tx1"/>
                </a:solidFill>
                <a:latin typeface="Calibri" charset="0"/>
                <a:ea typeface="ＭＳ Ｐゴシック" charset="0"/>
              </a:defRPr>
            </a:lvl7pPr>
            <a:lvl8pPr marL="3429000" indent="-228600" defTabSz="455613" fontAlgn="base">
              <a:spcBef>
                <a:spcPct val="0"/>
              </a:spcBef>
              <a:spcAft>
                <a:spcPct val="0"/>
              </a:spcAft>
              <a:defRPr>
                <a:solidFill>
                  <a:schemeClr val="tx1"/>
                </a:solidFill>
                <a:latin typeface="Calibri" charset="0"/>
                <a:ea typeface="ＭＳ Ｐゴシック" charset="0"/>
              </a:defRPr>
            </a:lvl8pPr>
            <a:lvl9pPr marL="3886200" indent="-228600" defTabSz="455613" fontAlgn="base">
              <a:spcBef>
                <a:spcPct val="0"/>
              </a:spcBef>
              <a:spcAft>
                <a:spcPct val="0"/>
              </a:spcAft>
              <a:defRPr>
                <a:solidFill>
                  <a:schemeClr val="tx1"/>
                </a:solidFill>
                <a:latin typeface="Calibri" charset="0"/>
                <a:ea typeface="ＭＳ Ｐゴシック" charset="0"/>
              </a:defRPr>
            </a:lvl9pPr>
          </a:lstStyle>
          <a:p>
            <a:pPr>
              <a:defRPr/>
            </a:pPr>
            <a:r>
              <a:rPr lang="en-US" sz="1067">
                <a:solidFill>
                  <a:srgbClr val="67757D"/>
                </a:solidFill>
                <a:latin typeface="Arial" charset="0"/>
                <a:cs typeface="Arial" charset="0"/>
              </a:rPr>
              <a:t>©2022 Nuclear Energy Institute       </a:t>
            </a:r>
            <a:fld id="{D519FB55-72DC-5348-8F65-89A86754C178}" type="slidenum">
              <a:rPr lang="en-US" sz="1067" smtClean="0">
                <a:solidFill>
                  <a:srgbClr val="67757D"/>
                </a:solidFill>
                <a:latin typeface="Arial" charset="0"/>
                <a:cs typeface="Arial" charset="0"/>
              </a:rPr>
              <a:pPr>
                <a:defRPr/>
              </a:pPr>
              <a:t>‹#›</a:t>
            </a:fld>
            <a:endParaRPr lang="en-US" sz="1067">
              <a:solidFill>
                <a:srgbClr val="67757D"/>
              </a:solidFill>
              <a:latin typeface="Arial" charset="0"/>
              <a:cs typeface="Arial" charset="0"/>
            </a:endParaRPr>
          </a:p>
        </p:txBody>
      </p:sp>
      <p:sp>
        <p:nvSpPr>
          <p:cNvPr id="8" name="Content Placeholder 4"/>
          <p:cNvSpPr>
            <a:spLocks noGrp="1"/>
          </p:cNvSpPr>
          <p:nvPr>
            <p:ph sz="quarter" idx="15" hasCustomPrompt="1"/>
          </p:nvPr>
        </p:nvSpPr>
        <p:spPr>
          <a:xfrm>
            <a:off x="3" y="0"/>
            <a:ext cx="6106261" cy="6858000"/>
          </a:xfrm>
          <a:prstGeom prst="rect">
            <a:avLst/>
          </a:prstGeom>
        </p:spPr>
        <p:txBody>
          <a:bodyPr vert="horz"/>
          <a:lstStyle>
            <a:lvl1pPr marL="461411" indent="0">
              <a:buNone/>
              <a:tabLst/>
              <a:defRPr>
                <a:solidFill>
                  <a:srgbClr val="989EA2"/>
                </a:solidFill>
              </a:defRPr>
            </a:lvl1pPr>
          </a:lstStyle>
          <a:p>
            <a:pPr lvl="0"/>
            <a:r>
              <a:rPr lang="en-US" noProof="0"/>
              <a:t>Drag picture to placeholder or click icon to add</a:t>
            </a:r>
          </a:p>
        </p:txBody>
      </p:sp>
      <p:sp>
        <p:nvSpPr>
          <p:cNvPr id="2" name="Rectangle 1">
            <a:extLst>
              <a:ext uri="{FF2B5EF4-FFF2-40B4-BE49-F238E27FC236}">
                <a16:creationId xmlns:a16="http://schemas.microsoft.com/office/drawing/2014/main" id="{03667B64-6B1C-9D11-9FFA-A2229A9DF92E}"/>
              </a:ext>
            </a:extLst>
          </p:cNvPr>
          <p:cNvSpPr/>
          <p:nvPr userDrawn="1"/>
        </p:nvSpPr>
        <p:spPr>
          <a:xfrm>
            <a:off x="11022043" y="0"/>
            <a:ext cx="565151" cy="1117600"/>
          </a:xfrm>
          <a:prstGeom prst="rect">
            <a:avLst/>
          </a:prstGeom>
          <a:solidFill>
            <a:srgbClr val="179CD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2400">
              <a:solidFill>
                <a:srgbClr val="1F6EB7"/>
              </a:solidFill>
            </a:endParaRPr>
          </a:p>
        </p:txBody>
      </p:sp>
      <p:pic>
        <p:nvPicPr>
          <p:cNvPr id="3" name="Picture 2">
            <a:extLst>
              <a:ext uri="{FF2B5EF4-FFF2-40B4-BE49-F238E27FC236}">
                <a16:creationId xmlns:a16="http://schemas.microsoft.com/office/drawing/2014/main" id="{724B6566-978E-F5D5-825B-DCA0024922BE}"/>
              </a:ext>
            </a:extLst>
          </p:cNvPr>
          <p:cNvPicPr>
            <a:picLocks noChangeAspect="1"/>
          </p:cNvPicPr>
          <p:nvPr userDrawn="1"/>
        </p:nvPicPr>
        <p:blipFill>
          <a:blip r:embed="rId2"/>
          <a:stretch>
            <a:fillRect/>
          </a:stretch>
        </p:blipFill>
        <p:spPr>
          <a:xfrm>
            <a:off x="11091215" y="654944"/>
            <a:ext cx="467109" cy="382049"/>
          </a:xfrm>
          <a:prstGeom prst="rect">
            <a:avLst/>
          </a:prstGeom>
        </p:spPr>
      </p:pic>
    </p:spTree>
    <p:extLst>
      <p:ext uri="{BB962C8B-B14F-4D97-AF65-F5344CB8AC3E}">
        <p14:creationId xmlns:p14="http://schemas.microsoft.com/office/powerpoint/2010/main" val="100976158"/>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preserve="1" userDrawn="1">
  <p:cSld name="List">
    <p:spTree>
      <p:nvGrpSpPr>
        <p:cNvPr id="1" name=""/>
        <p:cNvGrpSpPr/>
        <p:nvPr/>
      </p:nvGrpSpPr>
      <p:grpSpPr>
        <a:xfrm>
          <a:off x="0" y="0"/>
          <a:ext cx="0" cy="0"/>
          <a:chOff x="0" y="0"/>
          <a:chExt cx="0" cy="0"/>
        </a:xfrm>
      </p:grpSpPr>
      <p:sp>
        <p:nvSpPr>
          <p:cNvPr id="8" name="Text Placeholder 12"/>
          <p:cNvSpPr>
            <a:spLocks noGrp="1"/>
          </p:cNvSpPr>
          <p:nvPr>
            <p:ph type="body" sz="quarter" idx="10" hasCustomPrompt="1"/>
          </p:nvPr>
        </p:nvSpPr>
        <p:spPr>
          <a:xfrm>
            <a:off x="478220" y="362277"/>
            <a:ext cx="10335275" cy="782136"/>
          </a:xfrm>
          <a:prstGeom prst="rect">
            <a:avLst/>
          </a:prstGeom>
        </p:spPr>
        <p:txBody>
          <a:bodyPr vert="horz"/>
          <a:lstStyle>
            <a:lvl1pPr marL="0" indent="0">
              <a:buNone/>
              <a:defRPr sz="4267">
                <a:solidFill>
                  <a:srgbClr val="67757D"/>
                </a:solidFill>
                <a:latin typeface="+mj-lt"/>
              </a:defRPr>
            </a:lvl1pPr>
            <a:lvl2pPr marL="609570" indent="0">
              <a:buNone/>
              <a:defRPr sz="4267">
                <a:solidFill>
                  <a:schemeClr val="bg1"/>
                </a:solidFill>
                <a:latin typeface="+mj-lt"/>
              </a:defRPr>
            </a:lvl2pPr>
            <a:lvl3pPr marL="1219140" indent="0">
              <a:buNone/>
              <a:defRPr sz="4267">
                <a:solidFill>
                  <a:schemeClr val="bg1"/>
                </a:solidFill>
                <a:latin typeface="+mj-lt"/>
              </a:defRPr>
            </a:lvl3pPr>
            <a:lvl4pPr marL="1828709" indent="0">
              <a:buNone/>
              <a:defRPr sz="4267">
                <a:solidFill>
                  <a:schemeClr val="bg1"/>
                </a:solidFill>
                <a:latin typeface="+mj-lt"/>
              </a:defRPr>
            </a:lvl4pPr>
            <a:lvl5pPr marL="2438278" indent="0">
              <a:buNone/>
              <a:defRPr sz="4267">
                <a:solidFill>
                  <a:schemeClr val="bg1"/>
                </a:solidFill>
                <a:latin typeface="+mj-lt"/>
              </a:defRPr>
            </a:lvl5pPr>
          </a:lstStyle>
          <a:p>
            <a:pPr lvl="0"/>
            <a:r>
              <a:rPr lang="en-US"/>
              <a:t>Click to edit text</a:t>
            </a:r>
          </a:p>
        </p:txBody>
      </p:sp>
      <p:sp>
        <p:nvSpPr>
          <p:cNvPr id="10" name="Rectangle 9"/>
          <p:cNvSpPr/>
          <p:nvPr userDrawn="1"/>
        </p:nvSpPr>
        <p:spPr>
          <a:xfrm>
            <a:off x="625893" y="1580508"/>
            <a:ext cx="3651251" cy="641349"/>
          </a:xfrm>
          <a:prstGeom prst="rect">
            <a:avLst/>
          </a:prstGeom>
          <a:solidFill>
            <a:srgbClr val="1F6EB7"/>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2400">
              <a:latin typeface="Arial"/>
              <a:cs typeface="Arial"/>
            </a:endParaRPr>
          </a:p>
        </p:txBody>
      </p:sp>
      <p:sp>
        <p:nvSpPr>
          <p:cNvPr id="12" name="Rectangle 11"/>
          <p:cNvSpPr/>
          <p:nvPr userDrawn="1"/>
        </p:nvSpPr>
        <p:spPr>
          <a:xfrm>
            <a:off x="625893" y="2575407"/>
            <a:ext cx="3651251" cy="641351"/>
          </a:xfrm>
          <a:prstGeom prst="rect">
            <a:avLst/>
          </a:prstGeom>
          <a:solidFill>
            <a:srgbClr val="179CD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2400">
              <a:latin typeface="Arial"/>
              <a:cs typeface="Arial"/>
            </a:endParaRPr>
          </a:p>
        </p:txBody>
      </p:sp>
      <p:sp>
        <p:nvSpPr>
          <p:cNvPr id="13" name="Rectangle 12"/>
          <p:cNvSpPr/>
          <p:nvPr userDrawn="1"/>
        </p:nvSpPr>
        <p:spPr>
          <a:xfrm>
            <a:off x="625893" y="3570304"/>
            <a:ext cx="3651251" cy="641349"/>
          </a:xfrm>
          <a:prstGeom prst="rect">
            <a:avLst/>
          </a:prstGeom>
          <a:solidFill>
            <a:srgbClr val="3DC2CF"/>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2400">
              <a:latin typeface="Arial"/>
              <a:cs typeface="Arial"/>
            </a:endParaRPr>
          </a:p>
        </p:txBody>
      </p:sp>
      <p:sp>
        <p:nvSpPr>
          <p:cNvPr id="14" name="Rectangle 13"/>
          <p:cNvSpPr/>
          <p:nvPr userDrawn="1"/>
        </p:nvSpPr>
        <p:spPr>
          <a:xfrm>
            <a:off x="625893" y="4565203"/>
            <a:ext cx="3651251" cy="641351"/>
          </a:xfrm>
          <a:prstGeom prst="rect">
            <a:avLst/>
          </a:prstGeom>
          <a:solidFill>
            <a:srgbClr val="3DBC95"/>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2400">
              <a:latin typeface="Arial"/>
              <a:cs typeface="Arial"/>
            </a:endParaRPr>
          </a:p>
        </p:txBody>
      </p:sp>
      <p:sp>
        <p:nvSpPr>
          <p:cNvPr id="15" name="Rectangle 14"/>
          <p:cNvSpPr/>
          <p:nvPr userDrawn="1"/>
        </p:nvSpPr>
        <p:spPr>
          <a:xfrm>
            <a:off x="625893" y="5560101"/>
            <a:ext cx="3651251" cy="639233"/>
          </a:xfrm>
          <a:prstGeom prst="rect">
            <a:avLst/>
          </a:prstGeom>
          <a:solidFill>
            <a:srgbClr val="7EC563"/>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2400">
              <a:latin typeface="Arial"/>
              <a:cs typeface="Arial"/>
            </a:endParaRPr>
          </a:p>
        </p:txBody>
      </p:sp>
      <p:sp>
        <p:nvSpPr>
          <p:cNvPr id="7" name="Text Placeholder 6"/>
          <p:cNvSpPr>
            <a:spLocks noGrp="1"/>
          </p:cNvSpPr>
          <p:nvPr>
            <p:ph type="body" sz="quarter" idx="11" hasCustomPrompt="1"/>
          </p:nvPr>
        </p:nvSpPr>
        <p:spPr>
          <a:xfrm>
            <a:off x="4485218" y="1580508"/>
            <a:ext cx="7107767" cy="641349"/>
          </a:xfrm>
          <a:prstGeom prst="rect">
            <a:avLst/>
          </a:prstGeom>
        </p:spPr>
        <p:txBody>
          <a:bodyPr vert="horz" anchor="ctr" anchorCtr="0"/>
          <a:lstStyle>
            <a:lvl1pPr marL="0" indent="0" algn="l">
              <a:buNone/>
              <a:defRPr sz="2133">
                <a:solidFill>
                  <a:srgbClr val="67757D"/>
                </a:solidFill>
              </a:defRPr>
            </a:lvl1pPr>
            <a:lvl2pPr marL="609570" indent="0">
              <a:buNone/>
              <a:defRPr sz="2400">
                <a:solidFill>
                  <a:srgbClr val="FFFFFF"/>
                </a:solidFill>
              </a:defRPr>
            </a:lvl2pPr>
            <a:lvl3pPr marL="1219140" indent="0">
              <a:buNone/>
              <a:defRPr sz="2400">
                <a:solidFill>
                  <a:srgbClr val="FFFFFF"/>
                </a:solidFill>
              </a:defRPr>
            </a:lvl3pPr>
            <a:lvl4pPr marL="1828709" indent="0">
              <a:buNone/>
              <a:defRPr sz="2400">
                <a:solidFill>
                  <a:srgbClr val="FFFFFF"/>
                </a:solidFill>
              </a:defRPr>
            </a:lvl4pPr>
            <a:lvl5pPr marL="2438278" indent="0">
              <a:buNone/>
              <a:defRPr sz="2400">
                <a:solidFill>
                  <a:srgbClr val="FFFFFF"/>
                </a:solidFill>
              </a:defRPr>
            </a:lvl5pPr>
          </a:lstStyle>
          <a:p>
            <a:pPr lvl="0"/>
            <a:r>
              <a:rPr lang="en-US"/>
              <a:t>Click to edit text</a:t>
            </a:r>
          </a:p>
        </p:txBody>
      </p:sp>
      <p:sp>
        <p:nvSpPr>
          <p:cNvPr id="17" name="Text Placeholder 16"/>
          <p:cNvSpPr>
            <a:spLocks noGrp="1"/>
          </p:cNvSpPr>
          <p:nvPr>
            <p:ph type="body" sz="quarter" idx="12" hasCustomPrompt="1"/>
          </p:nvPr>
        </p:nvSpPr>
        <p:spPr>
          <a:xfrm>
            <a:off x="962443" y="1708729"/>
            <a:ext cx="2955508" cy="380487"/>
          </a:xfrm>
          <a:prstGeom prst="rect">
            <a:avLst/>
          </a:prstGeom>
        </p:spPr>
        <p:txBody>
          <a:bodyPr vert="horz" anchor="ctr" anchorCtr="0"/>
          <a:lstStyle>
            <a:lvl1pPr marL="0" indent="0" algn="ctr">
              <a:buNone/>
              <a:defRPr sz="2400">
                <a:solidFill>
                  <a:srgbClr val="FFFFFF"/>
                </a:solidFill>
              </a:defRPr>
            </a:lvl1pPr>
            <a:lvl2pPr marL="609570" indent="0">
              <a:buNone/>
              <a:defRPr sz="2133">
                <a:solidFill>
                  <a:srgbClr val="FFFFFF"/>
                </a:solidFill>
              </a:defRPr>
            </a:lvl2pPr>
            <a:lvl3pPr marL="1219140" indent="0">
              <a:buNone/>
              <a:defRPr sz="2133">
                <a:solidFill>
                  <a:srgbClr val="FFFFFF"/>
                </a:solidFill>
              </a:defRPr>
            </a:lvl3pPr>
            <a:lvl4pPr marL="1828709" indent="0">
              <a:buNone/>
              <a:defRPr sz="2133">
                <a:solidFill>
                  <a:srgbClr val="FFFFFF"/>
                </a:solidFill>
              </a:defRPr>
            </a:lvl4pPr>
            <a:lvl5pPr marL="2438278" indent="0">
              <a:buNone/>
              <a:defRPr sz="2133">
                <a:solidFill>
                  <a:srgbClr val="FFFFFF"/>
                </a:solidFill>
              </a:defRPr>
            </a:lvl5pPr>
          </a:lstStyle>
          <a:p>
            <a:pPr lvl="0"/>
            <a:r>
              <a:rPr lang="en-US"/>
              <a:t>Click to edit text</a:t>
            </a:r>
          </a:p>
        </p:txBody>
      </p:sp>
      <p:sp>
        <p:nvSpPr>
          <p:cNvPr id="18" name="Text Placeholder 16"/>
          <p:cNvSpPr>
            <a:spLocks noGrp="1"/>
          </p:cNvSpPr>
          <p:nvPr>
            <p:ph type="body" sz="quarter" idx="13" hasCustomPrompt="1"/>
          </p:nvPr>
        </p:nvSpPr>
        <p:spPr>
          <a:xfrm>
            <a:off x="962443" y="2705743"/>
            <a:ext cx="2955508" cy="380487"/>
          </a:xfrm>
          <a:prstGeom prst="rect">
            <a:avLst/>
          </a:prstGeom>
        </p:spPr>
        <p:txBody>
          <a:bodyPr vert="horz" anchor="ctr" anchorCtr="0"/>
          <a:lstStyle>
            <a:lvl1pPr marL="0" indent="0" algn="ctr">
              <a:buNone/>
              <a:defRPr sz="2400">
                <a:solidFill>
                  <a:srgbClr val="FFFFFF"/>
                </a:solidFill>
              </a:defRPr>
            </a:lvl1pPr>
            <a:lvl2pPr marL="609570" indent="0">
              <a:buNone/>
              <a:defRPr sz="2133">
                <a:solidFill>
                  <a:srgbClr val="FFFFFF"/>
                </a:solidFill>
              </a:defRPr>
            </a:lvl2pPr>
            <a:lvl3pPr marL="1219140" indent="0">
              <a:buNone/>
              <a:defRPr sz="2133">
                <a:solidFill>
                  <a:srgbClr val="FFFFFF"/>
                </a:solidFill>
              </a:defRPr>
            </a:lvl3pPr>
            <a:lvl4pPr marL="1828709" indent="0">
              <a:buNone/>
              <a:defRPr sz="2133">
                <a:solidFill>
                  <a:srgbClr val="FFFFFF"/>
                </a:solidFill>
              </a:defRPr>
            </a:lvl4pPr>
            <a:lvl5pPr marL="2438278" indent="0">
              <a:buNone/>
              <a:defRPr sz="2133">
                <a:solidFill>
                  <a:srgbClr val="FFFFFF"/>
                </a:solidFill>
              </a:defRPr>
            </a:lvl5pPr>
          </a:lstStyle>
          <a:p>
            <a:pPr lvl="0"/>
            <a:r>
              <a:rPr lang="en-US"/>
              <a:t>Click to edit text</a:t>
            </a:r>
          </a:p>
        </p:txBody>
      </p:sp>
      <p:sp>
        <p:nvSpPr>
          <p:cNvPr id="19" name="Text Placeholder 16"/>
          <p:cNvSpPr>
            <a:spLocks noGrp="1"/>
          </p:cNvSpPr>
          <p:nvPr>
            <p:ph type="body" sz="quarter" idx="14" hasCustomPrompt="1"/>
          </p:nvPr>
        </p:nvSpPr>
        <p:spPr>
          <a:xfrm>
            <a:off x="962443" y="3702758"/>
            <a:ext cx="2955508" cy="380487"/>
          </a:xfrm>
          <a:prstGeom prst="rect">
            <a:avLst/>
          </a:prstGeom>
        </p:spPr>
        <p:txBody>
          <a:bodyPr vert="horz" anchor="ctr" anchorCtr="0"/>
          <a:lstStyle>
            <a:lvl1pPr marL="0" indent="0" algn="ctr">
              <a:buNone/>
              <a:defRPr sz="2400">
                <a:solidFill>
                  <a:srgbClr val="FFFFFF"/>
                </a:solidFill>
              </a:defRPr>
            </a:lvl1pPr>
            <a:lvl2pPr marL="609570" indent="0">
              <a:buNone/>
              <a:defRPr sz="2133">
                <a:solidFill>
                  <a:srgbClr val="FFFFFF"/>
                </a:solidFill>
              </a:defRPr>
            </a:lvl2pPr>
            <a:lvl3pPr marL="1219140" indent="0">
              <a:buNone/>
              <a:defRPr sz="2133">
                <a:solidFill>
                  <a:srgbClr val="FFFFFF"/>
                </a:solidFill>
              </a:defRPr>
            </a:lvl3pPr>
            <a:lvl4pPr marL="1828709" indent="0">
              <a:buNone/>
              <a:defRPr sz="2133">
                <a:solidFill>
                  <a:srgbClr val="FFFFFF"/>
                </a:solidFill>
              </a:defRPr>
            </a:lvl4pPr>
            <a:lvl5pPr marL="2438278" indent="0">
              <a:buNone/>
              <a:defRPr sz="2133">
                <a:solidFill>
                  <a:srgbClr val="FFFFFF"/>
                </a:solidFill>
              </a:defRPr>
            </a:lvl5pPr>
          </a:lstStyle>
          <a:p>
            <a:pPr lvl="0"/>
            <a:r>
              <a:rPr lang="en-US"/>
              <a:t>Click to edit text</a:t>
            </a:r>
          </a:p>
        </p:txBody>
      </p:sp>
      <p:sp>
        <p:nvSpPr>
          <p:cNvPr id="20" name="Text Placeholder 16"/>
          <p:cNvSpPr>
            <a:spLocks noGrp="1"/>
          </p:cNvSpPr>
          <p:nvPr>
            <p:ph type="body" sz="quarter" idx="15" hasCustomPrompt="1"/>
          </p:nvPr>
        </p:nvSpPr>
        <p:spPr>
          <a:xfrm>
            <a:off x="962443" y="4699773"/>
            <a:ext cx="2955508" cy="380487"/>
          </a:xfrm>
          <a:prstGeom prst="rect">
            <a:avLst/>
          </a:prstGeom>
        </p:spPr>
        <p:txBody>
          <a:bodyPr vert="horz" anchor="ctr" anchorCtr="0"/>
          <a:lstStyle>
            <a:lvl1pPr marL="0" indent="0" algn="ctr">
              <a:buNone/>
              <a:defRPr sz="2400">
                <a:solidFill>
                  <a:srgbClr val="FFFFFF"/>
                </a:solidFill>
              </a:defRPr>
            </a:lvl1pPr>
            <a:lvl2pPr marL="609570" indent="0">
              <a:buNone/>
              <a:defRPr sz="2133">
                <a:solidFill>
                  <a:srgbClr val="FFFFFF"/>
                </a:solidFill>
              </a:defRPr>
            </a:lvl2pPr>
            <a:lvl3pPr marL="1219140" indent="0">
              <a:buNone/>
              <a:defRPr sz="2133">
                <a:solidFill>
                  <a:srgbClr val="FFFFFF"/>
                </a:solidFill>
              </a:defRPr>
            </a:lvl3pPr>
            <a:lvl4pPr marL="1828709" indent="0">
              <a:buNone/>
              <a:defRPr sz="2133">
                <a:solidFill>
                  <a:srgbClr val="FFFFFF"/>
                </a:solidFill>
              </a:defRPr>
            </a:lvl4pPr>
            <a:lvl5pPr marL="2438278" indent="0">
              <a:buNone/>
              <a:defRPr sz="2133">
                <a:solidFill>
                  <a:srgbClr val="FFFFFF"/>
                </a:solidFill>
              </a:defRPr>
            </a:lvl5pPr>
          </a:lstStyle>
          <a:p>
            <a:pPr lvl="0"/>
            <a:r>
              <a:rPr lang="en-US"/>
              <a:t>Click to edit text</a:t>
            </a:r>
          </a:p>
        </p:txBody>
      </p:sp>
      <p:sp>
        <p:nvSpPr>
          <p:cNvPr id="21" name="Text Placeholder 16"/>
          <p:cNvSpPr>
            <a:spLocks noGrp="1"/>
          </p:cNvSpPr>
          <p:nvPr>
            <p:ph type="body" sz="quarter" idx="16" hasCustomPrompt="1"/>
          </p:nvPr>
        </p:nvSpPr>
        <p:spPr>
          <a:xfrm>
            <a:off x="962443" y="5696786"/>
            <a:ext cx="2955508" cy="380487"/>
          </a:xfrm>
          <a:prstGeom prst="rect">
            <a:avLst/>
          </a:prstGeom>
        </p:spPr>
        <p:txBody>
          <a:bodyPr vert="horz" anchor="ctr" anchorCtr="0"/>
          <a:lstStyle>
            <a:lvl1pPr marL="0" indent="0" algn="ctr">
              <a:buNone/>
              <a:defRPr sz="2400">
                <a:solidFill>
                  <a:srgbClr val="FFFFFF"/>
                </a:solidFill>
              </a:defRPr>
            </a:lvl1pPr>
            <a:lvl2pPr marL="609570" indent="0">
              <a:buNone/>
              <a:defRPr sz="2133">
                <a:solidFill>
                  <a:srgbClr val="FFFFFF"/>
                </a:solidFill>
              </a:defRPr>
            </a:lvl2pPr>
            <a:lvl3pPr marL="1219140" indent="0">
              <a:buNone/>
              <a:defRPr sz="2133">
                <a:solidFill>
                  <a:srgbClr val="FFFFFF"/>
                </a:solidFill>
              </a:defRPr>
            </a:lvl3pPr>
            <a:lvl4pPr marL="1828709" indent="0">
              <a:buNone/>
              <a:defRPr sz="2133">
                <a:solidFill>
                  <a:srgbClr val="FFFFFF"/>
                </a:solidFill>
              </a:defRPr>
            </a:lvl4pPr>
            <a:lvl5pPr marL="2438278" indent="0">
              <a:buNone/>
              <a:defRPr sz="2133">
                <a:solidFill>
                  <a:srgbClr val="FFFFFF"/>
                </a:solidFill>
              </a:defRPr>
            </a:lvl5pPr>
          </a:lstStyle>
          <a:p>
            <a:pPr lvl="0"/>
            <a:r>
              <a:rPr lang="en-US"/>
              <a:t>Click to edit text</a:t>
            </a:r>
          </a:p>
        </p:txBody>
      </p:sp>
      <p:sp>
        <p:nvSpPr>
          <p:cNvPr id="22" name="Text Placeholder 6"/>
          <p:cNvSpPr>
            <a:spLocks noGrp="1"/>
          </p:cNvSpPr>
          <p:nvPr>
            <p:ph type="body" sz="quarter" idx="17" hasCustomPrompt="1"/>
          </p:nvPr>
        </p:nvSpPr>
        <p:spPr>
          <a:xfrm>
            <a:off x="4485218" y="2570275"/>
            <a:ext cx="7107767" cy="641349"/>
          </a:xfrm>
          <a:prstGeom prst="rect">
            <a:avLst/>
          </a:prstGeom>
        </p:spPr>
        <p:txBody>
          <a:bodyPr vert="horz" anchor="ctr" anchorCtr="0"/>
          <a:lstStyle>
            <a:lvl1pPr marL="0" indent="0" algn="l">
              <a:buNone/>
              <a:defRPr sz="2133">
                <a:solidFill>
                  <a:srgbClr val="67757D"/>
                </a:solidFill>
              </a:defRPr>
            </a:lvl1pPr>
            <a:lvl2pPr marL="609570" indent="0">
              <a:buNone/>
              <a:defRPr sz="2400">
                <a:solidFill>
                  <a:srgbClr val="FFFFFF"/>
                </a:solidFill>
              </a:defRPr>
            </a:lvl2pPr>
            <a:lvl3pPr marL="1219140" indent="0">
              <a:buNone/>
              <a:defRPr sz="2400">
                <a:solidFill>
                  <a:srgbClr val="FFFFFF"/>
                </a:solidFill>
              </a:defRPr>
            </a:lvl3pPr>
            <a:lvl4pPr marL="1828709" indent="0">
              <a:buNone/>
              <a:defRPr sz="2400">
                <a:solidFill>
                  <a:srgbClr val="FFFFFF"/>
                </a:solidFill>
              </a:defRPr>
            </a:lvl4pPr>
            <a:lvl5pPr marL="2438278" indent="0">
              <a:buNone/>
              <a:defRPr sz="2400">
                <a:solidFill>
                  <a:srgbClr val="FFFFFF"/>
                </a:solidFill>
              </a:defRPr>
            </a:lvl5pPr>
          </a:lstStyle>
          <a:p>
            <a:pPr lvl="0"/>
            <a:r>
              <a:rPr lang="en-US"/>
              <a:t>Click to edit text</a:t>
            </a:r>
          </a:p>
        </p:txBody>
      </p:sp>
      <p:sp>
        <p:nvSpPr>
          <p:cNvPr id="23" name="Text Placeholder 6"/>
          <p:cNvSpPr>
            <a:spLocks noGrp="1"/>
          </p:cNvSpPr>
          <p:nvPr>
            <p:ph type="body" sz="quarter" idx="18" hasCustomPrompt="1"/>
          </p:nvPr>
        </p:nvSpPr>
        <p:spPr>
          <a:xfrm>
            <a:off x="4485218" y="3569724"/>
            <a:ext cx="7107767" cy="641349"/>
          </a:xfrm>
          <a:prstGeom prst="rect">
            <a:avLst/>
          </a:prstGeom>
        </p:spPr>
        <p:txBody>
          <a:bodyPr vert="horz" anchor="ctr" anchorCtr="0"/>
          <a:lstStyle>
            <a:lvl1pPr marL="0" indent="0" algn="l">
              <a:buNone/>
              <a:defRPr sz="2133">
                <a:solidFill>
                  <a:srgbClr val="67757D"/>
                </a:solidFill>
              </a:defRPr>
            </a:lvl1pPr>
            <a:lvl2pPr marL="609570" indent="0">
              <a:buNone/>
              <a:defRPr sz="2400">
                <a:solidFill>
                  <a:srgbClr val="FFFFFF"/>
                </a:solidFill>
              </a:defRPr>
            </a:lvl2pPr>
            <a:lvl3pPr marL="1219140" indent="0">
              <a:buNone/>
              <a:defRPr sz="2400">
                <a:solidFill>
                  <a:srgbClr val="FFFFFF"/>
                </a:solidFill>
              </a:defRPr>
            </a:lvl3pPr>
            <a:lvl4pPr marL="1828709" indent="0">
              <a:buNone/>
              <a:defRPr sz="2400">
                <a:solidFill>
                  <a:srgbClr val="FFFFFF"/>
                </a:solidFill>
              </a:defRPr>
            </a:lvl4pPr>
            <a:lvl5pPr marL="2438278" indent="0">
              <a:buNone/>
              <a:defRPr sz="2400">
                <a:solidFill>
                  <a:srgbClr val="FFFFFF"/>
                </a:solidFill>
              </a:defRPr>
            </a:lvl5pPr>
          </a:lstStyle>
          <a:p>
            <a:pPr lvl="0"/>
            <a:r>
              <a:rPr lang="en-US"/>
              <a:t>Click to edit text</a:t>
            </a:r>
          </a:p>
        </p:txBody>
      </p:sp>
      <p:sp>
        <p:nvSpPr>
          <p:cNvPr id="24" name="Text Placeholder 6"/>
          <p:cNvSpPr>
            <a:spLocks noGrp="1"/>
          </p:cNvSpPr>
          <p:nvPr>
            <p:ph type="body" sz="quarter" idx="19" hasCustomPrompt="1"/>
          </p:nvPr>
        </p:nvSpPr>
        <p:spPr>
          <a:xfrm>
            <a:off x="4485219" y="4565204"/>
            <a:ext cx="7107767" cy="641349"/>
          </a:xfrm>
          <a:prstGeom prst="rect">
            <a:avLst/>
          </a:prstGeom>
        </p:spPr>
        <p:txBody>
          <a:bodyPr vert="horz" anchor="ctr" anchorCtr="0"/>
          <a:lstStyle>
            <a:lvl1pPr marL="0" indent="0" algn="l">
              <a:buNone/>
              <a:defRPr sz="2133">
                <a:solidFill>
                  <a:srgbClr val="67757D"/>
                </a:solidFill>
              </a:defRPr>
            </a:lvl1pPr>
            <a:lvl2pPr marL="609570" indent="0">
              <a:buNone/>
              <a:defRPr sz="2400">
                <a:solidFill>
                  <a:srgbClr val="FFFFFF"/>
                </a:solidFill>
              </a:defRPr>
            </a:lvl2pPr>
            <a:lvl3pPr marL="1219140" indent="0">
              <a:buNone/>
              <a:defRPr sz="2400">
                <a:solidFill>
                  <a:srgbClr val="FFFFFF"/>
                </a:solidFill>
              </a:defRPr>
            </a:lvl3pPr>
            <a:lvl4pPr marL="1828709" indent="0">
              <a:buNone/>
              <a:defRPr sz="2400">
                <a:solidFill>
                  <a:srgbClr val="FFFFFF"/>
                </a:solidFill>
              </a:defRPr>
            </a:lvl4pPr>
            <a:lvl5pPr marL="2438278" indent="0">
              <a:buNone/>
              <a:defRPr sz="2400">
                <a:solidFill>
                  <a:srgbClr val="FFFFFF"/>
                </a:solidFill>
              </a:defRPr>
            </a:lvl5pPr>
          </a:lstStyle>
          <a:p>
            <a:pPr lvl="0"/>
            <a:r>
              <a:rPr lang="en-US"/>
              <a:t>Click to edit text</a:t>
            </a:r>
          </a:p>
        </p:txBody>
      </p:sp>
      <p:sp>
        <p:nvSpPr>
          <p:cNvPr id="25" name="Text Placeholder 6"/>
          <p:cNvSpPr>
            <a:spLocks noGrp="1"/>
          </p:cNvSpPr>
          <p:nvPr>
            <p:ph type="body" sz="quarter" idx="20" hasCustomPrompt="1"/>
          </p:nvPr>
        </p:nvSpPr>
        <p:spPr>
          <a:xfrm>
            <a:off x="4485219" y="5556252"/>
            <a:ext cx="7107767" cy="641349"/>
          </a:xfrm>
          <a:prstGeom prst="rect">
            <a:avLst/>
          </a:prstGeom>
        </p:spPr>
        <p:txBody>
          <a:bodyPr vert="horz" anchor="ctr" anchorCtr="0"/>
          <a:lstStyle>
            <a:lvl1pPr marL="0" indent="0" algn="l">
              <a:buNone/>
              <a:defRPr sz="2133">
                <a:solidFill>
                  <a:srgbClr val="67757D"/>
                </a:solidFill>
              </a:defRPr>
            </a:lvl1pPr>
            <a:lvl2pPr marL="609570" indent="0">
              <a:buNone/>
              <a:defRPr sz="2400">
                <a:solidFill>
                  <a:srgbClr val="FFFFFF"/>
                </a:solidFill>
              </a:defRPr>
            </a:lvl2pPr>
            <a:lvl3pPr marL="1219140" indent="0">
              <a:buNone/>
              <a:defRPr sz="2400">
                <a:solidFill>
                  <a:srgbClr val="FFFFFF"/>
                </a:solidFill>
              </a:defRPr>
            </a:lvl3pPr>
            <a:lvl4pPr marL="1828709" indent="0">
              <a:buNone/>
              <a:defRPr sz="2400">
                <a:solidFill>
                  <a:srgbClr val="FFFFFF"/>
                </a:solidFill>
              </a:defRPr>
            </a:lvl4pPr>
            <a:lvl5pPr marL="2438278" indent="0">
              <a:buNone/>
              <a:defRPr sz="2400">
                <a:solidFill>
                  <a:srgbClr val="FFFFFF"/>
                </a:solidFill>
              </a:defRPr>
            </a:lvl5pPr>
          </a:lstStyle>
          <a:p>
            <a:pPr lvl="0"/>
            <a:r>
              <a:rPr lang="en-US"/>
              <a:t>Click to edit text</a:t>
            </a:r>
          </a:p>
        </p:txBody>
      </p:sp>
      <p:sp>
        <p:nvSpPr>
          <p:cNvPr id="29" name="TextBox 28"/>
          <p:cNvSpPr txBox="1">
            <a:spLocks noChangeArrowheads="1"/>
          </p:cNvSpPr>
          <p:nvPr userDrawn="1"/>
        </p:nvSpPr>
        <p:spPr bwMode="auto">
          <a:xfrm>
            <a:off x="9150413" y="6390347"/>
            <a:ext cx="2692081" cy="287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93" tIns="60947" rIns="121893" bIns="60947">
            <a:spAutoFit/>
          </a:bodyPr>
          <a:lstStyle>
            <a:lvl1pPr defTabSz="455613">
              <a:defRPr>
                <a:solidFill>
                  <a:schemeClr val="tx1"/>
                </a:solidFill>
                <a:latin typeface="Calibri" charset="0"/>
                <a:ea typeface="ＭＳ Ｐゴシック" charset="0"/>
                <a:cs typeface="ＭＳ Ｐゴシック" charset="0"/>
              </a:defRPr>
            </a:lvl1pPr>
            <a:lvl2pPr marL="742950" indent="-285750" defTabSz="455613">
              <a:defRPr>
                <a:solidFill>
                  <a:schemeClr val="tx1"/>
                </a:solidFill>
                <a:latin typeface="Calibri" charset="0"/>
                <a:ea typeface="ＭＳ Ｐゴシック" charset="0"/>
              </a:defRPr>
            </a:lvl2pPr>
            <a:lvl3pPr marL="1143000" indent="-228600" defTabSz="455613">
              <a:defRPr>
                <a:solidFill>
                  <a:schemeClr val="tx1"/>
                </a:solidFill>
                <a:latin typeface="Calibri" charset="0"/>
                <a:ea typeface="ＭＳ Ｐゴシック" charset="0"/>
              </a:defRPr>
            </a:lvl3pPr>
            <a:lvl4pPr marL="1600200" indent="-228600" defTabSz="455613">
              <a:defRPr>
                <a:solidFill>
                  <a:schemeClr val="tx1"/>
                </a:solidFill>
                <a:latin typeface="Calibri" charset="0"/>
                <a:ea typeface="ＭＳ Ｐゴシック" charset="0"/>
              </a:defRPr>
            </a:lvl4pPr>
            <a:lvl5pPr marL="2057400" indent="-228600" defTabSz="455613">
              <a:defRPr>
                <a:solidFill>
                  <a:schemeClr val="tx1"/>
                </a:solidFill>
                <a:latin typeface="Calibri" charset="0"/>
                <a:ea typeface="ＭＳ Ｐゴシック" charset="0"/>
              </a:defRPr>
            </a:lvl5pPr>
            <a:lvl6pPr marL="2514600" indent="-228600" defTabSz="455613" fontAlgn="base">
              <a:spcBef>
                <a:spcPct val="0"/>
              </a:spcBef>
              <a:spcAft>
                <a:spcPct val="0"/>
              </a:spcAft>
              <a:defRPr>
                <a:solidFill>
                  <a:schemeClr val="tx1"/>
                </a:solidFill>
                <a:latin typeface="Calibri" charset="0"/>
                <a:ea typeface="ＭＳ Ｐゴシック" charset="0"/>
              </a:defRPr>
            </a:lvl6pPr>
            <a:lvl7pPr marL="2971800" indent="-228600" defTabSz="455613" fontAlgn="base">
              <a:spcBef>
                <a:spcPct val="0"/>
              </a:spcBef>
              <a:spcAft>
                <a:spcPct val="0"/>
              </a:spcAft>
              <a:defRPr>
                <a:solidFill>
                  <a:schemeClr val="tx1"/>
                </a:solidFill>
                <a:latin typeface="Calibri" charset="0"/>
                <a:ea typeface="ＭＳ Ｐゴシック" charset="0"/>
              </a:defRPr>
            </a:lvl7pPr>
            <a:lvl8pPr marL="3429000" indent="-228600" defTabSz="455613" fontAlgn="base">
              <a:spcBef>
                <a:spcPct val="0"/>
              </a:spcBef>
              <a:spcAft>
                <a:spcPct val="0"/>
              </a:spcAft>
              <a:defRPr>
                <a:solidFill>
                  <a:schemeClr val="tx1"/>
                </a:solidFill>
                <a:latin typeface="Calibri" charset="0"/>
                <a:ea typeface="ＭＳ Ｐゴシック" charset="0"/>
              </a:defRPr>
            </a:lvl8pPr>
            <a:lvl9pPr marL="3886200" indent="-228600" defTabSz="455613" fontAlgn="base">
              <a:spcBef>
                <a:spcPct val="0"/>
              </a:spcBef>
              <a:spcAft>
                <a:spcPct val="0"/>
              </a:spcAft>
              <a:defRPr>
                <a:solidFill>
                  <a:schemeClr val="tx1"/>
                </a:solidFill>
                <a:latin typeface="Calibri" charset="0"/>
                <a:ea typeface="ＭＳ Ｐゴシック" charset="0"/>
              </a:defRPr>
            </a:lvl9pPr>
          </a:lstStyle>
          <a:p>
            <a:pPr>
              <a:defRPr/>
            </a:pPr>
            <a:r>
              <a:rPr lang="en-US" sz="1067">
                <a:solidFill>
                  <a:srgbClr val="67757D"/>
                </a:solidFill>
                <a:latin typeface="Arial" charset="0"/>
                <a:cs typeface="Arial" charset="0"/>
              </a:rPr>
              <a:t>©2022 Nuclear Energy Institute       </a:t>
            </a:r>
            <a:fld id="{D519FB55-72DC-5348-8F65-89A86754C178}" type="slidenum">
              <a:rPr lang="en-US" sz="1067" smtClean="0">
                <a:solidFill>
                  <a:srgbClr val="67757D"/>
                </a:solidFill>
                <a:latin typeface="Arial" charset="0"/>
                <a:cs typeface="Arial" charset="0"/>
              </a:rPr>
              <a:pPr>
                <a:defRPr/>
              </a:pPr>
              <a:t>‹#›</a:t>
            </a:fld>
            <a:endParaRPr lang="en-US" sz="1067">
              <a:solidFill>
                <a:srgbClr val="67757D"/>
              </a:solidFill>
              <a:latin typeface="Arial" charset="0"/>
              <a:cs typeface="Arial" charset="0"/>
            </a:endParaRPr>
          </a:p>
        </p:txBody>
      </p:sp>
      <p:sp>
        <p:nvSpPr>
          <p:cNvPr id="2" name="Rectangle 1">
            <a:extLst>
              <a:ext uri="{FF2B5EF4-FFF2-40B4-BE49-F238E27FC236}">
                <a16:creationId xmlns:a16="http://schemas.microsoft.com/office/drawing/2014/main" id="{93E68F1E-D17F-A91B-81DD-3DB00C51977C}"/>
              </a:ext>
            </a:extLst>
          </p:cNvPr>
          <p:cNvSpPr/>
          <p:nvPr userDrawn="1"/>
        </p:nvSpPr>
        <p:spPr>
          <a:xfrm>
            <a:off x="11022043" y="0"/>
            <a:ext cx="565151" cy="1117600"/>
          </a:xfrm>
          <a:prstGeom prst="rect">
            <a:avLst/>
          </a:prstGeom>
          <a:solidFill>
            <a:srgbClr val="179CD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2400">
              <a:solidFill>
                <a:srgbClr val="1F6EB7"/>
              </a:solidFill>
            </a:endParaRPr>
          </a:p>
        </p:txBody>
      </p:sp>
      <p:pic>
        <p:nvPicPr>
          <p:cNvPr id="3" name="Picture 2">
            <a:extLst>
              <a:ext uri="{FF2B5EF4-FFF2-40B4-BE49-F238E27FC236}">
                <a16:creationId xmlns:a16="http://schemas.microsoft.com/office/drawing/2014/main" id="{370F0BD0-E566-1580-805F-636992FA4900}"/>
              </a:ext>
            </a:extLst>
          </p:cNvPr>
          <p:cNvPicPr>
            <a:picLocks noChangeAspect="1"/>
          </p:cNvPicPr>
          <p:nvPr userDrawn="1"/>
        </p:nvPicPr>
        <p:blipFill>
          <a:blip r:embed="rId2"/>
          <a:stretch>
            <a:fillRect/>
          </a:stretch>
        </p:blipFill>
        <p:spPr>
          <a:xfrm>
            <a:off x="11091215" y="654944"/>
            <a:ext cx="467109" cy="382049"/>
          </a:xfrm>
          <a:prstGeom prst="rect">
            <a:avLst/>
          </a:prstGeom>
        </p:spPr>
      </p:pic>
    </p:spTree>
    <p:extLst>
      <p:ext uri="{BB962C8B-B14F-4D97-AF65-F5344CB8AC3E}">
        <p14:creationId xmlns:p14="http://schemas.microsoft.com/office/powerpoint/2010/main" val="614146107"/>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Break Page">
    <p:spTree>
      <p:nvGrpSpPr>
        <p:cNvPr id="1" name=""/>
        <p:cNvGrpSpPr/>
        <p:nvPr/>
      </p:nvGrpSpPr>
      <p:grpSpPr>
        <a:xfrm>
          <a:off x="0" y="0"/>
          <a:ext cx="0" cy="0"/>
          <a:chOff x="0" y="0"/>
          <a:chExt cx="0" cy="0"/>
        </a:xfrm>
      </p:grpSpPr>
      <p:cxnSp>
        <p:nvCxnSpPr>
          <p:cNvPr id="3" name="Straight Connector 2"/>
          <p:cNvCxnSpPr/>
          <p:nvPr userDrawn="1"/>
        </p:nvCxnSpPr>
        <p:spPr>
          <a:xfrm>
            <a:off x="5507568" y="4235451"/>
            <a:ext cx="1212851" cy="0"/>
          </a:xfrm>
          <a:prstGeom prst="line">
            <a:avLst/>
          </a:prstGeom>
          <a:ln>
            <a:solidFill>
              <a:srgbClr val="179CD6"/>
            </a:solidFill>
          </a:ln>
          <a:effectLst/>
        </p:spPr>
        <p:style>
          <a:lnRef idx="2">
            <a:schemeClr val="accent1"/>
          </a:lnRef>
          <a:fillRef idx="0">
            <a:schemeClr val="accent1"/>
          </a:fillRef>
          <a:effectRef idx="1">
            <a:schemeClr val="accent1"/>
          </a:effectRef>
          <a:fontRef idx="minor">
            <a:schemeClr val="tx1"/>
          </a:fontRef>
        </p:style>
      </p:cxnSp>
      <p:pic>
        <p:nvPicPr>
          <p:cNvPr id="4" name="Picture 2" descr="PPT-Clock.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799669" y="2429935"/>
            <a:ext cx="605367" cy="605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 Placeholder 6"/>
          <p:cNvSpPr>
            <a:spLocks noGrp="1"/>
          </p:cNvSpPr>
          <p:nvPr>
            <p:ph type="body" sz="quarter" idx="10" hasCustomPrompt="1"/>
          </p:nvPr>
        </p:nvSpPr>
        <p:spPr>
          <a:xfrm>
            <a:off x="1219200" y="3223108"/>
            <a:ext cx="9755717" cy="663257"/>
          </a:xfrm>
          <a:prstGeom prst="rect">
            <a:avLst/>
          </a:prstGeom>
        </p:spPr>
        <p:txBody>
          <a:bodyPr vert="horz"/>
          <a:lstStyle>
            <a:lvl1pPr marL="0" indent="0" algn="ctr">
              <a:buNone/>
              <a:defRPr baseline="0">
                <a:solidFill>
                  <a:schemeClr val="tx1"/>
                </a:solidFill>
              </a:defRPr>
            </a:lvl1pPr>
          </a:lstStyle>
          <a:p>
            <a:pPr lvl="0"/>
            <a:r>
              <a:rPr lang="en-US"/>
              <a:t>Click to edit text</a:t>
            </a:r>
          </a:p>
        </p:txBody>
      </p:sp>
      <p:sp>
        <p:nvSpPr>
          <p:cNvPr id="2" name="Rectangle 1">
            <a:extLst>
              <a:ext uri="{FF2B5EF4-FFF2-40B4-BE49-F238E27FC236}">
                <a16:creationId xmlns:a16="http://schemas.microsoft.com/office/drawing/2014/main" id="{2211A346-E7E9-045A-DAF5-9ED5136AD2B3}"/>
              </a:ext>
            </a:extLst>
          </p:cNvPr>
          <p:cNvSpPr/>
          <p:nvPr userDrawn="1"/>
        </p:nvSpPr>
        <p:spPr>
          <a:xfrm>
            <a:off x="11022043" y="0"/>
            <a:ext cx="565151" cy="1117600"/>
          </a:xfrm>
          <a:prstGeom prst="rect">
            <a:avLst/>
          </a:prstGeom>
          <a:solidFill>
            <a:srgbClr val="179CD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2400">
              <a:solidFill>
                <a:srgbClr val="1F6EB7"/>
              </a:solidFill>
            </a:endParaRPr>
          </a:p>
        </p:txBody>
      </p:sp>
      <p:pic>
        <p:nvPicPr>
          <p:cNvPr id="5" name="Picture 4">
            <a:extLst>
              <a:ext uri="{FF2B5EF4-FFF2-40B4-BE49-F238E27FC236}">
                <a16:creationId xmlns:a16="http://schemas.microsoft.com/office/drawing/2014/main" id="{50E3D106-E798-1E74-61CF-6BE3338849A8}"/>
              </a:ext>
            </a:extLst>
          </p:cNvPr>
          <p:cNvPicPr>
            <a:picLocks noChangeAspect="1"/>
          </p:cNvPicPr>
          <p:nvPr userDrawn="1"/>
        </p:nvPicPr>
        <p:blipFill>
          <a:blip r:embed="rId3"/>
          <a:stretch>
            <a:fillRect/>
          </a:stretch>
        </p:blipFill>
        <p:spPr>
          <a:xfrm>
            <a:off x="11091215" y="654944"/>
            <a:ext cx="467109" cy="382049"/>
          </a:xfrm>
          <a:prstGeom prst="rect">
            <a:avLst/>
          </a:prstGeom>
        </p:spPr>
      </p:pic>
    </p:spTree>
    <p:extLst>
      <p:ext uri="{BB962C8B-B14F-4D97-AF65-F5344CB8AC3E}">
        <p14:creationId xmlns:p14="http://schemas.microsoft.com/office/powerpoint/2010/main" val="2841193350"/>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Coffee Break">
    <p:spTree>
      <p:nvGrpSpPr>
        <p:cNvPr id="1" name=""/>
        <p:cNvGrpSpPr/>
        <p:nvPr/>
      </p:nvGrpSpPr>
      <p:grpSpPr>
        <a:xfrm>
          <a:off x="0" y="0"/>
          <a:ext cx="0" cy="0"/>
          <a:chOff x="0" y="0"/>
          <a:chExt cx="0" cy="0"/>
        </a:xfrm>
      </p:grpSpPr>
      <p:cxnSp>
        <p:nvCxnSpPr>
          <p:cNvPr id="2" name="Straight Connector 1"/>
          <p:cNvCxnSpPr/>
          <p:nvPr userDrawn="1"/>
        </p:nvCxnSpPr>
        <p:spPr>
          <a:xfrm>
            <a:off x="5507568" y="4235451"/>
            <a:ext cx="1212851" cy="0"/>
          </a:xfrm>
          <a:prstGeom prst="line">
            <a:avLst/>
          </a:prstGeom>
          <a:ln>
            <a:solidFill>
              <a:srgbClr val="179CD6"/>
            </a:solidFill>
          </a:ln>
          <a:effectLst/>
        </p:spPr>
        <p:style>
          <a:lnRef idx="2">
            <a:schemeClr val="accent1"/>
          </a:lnRef>
          <a:fillRef idx="0">
            <a:schemeClr val="accent1"/>
          </a:fillRef>
          <a:effectRef idx="1">
            <a:schemeClr val="accent1"/>
          </a:effectRef>
          <a:fontRef idx="minor">
            <a:schemeClr val="tx1"/>
          </a:fontRef>
        </p:style>
      </p:cxnSp>
      <p:pic>
        <p:nvPicPr>
          <p:cNvPr id="3" name="Picture 2" descr="PPT-Clock.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799669" y="2429935"/>
            <a:ext cx="605367" cy="605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a:spLocks noChangeArrowheads="1"/>
          </p:cNvSpPr>
          <p:nvPr userDrawn="1"/>
        </p:nvSpPr>
        <p:spPr bwMode="auto">
          <a:xfrm>
            <a:off x="1219200" y="3221568"/>
            <a:ext cx="9755717" cy="74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defRPr/>
            </a:pPr>
            <a:r>
              <a:rPr lang="en-US" sz="4267">
                <a:solidFill>
                  <a:srgbClr val="67757D"/>
                </a:solidFill>
                <a:latin typeface="Arial" charset="0"/>
              </a:rPr>
              <a:t>Coffee Break</a:t>
            </a:r>
          </a:p>
        </p:txBody>
      </p:sp>
      <p:sp>
        <p:nvSpPr>
          <p:cNvPr id="4" name="Rectangle 3">
            <a:extLst>
              <a:ext uri="{FF2B5EF4-FFF2-40B4-BE49-F238E27FC236}">
                <a16:creationId xmlns:a16="http://schemas.microsoft.com/office/drawing/2014/main" id="{67604CB0-3EA2-ECAF-2D27-625E310618D1}"/>
              </a:ext>
            </a:extLst>
          </p:cNvPr>
          <p:cNvSpPr/>
          <p:nvPr userDrawn="1"/>
        </p:nvSpPr>
        <p:spPr>
          <a:xfrm>
            <a:off x="11022043" y="0"/>
            <a:ext cx="565151" cy="1117600"/>
          </a:xfrm>
          <a:prstGeom prst="rect">
            <a:avLst/>
          </a:prstGeom>
          <a:solidFill>
            <a:srgbClr val="179CD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2400">
              <a:solidFill>
                <a:srgbClr val="1F6EB7"/>
              </a:solidFill>
            </a:endParaRPr>
          </a:p>
        </p:txBody>
      </p:sp>
      <p:pic>
        <p:nvPicPr>
          <p:cNvPr id="5" name="Picture 4">
            <a:extLst>
              <a:ext uri="{FF2B5EF4-FFF2-40B4-BE49-F238E27FC236}">
                <a16:creationId xmlns:a16="http://schemas.microsoft.com/office/drawing/2014/main" id="{C12C51C8-4A9D-C925-8616-A4E7103A7C50}"/>
              </a:ext>
            </a:extLst>
          </p:cNvPr>
          <p:cNvPicPr>
            <a:picLocks noChangeAspect="1"/>
          </p:cNvPicPr>
          <p:nvPr userDrawn="1"/>
        </p:nvPicPr>
        <p:blipFill>
          <a:blip r:embed="rId3"/>
          <a:stretch>
            <a:fillRect/>
          </a:stretch>
        </p:blipFill>
        <p:spPr>
          <a:xfrm>
            <a:off x="11091215" y="654944"/>
            <a:ext cx="467109" cy="382049"/>
          </a:xfrm>
          <a:prstGeom prst="rect">
            <a:avLst/>
          </a:prstGeom>
        </p:spPr>
      </p:pic>
    </p:spTree>
    <p:extLst>
      <p:ext uri="{BB962C8B-B14F-4D97-AF65-F5344CB8AC3E}">
        <p14:creationId xmlns:p14="http://schemas.microsoft.com/office/powerpoint/2010/main" val="3729669178"/>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Lunch Break">
    <p:spTree>
      <p:nvGrpSpPr>
        <p:cNvPr id="1" name=""/>
        <p:cNvGrpSpPr/>
        <p:nvPr/>
      </p:nvGrpSpPr>
      <p:grpSpPr>
        <a:xfrm>
          <a:off x="0" y="0"/>
          <a:ext cx="0" cy="0"/>
          <a:chOff x="0" y="0"/>
          <a:chExt cx="0" cy="0"/>
        </a:xfrm>
      </p:grpSpPr>
      <p:cxnSp>
        <p:nvCxnSpPr>
          <p:cNvPr id="2" name="Straight Connector 1"/>
          <p:cNvCxnSpPr/>
          <p:nvPr userDrawn="1"/>
        </p:nvCxnSpPr>
        <p:spPr>
          <a:xfrm>
            <a:off x="5507568" y="4235451"/>
            <a:ext cx="1212851" cy="0"/>
          </a:xfrm>
          <a:prstGeom prst="line">
            <a:avLst/>
          </a:prstGeom>
          <a:ln>
            <a:solidFill>
              <a:srgbClr val="179CD6"/>
            </a:solidFill>
          </a:ln>
          <a:effectLst/>
        </p:spPr>
        <p:style>
          <a:lnRef idx="2">
            <a:schemeClr val="accent1"/>
          </a:lnRef>
          <a:fillRef idx="0">
            <a:schemeClr val="accent1"/>
          </a:fillRef>
          <a:effectRef idx="1">
            <a:schemeClr val="accent1"/>
          </a:effectRef>
          <a:fontRef idx="minor">
            <a:schemeClr val="tx1"/>
          </a:fontRef>
        </p:style>
      </p:cxnSp>
      <p:pic>
        <p:nvPicPr>
          <p:cNvPr id="3" name="Picture 2" descr="PPT-Clock.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5799669" y="2429935"/>
            <a:ext cx="605367" cy="605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p:cNvSpPr txBox="1">
            <a:spLocks noChangeArrowheads="1"/>
          </p:cNvSpPr>
          <p:nvPr userDrawn="1"/>
        </p:nvSpPr>
        <p:spPr bwMode="auto">
          <a:xfrm>
            <a:off x="1219200" y="3221568"/>
            <a:ext cx="9755717" cy="7489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sz="2400">
                <a:solidFill>
                  <a:schemeClr val="tx1"/>
                </a:solidFill>
                <a:latin typeface="Calibri" charset="0"/>
                <a:ea typeface="ＭＳ Ｐゴシック" charset="0"/>
                <a:cs typeface="ＭＳ Ｐゴシック" charset="0"/>
              </a:defRPr>
            </a:lvl1pPr>
            <a:lvl2pPr marL="742950" indent="-285750" eaLnBrk="0" hangingPunct="0">
              <a:defRPr sz="2400">
                <a:solidFill>
                  <a:schemeClr val="tx1"/>
                </a:solidFill>
                <a:latin typeface="Calibri" charset="0"/>
                <a:ea typeface="ＭＳ Ｐゴシック" charset="0"/>
              </a:defRPr>
            </a:lvl2pPr>
            <a:lvl3pPr marL="1143000" indent="-228600" eaLnBrk="0" hangingPunct="0">
              <a:defRPr sz="2400">
                <a:solidFill>
                  <a:schemeClr val="tx1"/>
                </a:solidFill>
                <a:latin typeface="Calibri" charset="0"/>
                <a:ea typeface="ＭＳ Ｐゴシック" charset="0"/>
              </a:defRPr>
            </a:lvl3pPr>
            <a:lvl4pPr marL="1600200" indent="-228600" eaLnBrk="0" hangingPunct="0">
              <a:defRPr sz="2400">
                <a:solidFill>
                  <a:schemeClr val="tx1"/>
                </a:solidFill>
                <a:latin typeface="Calibri" charset="0"/>
                <a:ea typeface="ＭＳ Ｐゴシック" charset="0"/>
              </a:defRPr>
            </a:lvl4pPr>
            <a:lvl5pPr marL="2057400" indent="-228600" eaLnBrk="0" hangingPunct="0">
              <a:defRPr sz="2400">
                <a:solidFill>
                  <a:schemeClr val="tx1"/>
                </a:solidFill>
                <a:latin typeface="Calibri" charset="0"/>
                <a:ea typeface="ＭＳ Ｐゴシック" charset="0"/>
              </a:defRPr>
            </a:lvl5pPr>
            <a:lvl6pPr marL="2514600" indent="-228600" eaLnBrk="0" fontAlgn="base" hangingPunct="0">
              <a:spcBef>
                <a:spcPct val="0"/>
              </a:spcBef>
              <a:spcAft>
                <a:spcPct val="0"/>
              </a:spcAft>
              <a:defRPr sz="2400">
                <a:solidFill>
                  <a:schemeClr val="tx1"/>
                </a:solidFill>
                <a:latin typeface="Calibri" charset="0"/>
                <a:ea typeface="ＭＳ Ｐゴシック" charset="0"/>
              </a:defRPr>
            </a:lvl6pPr>
            <a:lvl7pPr marL="2971800" indent="-228600" eaLnBrk="0" fontAlgn="base" hangingPunct="0">
              <a:spcBef>
                <a:spcPct val="0"/>
              </a:spcBef>
              <a:spcAft>
                <a:spcPct val="0"/>
              </a:spcAft>
              <a:defRPr sz="2400">
                <a:solidFill>
                  <a:schemeClr val="tx1"/>
                </a:solidFill>
                <a:latin typeface="Calibri" charset="0"/>
                <a:ea typeface="ＭＳ Ｐゴシック" charset="0"/>
              </a:defRPr>
            </a:lvl7pPr>
            <a:lvl8pPr marL="3429000" indent="-228600" eaLnBrk="0" fontAlgn="base" hangingPunct="0">
              <a:spcBef>
                <a:spcPct val="0"/>
              </a:spcBef>
              <a:spcAft>
                <a:spcPct val="0"/>
              </a:spcAft>
              <a:defRPr sz="2400">
                <a:solidFill>
                  <a:schemeClr val="tx1"/>
                </a:solidFill>
                <a:latin typeface="Calibri" charset="0"/>
                <a:ea typeface="ＭＳ Ｐゴシック" charset="0"/>
              </a:defRPr>
            </a:lvl8pPr>
            <a:lvl9pPr marL="3886200" indent="-228600" eaLnBrk="0" fontAlgn="base" hangingPunct="0">
              <a:spcBef>
                <a:spcPct val="0"/>
              </a:spcBef>
              <a:spcAft>
                <a:spcPct val="0"/>
              </a:spcAft>
              <a:defRPr sz="2400">
                <a:solidFill>
                  <a:schemeClr val="tx1"/>
                </a:solidFill>
                <a:latin typeface="Calibri" charset="0"/>
                <a:ea typeface="ＭＳ Ｐゴシック" charset="0"/>
              </a:defRPr>
            </a:lvl9pPr>
          </a:lstStyle>
          <a:p>
            <a:pPr algn="ctr" eaLnBrk="1" hangingPunct="1">
              <a:defRPr/>
            </a:pPr>
            <a:r>
              <a:rPr lang="en-US" sz="4267">
                <a:solidFill>
                  <a:srgbClr val="67757D"/>
                </a:solidFill>
                <a:latin typeface="Arial" charset="0"/>
              </a:rPr>
              <a:t>Lunch Break</a:t>
            </a:r>
          </a:p>
        </p:txBody>
      </p:sp>
      <p:sp>
        <p:nvSpPr>
          <p:cNvPr id="4" name="Rectangle 3">
            <a:extLst>
              <a:ext uri="{FF2B5EF4-FFF2-40B4-BE49-F238E27FC236}">
                <a16:creationId xmlns:a16="http://schemas.microsoft.com/office/drawing/2014/main" id="{3C12D390-9AAC-01E7-4A94-3F9510C117F4}"/>
              </a:ext>
            </a:extLst>
          </p:cNvPr>
          <p:cNvSpPr/>
          <p:nvPr userDrawn="1"/>
        </p:nvSpPr>
        <p:spPr>
          <a:xfrm>
            <a:off x="11022043" y="0"/>
            <a:ext cx="565151" cy="1117600"/>
          </a:xfrm>
          <a:prstGeom prst="rect">
            <a:avLst/>
          </a:prstGeom>
          <a:solidFill>
            <a:srgbClr val="179CD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2400">
              <a:solidFill>
                <a:srgbClr val="1F6EB7"/>
              </a:solidFill>
            </a:endParaRPr>
          </a:p>
        </p:txBody>
      </p:sp>
      <p:pic>
        <p:nvPicPr>
          <p:cNvPr id="5" name="Picture 4">
            <a:extLst>
              <a:ext uri="{FF2B5EF4-FFF2-40B4-BE49-F238E27FC236}">
                <a16:creationId xmlns:a16="http://schemas.microsoft.com/office/drawing/2014/main" id="{8D319746-6751-9923-69E0-EC794777B79E}"/>
              </a:ext>
            </a:extLst>
          </p:cNvPr>
          <p:cNvPicPr>
            <a:picLocks noChangeAspect="1"/>
          </p:cNvPicPr>
          <p:nvPr userDrawn="1"/>
        </p:nvPicPr>
        <p:blipFill>
          <a:blip r:embed="rId3"/>
          <a:stretch>
            <a:fillRect/>
          </a:stretch>
        </p:blipFill>
        <p:spPr>
          <a:xfrm>
            <a:off x="11091215" y="654944"/>
            <a:ext cx="467109" cy="382049"/>
          </a:xfrm>
          <a:prstGeom prst="rect">
            <a:avLst/>
          </a:prstGeom>
        </p:spPr>
      </p:pic>
    </p:spTree>
    <p:extLst>
      <p:ext uri="{BB962C8B-B14F-4D97-AF65-F5344CB8AC3E}">
        <p14:creationId xmlns:p14="http://schemas.microsoft.com/office/powerpoint/2010/main" val="6673878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p:cSld name="Section Header - 1 Line Title">
    <p:bg>
      <p:bgPr>
        <a:solidFill>
          <a:schemeClr val="bg1"/>
        </a:solidFill>
        <a:effectLst/>
      </p:bgPr>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9B475659-A258-55F6-3EDB-17528467E9C7}"/>
              </a:ext>
            </a:extLst>
          </p:cNvPr>
          <p:cNvGraphicFramePr>
            <a:graphicFrameLocks noChangeAspect="1"/>
          </p:cNvGraphicFramePr>
          <p:nvPr>
            <p:custDataLst>
              <p:tags r:id="rId1"/>
            </p:custDataLst>
            <p:extLst>
              <p:ext uri="{D42A27DB-BD31-4B8C-83A1-F6EECF244321}">
                <p14:modId xmlns:p14="http://schemas.microsoft.com/office/powerpoint/2010/main" val="29030171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 imgW="306" imgH="308" progId="TCLayout.ActiveDocument.1">
                  <p:embed/>
                </p:oleObj>
              </mc:Choice>
              <mc:Fallback>
                <p:oleObj name="think-cell Slide" r:id="rId3" imgW="306" imgH="308" progId="TCLayout.ActiveDocument.1">
                  <p:embed/>
                  <p:pic>
                    <p:nvPicPr>
                      <p:cNvPr id="4" name="Object 3" hidden="1">
                        <a:extLst>
                          <a:ext uri="{FF2B5EF4-FFF2-40B4-BE49-F238E27FC236}">
                            <a16:creationId xmlns:a16="http://schemas.microsoft.com/office/drawing/2014/main" id="{9B475659-A258-55F6-3EDB-17528467E9C7}"/>
                          </a:ext>
                        </a:extLst>
                      </p:cNvPr>
                      <p:cNvPicPr/>
                      <p:nvPr/>
                    </p:nvPicPr>
                    <p:blipFill>
                      <a:blip r:embed="rId4"/>
                      <a:stretch>
                        <a:fillRect/>
                      </a:stretch>
                    </p:blipFill>
                    <p:spPr>
                      <a:xfrm>
                        <a:off x="1588" y="1588"/>
                        <a:ext cx="1588" cy="1588"/>
                      </a:xfrm>
                      <a:prstGeom prst="rect">
                        <a:avLst/>
                      </a:prstGeom>
                    </p:spPr>
                  </p:pic>
                </p:oleObj>
              </mc:Fallback>
            </mc:AlternateContent>
          </a:graphicData>
        </a:graphic>
      </p:graphicFrame>
      <p:pic>
        <p:nvPicPr>
          <p:cNvPr id="6" name="Picture 5" descr="A white background with hexagons&#10;&#10;Description automatically generated">
            <a:extLst>
              <a:ext uri="{FF2B5EF4-FFF2-40B4-BE49-F238E27FC236}">
                <a16:creationId xmlns:a16="http://schemas.microsoft.com/office/drawing/2014/main" id="{168AB93C-ECD5-4944-61DB-5657E31BB3A5}"/>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1523" y="0"/>
            <a:ext cx="12188951" cy="6863433"/>
          </a:xfrm>
          <a:prstGeom prst="rect">
            <a:avLst/>
          </a:prstGeom>
        </p:spPr>
      </p:pic>
      <p:sp>
        <p:nvSpPr>
          <p:cNvPr id="12" name="Content Placeholder 11">
            <a:extLst>
              <a:ext uri="{FF2B5EF4-FFF2-40B4-BE49-F238E27FC236}">
                <a16:creationId xmlns:a16="http://schemas.microsoft.com/office/drawing/2014/main" id="{42CBDA3B-BBD2-D4DE-4268-53D5993D8395}"/>
              </a:ext>
            </a:extLst>
          </p:cNvPr>
          <p:cNvSpPr>
            <a:spLocks noGrp="1"/>
          </p:cNvSpPr>
          <p:nvPr>
            <p:ph sz="quarter" idx="14" hasCustomPrompt="1"/>
          </p:nvPr>
        </p:nvSpPr>
        <p:spPr>
          <a:xfrm>
            <a:off x="2931792" y="2429209"/>
            <a:ext cx="8783958" cy="1200329"/>
          </a:xfrm>
        </p:spPr>
        <p:txBody>
          <a:bodyPr wrap="square" anchor="ctr">
            <a:spAutoFit/>
          </a:bodyPr>
          <a:lstStyle>
            <a:lvl1pPr marL="0" indent="0">
              <a:lnSpc>
                <a:spcPct val="90000"/>
              </a:lnSpc>
              <a:spcBef>
                <a:spcPts val="0"/>
              </a:spcBef>
              <a:buNone/>
              <a:defRPr sz="8000" b="1" i="1" spc="-100" baseline="0">
                <a:gradFill flip="none" rotWithShape="1">
                  <a:gsLst>
                    <a:gs pos="0">
                      <a:schemeClr val="accent4"/>
                    </a:gs>
                    <a:gs pos="50000">
                      <a:srgbClr val="4F3F7D"/>
                    </a:gs>
                    <a:gs pos="100000">
                      <a:schemeClr val="accent1"/>
                    </a:gs>
                  </a:gsLst>
                  <a:lin ang="0" scaled="0"/>
                  <a:tileRect/>
                </a:gradFill>
              </a:defRPr>
            </a:lvl1pPr>
            <a:lvl2pPr marL="684212" indent="0">
              <a:buNone/>
              <a:defRPr b="1" i="1">
                <a:solidFill>
                  <a:schemeClr val="accent6"/>
                </a:solidFill>
              </a:defRPr>
            </a:lvl2pPr>
            <a:lvl3pPr marL="1377950" indent="0">
              <a:buNone/>
              <a:defRPr b="1" i="1">
                <a:solidFill>
                  <a:schemeClr val="accent6"/>
                </a:solidFill>
              </a:defRPr>
            </a:lvl3pPr>
            <a:lvl4pPr marL="2054225" indent="0">
              <a:buNone/>
              <a:defRPr b="1" i="1">
                <a:solidFill>
                  <a:schemeClr val="accent6"/>
                </a:solidFill>
              </a:defRPr>
            </a:lvl4pPr>
            <a:lvl5pPr marL="1828800" indent="0">
              <a:buNone/>
              <a:defRPr b="1" i="1">
                <a:solidFill>
                  <a:schemeClr val="accent6"/>
                </a:solidFill>
              </a:defRPr>
            </a:lvl5pPr>
          </a:lstStyle>
          <a:p>
            <a:pPr lvl="0"/>
            <a:r>
              <a:rPr lang="en-US"/>
              <a:t>Click to edit 1 line</a:t>
            </a:r>
          </a:p>
        </p:txBody>
      </p:sp>
      <p:sp>
        <p:nvSpPr>
          <p:cNvPr id="16" name="Text Placeholder 15">
            <a:extLst>
              <a:ext uri="{FF2B5EF4-FFF2-40B4-BE49-F238E27FC236}">
                <a16:creationId xmlns:a16="http://schemas.microsoft.com/office/drawing/2014/main" id="{B8CC2DE9-874E-AB80-7219-6626FF12C5F8}"/>
              </a:ext>
            </a:extLst>
          </p:cNvPr>
          <p:cNvSpPr>
            <a:spLocks noGrp="1"/>
          </p:cNvSpPr>
          <p:nvPr>
            <p:ph type="body" sz="quarter" idx="15"/>
          </p:nvPr>
        </p:nvSpPr>
        <p:spPr>
          <a:xfrm>
            <a:off x="2931792" y="4126739"/>
            <a:ext cx="6127024" cy="535531"/>
          </a:xfrm>
        </p:spPr>
        <p:txBody>
          <a:bodyPr>
            <a:spAutoFit/>
          </a:bodyPr>
          <a:lstStyle>
            <a:lvl1pPr marL="0" indent="0">
              <a:buNone/>
              <a:defRPr sz="3200" b="1" baseline="0">
                <a:solidFill>
                  <a:srgbClr val="032C5D"/>
                </a:solidFill>
              </a:defRPr>
            </a:lvl1pPr>
            <a:lvl2pPr marL="461963" indent="0">
              <a:buNone/>
              <a:defRPr sz="4800">
                <a:solidFill>
                  <a:schemeClr val="accent1">
                    <a:lumMod val="75000"/>
                  </a:schemeClr>
                </a:solidFill>
              </a:defRPr>
            </a:lvl2pPr>
            <a:lvl3pPr marL="914400" indent="0">
              <a:buNone/>
              <a:defRPr sz="4800">
                <a:solidFill>
                  <a:schemeClr val="accent1">
                    <a:lumMod val="75000"/>
                  </a:schemeClr>
                </a:solidFill>
              </a:defRPr>
            </a:lvl3pPr>
            <a:lvl4pPr marL="1376363" indent="0">
              <a:buNone/>
              <a:defRPr sz="4800">
                <a:solidFill>
                  <a:schemeClr val="accent1">
                    <a:lumMod val="75000"/>
                  </a:schemeClr>
                </a:solidFill>
              </a:defRPr>
            </a:lvl4pPr>
            <a:lvl5pPr marL="1828800" indent="0">
              <a:buNone/>
              <a:defRPr sz="4800">
                <a:solidFill>
                  <a:schemeClr val="accent1">
                    <a:lumMod val="75000"/>
                  </a:schemeClr>
                </a:solidFill>
              </a:defRPr>
            </a:lvl5pPr>
          </a:lstStyle>
          <a:p>
            <a:pPr lvl="0"/>
            <a:r>
              <a:rPr lang="en-US"/>
              <a:t>Click to edit Master text styles</a:t>
            </a:r>
          </a:p>
        </p:txBody>
      </p:sp>
    </p:spTree>
    <p:extLst>
      <p:ext uri="{BB962C8B-B14F-4D97-AF65-F5344CB8AC3E}">
        <p14:creationId xmlns:p14="http://schemas.microsoft.com/office/powerpoint/2010/main" val="24440616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extLst>
    <p:ext uri="{DCECCB84-F9BA-43D5-87BE-67443E8EF086}">
      <p15:sldGuideLst xmlns:p15="http://schemas.microsoft.com/office/powerpoint/2012/main">
        <p15:guide id="1" orient="horz" pos="2160">
          <p15:clr>
            <a:srgbClr val="FBAE40"/>
          </p15:clr>
        </p15:guide>
        <p15:guide id="2" pos="3840">
          <p15:clr>
            <a:srgbClr val="FBAE40"/>
          </p15:clr>
        </p15:guide>
        <p15:guide id="3" pos="528">
          <p15:clr>
            <a:srgbClr val="FBAE40"/>
          </p15:clr>
        </p15:guide>
        <p15:guide id="4" orient="horz" pos="1248">
          <p15:clr>
            <a:srgbClr val="FBAE40"/>
          </p15:clr>
        </p15:guide>
        <p15:guide id="5" orient="horz" pos="3408">
          <p15:clr>
            <a:srgbClr val="FBAE40"/>
          </p15:clr>
        </p15:guide>
      </p15:sldGuideLst>
    </p:ext>
  </p:extLst>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Title, Open Area">
    <p:spTree>
      <p:nvGrpSpPr>
        <p:cNvPr id="1" name=""/>
        <p:cNvGrpSpPr/>
        <p:nvPr/>
      </p:nvGrpSpPr>
      <p:grpSpPr>
        <a:xfrm>
          <a:off x="0" y="0"/>
          <a:ext cx="0" cy="0"/>
          <a:chOff x="0" y="0"/>
          <a:chExt cx="0" cy="0"/>
        </a:xfrm>
      </p:grpSpPr>
      <p:sp>
        <p:nvSpPr>
          <p:cNvPr id="6" name="Text Placeholder 12"/>
          <p:cNvSpPr>
            <a:spLocks noGrp="1"/>
          </p:cNvSpPr>
          <p:nvPr>
            <p:ph type="body" sz="quarter" idx="10" hasCustomPrompt="1"/>
          </p:nvPr>
        </p:nvSpPr>
        <p:spPr>
          <a:xfrm>
            <a:off x="478220" y="362277"/>
            <a:ext cx="10335275" cy="782136"/>
          </a:xfrm>
          <a:prstGeom prst="rect">
            <a:avLst/>
          </a:prstGeom>
        </p:spPr>
        <p:txBody>
          <a:bodyPr vert="horz"/>
          <a:lstStyle>
            <a:lvl1pPr marL="0" indent="0">
              <a:buNone/>
              <a:defRPr sz="4267">
                <a:solidFill>
                  <a:schemeClr val="tx1"/>
                </a:solidFill>
                <a:latin typeface="+mj-lt"/>
              </a:defRPr>
            </a:lvl1pPr>
            <a:lvl2pPr marL="609570" indent="0">
              <a:buNone/>
              <a:defRPr sz="4267">
                <a:solidFill>
                  <a:schemeClr val="bg1"/>
                </a:solidFill>
                <a:latin typeface="+mj-lt"/>
              </a:defRPr>
            </a:lvl2pPr>
            <a:lvl3pPr marL="1219140" indent="0">
              <a:buNone/>
              <a:defRPr sz="4267">
                <a:solidFill>
                  <a:schemeClr val="bg1"/>
                </a:solidFill>
                <a:latin typeface="+mj-lt"/>
              </a:defRPr>
            </a:lvl3pPr>
            <a:lvl4pPr marL="1828709" indent="0">
              <a:buNone/>
              <a:defRPr sz="4267">
                <a:solidFill>
                  <a:schemeClr val="bg1"/>
                </a:solidFill>
                <a:latin typeface="+mj-lt"/>
              </a:defRPr>
            </a:lvl4pPr>
            <a:lvl5pPr marL="2438278" indent="0">
              <a:buNone/>
              <a:defRPr sz="4267">
                <a:solidFill>
                  <a:schemeClr val="bg1"/>
                </a:solidFill>
                <a:latin typeface="+mj-lt"/>
              </a:defRPr>
            </a:lvl5pPr>
          </a:lstStyle>
          <a:p>
            <a:pPr lvl="0"/>
            <a:r>
              <a:rPr lang="en-US"/>
              <a:t>Click to edit text styles</a:t>
            </a:r>
          </a:p>
        </p:txBody>
      </p:sp>
      <p:sp>
        <p:nvSpPr>
          <p:cNvPr id="10" name="TextBox 9"/>
          <p:cNvSpPr txBox="1">
            <a:spLocks noChangeArrowheads="1"/>
          </p:cNvSpPr>
          <p:nvPr userDrawn="1"/>
        </p:nvSpPr>
        <p:spPr bwMode="auto">
          <a:xfrm>
            <a:off x="9150413" y="6390347"/>
            <a:ext cx="2692081" cy="287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93" tIns="60947" rIns="121893" bIns="60947">
            <a:spAutoFit/>
          </a:bodyPr>
          <a:lstStyle>
            <a:lvl1pPr defTabSz="455613">
              <a:defRPr>
                <a:solidFill>
                  <a:schemeClr val="tx1"/>
                </a:solidFill>
                <a:latin typeface="Calibri" charset="0"/>
                <a:ea typeface="ＭＳ Ｐゴシック" charset="0"/>
                <a:cs typeface="ＭＳ Ｐゴシック" charset="0"/>
              </a:defRPr>
            </a:lvl1pPr>
            <a:lvl2pPr marL="742950" indent="-285750" defTabSz="455613">
              <a:defRPr>
                <a:solidFill>
                  <a:schemeClr val="tx1"/>
                </a:solidFill>
                <a:latin typeface="Calibri" charset="0"/>
                <a:ea typeface="ＭＳ Ｐゴシック" charset="0"/>
              </a:defRPr>
            </a:lvl2pPr>
            <a:lvl3pPr marL="1143000" indent="-228600" defTabSz="455613">
              <a:defRPr>
                <a:solidFill>
                  <a:schemeClr val="tx1"/>
                </a:solidFill>
                <a:latin typeface="Calibri" charset="0"/>
                <a:ea typeface="ＭＳ Ｐゴシック" charset="0"/>
              </a:defRPr>
            </a:lvl3pPr>
            <a:lvl4pPr marL="1600200" indent="-228600" defTabSz="455613">
              <a:defRPr>
                <a:solidFill>
                  <a:schemeClr val="tx1"/>
                </a:solidFill>
                <a:latin typeface="Calibri" charset="0"/>
                <a:ea typeface="ＭＳ Ｐゴシック" charset="0"/>
              </a:defRPr>
            </a:lvl4pPr>
            <a:lvl5pPr marL="2057400" indent="-228600" defTabSz="455613">
              <a:defRPr>
                <a:solidFill>
                  <a:schemeClr val="tx1"/>
                </a:solidFill>
                <a:latin typeface="Calibri" charset="0"/>
                <a:ea typeface="ＭＳ Ｐゴシック" charset="0"/>
              </a:defRPr>
            </a:lvl5pPr>
            <a:lvl6pPr marL="2514600" indent="-228600" defTabSz="455613" fontAlgn="base">
              <a:spcBef>
                <a:spcPct val="0"/>
              </a:spcBef>
              <a:spcAft>
                <a:spcPct val="0"/>
              </a:spcAft>
              <a:defRPr>
                <a:solidFill>
                  <a:schemeClr val="tx1"/>
                </a:solidFill>
                <a:latin typeface="Calibri" charset="0"/>
                <a:ea typeface="ＭＳ Ｐゴシック" charset="0"/>
              </a:defRPr>
            </a:lvl6pPr>
            <a:lvl7pPr marL="2971800" indent="-228600" defTabSz="455613" fontAlgn="base">
              <a:spcBef>
                <a:spcPct val="0"/>
              </a:spcBef>
              <a:spcAft>
                <a:spcPct val="0"/>
              </a:spcAft>
              <a:defRPr>
                <a:solidFill>
                  <a:schemeClr val="tx1"/>
                </a:solidFill>
                <a:latin typeface="Calibri" charset="0"/>
                <a:ea typeface="ＭＳ Ｐゴシック" charset="0"/>
              </a:defRPr>
            </a:lvl7pPr>
            <a:lvl8pPr marL="3429000" indent="-228600" defTabSz="455613" fontAlgn="base">
              <a:spcBef>
                <a:spcPct val="0"/>
              </a:spcBef>
              <a:spcAft>
                <a:spcPct val="0"/>
              </a:spcAft>
              <a:defRPr>
                <a:solidFill>
                  <a:schemeClr val="tx1"/>
                </a:solidFill>
                <a:latin typeface="Calibri" charset="0"/>
                <a:ea typeface="ＭＳ Ｐゴシック" charset="0"/>
              </a:defRPr>
            </a:lvl8pPr>
            <a:lvl9pPr marL="3886200" indent="-228600" defTabSz="455613" fontAlgn="base">
              <a:spcBef>
                <a:spcPct val="0"/>
              </a:spcBef>
              <a:spcAft>
                <a:spcPct val="0"/>
              </a:spcAft>
              <a:defRPr>
                <a:solidFill>
                  <a:schemeClr val="tx1"/>
                </a:solidFill>
                <a:latin typeface="Calibri" charset="0"/>
                <a:ea typeface="ＭＳ Ｐゴシック" charset="0"/>
              </a:defRPr>
            </a:lvl9pPr>
          </a:lstStyle>
          <a:p>
            <a:pPr>
              <a:defRPr/>
            </a:pPr>
            <a:r>
              <a:rPr lang="en-US" sz="1067">
                <a:solidFill>
                  <a:schemeClr val="tx1"/>
                </a:solidFill>
                <a:latin typeface="Arial" charset="0"/>
                <a:cs typeface="Arial" charset="0"/>
              </a:rPr>
              <a:t>©2022 Nuclear Energy Institute       </a:t>
            </a:r>
            <a:fld id="{D519FB55-72DC-5348-8F65-89A86754C178}" type="slidenum">
              <a:rPr lang="en-US" sz="1067" smtClean="0">
                <a:solidFill>
                  <a:schemeClr val="tx1"/>
                </a:solidFill>
                <a:latin typeface="Arial" charset="0"/>
                <a:cs typeface="Arial" charset="0"/>
              </a:rPr>
              <a:pPr>
                <a:defRPr/>
              </a:pPr>
              <a:t>‹#›</a:t>
            </a:fld>
            <a:endParaRPr lang="en-US" sz="1067">
              <a:solidFill>
                <a:schemeClr val="tx1"/>
              </a:solidFill>
              <a:latin typeface="Arial" charset="0"/>
              <a:cs typeface="Arial" charset="0"/>
            </a:endParaRPr>
          </a:p>
        </p:txBody>
      </p:sp>
      <p:sp>
        <p:nvSpPr>
          <p:cNvPr id="2" name="Rectangle 1">
            <a:extLst>
              <a:ext uri="{FF2B5EF4-FFF2-40B4-BE49-F238E27FC236}">
                <a16:creationId xmlns:a16="http://schemas.microsoft.com/office/drawing/2014/main" id="{7E485241-923F-6096-4F99-E9BFE2D37B3B}"/>
              </a:ext>
            </a:extLst>
          </p:cNvPr>
          <p:cNvSpPr/>
          <p:nvPr userDrawn="1"/>
        </p:nvSpPr>
        <p:spPr>
          <a:xfrm>
            <a:off x="11022043" y="0"/>
            <a:ext cx="565151" cy="1117600"/>
          </a:xfrm>
          <a:prstGeom prst="rect">
            <a:avLst/>
          </a:prstGeom>
          <a:solidFill>
            <a:srgbClr val="179CD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2400">
              <a:solidFill>
                <a:srgbClr val="1F6EB7"/>
              </a:solidFill>
            </a:endParaRPr>
          </a:p>
        </p:txBody>
      </p:sp>
      <p:pic>
        <p:nvPicPr>
          <p:cNvPr id="3" name="Picture 2">
            <a:extLst>
              <a:ext uri="{FF2B5EF4-FFF2-40B4-BE49-F238E27FC236}">
                <a16:creationId xmlns:a16="http://schemas.microsoft.com/office/drawing/2014/main" id="{380B07A9-6843-3C62-979B-CEAAC419254F}"/>
              </a:ext>
            </a:extLst>
          </p:cNvPr>
          <p:cNvPicPr>
            <a:picLocks noChangeAspect="1"/>
          </p:cNvPicPr>
          <p:nvPr userDrawn="1"/>
        </p:nvPicPr>
        <p:blipFill>
          <a:blip r:embed="rId2"/>
          <a:stretch>
            <a:fillRect/>
          </a:stretch>
        </p:blipFill>
        <p:spPr>
          <a:xfrm>
            <a:off x="11091215" y="654944"/>
            <a:ext cx="467109" cy="382049"/>
          </a:xfrm>
          <a:prstGeom prst="rect">
            <a:avLst/>
          </a:prstGeom>
        </p:spPr>
      </p:pic>
    </p:spTree>
    <p:extLst>
      <p:ext uri="{BB962C8B-B14F-4D97-AF65-F5344CB8AC3E}">
        <p14:creationId xmlns:p14="http://schemas.microsoft.com/office/powerpoint/2010/main" val="1883015306"/>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hasCustomPrompt="1"/>
          </p:nvPr>
        </p:nvSpPr>
        <p:spPr>
          <a:xfrm>
            <a:off x="597057" y="174299"/>
            <a:ext cx="8128000" cy="474780"/>
          </a:xfrm>
          <a:prstGeom prst="rect">
            <a:avLst/>
          </a:prstGeom>
        </p:spPr>
        <p:txBody>
          <a:bodyPr/>
          <a:lstStyle/>
          <a:p>
            <a:r>
              <a:rPr lang="en-US"/>
              <a:t>CLICK TO EDIT MASTER TITLE STYLE</a:t>
            </a:r>
          </a:p>
        </p:txBody>
      </p:sp>
      <p:sp>
        <p:nvSpPr>
          <p:cNvPr id="3" name="Content Placeholder 2"/>
          <p:cNvSpPr>
            <a:spLocks noGrp="1"/>
          </p:cNvSpPr>
          <p:nvPr>
            <p:ph idx="1"/>
          </p:nvPr>
        </p:nvSpPr>
        <p:spPr>
          <a:xfrm>
            <a:off x="609600" y="1386977"/>
            <a:ext cx="10972800" cy="4525963"/>
          </a:xfrm>
          <a:prstGeom prst="rect">
            <a:avLst/>
          </a:prstGeom>
        </p:spPr>
        <p:txBody>
          <a:bodyPr>
            <a:normAutofit/>
          </a:bodyPr>
          <a:lstStyle>
            <a:lvl1pPr>
              <a:defRPr sz="3200"/>
            </a:lvl1pPr>
            <a:lvl2pPr>
              <a:defRPr sz="2667"/>
            </a:lvl2pPr>
            <a:lvl3pPr>
              <a:defRPr sz="2400"/>
            </a:lvl3pPr>
            <a:lvl4pPr>
              <a:defRPr sz="2133"/>
            </a:lvl4pPr>
            <a:lvl5pPr>
              <a:defRPr sz="2133"/>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a:xfrm>
            <a:off x="609600" y="8333735"/>
            <a:ext cx="2844800" cy="365125"/>
          </a:xfrm>
          <a:prstGeom prst="rect">
            <a:avLst/>
          </a:prstGeom>
        </p:spPr>
        <p:txBody>
          <a:bodyPr/>
          <a:lstStyle/>
          <a:p>
            <a:r>
              <a:rPr lang="en-US">
                <a:solidFill>
                  <a:srgbClr val="FFFFFF"/>
                </a:solidFill>
              </a:rPr>
              <a:t>www.bestppt.com</a:t>
            </a:r>
          </a:p>
        </p:txBody>
      </p:sp>
      <p:sp>
        <p:nvSpPr>
          <p:cNvPr id="6" name="Slide Number Placeholder 5"/>
          <p:cNvSpPr>
            <a:spLocks noGrp="1"/>
          </p:cNvSpPr>
          <p:nvPr>
            <p:ph type="sldNum" sz="quarter" idx="12"/>
          </p:nvPr>
        </p:nvSpPr>
        <p:spPr>
          <a:xfrm>
            <a:off x="8737600" y="6298428"/>
            <a:ext cx="2844800" cy="365125"/>
          </a:xfrm>
          <a:prstGeom prst="rect">
            <a:avLst/>
          </a:prstGeom>
        </p:spPr>
        <p:txBody>
          <a:bodyPr/>
          <a:lstStyle/>
          <a:p>
            <a:fld id="{D60D1EDE-7116-2443-9BDD-368CE5B37660}" type="slidenum">
              <a:rPr lang="en-US" smtClean="0">
                <a:solidFill>
                  <a:srgbClr val="FFFFFF">
                    <a:tint val="75000"/>
                  </a:srgbClr>
                </a:solidFill>
              </a:rPr>
              <a:pPr/>
              <a:t>‹#›</a:t>
            </a:fld>
            <a:endParaRPr lang="en-US">
              <a:solidFill>
                <a:srgbClr val="FFFFFF">
                  <a:tint val="75000"/>
                </a:srgbClr>
              </a:solidFill>
            </a:endParaRPr>
          </a:p>
        </p:txBody>
      </p:sp>
      <p:sp>
        <p:nvSpPr>
          <p:cNvPr id="5" name="Rectangle 4">
            <a:extLst>
              <a:ext uri="{FF2B5EF4-FFF2-40B4-BE49-F238E27FC236}">
                <a16:creationId xmlns:a16="http://schemas.microsoft.com/office/drawing/2014/main" id="{1D52F32B-3A42-50FC-0D62-0EC46EC948A1}"/>
              </a:ext>
            </a:extLst>
          </p:cNvPr>
          <p:cNvSpPr/>
          <p:nvPr userDrawn="1"/>
        </p:nvSpPr>
        <p:spPr>
          <a:xfrm>
            <a:off x="11022043" y="0"/>
            <a:ext cx="565151" cy="1117600"/>
          </a:xfrm>
          <a:prstGeom prst="rect">
            <a:avLst/>
          </a:prstGeom>
          <a:solidFill>
            <a:srgbClr val="179CD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2400">
              <a:solidFill>
                <a:srgbClr val="1F6EB7"/>
              </a:solidFill>
            </a:endParaRPr>
          </a:p>
        </p:txBody>
      </p:sp>
      <p:pic>
        <p:nvPicPr>
          <p:cNvPr id="7" name="Picture 6">
            <a:extLst>
              <a:ext uri="{FF2B5EF4-FFF2-40B4-BE49-F238E27FC236}">
                <a16:creationId xmlns:a16="http://schemas.microsoft.com/office/drawing/2014/main" id="{1A97CED5-995B-F0C0-E636-136B937D1583}"/>
              </a:ext>
            </a:extLst>
          </p:cNvPr>
          <p:cNvPicPr>
            <a:picLocks noChangeAspect="1"/>
          </p:cNvPicPr>
          <p:nvPr userDrawn="1"/>
        </p:nvPicPr>
        <p:blipFill>
          <a:blip r:embed="rId2"/>
          <a:stretch>
            <a:fillRect/>
          </a:stretch>
        </p:blipFill>
        <p:spPr>
          <a:xfrm>
            <a:off x="11091215" y="654944"/>
            <a:ext cx="467109" cy="382049"/>
          </a:xfrm>
          <a:prstGeom prst="rect">
            <a:avLst/>
          </a:prstGeom>
        </p:spPr>
      </p:pic>
    </p:spTree>
    <p:extLst>
      <p:ext uri="{BB962C8B-B14F-4D97-AF65-F5344CB8AC3E}">
        <p14:creationId xmlns:p14="http://schemas.microsoft.com/office/powerpoint/2010/main" val="2784564579"/>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1_Bullet Page">
    <p:spTree>
      <p:nvGrpSpPr>
        <p:cNvPr id="1" name=""/>
        <p:cNvGrpSpPr/>
        <p:nvPr/>
      </p:nvGrpSpPr>
      <p:grpSpPr>
        <a:xfrm>
          <a:off x="0" y="0"/>
          <a:ext cx="0" cy="0"/>
          <a:chOff x="0" y="0"/>
          <a:chExt cx="0" cy="0"/>
        </a:xfrm>
      </p:grpSpPr>
      <p:sp>
        <p:nvSpPr>
          <p:cNvPr id="11" name="Text Placeholder 10"/>
          <p:cNvSpPr>
            <a:spLocks noGrp="1"/>
          </p:cNvSpPr>
          <p:nvPr>
            <p:ph type="body" sz="quarter" idx="13"/>
          </p:nvPr>
        </p:nvSpPr>
        <p:spPr>
          <a:xfrm>
            <a:off x="480420" y="1994264"/>
            <a:ext cx="11112565" cy="4396083"/>
          </a:xfrm>
          <a:prstGeom prst="rect">
            <a:avLst/>
          </a:prstGeom>
        </p:spPr>
        <p:txBody>
          <a:bodyPr vert="horz"/>
          <a:lstStyle>
            <a:lvl1pPr marL="306903" indent="-306903">
              <a:lnSpc>
                <a:spcPct val="100000"/>
              </a:lnSpc>
              <a:spcBef>
                <a:spcPts val="0"/>
              </a:spcBef>
              <a:spcAft>
                <a:spcPts val="0"/>
              </a:spcAft>
              <a:buClr>
                <a:schemeClr val="bg2"/>
              </a:buClr>
              <a:buFont typeface="Wingdings" charset="2"/>
              <a:buChar char="§"/>
              <a:defRPr sz="2667">
                <a:solidFill>
                  <a:schemeClr val="bg1"/>
                </a:solidFill>
              </a:defRPr>
            </a:lvl1pPr>
            <a:lvl2pPr marL="1066747" indent="-457178">
              <a:buClr>
                <a:schemeClr val="bg2"/>
              </a:buClr>
              <a:buFont typeface="Arial"/>
              <a:buChar char="•"/>
              <a:defRPr sz="2667">
                <a:solidFill>
                  <a:schemeClr val="bg1"/>
                </a:solidFill>
              </a:defRPr>
            </a:lvl2pPr>
            <a:lvl3pPr marL="1676317" indent="-457178">
              <a:buClr>
                <a:schemeClr val="bg2"/>
              </a:buClr>
              <a:buSzPct val="50000"/>
              <a:buFont typeface="Wingdings" charset="2"/>
              <a:buChar char="u"/>
              <a:defRPr sz="2667" baseline="0">
                <a:solidFill>
                  <a:schemeClr val="bg1"/>
                </a:solidFill>
              </a:defRPr>
            </a:lvl3pPr>
            <a:lvl4pPr marL="1828709" indent="0">
              <a:buNone/>
              <a:defRPr sz="2667">
                <a:solidFill>
                  <a:schemeClr val="bg1"/>
                </a:solidFill>
              </a:defRPr>
            </a:lvl4pPr>
            <a:lvl5pPr marL="2438278" indent="0">
              <a:buNone/>
              <a:defRPr sz="2667">
                <a:solidFill>
                  <a:schemeClr val="bg1"/>
                </a:solidFill>
              </a:defRPr>
            </a:lvl5pPr>
          </a:lstStyle>
          <a:p>
            <a:pPr lvl="0"/>
            <a:r>
              <a:rPr lang="en-US"/>
              <a:t>Click to edit Master text styles</a:t>
            </a:r>
          </a:p>
          <a:p>
            <a:pPr lvl="1"/>
            <a:r>
              <a:rPr lang="en-US"/>
              <a:t>Second level</a:t>
            </a:r>
          </a:p>
          <a:p>
            <a:pPr lvl="2"/>
            <a:r>
              <a:rPr lang="en-US"/>
              <a:t>Third level</a:t>
            </a:r>
          </a:p>
        </p:txBody>
      </p:sp>
      <p:sp>
        <p:nvSpPr>
          <p:cNvPr id="14" name="Text Placeholder 12"/>
          <p:cNvSpPr>
            <a:spLocks noGrp="1"/>
          </p:cNvSpPr>
          <p:nvPr>
            <p:ph type="body" sz="quarter" idx="16"/>
          </p:nvPr>
        </p:nvSpPr>
        <p:spPr>
          <a:xfrm>
            <a:off x="478220" y="362278"/>
            <a:ext cx="10335275" cy="1297191"/>
          </a:xfrm>
          <a:prstGeom prst="rect">
            <a:avLst/>
          </a:prstGeom>
        </p:spPr>
        <p:txBody>
          <a:bodyPr vert="horz"/>
          <a:lstStyle>
            <a:lvl1pPr marL="0" indent="0">
              <a:buNone/>
              <a:defRPr sz="4267" baseline="0">
                <a:solidFill>
                  <a:schemeClr val="bg1"/>
                </a:solidFill>
                <a:latin typeface="+mj-lt"/>
              </a:defRPr>
            </a:lvl1pPr>
            <a:lvl2pPr marL="609570" indent="0">
              <a:buNone/>
              <a:defRPr sz="4267">
                <a:solidFill>
                  <a:schemeClr val="bg1"/>
                </a:solidFill>
                <a:latin typeface="+mj-lt"/>
              </a:defRPr>
            </a:lvl2pPr>
            <a:lvl3pPr marL="1219140" indent="0">
              <a:buNone/>
              <a:defRPr sz="4267">
                <a:solidFill>
                  <a:schemeClr val="bg1"/>
                </a:solidFill>
                <a:latin typeface="+mj-lt"/>
              </a:defRPr>
            </a:lvl3pPr>
            <a:lvl4pPr marL="1828709" indent="0">
              <a:buNone/>
              <a:defRPr sz="4267">
                <a:solidFill>
                  <a:schemeClr val="bg1"/>
                </a:solidFill>
                <a:latin typeface="+mj-lt"/>
              </a:defRPr>
            </a:lvl4pPr>
            <a:lvl5pPr marL="2438278" indent="0">
              <a:buNone/>
              <a:defRPr sz="4267">
                <a:solidFill>
                  <a:schemeClr val="bg1"/>
                </a:solidFill>
                <a:latin typeface="+mj-lt"/>
              </a:defRPr>
            </a:lvl5pPr>
          </a:lstStyle>
          <a:p>
            <a:pPr lvl="0"/>
            <a:r>
              <a:rPr lang="en-US"/>
              <a:t>Click to edit Master text styles</a:t>
            </a:r>
          </a:p>
        </p:txBody>
      </p:sp>
      <p:sp>
        <p:nvSpPr>
          <p:cNvPr id="7" name="TextBox 6"/>
          <p:cNvSpPr txBox="1">
            <a:spLocks noChangeArrowheads="1"/>
          </p:cNvSpPr>
          <p:nvPr userDrawn="1"/>
        </p:nvSpPr>
        <p:spPr bwMode="auto">
          <a:xfrm>
            <a:off x="9150351" y="6390219"/>
            <a:ext cx="2692400" cy="287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3" tIns="60947" rIns="121893" bIns="60947">
            <a:spAutoFit/>
          </a:bodyPr>
          <a:lstStyle>
            <a:lvl1pPr defTabSz="455613">
              <a:defRPr>
                <a:solidFill>
                  <a:schemeClr val="tx1"/>
                </a:solidFill>
                <a:latin typeface="Calibri" charset="0"/>
                <a:ea typeface="ＭＳ Ｐゴシック" charset="0"/>
                <a:cs typeface="ＭＳ Ｐゴシック" charset="0"/>
              </a:defRPr>
            </a:lvl1pPr>
            <a:lvl2pPr marL="742950" indent="-285750" defTabSz="455613">
              <a:defRPr>
                <a:solidFill>
                  <a:schemeClr val="tx1"/>
                </a:solidFill>
                <a:latin typeface="Calibri" charset="0"/>
                <a:ea typeface="ＭＳ Ｐゴシック" charset="0"/>
              </a:defRPr>
            </a:lvl2pPr>
            <a:lvl3pPr marL="1143000" indent="-228600" defTabSz="455613">
              <a:defRPr>
                <a:solidFill>
                  <a:schemeClr val="tx1"/>
                </a:solidFill>
                <a:latin typeface="Calibri" charset="0"/>
                <a:ea typeface="ＭＳ Ｐゴシック" charset="0"/>
              </a:defRPr>
            </a:lvl3pPr>
            <a:lvl4pPr marL="1600200" indent="-228600" defTabSz="455613">
              <a:defRPr>
                <a:solidFill>
                  <a:schemeClr val="tx1"/>
                </a:solidFill>
                <a:latin typeface="Calibri" charset="0"/>
                <a:ea typeface="ＭＳ Ｐゴシック" charset="0"/>
              </a:defRPr>
            </a:lvl4pPr>
            <a:lvl5pPr marL="2057400" indent="-228600" defTabSz="455613">
              <a:defRPr>
                <a:solidFill>
                  <a:schemeClr val="tx1"/>
                </a:solidFill>
                <a:latin typeface="Calibri" charset="0"/>
                <a:ea typeface="ＭＳ Ｐゴシック" charset="0"/>
              </a:defRPr>
            </a:lvl5pPr>
            <a:lvl6pPr marL="2514600" indent="-228600" defTabSz="455613" fontAlgn="base">
              <a:spcBef>
                <a:spcPct val="0"/>
              </a:spcBef>
              <a:spcAft>
                <a:spcPct val="0"/>
              </a:spcAft>
              <a:defRPr>
                <a:solidFill>
                  <a:schemeClr val="tx1"/>
                </a:solidFill>
                <a:latin typeface="Calibri" charset="0"/>
                <a:ea typeface="ＭＳ Ｐゴシック" charset="0"/>
              </a:defRPr>
            </a:lvl6pPr>
            <a:lvl7pPr marL="2971800" indent="-228600" defTabSz="455613" fontAlgn="base">
              <a:spcBef>
                <a:spcPct val="0"/>
              </a:spcBef>
              <a:spcAft>
                <a:spcPct val="0"/>
              </a:spcAft>
              <a:defRPr>
                <a:solidFill>
                  <a:schemeClr val="tx1"/>
                </a:solidFill>
                <a:latin typeface="Calibri" charset="0"/>
                <a:ea typeface="ＭＳ Ｐゴシック" charset="0"/>
              </a:defRPr>
            </a:lvl7pPr>
            <a:lvl8pPr marL="3429000" indent="-228600" defTabSz="455613" fontAlgn="base">
              <a:spcBef>
                <a:spcPct val="0"/>
              </a:spcBef>
              <a:spcAft>
                <a:spcPct val="0"/>
              </a:spcAft>
              <a:defRPr>
                <a:solidFill>
                  <a:schemeClr val="tx1"/>
                </a:solidFill>
                <a:latin typeface="Calibri" charset="0"/>
                <a:ea typeface="ＭＳ Ｐゴシック" charset="0"/>
              </a:defRPr>
            </a:lvl8pPr>
            <a:lvl9pPr marL="3886200" indent="-228600" defTabSz="455613" fontAlgn="base">
              <a:spcBef>
                <a:spcPct val="0"/>
              </a:spcBef>
              <a:spcAft>
                <a:spcPct val="0"/>
              </a:spcAft>
              <a:defRPr>
                <a:solidFill>
                  <a:schemeClr val="tx1"/>
                </a:solidFill>
                <a:latin typeface="Calibri" charset="0"/>
                <a:ea typeface="ＭＳ Ｐゴシック" charset="0"/>
              </a:defRPr>
            </a:lvl9pPr>
          </a:lstStyle>
          <a:p>
            <a:pPr>
              <a:defRPr/>
            </a:pPr>
            <a:r>
              <a:rPr lang="en-US" sz="1067">
                <a:solidFill>
                  <a:schemeClr val="bg1"/>
                </a:solidFill>
                <a:latin typeface="Arial" charset="0"/>
                <a:cs typeface="Arial" charset="0"/>
              </a:rPr>
              <a:t>©2022 Nuclear Energy Institute       </a:t>
            </a:r>
            <a:fld id="{9A6F701A-433E-4542-8096-16FD041B1432}" type="slidenum">
              <a:rPr lang="en-US" sz="1067" smtClean="0">
                <a:solidFill>
                  <a:schemeClr val="bg1"/>
                </a:solidFill>
                <a:latin typeface="Arial" charset="0"/>
                <a:cs typeface="Arial" charset="0"/>
              </a:rPr>
              <a:pPr>
                <a:defRPr/>
              </a:pPr>
              <a:t>‹#›</a:t>
            </a:fld>
            <a:endParaRPr lang="en-US" sz="1067">
              <a:solidFill>
                <a:schemeClr val="bg1"/>
              </a:solidFill>
              <a:latin typeface="Arial" charset="0"/>
              <a:cs typeface="Arial" charset="0"/>
            </a:endParaRPr>
          </a:p>
        </p:txBody>
      </p:sp>
      <p:sp>
        <p:nvSpPr>
          <p:cNvPr id="9" name="Text Placeholder 6"/>
          <p:cNvSpPr>
            <a:spLocks noGrp="1"/>
          </p:cNvSpPr>
          <p:nvPr>
            <p:ph type="body" sz="quarter" idx="11"/>
          </p:nvPr>
        </p:nvSpPr>
        <p:spPr>
          <a:xfrm>
            <a:off x="491437" y="1131043"/>
            <a:ext cx="10322056" cy="595132"/>
          </a:xfrm>
          <a:prstGeom prst="rect">
            <a:avLst/>
          </a:prstGeom>
        </p:spPr>
        <p:txBody>
          <a:bodyPr/>
          <a:lstStyle/>
          <a:p>
            <a:endParaRPr lang="en-US"/>
          </a:p>
        </p:txBody>
      </p:sp>
      <p:sp>
        <p:nvSpPr>
          <p:cNvPr id="2" name="Rectangle 1">
            <a:extLst>
              <a:ext uri="{FF2B5EF4-FFF2-40B4-BE49-F238E27FC236}">
                <a16:creationId xmlns:a16="http://schemas.microsoft.com/office/drawing/2014/main" id="{3B0E7870-98E1-8E08-50D8-325E3550AAEC}"/>
              </a:ext>
            </a:extLst>
          </p:cNvPr>
          <p:cNvSpPr/>
          <p:nvPr userDrawn="1"/>
        </p:nvSpPr>
        <p:spPr>
          <a:xfrm>
            <a:off x="11022043" y="0"/>
            <a:ext cx="565151" cy="1117600"/>
          </a:xfrm>
          <a:prstGeom prst="rect">
            <a:avLst/>
          </a:prstGeom>
          <a:solidFill>
            <a:srgbClr val="179CD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2400">
              <a:solidFill>
                <a:srgbClr val="1F6EB7"/>
              </a:solidFill>
            </a:endParaRPr>
          </a:p>
        </p:txBody>
      </p:sp>
      <p:pic>
        <p:nvPicPr>
          <p:cNvPr id="3" name="Picture 2">
            <a:extLst>
              <a:ext uri="{FF2B5EF4-FFF2-40B4-BE49-F238E27FC236}">
                <a16:creationId xmlns:a16="http://schemas.microsoft.com/office/drawing/2014/main" id="{3DB311C5-19ED-F0A2-8EDC-FFA24306FF03}"/>
              </a:ext>
            </a:extLst>
          </p:cNvPr>
          <p:cNvPicPr>
            <a:picLocks noChangeAspect="1"/>
          </p:cNvPicPr>
          <p:nvPr userDrawn="1"/>
        </p:nvPicPr>
        <p:blipFill>
          <a:blip r:embed="rId2"/>
          <a:stretch>
            <a:fillRect/>
          </a:stretch>
        </p:blipFill>
        <p:spPr>
          <a:xfrm>
            <a:off x="11091215" y="654944"/>
            <a:ext cx="467109" cy="382049"/>
          </a:xfrm>
          <a:prstGeom prst="rect">
            <a:avLst/>
          </a:prstGeom>
        </p:spPr>
      </p:pic>
    </p:spTree>
    <p:extLst>
      <p:ext uri="{BB962C8B-B14F-4D97-AF65-F5344CB8AC3E}">
        <p14:creationId xmlns:p14="http://schemas.microsoft.com/office/powerpoint/2010/main" val="1633545622"/>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userDrawn="1">
  <p:cSld name="1_Title, Open Area">
    <p:spTree>
      <p:nvGrpSpPr>
        <p:cNvPr id="1" name=""/>
        <p:cNvGrpSpPr/>
        <p:nvPr/>
      </p:nvGrpSpPr>
      <p:grpSpPr>
        <a:xfrm>
          <a:off x="0" y="0"/>
          <a:ext cx="0" cy="0"/>
          <a:chOff x="0" y="0"/>
          <a:chExt cx="0" cy="0"/>
        </a:xfrm>
      </p:grpSpPr>
      <p:sp>
        <p:nvSpPr>
          <p:cNvPr id="4" name="TextBox 3"/>
          <p:cNvSpPr txBox="1">
            <a:spLocks noChangeArrowheads="1"/>
          </p:cNvSpPr>
          <p:nvPr userDrawn="1"/>
        </p:nvSpPr>
        <p:spPr bwMode="auto">
          <a:xfrm>
            <a:off x="9150351" y="6390219"/>
            <a:ext cx="2692400" cy="287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893" tIns="60947" rIns="121893" bIns="60947">
            <a:spAutoFit/>
          </a:bodyPr>
          <a:lstStyle>
            <a:lvl1pPr defTabSz="455613">
              <a:defRPr>
                <a:solidFill>
                  <a:schemeClr val="tx1"/>
                </a:solidFill>
                <a:latin typeface="Calibri" charset="0"/>
                <a:ea typeface="ＭＳ Ｐゴシック" charset="0"/>
                <a:cs typeface="ＭＳ Ｐゴシック" charset="0"/>
              </a:defRPr>
            </a:lvl1pPr>
            <a:lvl2pPr marL="742950" indent="-285750" defTabSz="455613">
              <a:defRPr>
                <a:solidFill>
                  <a:schemeClr val="tx1"/>
                </a:solidFill>
                <a:latin typeface="Calibri" charset="0"/>
                <a:ea typeface="ＭＳ Ｐゴシック" charset="0"/>
              </a:defRPr>
            </a:lvl2pPr>
            <a:lvl3pPr marL="1143000" indent="-228600" defTabSz="455613">
              <a:defRPr>
                <a:solidFill>
                  <a:schemeClr val="tx1"/>
                </a:solidFill>
                <a:latin typeface="Calibri" charset="0"/>
                <a:ea typeface="ＭＳ Ｐゴシック" charset="0"/>
              </a:defRPr>
            </a:lvl3pPr>
            <a:lvl4pPr marL="1600200" indent="-228600" defTabSz="455613">
              <a:defRPr>
                <a:solidFill>
                  <a:schemeClr val="tx1"/>
                </a:solidFill>
                <a:latin typeface="Calibri" charset="0"/>
                <a:ea typeface="ＭＳ Ｐゴシック" charset="0"/>
              </a:defRPr>
            </a:lvl4pPr>
            <a:lvl5pPr marL="2057400" indent="-228600" defTabSz="455613">
              <a:defRPr>
                <a:solidFill>
                  <a:schemeClr val="tx1"/>
                </a:solidFill>
                <a:latin typeface="Calibri" charset="0"/>
                <a:ea typeface="ＭＳ Ｐゴシック" charset="0"/>
              </a:defRPr>
            </a:lvl5pPr>
            <a:lvl6pPr marL="2514600" indent="-228600" defTabSz="455613" fontAlgn="base">
              <a:spcBef>
                <a:spcPct val="0"/>
              </a:spcBef>
              <a:spcAft>
                <a:spcPct val="0"/>
              </a:spcAft>
              <a:defRPr>
                <a:solidFill>
                  <a:schemeClr val="tx1"/>
                </a:solidFill>
                <a:latin typeface="Calibri" charset="0"/>
                <a:ea typeface="ＭＳ Ｐゴシック" charset="0"/>
              </a:defRPr>
            </a:lvl6pPr>
            <a:lvl7pPr marL="2971800" indent="-228600" defTabSz="455613" fontAlgn="base">
              <a:spcBef>
                <a:spcPct val="0"/>
              </a:spcBef>
              <a:spcAft>
                <a:spcPct val="0"/>
              </a:spcAft>
              <a:defRPr>
                <a:solidFill>
                  <a:schemeClr val="tx1"/>
                </a:solidFill>
                <a:latin typeface="Calibri" charset="0"/>
                <a:ea typeface="ＭＳ Ｐゴシック" charset="0"/>
              </a:defRPr>
            </a:lvl7pPr>
            <a:lvl8pPr marL="3429000" indent="-228600" defTabSz="455613" fontAlgn="base">
              <a:spcBef>
                <a:spcPct val="0"/>
              </a:spcBef>
              <a:spcAft>
                <a:spcPct val="0"/>
              </a:spcAft>
              <a:defRPr>
                <a:solidFill>
                  <a:schemeClr val="tx1"/>
                </a:solidFill>
                <a:latin typeface="Calibri" charset="0"/>
                <a:ea typeface="ＭＳ Ｐゴシック" charset="0"/>
              </a:defRPr>
            </a:lvl8pPr>
            <a:lvl9pPr marL="3886200" indent="-228600" defTabSz="455613" fontAlgn="base">
              <a:spcBef>
                <a:spcPct val="0"/>
              </a:spcBef>
              <a:spcAft>
                <a:spcPct val="0"/>
              </a:spcAft>
              <a:defRPr>
                <a:solidFill>
                  <a:schemeClr val="tx1"/>
                </a:solidFill>
                <a:latin typeface="Calibri" charset="0"/>
                <a:ea typeface="ＭＳ Ｐゴシック" charset="0"/>
              </a:defRPr>
            </a:lvl9pPr>
          </a:lstStyle>
          <a:p>
            <a:pPr>
              <a:defRPr/>
            </a:pPr>
            <a:r>
              <a:rPr lang="en-US" sz="1067">
                <a:solidFill>
                  <a:schemeClr val="bg1"/>
                </a:solidFill>
                <a:latin typeface="Arial" charset="0"/>
                <a:cs typeface="Arial" charset="0"/>
              </a:rPr>
              <a:t>©2022 Nuclear Energy Institute       </a:t>
            </a:r>
            <a:fld id="{4D15AAE9-F563-3247-BD63-9DDD836BA133}" type="slidenum">
              <a:rPr lang="en-US" sz="1067" smtClean="0">
                <a:solidFill>
                  <a:schemeClr val="bg1"/>
                </a:solidFill>
                <a:latin typeface="Arial" charset="0"/>
                <a:cs typeface="Arial" charset="0"/>
              </a:rPr>
              <a:pPr>
                <a:defRPr/>
              </a:pPr>
              <a:t>‹#›</a:t>
            </a:fld>
            <a:endParaRPr lang="en-US" sz="1067">
              <a:solidFill>
                <a:schemeClr val="bg1"/>
              </a:solidFill>
              <a:latin typeface="Arial" charset="0"/>
              <a:cs typeface="Arial" charset="0"/>
            </a:endParaRPr>
          </a:p>
        </p:txBody>
      </p:sp>
      <p:sp>
        <p:nvSpPr>
          <p:cNvPr id="9" name="Text Placeholder 12"/>
          <p:cNvSpPr>
            <a:spLocks noGrp="1"/>
          </p:cNvSpPr>
          <p:nvPr>
            <p:ph type="body" sz="quarter" idx="10"/>
          </p:nvPr>
        </p:nvSpPr>
        <p:spPr>
          <a:xfrm>
            <a:off x="478220" y="362277"/>
            <a:ext cx="10335275" cy="782136"/>
          </a:xfrm>
          <a:prstGeom prst="rect">
            <a:avLst/>
          </a:prstGeom>
        </p:spPr>
        <p:txBody>
          <a:bodyPr vert="horz"/>
          <a:lstStyle>
            <a:lvl1pPr marL="0" indent="0">
              <a:buNone/>
              <a:defRPr sz="4267">
                <a:solidFill>
                  <a:schemeClr val="bg1"/>
                </a:solidFill>
                <a:latin typeface="+mj-lt"/>
              </a:defRPr>
            </a:lvl1pPr>
            <a:lvl2pPr marL="609570" indent="0">
              <a:buNone/>
              <a:defRPr sz="4267">
                <a:solidFill>
                  <a:schemeClr val="bg1"/>
                </a:solidFill>
                <a:latin typeface="+mj-lt"/>
              </a:defRPr>
            </a:lvl2pPr>
            <a:lvl3pPr marL="1219140" indent="0">
              <a:buNone/>
              <a:defRPr sz="4267">
                <a:solidFill>
                  <a:schemeClr val="bg1"/>
                </a:solidFill>
                <a:latin typeface="+mj-lt"/>
              </a:defRPr>
            </a:lvl3pPr>
            <a:lvl4pPr marL="1828709" indent="0">
              <a:buNone/>
              <a:defRPr sz="4267">
                <a:solidFill>
                  <a:schemeClr val="bg1"/>
                </a:solidFill>
                <a:latin typeface="+mj-lt"/>
              </a:defRPr>
            </a:lvl4pPr>
            <a:lvl5pPr marL="2438278" indent="0">
              <a:buNone/>
              <a:defRPr sz="4267">
                <a:solidFill>
                  <a:schemeClr val="bg1"/>
                </a:solidFill>
                <a:latin typeface="+mj-lt"/>
              </a:defRPr>
            </a:lvl5pPr>
          </a:lstStyle>
          <a:p>
            <a:pPr lvl="0"/>
            <a:r>
              <a:rPr lang="en-US"/>
              <a:t>Click to edit Master text styles</a:t>
            </a:r>
          </a:p>
        </p:txBody>
      </p:sp>
      <p:sp>
        <p:nvSpPr>
          <p:cNvPr id="6" name="Text Placeholder 2"/>
          <p:cNvSpPr>
            <a:spLocks noGrp="1"/>
          </p:cNvSpPr>
          <p:nvPr>
            <p:ph type="body" sz="quarter" idx="11"/>
          </p:nvPr>
        </p:nvSpPr>
        <p:spPr>
          <a:xfrm>
            <a:off x="491437" y="1159779"/>
            <a:ext cx="10333347" cy="1081877"/>
          </a:xfrm>
          <a:prstGeom prst="rect">
            <a:avLst/>
          </a:prstGeom>
        </p:spPr>
        <p:txBody>
          <a:bodyPr vert="horz"/>
          <a:lstStyle>
            <a:lvl1pPr marL="0" indent="0">
              <a:buNone/>
              <a:defRPr sz="2667" baseline="0">
                <a:solidFill>
                  <a:srgbClr val="FFFFFF"/>
                </a:solidFill>
              </a:defRPr>
            </a:lvl1pPr>
            <a:lvl2pPr marL="609570" indent="0">
              <a:buNone/>
              <a:defRPr sz="2667">
                <a:solidFill>
                  <a:srgbClr val="FFFFFF"/>
                </a:solidFill>
              </a:defRPr>
            </a:lvl2pPr>
            <a:lvl3pPr marL="1219140" indent="0">
              <a:buNone/>
              <a:defRPr sz="2667">
                <a:solidFill>
                  <a:srgbClr val="FFFFFF"/>
                </a:solidFill>
              </a:defRPr>
            </a:lvl3pPr>
            <a:lvl4pPr marL="1828709" indent="0">
              <a:buNone/>
              <a:defRPr sz="2667">
                <a:solidFill>
                  <a:srgbClr val="FFFFFF"/>
                </a:solidFill>
              </a:defRPr>
            </a:lvl4pPr>
            <a:lvl5pPr marL="2438278" indent="0">
              <a:buNone/>
              <a:defRPr sz="2667">
                <a:solidFill>
                  <a:srgbClr val="FFFFFF"/>
                </a:solidFill>
              </a:defRPr>
            </a:lvl5pPr>
          </a:lstStyle>
          <a:p>
            <a:pPr lvl="0"/>
            <a:r>
              <a:rPr lang="en-US"/>
              <a:t>Click to edit Master text styles</a:t>
            </a:r>
          </a:p>
        </p:txBody>
      </p:sp>
      <p:sp>
        <p:nvSpPr>
          <p:cNvPr id="2" name="Rectangle 1">
            <a:extLst>
              <a:ext uri="{FF2B5EF4-FFF2-40B4-BE49-F238E27FC236}">
                <a16:creationId xmlns:a16="http://schemas.microsoft.com/office/drawing/2014/main" id="{934D5F7D-4A45-9A9B-AEDB-E44601232D0A}"/>
              </a:ext>
            </a:extLst>
          </p:cNvPr>
          <p:cNvSpPr/>
          <p:nvPr userDrawn="1"/>
        </p:nvSpPr>
        <p:spPr>
          <a:xfrm>
            <a:off x="11022043" y="0"/>
            <a:ext cx="565151" cy="1117600"/>
          </a:xfrm>
          <a:prstGeom prst="rect">
            <a:avLst/>
          </a:prstGeom>
          <a:solidFill>
            <a:srgbClr val="179CD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2400">
              <a:solidFill>
                <a:srgbClr val="1F6EB7"/>
              </a:solidFill>
            </a:endParaRPr>
          </a:p>
        </p:txBody>
      </p:sp>
      <p:pic>
        <p:nvPicPr>
          <p:cNvPr id="3" name="Picture 2">
            <a:extLst>
              <a:ext uri="{FF2B5EF4-FFF2-40B4-BE49-F238E27FC236}">
                <a16:creationId xmlns:a16="http://schemas.microsoft.com/office/drawing/2014/main" id="{E098B55C-CEE3-D8E4-09C7-626C13ADE39E}"/>
              </a:ext>
            </a:extLst>
          </p:cNvPr>
          <p:cNvPicPr>
            <a:picLocks noChangeAspect="1"/>
          </p:cNvPicPr>
          <p:nvPr userDrawn="1"/>
        </p:nvPicPr>
        <p:blipFill>
          <a:blip r:embed="rId2"/>
          <a:stretch>
            <a:fillRect/>
          </a:stretch>
        </p:blipFill>
        <p:spPr>
          <a:xfrm>
            <a:off x="11091215" y="654944"/>
            <a:ext cx="467109" cy="382049"/>
          </a:xfrm>
          <a:prstGeom prst="rect">
            <a:avLst/>
          </a:prstGeom>
        </p:spPr>
      </p:pic>
    </p:spTree>
    <p:extLst>
      <p:ext uri="{BB962C8B-B14F-4D97-AF65-F5344CB8AC3E}">
        <p14:creationId xmlns:p14="http://schemas.microsoft.com/office/powerpoint/2010/main" val="496010484"/>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userDrawn="1">
  <p:cSld name="1_Title and Image or Graphic">
    <p:spTree>
      <p:nvGrpSpPr>
        <p:cNvPr id="1" name=""/>
        <p:cNvGrpSpPr/>
        <p:nvPr/>
      </p:nvGrpSpPr>
      <p:grpSpPr>
        <a:xfrm>
          <a:off x="0" y="0"/>
          <a:ext cx="0" cy="0"/>
          <a:chOff x="0" y="0"/>
          <a:chExt cx="0" cy="0"/>
        </a:xfrm>
      </p:grpSpPr>
      <p:sp>
        <p:nvSpPr>
          <p:cNvPr id="4" name="Text Placeholder 12"/>
          <p:cNvSpPr>
            <a:spLocks noGrp="1"/>
          </p:cNvSpPr>
          <p:nvPr>
            <p:ph type="body" sz="quarter" idx="11" hasCustomPrompt="1"/>
          </p:nvPr>
        </p:nvSpPr>
        <p:spPr>
          <a:xfrm>
            <a:off x="478220" y="362279"/>
            <a:ext cx="10335275" cy="1297191"/>
          </a:xfrm>
          <a:prstGeom prst="rect">
            <a:avLst/>
          </a:prstGeom>
        </p:spPr>
        <p:txBody>
          <a:bodyPr vert="horz" lIns="91438" tIns="45719" rIns="91438" bIns="45719"/>
          <a:lstStyle>
            <a:lvl1pPr marL="0" indent="0">
              <a:buNone/>
              <a:defRPr sz="4267" baseline="0">
                <a:solidFill>
                  <a:schemeClr val="bg1"/>
                </a:solidFill>
                <a:latin typeface="+mj-lt"/>
              </a:defRPr>
            </a:lvl1pPr>
            <a:lvl2pPr marL="609555" indent="0">
              <a:buNone/>
              <a:defRPr sz="4267">
                <a:solidFill>
                  <a:schemeClr val="bg1"/>
                </a:solidFill>
                <a:latin typeface="+mj-lt"/>
              </a:defRPr>
            </a:lvl2pPr>
            <a:lvl3pPr marL="1219110" indent="0">
              <a:buNone/>
              <a:defRPr sz="4267">
                <a:solidFill>
                  <a:schemeClr val="bg1"/>
                </a:solidFill>
                <a:latin typeface="+mj-lt"/>
              </a:defRPr>
            </a:lvl3pPr>
            <a:lvl4pPr marL="1828664" indent="0">
              <a:buNone/>
              <a:defRPr sz="4267">
                <a:solidFill>
                  <a:schemeClr val="bg1"/>
                </a:solidFill>
                <a:latin typeface="+mj-lt"/>
              </a:defRPr>
            </a:lvl4pPr>
            <a:lvl5pPr marL="2438218" indent="0">
              <a:buNone/>
              <a:defRPr sz="4267">
                <a:solidFill>
                  <a:schemeClr val="bg1"/>
                </a:solidFill>
                <a:latin typeface="+mj-lt"/>
              </a:defRPr>
            </a:lvl5pPr>
          </a:lstStyle>
          <a:p>
            <a:pPr lvl="0"/>
            <a:r>
              <a:rPr lang="en-US"/>
              <a:t>Click to edit text</a:t>
            </a:r>
          </a:p>
        </p:txBody>
      </p:sp>
      <p:sp>
        <p:nvSpPr>
          <p:cNvPr id="9" name="TextBox 8"/>
          <p:cNvSpPr txBox="1">
            <a:spLocks noChangeArrowheads="1"/>
          </p:cNvSpPr>
          <p:nvPr userDrawn="1"/>
        </p:nvSpPr>
        <p:spPr bwMode="auto">
          <a:xfrm>
            <a:off x="9150414" y="6390348"/>
            <a:ext cx="2692081" cy="2872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91" tIns="60945" rIns="121891" bIns="60945">
            <a:spAutoFit/>
          </a:bodyPr>
          <a:lstStyle>
            <a:lvl1pPr defTabSz="455613">
              <a:defRPr>
                <a:solidFill>
                  <a:schemeClr val="tx1"/>
                </a:solidFill>
                <a:latin typeface="Calibri" charset="0"/>
                <a:ea typeface="ＭＳ Ｐゴシック" charset="0"/>
                <a:cs typeface="ＭＳ Ｐゴシック" charset="0"/>
              </a:defRPr>
            </a:lvl1pPr>
            <a:lvl2pPr marL="742950" indent="-285750" defTabSz="455613">
              <a:defRPr>
                <a:solidFill>
                  <a:schemeClr val="tx1"/>
                </a:solidFill>
                <a:latin typeface="Calibri" charset="0"/>
                <a:ea typeface="ＭＳ Ｐゴシック" charset="0"/>
              </a:defRPr>
            </a:lvl2pPr>
            <a:lvl3pPr marL="1143000" indent="-228600" defTabSz="455613">
              <a:defRPr>
                <a:solidFill>
                  <a:schemeClr val="tx1"/>
                </a:solidFill>
                <a:latin typeface="Calibri" charset="0"/>
                <a:ea typeface="ＭＳ Ｐゴシック" charset="0"/>
              </a:defRPr>
            </a:lvl3pPr>
            <a:lvl4pPr marL="1600200" indent="-228600" defTabSz="455613">
              <a:defRPr>
                <a:solidFill>
                  <a:schemeClr val="tx1"/>
                </a:solidFill>
                <a:latin typeface="Calibri" charset="0"/>
                <a:ea typeface="ＭＳ Ｐゴシック" charset="0"/>
              </a:defRPr>
            </a:lvl4pPr>
            <a:lvl5pPr marL="2057400" indent="-228600" defTabSz="455613">
              <a:defRPr>
                <a:solidFill>
                  <a:schemeClr val="tx1"/>
                </a:solidFill>
                <a:latin typeface="Calibri" charset="0"/>
                <a:ea typeface="ＭＳ Ｐゴシック" charset="0"/>
              </a:defRPr>
            </a:lvl5pPr>
            <a:lvl6pPr marL="2514600" indent="-228600" defTabSz="455613" fontAlgn="base">
              <a:spcBef>
                <a:spcPct val="0"/>
              </a:spcBef>
              <a:spcAft>
                <a:spcPct val="0"/>
              </a:spcAft>
              <a:defRPr>
                <a:solidFill>
                  <a:schemeClr val="tx1"/>
                </a:solidFill>
                <a:latin typeface="Calibri" charset="0"/>
                <a:ea typeface="ＭＳ Ｐゴシック" charset="0"/>
              </a:defRPr>
            </a:lvl6pPr>
            <a:lvl7pPr marL="2971800" indent="-228600" defTabSz="455613" fontAlgn="base">
              <a:spcBef>
                <a:spcPct val="0"/>
              </a:spcBef>
              <a:spcAft>
                <a:spcPct val="0"/>
              </a:spcAft>
              <a:defRPr>
                <a:solidFill>
                  <a:schemeClr val="tx1"/>
                </a:solidFill>
                <a:latin typeface="Calibri" charset="0"/>
                <a:ea typeface="ＭＳ Ｐゴシック" charset="0"/>
              </a:defRPr>
            </a:lvl7pPr>
            <a:lvl8pPr marL="3429000" indent="-228600" defTabSz="455613" fontAlgn="base">
              <a:spcBef>
                <a:spcPct val="0"/>
              </a:spcBef>
              <a:spcAft>
                <a:spcPct val="0"/>
              </a:spcAft>
              <a:defRPr>
                <a:solidFill>
                  <a:schemeClr val="tx1"/>
                </a:solidFill>
                <a:latin typeface="Calibri" charset="0"/>
                <a:ea typeface="ＭＳ Ｐゴシック" charset="0"/>
              </a:defRPr>
            </a:lvl8pPr>
            <a:lvl9pPr marL="3886200" indent="-228600" defTabSz="455613" fontAlgn="base">
              <a:spcBef>
                <a:spcPct val="0"/>
              </a:spcBef>
              <a:spcAft>
                <a:spcPct val="0"/>
              </a:spcAft>
              <a:defRPr>
                <a:solidFill>
                  <a:schemeClr val="tx1"/>
                </a:solidFill>
                <a:latin typeface="Calibri" charset="0"/>
                <a:ea typeface="ＭＳ Ｐゴシック" charset="0"/>
              </a:defRPr>
            </a:lvl9pPr>
          </a:lstStyle>
          <a:p>
            <a:pPr fontAlgn="auto">
              <a:spcBef>
                <a:spcPts val="0"/>
              </a:spcBef>
              <a:spcAft>
                <a:spcPts val="0"/>
              </a:spcAft>
              <a:defRPr/>
            </a:pPr>
            <a:r>
              <a:rPr lang="en-US" sz="1067">
                <a:solidFill>
                  <a:prstClr val="white"/>
                </a:solidFill>
                <a:latin typeface="Arial" charset="0"/>
                <a:cs typeface="Arial" charset="0"/>
              </a:rPr>
              <a:t>©2018 Nuclear Energy Institute       </a:t>
            </a:r>
            <a:fld id="{D519FB55-72DC-5348-8F65-89A86754C178}" type="slidenum">
              <a:rPr lang="en-US" sz="1067" smtClean="0">
                <a:solidFill>
                  <a:prstClr val="white"/>
                </a:solidFill>
                <a:latin typeface="Arial" charset="0"/>
                <a:cs typeface="Arial" charset="0"/>
              </a:rPr>
              <a:pPr fontAlgn="auto">
                <a:spcBef>
                  <a:spcPts val="0"/>
                </a:spcBef>
                <a:spcAft>
                  <a:spcPts val="0"/>
                </a:spcAft>
                <a:defRPr/>
              </a:pPr>
              <a:t>‹#›</a:t>
            </a:fld>
            <a:endParaRPr lang="en-US" sz="1067">
              <a:solidFill>
                <a:prstClr val="white"/>
              </a:solidFill>
              <a:latin typeface="Arial" charset="0"/>
              <a:cs typeface="Arial" charset="0"/>
            </a:endParaRPr>
          </a:p>
        </p:txBody>
      </p:sp>
      <p:sp>
        <p:nvSpPr>
          <p:cNvPr id="3" name="Content Placeholder 2"/>
          <p:cNvSpPr>
            <a:spLocks noGrp="1"/>
          </p:cNvSpPr>
          <p:nvPr>
            <p:ph sz="quarter" idx="12" hasCustomPrompt="1"/>
          </p:nvPr>
        </p:nvSpPr>
        <p:spPr>
          <a:xfrm>
            <a:off x="626533" y="1750488"/>
            <a:ext cx="10966451" cy="4500033"/>
          </a:xfrm>
          <a:prstGeom prst="rect">
            <a:avLst/>
          </a:prstGeom>
        </p:spPr>
        <p:txBody>
          <a:bodyPr vert="horz" lIns="91438" tIns="45719" rIns="91438" bIns="45719"/>
          <a:lstStyle>
            <a:lvl1pPr marL="0" indent="0">
              <a:buNone/>
              <a:defRPr>
                <a:solidFill>
                  <a:srgbClr val="FFFFFF"/>
                </a:solidFill>
              </a:defRPr>
            </a:lvl1pPr>
            <a:lvl5pPr marL="2438218" indent="0">
              <a:buNone/>
              <a:defRPr>
                <a:solidFill>
                  <a:srgbClr val="FFFFFF"/>
                </a:solidFill>
              </a:defRPr>
            </a:lvl5pPr>
          </a:lstStyle>
          <a:p>
            <a:pPr lvl="0"/>
            <a:r>
              <a:rPr lang="en-US" noProof="0"/>
              <a:t>Drag picture to placeholder or click icon to add</a:t>
            </a:r>
            <a:endParaRPr lang="en-US"/>
          </a:p>
        </p:txBody>
      </p:sp>
      <p:sp>
        <p:nvSpPr>
          <p:cNvPr id="2" name="Rectangle 1">
            <a:extLst>
              <a:ext uri="{FF2B5EF4-FFF2-40B4-BE49-F238E27FC236}">
                <a16:creationId xmlns:a16="http://schemas.microsoft.com/office/drawing/2014/main" id="{D26FAEB8-A0C9-C23F-3C45-E728F0C0210C}"/>
              </a:ext>
            </a:extLst>
          </p:cNvPr>
          <p:cNvSpPr/>
          <p:nvPr userDrawn="1"/>
        </p:nvSpPr>
        <p:spPr>
          <a:xfrm>
            <a:off x="11022043" y="0"/>
            <a:ext cx="565151" cy="1117600"/>
          </a:xfrm>
          <a:prstGeom prst="rect">
            <a:avLst/>
          </a:prstGeom>
          <a:solidFill>
            <a:srgbClr val="179CD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2400">
              <a:solidFill>
                <a:srgbClr val="1F6EB7"/>
              </a:solidFill>
            </a:endParaRPr>
          </a:p>
        </p:txBody>
      </p:sp>
      <p:pic>
        <p:nvPicPr>
          <p:cNvPr id="5" name="Picture 4">
            <a:extLst>
              <a:ext uri="{FF2B5EF4-FFF2-40B4-BE49-F238E27FC236}">
                <a16:creationId xmlns:a16="http://schemas.microsoft.com/office/drawing/2014/main" id="{8DC7C6B9-DA3E-409C-C27F-54E647531E1D}"/>
              </a:ext>
            </a:extLst>
          </p:cNvPr>
          <p:cNvPicPr>
            <a:picLocks noChangeAspect="1"/>
          </p:cNvPicPr>
          <p:nvPr userDrawn="1"/>
        </p:nvPicPr>
        <p:blipFill>
          <a:blip r:embed="rId2"/>
          <a:stretch>
            <a:fillRect/>
          </a:stretch>
        </p:blipFill>
        <p:spPr>
          <a:xfrm>
            <a:off x="11091215" y="654944"/>
            <a:ext cx="467109" cy="382049"/>
          </a:xfrm>
          <a:prstGeom prst="rect">
            <a:avLst/>
          </a:prstGeom>
        </p:spPr>
      </p:pic>
    </p:spTree>
    <p:extLst>
      <p:ext uri="{BB962C8B-B14F-4D97-AF65-F5344CB8AC3E}">
        <p14:creationId xmlns:p14="http://schemas.microsoft.com/office/powerpoint/2010/main" val="940746250"/>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Title, Open Area">
    <p:spTree>
      <p:nvGrpSpPr>
        <p:cNvPr id="1" name=""/>
        <p:cNvGrpSpPr/>
        <p:nvPr/>
      </p:nvGrpSpPr>
      <p:grpSpPr>
        <a:xfrm>
          <a:off x="0" y="0"/>
          <a:ext cx="0" cy="0"/>
          <a:chOff x="0" y="0"/>
          <a:chExt cx="0" cy="0"/>
        </a:xfrm>
      </p:grpSpPr>
      <p:sp>
        <p:nvSpPr>
          <p:cNvPr id="6" name="Text Placeholder 12"/>
          <p:cNvSpPr>
            <a:spLocks noGrp="1"/>
          </p:cNvSpPr>
          <p:nvPr>
            <p:ph type="body" sz="quarter" idx="10" hasCustomPrompt="1"/>
          </p:nvPr>
        </p:nvSpPr>
        <p:spPr>
          <a:xfrm>
            <a:off x="478219" y="362277"/>
            <a:ext cx="10335275" cy="782136"/>
          </a:xfrm>
          <a:prstGeom prst="rect">
            <a:avLst/>
          </a:prstGeom>
        </p:spPr>
        <p:txBody>
          <a:bodyPr vert="horz"/>
          <a:lstStyle>
            <a:lvl1pPr marL="0" indent="0">
              <a:buNone/>
              <a:defRPr sz="4267">
                <a:solidFill>
                  <a:schemeClr val="tx1"/>
                </a:solidFill>
                <a:latin typeface="+mj-lt"/>
              </a:defRPr>
            </a:lvl1pPr>
            <a:lvl2pPr marL="609585" indent="0">
              <a:buNone/>
              <a:defRPr sz="4267">
                <a:solidFill>
                  <a:schemeClr val="bg1"/>
                </a:solidFill>
                <a:latin typeface="+mj-lt"/>
              </a:defRPr>
            </a:lvl2pPr>
            <a:lvl3pPr marL="1219170" indent="0">
              <a:buNone/>
              <a:defRPr sz="4267">
                <a:solidFill>
                  <a:schemeClr val="bg1"/>
                </a:solidFill>
                <a:latin typeface="+mj-lt"/>
              </a:defRPr>
            </a:lvl3pPr>
            <a:lvl4pPr marL="1828754" indent="0">
              <a:buNone/>
              <a:defRPr sz="4267">
                <a:solidFill>
                  <a:schemeClr val="bg1"/>
                </a:solidFill>
                <a:latin typeface="+mj-lt"/>
              </a:defRPr>
            </a:lvl4pPr>
            <a:lvl5pPr marL="2438339" indent="0">
              <a:buNone/>
              <a:defRPr sz="4267">
                <a:solidFill>
                  <a:schemeClr val="bg1"/>
                </a:solidFill>
                <a:latin typeface="+mj-lt"/>
              </a:defRPr>
            </a:lvl5pPr>
          </a:lstStyle>
          <a:p>
            <a:pPr lvl="0"/>
            <a:r>
              <a:rPr lang="en-US"/>
              <a:t>Click to edit text styles</a:t>
            </a:r>
          </a:p>
        </p:txBody>
      </p:sp>
      <p:sp>
        <p:nvSpPr>
          <p:cNvPr id="7" name="Rectangle 6"/>
          <p:cNvSpPr/>
          <p:nvPr userDrawn="1"/>
        </p:nvSpPr>
        <p:spPr>
          <a:xfrm>
            <a:off x="11022043" y="0"/>
            <a:ext cx="565151" cy="1117600"/>
          </a:xfrm>
          <a:prstGeom prst="rect">
            <a:avLst/>
          </a:prstGeom>
          <a:solidFill>
            <a:srgbClr val="179CD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2400">
              <a:solidFill>
                <a:srgbClr val="1F6EB7"/>
              </a:solidFill>
            </a:endParaRPr>
          </a:p>
        </p:txBody>
      </p:sp>
      <p:pic>
        <p:nvPicPr>
          <p:cNvPr id="8" name="Picture 2" descr="NEILogoOnlyWhite.png"/>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10829427" y="590551"/>
            <a:ext cx="948267" cy="6053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9" name="TextBox 8"/>
          <p:cNvSpPr txBox="1">
            <a:spLocks noChangeArrowheads="1"/>
          </p:cNvSpPr>
          <p:nvPr userDrawn="1"/>
        </p:nvSpPr>
        <p:spPr bwMode="auto">
          <a:xfrm>
            <a:off x="9150412" y="6390346"/>
            <a:ext cx="2692081" cy="287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93" tIns="60947" rIns="121893" bIns="60947">
            <a:spAutoFit/>
          </a:bodyPr>
          <a:lstStyle>
            <a:lvl1pPr defTabSz="455613">
              <a:defRPr>
                <a:solidFill>
                  <a:schemeClr val="tx1"/>
                </a:solidFill>
                <a:latin typeface="Calibri" charset="0"/>
                <a:ea typeface="ＭＳ Ｐゴシック" charset="0"/>
                <a:cs typeface="ＭＳ Ｐゴシック" charset="0"/>
              </a:defRPr>
            </a:lvl1pPr>
            <a:lvl2pPr marL="742950" indent="-285750" defTabSz="455613">
              <a:defRPr>
                <a:solidFill>
                  <a:schemeClr val="tx1"/>
                </a:solidFill>
                <a:latin typeface="Calibri" charset="0"/>
                <a:ea typeface="ＭＳ Ｐゴシック" charset="0"/>
              </a:defRPr>
            </a:lvl2pPr>
            <a:lvl3pPr marL="1143000" indent="-228600" defTabSz="455613">
              <a:defRPr>
                <a:solidFill>
                  <a:schemeClr val="tx1"/>
                </a:solidFill>
                <a:latin typeface="Calibri" charset="0"/>
                <a:ea typeface="ＭＳ Ｐゴシック" charset="0"/>
              </a:defRPr>
            </a:lvl3pPr>
            <a:lvl4pPr marL="1600200" indent="-228600" defTabSz="455613">
              <a:defRPr>
                <a:solidFill>
                  <a:schemeClr val="tx1"/>
                </a:solidFill>
                <a:latin typeface="Calibri" charset="0"/>
                <a:ea typeface="ＭＳ Ｐゴシック" charset="0"/>
              </a:defRPr>
            </a:lvl4pPr>
            <a:lvl5pPr marL="2057400" indent="-228600" defTabSz="455613">
              <a:defRPr>
                <a:solidFill>
                  <a:schemeClr val="tx1"/>
                </a:solidFill>
                <a:latin typeface="Calibri" charset="0"/>
                <a:ea typeface="ＭＳ Ｐゴシック" charset="0"/>
              </a:defRPr>
            </a:lvl5pPr>
            <a:lvl6pPr marL="2514600" indent="-228600" defTabSz="455613" fontAlgn="base">
              <a:spcBef>
                <a:spcPct val="0"/>
              </a:spcBef>
              <a:spcAft>
                <a:spcPct val="0"/>
              </a:spcAft>
              <a:defRPr>
                <a:solidFill>
                  <a:schemeClr val="tx1"/>
                </a:solidFill>
                <a:latin typeface="Calibri" charset="0"/>
                <a:ea typeface="ＭＳ Ｐゴシック" charset="0"/>
              </a:defRPr>
            </a:lvl6pPr>
            <a:lvl7pPr marL="2971800" indent="-228600" defTabSz="455613" fontAlgn="base">
              <a:spcBef>
                <a:spcPct val="0"/>
              </a:spcBef>
              <a:spcAft>
                <a:spcPct val="0"/>
              </a:spcAft>
              <a:defRPr>
                <a:solidFill>
                  <a:schemeClr val="tx1"/>
                </a:solidFill>
                <a:latin typeface="Calibri" charset="0"/>
                <a:ea typeface="ＭＳ Ｐゴシック" charset="0"/>
              </a:defRPr>
            </a:lvl7pPr>
            <a:lvl8pPr marL="3429000" indent="-228600" defTabSz="455613" fontAlgn="base">
              <a:spcBef>
                <a:spcPct val="0"/>
              </a:spcBef>
              <a:spcAft>
                <a:spcPct val="0"/>
              </a:spcAft>
              <a:defRPr>
                <a:solidFill>
                  <a:schemeClr val="tx1"/>
                </a:solidFill>
                <a:latin typeface="Calibri" charset="0"/>
                <a:ea typeface="ＭＳ Ｐゴシック" charset="0"/>
              </a:defRPr>
            </a:lvl8pPr>
            <a:lvl9pPr marL="3886200" indent="-228600" defTabSz="455613" fontAlgn="base">
              <a:spcBef>
                <a:spcPct val="0"/>
              </a:spcBef>
              <a:spcAft>
                <a:spcPct val="0"/>
              </a:spcAft>
              <a:defRPr>
                <a:solidFill>
                  <a:schemeClr val="tx1"/>
                </a:solidFill>
                <a:latin typeface="Calibri" charset="0"/>
                <a:ea typeface="ＭＳ Ｐゴシック" charset="0"/>
              </a:defRPr>
            </a:lvl9pPr>
          </a:lstStyle>
          <a:p>
            <a:pPr>
              <a:defRPr/>
            </a:pPr>
            <a:r>
              <a:rPr lang="en-US" sz="1067">
                <a:solidFill>
                  <a:srgbClr val="67757D"/>
                </a:solidFill>
                <a:latin typeface="Arial" charset="0"/>
                <a:cs typeface="Arial" charset="0"/>
              </a:rPr>
              <a:t>©2024 Nuclear Energy Institute       </a:t>
            </a:r>
            <a:fld id="{D519FB55-72DC-5348-8F65-89A86754C178}" type="slidenum">
              <a:rPr lang="en-US" sz="1067" smtClean="0">
                <a:solidFill>
                  <a:srgbClr val="67757D"/>
                </a:solidFill>
                <a:latin typeface="Arial" charset="0"/>
                <a:cs typeface="Arial" charset="0"/>
              </a:rPr>
              <a:pPr>
                <a:defRPr/>
              </a:pPr>
              <a:t>‹#›</a:t>
            </a:fld>
            <a:endParaRPr lang="en-US" sz="1067">
              <a:solidFill>
                <a:srgbClr val="67757D"/>
              </a:solidFill>
              <a:latin typeface="Arial" charset="0"/>
              <a:cs typeface="Arial" charset="0"/>
            </a:endParaRPr>
          </a:p>
        </p:txBody>
      </p:sp>
    </p:spTree>
    <p:extLst>
      <p:ext uri="{BB962C8B-B14F-4D97-AF65-F5344CB8AC3E}">
        <p14:creationId xmlns:p14="http://schemas.microsoft.com/office/powerpoint/2010/main" val="4032028412"/>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Presentation Title">
    <p:spTree>
      <p:nvGrpSpPr>
        <p:cNvPr id="1" name=""/>
        <p:cNvGrpSpPr/>
        <p:nvPr/>
      </p:nvGrpSpPr>
      <p:grpSpPr>
        <a:xfrm>
          <a:off x="0" y="0"/>
          <a:ext cx="0" cy="0"/>
          <a:chOff x="0" y="0"/>
          <a:chExt cx="0" cy="0"/>
        </a:xfrm>
      </p:grpSpPr>
      <p:sp>
        <p:nvSpPr>
          <p:cNvPr id="3" name="Rectangle 2"/>
          <p:cNvSpPr/>
          <p:nvPr userDrawn="1"/>
        </p:nvSpPr>
        <p:spPr>
          <a:xfrm rot="5400000">
            <a:off x="549276" y="672043"/>
            <a:ext cx="2504017" cy="1159933"/>
          </a:xfrm>
          <a:prstGeom prst="rect">
            <a:avLst/>
          </a:prstGeom>
          <a:solidFill>
            <a:srgbClr val="179CD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2400"/>
          </a:p>
        </p:txBody>
      </p:sp>
      <p:pic>
        <p:nvPicPr>
          <p:cNvPr id="4" name="Picture 2" descr="NEILogoOnlyWhite.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21267" y="1464734"/>
            <a:ext cx="1972733" cy="125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Placeholder 4"/>
          <p:cNvSpPr>
            <a:spLocks noGrp="1"/>
          </p:cNvSpPr>
          <p:nvPr>
            <p:ph type="body" sz="quarter" idx="10" hasCustomPrompt="1"/>
          </p:nvPr>
        </p:nvSpPr>
        <p:spPr>
          <a:xfrm>
            <a:off x="1209724" y="2912934"/>
            <a:ext cx="10066621" cy="2363916"/>
          </a:xfrm>
          <a:prstGeom prst="rect">
            <a:avLst/>
          </a:prstGeom>
        </p:spPr>
        <p:txBody>
          <a:bodyPr vert="horz"/>
          <a:lstStyle>
            <a:lvl1pPr marL="0" indent="0">
              <a:buNone/>
              <a:defRPr sz="5867" baseline="0">
                <a:solidFill>
                  <a:schemeClr val="tx1"/>
                </a:solidFill>
                <a:latin typeface="+mj-lt"/>
              </a:defRPr>
            </a:lvl1pPr>
          </a:lstStyle>
          <a:p>
            <a:pPr lvl="0"/>
            <a:r>
              <a:rPr lang="en-US"/>
              <a:t>Click to edit text</a:t>
            </a:r>
          </a:p>
        </p:txBody>
      </p:sp>
    </p:spTree>
    <p:extLst>
      <p:ext uri="{BB962C8B-B14F-4D97-AF65-F5344CB8AC3E}">
        <p14:creationId xmlns:p14="http://schemas.microsoft.com/office/powerpoint/2010/main" val="2775322221"/>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Presentation Title with Subhead">
    <p:spTree>
      <p:nvGrpSpPr>
        <p:cNvPr id="1" name=""/>
        <p:cNvGrpSpPr/>
        <p:nvPr/>
      </p:nvGrpSpPr>
      <p:grpSpPr>
        <a:xfrm>
          <a:off x="0" y="0"/>
          <a:ext cx="0" cy="0"/>
          <a:chOff x="0" y="0"/>
          <a:chExt cx="0" cy="0"/>
        </a:xfrm>
      </p:grpSpPr>
      <p:sp>
        <p:nvSpPr>
          <p:cNvPr id="4" name="Rectangle 3"/>
          <p:cNvSpPr/>
          <p:nvPr userDrawn="1"/>
        </p:nvSpPr>
        <p:spPr>
          <a:xfrm rot="5400000">
            <a:off x="549276" y="672043"/>
            <a:ext cx="2504017" cy="1159933"/>
          </a:xfrm>
          <a:prstGeom prst="rect">
            <a:avLst/>
          </a:prstGeom>
          <a:solidFill>
            <a:srgbClr val="179CD6"/>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2400"/>
          </a:p>
        </p:txBody>
      </p:sp>
      <p:pic>
        <p:nvPicPr>
          <p:cNvPr id="7" name="Picture 2" descr="NEILogoOnlyWhite.png"/>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821267" y="1464734"/>
            <a:ext cx="1972733" cy="1257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 Placeholder 4"/>
          <p:cNvSpPr>
            <a:spLocks noGrp="1"/>
          </p:cNvSpPr>
          <p:nvPr>
            <p:ph type="body" sz="quarter" idx="10" hasCustomPrompt="1"/>
          </p:nvPr>
        </p:nvSpPr>
        <p:spPr>
          <a:xfrm>
            <a:off x="1209725" y="2912935"/>
            <a:ext cx="10041535" cy="1254397"/>
          </a:xfrm>
          <a:prstGeom prst="rect">
            <a:avLst/>
          </a:prstGeom>
        </p:spPr>
        <p:txBody>
          <a:bodyPr vert="horz"/>
          <a:lstStyle>
            <a:lvl1pPr marL="0" indent="0">
              <a:buNone/>
              <a:defRPr sz="5867" baseline="0">
                <a:solidFill>
                  <a:srgbClr val="67757D"/>
                </a:solidFill>
                <a:latin typeface="+mj-lt"/>
              </a:defRPr>
            </a:lvl1pPr>
          </a:lstStyle>
          <a:p>
            <a:pPr lvl="0"/>
            <a:r>
              <a:rPr lang="en-US"/>
              <a:t>Click to edit text</a:t>
            </a:r>
          </a:p>
        </p:txBody>
      </p:sp>
      <p:sp>
        <p:nvSpPr>
          <p:cNvPr id="6" name="Text Placeholder 5"/>
          <p:cNvSpPr>
            <a:spLocks noGrp="1"/>
          </p:cNvSpPr>
          <p:nvPr>
            <p:ph type="body" sz="quarter" idx="11" hasCustomPrompt="1"/>
          </p:nvPr>
        </p:nvSpPr>
        <p:spPr>
          <a:xfrm>
            <a:off x="1255737" y="4167332"/>
            <a:ext cx="9994219" cy="1219200"/>
          </a:xfrm>
          <a:prstGeom prst="rect">
            <a:avLst/>
          </a:prstGeom>
        </p:spPr>
        <p:txBody>
          <a:bodyPr vert="horz"/>
          <a:lstStyle>
            <a:lvl1pPr marL="0" indent="0">
              <a:buNone/>
              <a:defRPr sz="3200" cap="all" spc="333" baseline="0">
                <a:solidFill>
                  <a:schemeClr val="bg2"/>
                </a:solidFill>
              </a:defRPr>
            </a:lvl1pPr>
            <a:lvl2pPr marL="609585" indent="0">
              <a:buNone/>
              <a:defRPr sz="3200">
                <a:solidFill>
                  <a:srgbClr val="FFFFFF"/>
                </a:solidFill>
              </a:defRPr>
            </a:lvl2pPr>
            <a:lvl3pPr marL="1219170" indent="0">
              <a:buNone/>
              <a:defRPr sz="3200">
                <a:solidFill>
                  <a:srgbClr val="FFFFFF"/>
                </a:solidFill>
              </a:defRPr>
            </a:lvl3pPr>
            <a:lvl4pPr marL="1828754" indent="0">
              <a:buNone/>
              <a:defRPr sz="3200">
                <a:solidFill>
                  <a:srgbClr val="FFFFFF"/>
                </a:solidFill>
              </a:defRPr>
            </a:lvl4pPr>
            <a:lvl5pPr marL="2438339" indent="0">
              <a:buNone/>
              <a:defRPr sz="3200">
                <a:solidFill>
                  <a:srgbClr val="FFFFFF"/>
                </a:solidFill>
              </a:defRPr>
            </a:lvl5pPr>
          </a:lstStyle>
          <a:p>
            <a:pPr lvl="0"/>
            <a:r>
              <a:rPr lang="en-US"/>
              <a:t>Click to edit text</a:t>
            </a:r>
          </a:p>
        </p:txBody>
      </p:sp>
    </p:spTree>
    <p:extLst>
      <p:ext uri="{BB962C8B-B14F-4D97-AF65-F5344CB8AC3E}">
        <p14:creationId xmlns:p14="http://schemas.microsoft.com/office/powerpoint/2010/main" val="3194672398"/>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5_Speaker Intro/Splash Page">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71389" y="3412"/>
            <a:ext cx="7320611" cy="6851177"/>
          </a:xfrm>
          <a:prstGeom prst="rect">
            <a:avLst/>
          </a:prstGeom>
        </p:spPr>
      </p:pic>
      <p:sp>
        <p:nvSpPr>
          <p:cNvPr id="7" name="Rectangle 6"/>
          <p:cNvSpPr/>
          <p:nvPr userDrawn="1"/>
        </p:nvSpPr>
        <p:spPr>
          <a:xfrm>
            <a:off x="1" y="4330700"/>
            <a:ext cx="12192000" cy="1449917"/>
          </a:xfrm>
          <a:prstGeom prst="rect">
            <a:avLst/>
          </a:prstGeom>
          <a:solidFill>
            <a:srgbClr val="1F6EB7">
              <a:alpha val="60000"/>
            </a:srgb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2400"/>
          </a:p>
        </p:txBody>
      </p:sp>
      <p:pic>
        <p:nvPicPr>
          <p:cNvPr id="9" name="Picture 8" descr="NEI-logo-stacked_white_white.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2977" y="4604495"/>
            <a:ext cx="1932212" cy="889432"/>
          </a:xfrm>
          <a:prstGeom prst="rect">
            <a:avLst/>
          </a:prstGeom>
        </p:spPr>
      </p:pic>
      <p:sp>
        <p:nvSpPr>
          <p:cNvPr id="13" name="Text Placeholder 5"/>
          <p:cNvSpPr>
            <a:spLocks noGrp="1"/>
          </p:cNvSpPr>
          <p:nvPr>
            <p:ph type="body" sz="quarter" idx="11" hasCustomPrompt="1"/>
          </p:nvPr>
        </p:nvSpPr>
        <p:spPr>
          <a:xfrm>
            <a:off x="511515" y="2430101"/>
            <a:ext cx="4177667" cy="1330793"/>
          </a:xfrm>
          <a:prstGeom prst="rect">
            <a:avLst/>
          </a:prstGeom>
        </p:spPr>
        <p:txBody>
          <a:bodyPr vert="horz"/>
          <a:lstStyle>
            <a:lvl1pPr marL="0" indent="0">
              <a:spcBef>
                <a:spcPts val="0"/>
              </a:spcBef>
              <a:spcAft>
                <a:spcPts val="0"/>
              </a:spcAft>
              <a:buNone/>
              <a:defRPr sz="2400">
                <a:solidFill>
                  <a:srgbClr val="67757D"/>
                </a:solidFill>
              </a:defRPr>
            </a:lvl1pPr>
            <a:lvl2pPr marL="609585" indent="0">
              <a:buNone/>
              <a:defRPr sz="2400">
                <a:solidFill>
                  <a:srgbClr val="FFFFFF"/>
                </a:solidFill>
              </a:defRPr>
            </a:lvl2pPr>
            <a:lvl3pPr marL="1219170" indent="0">
              <a:buNone/>
              <a:defRPr sz="2400">
                <a:solidFill>
                  <a:srgbClr val="FFFFFF"/>
                </a:solidFill>
              </a:defRPr>
            </a:lvl3pPr>
            <a:lvl4pPr marL="1828754" indent="0">
              <a:buNone/>
              <a:defRPr sz="2400">
                <a:solidFill>
                  <a:srgbClr val="FFFFFF"/>
                </a:solidFill>
              </a:defRPr>
            </a:lvl4pPr>
            <a:lvl5pPr marL="2438339" indent="0">
              <a:buNone/>
              <a:defRPr sz="2400">
                <a:solidFill>
                  <a:srgbClr val="FFFFFF"/>
                </a:solidFill>
              </a:defRPr>
            </a:lvl5pPr>
          </a:lstStyle>
          <a:p>
            <a:pPr lvl="0"/>
            <a:r>
              <a:rPr lang="en-US"/>
              <a:t>Click to edit text</a:t>
            </a:r>
          </a:p>
        </p:txBody>
      </p:sp>
      <p:sp>
        <p:nvSpPr>
          <p:cNvPr id="14" name="Text Placeholder 2"/>
          <p:cNvSpPr>
            <a:spLocks noGrp="1"/>
          </p:cNvSpPr>
          <p:nvPr>
            <p:ph type="body" sz="quarter" idx="10" hasCustomPrompt="1"/>
          </p:nvPr>
        </p:nvSpPr>
        <p:spPr>
          <a:xfrm>
            <a:off x="503531" y="1670356"/>
            <a:ext cx="4177668" cy="851939"/>
          </a:xfrm>
          <a:prstGeom prst="rect">
            <a:avLst/>
          </a:prstGeom>
        </p:spPr>
        <p:txBody>
          <a:bodyPr vert="horz"/>
          <a:lstStyle>
            <a:lvl1pPr marL="0" indent="0">
              <a:buNone/>
              <a:defRPr sz="3733" baseline="0">
                <a:solidFill>
                  <a:schemeClr val="tx1"/>
                </a:solidFill>
              </a:defRPr>
            </a:lvl1pPr>
            <a:lvl2pPr marL="609585" indent="0">
              <a:buNone/>
              <a:defRPr sz="4400">
                <a:solidFill>
                  <a:srgbClr val="FFFFFF"/>
                </a:solidFill>
              </a:defRPr>
            </a:lvl2pPr>
            <a:lvl3pPr marL="1219170" indent="0">
              <a:buNone/>
              <a:defRPr sz="4400">
                <a:solidFill>
                  <a:srgbClr val="FFFFFF"/>
                </a:solidFill>
              </a:defRPr>
            </a:lvl3pPr>
            <a:lvl4pPr marL="1828754" indent="0">
              <a:buNone/>
              <a:defRPr sz="4400">
                <a:solidFill>
                  <a:srgbClr val="FFFFFF"/>
                </a:solidFill>
              </a:defRPr>
            </a:lvl4pPr>
            <a:lvl5pPr marL="2438339" indent="0">
              <a:buNone/>
              <a:defRPr sz="4400">
                <a:solidFill>
                  <a:srgbClr val="FFFFFF"/>
                </a:solidFill>
              </a:defRPr>
            </a:lvl5pPr>
          </a:lstStyle>
          <a:p>
            <a:pPr lvl="0"/>
            <a:r>
              <a:rPr lang="en-US"/>
              <a:t>Click to edit text</a:t>
            </a:r>
          </a:p>
        </p:txBody>
      </p:sp>
      <p:sp>
        <p:nvSpPr>
          <p:cNvPr id="11" name="Text Placeholder 9"/>
          <p:cNvSpPr>
            <a:spLocks noGrp="1"/>
          </p:cNvSpPr>
          <p:nvPr>
            <p:ph type="body" sz="quarter" idx="12" hasCustomPrompt="1"/>
          </p:nvPr>
        </p:nvSpPr>
        <p:spPr>
          <a:xfrm>
            <a:off x="507735" y="3760894"/>
            <a:ext cx="3487476" cy="420793"/>
          </a:xfrm>
          <a:prstGeom prst="rect">
            <a:avLst/>
          </a:prstGeom>
        </p:spPr>
        <p:txBody>
          <a:bodyPr vert="horz"/>
          <a:lstStyle>
            <a:lvl1pPr marL="0" indent="0">
              <a:buNone/>
              <a:defRPr sz="1867">
                <a:solidFill>
                  <a:srgbClr val="67757D"/>
                </a:solidFill>
              </a:defRPr>
            </a:lvl1pPr>
          </a:lstStyle>
          <a:p>
            <a:pPr lvl="0"/>
            <a:r>
              <a:rPr lang="en-US"/>
              <a:t>Month XX, 2019</a:t>
            </a:r>
          </a:p>
        </p:txBody>
      </p:sp>
      <p:sp>
        <p:nvSpPr>
          <p:cNvPr id="12" name="TextBox 11"/>
          <p:cNvSpPr txBox="1">
            <a:spLocks noChangeArrowheads="1"/>
          </p:cNvSpPr>
          <p:nvPr userDrawn="1"/>
        </p:nvSpPr>
        <p:spPr bwMode="auto">
          <a:xfrm>
            <a:off x="520278" y="6298778"/>
            <a:ext cx="2692081" cy="287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93" tIns="60947" rIns="121893" bIns="60947">
            <a:spAutoFit/>
          </a:bodyPr>
          <a:lstStyle>
            <a:lvl1pPr defTabSz="455613">
              <a:defRPr>
                <a:solidFill>
                  <a:schemeClr val="tx1"/>
                </a:solidFill>
                <a:latin typeface="Calibri" charset="0"/>
                <a:ea typeface="ＭＳ Ｐゴシック" charset="0"/>
                <a:cs typeface="ＭＳ Ｐゴシック" charset="0"/>
              </a:defRPr>
            </a:lvl1pPr>
            <a:lvl2pPr marL="742950" indent="-285750" defTabSz="455613">
              <a:defRPr>
                <a:solidFill>
                  <a:schemeClr val="tx1"/>
                </a:solidFill>
                <a:latin typeface="Calibri" charset="0"/>
                <a:ea typeface="ＭＳ Ｐゴシック" charset="0"/>
              </a:defRPr>
            </a:lvl2pPr>
            <a:lvl3pPr marL="1143000" indent="-228600" defTabSz="455613">
              <a:defRPr>
                <a:solidFill>
                  <a:schemeClr val="tx1"/>
                </a:solidFill>
                <a:latin typeface="Calibri" charset="0"/>
                <a:ea typeface="ＭＳ Ｐゴシック" charset="0"/>
              </a:defRPr>
            </a:lvl3pPr>
            <a:lvl4pPr marL="1600200" indent="-228600" defTabSz="455613">
              <a:defRPr>
                <a:solidFill>
                  <a:schemeClr val="tx1"/>
                </a:solidFill>
                <a:latin typeface="Calibri" charset="0"/>
                <a:ea typeface="ＭＳ Ｐゴシック" charset="0"/>
              </a:defRPr>
            </a:lvl4pPr>
            <a:lvl5pPr marL="2057400" indent="-228600" defTabSz="455613">
              <a:defRPr>
                <a:solidFill>
                  <a:schemeClr val="tx1"/>
                </a:solidFill>
                <a:latin typeface="Calibri" charset="0"/>
                <a:ea typeface="ＭＳ Ｐゴシック" charset="0"/>
              </a:defRPr>
            </a:lvl5pPr>
            <a:lvl6pPr marL="2514600" indent="-228600" defTabSz="455613" fontAlgn="base">
              <a:spcBef>
                <a:spcPct val="0"/>
              </a:spcBef>
              <a:spcAft>
                <a:spcPct val="0"/>
              </a:spcAft>
              <a:defRPr>
                <a:solidFill>
                  <a:schemeClr val="tx1"/>
                </a:solidFill>
                <a:latin typeface="Calibri" charset="0"/>
                <a:ea typeface="ＭＳ Ｐゴシック" charset="0"/>
              </a:defRPr>
            </a:lvl6pPr>
            <a:lvl7pPr marL="2971800" indent="-228600" defTabSz="455613" fontAlgn="base">
              <a:spcBef>
                <a:spcPct val="0"/>
              </a:spcBef>
              <a:spcAft>
                <a:spcPct val="0"/>
              </a:spcAft>
              <a:defRPr>
                <a:solidFill>
                  <a:schemeClr val="tx1"/>
                </a:solidFill>
                <a:latin typeface="Calibri" charset="0"/>
                <a:ea typeface="ＭＳ Ｐゴシック" charset="0"/>
              </a:defRPr>
            </a:lvl7pPr>
            <a:lvl8pPr marL="3429000" indent="-228600" defTabSz="455613" fontAlgn="base">
              <a:spcBef>
                <a:spcPct val="0"/>
              </a:spcBef>
              <a:spcAft>
                <a:spcPct val="0"/>
              </a:spcAft>
              <a:defRPr>
                <a:solidFill>
                  <a:schemeClr val="tx1"/>
                </a:solidFill>
                <a:latin typeface="Calibri" charset="0"/>
                <a:ea typeface="ＭＳ Ｐゴシック" charset="0"/>
              </a:defRPr>
            </a:lvl8pPr>
            <a:lvl9pPr marL="3886200" indent="-228600" defTabSz="455613" fontAlgn="base">
              <a:spcBef>
                <a:spcPct val="0"/>
              </a:spcBef>
              <a:spcAft>
                <a:spcPct val="0"/>
              </a:spcAft>
              <a:defRPr>
                <a:solidFill>
                  <a:schemeClr val="tx1"/>
                </a:solidFill>
                <a:latin typeface="Calibri" charset="0"/>
                <a:ea typeface="ＭＳ Ｐゴシック" charset="0"/>
              </a:defRPr>
            </a:lvl9pPr>
          </a:lstStyle>
          <a:p>
            <a:pPr>
              <a:defRPr/>
            </a:pPr>
            <a:r>
              <a:rPr lang="en-US" sz="1067">
                <a:solidFill>
                  <a:schemeClr val="bg1"/>
                </a:solidFill>
                <a:latin typeface="Arial" charset="0"/>
                <a:cs typeface="Arial" charset="0"/>
              </a:rPr>
              <a:t>©2022 Nuclear Energy Institute</a:t>
            </a:r>
          </a:p>
        </p:txBody>
      </p:sp>
    </p:spTree>
    <p:extLst>
      <p:ext uri="{BB962C8B-B14F-4D97-AF65-F5344CB8AC3E}">
        <p14:creationId xmlns:p14="http://schemas.microsoft.com/office/powerpoint/2010/main" val="934684927"/>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6_Speaker Intro/Splash Page">
    <p:spTree>
      <p:nvGrpSpPr>
        <p:cNvPr id="1" name=""/>
        <p:cNvGrpSpPr/>
        <p:nvPr/>
      </p:nvGrpSpPr>
      <p:grpSpPr>
        <a:xfrm>
          <a:off x="0" y="0"/>
          <a:ext cx="0" cy="0"/>
          <a:chOff x="0" y="0"/>
          <a:chExt cx="0" cy="0"/>
        </a:xfrm>
      </p:grpSpPr>
      <p:pic>
        <p:nvPicPr>
          <p:cNvPr id="10" name="Picture 9"/>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4871389" y="3412"/>
            <a:ext cx="7320611" cy="6851177"/>
          </a:xfrm>
          <a:prstGeom prst="rect">
            <a:avLst/>
          </a:prstGeom>
        </p:spPr>
      </p:pic>
      <p:sp>
        <p:nvSpPr>
          <p:cNvPr id="7" name="Rectangle 6"/>
          <p:cNvSpPr/>
          <p:nvPr userDrawn="1"/>
        </p:nvSpPr>
        <p:spPr>
          <a:xfrm>
            <a:off x="1" y="4330700"/>
            <a:ext cx="12192000" cy="1449917"/>
          </a:xfrm>
          <a:prstGeom prst="rect">
            <a:avLst/>
          </a:prstGeom>
          <a:solidFill>
            <a:srgbClr val="1F6EB7">
              <a:alpha val="60000"/>
            </a:srgbClr>
          </a:solidFill>
          <a:ln>
            <a:noFill/>
          </a:ln>
          <a:effectLst/>
        </p:spPr>
        <p:style>
          <a:lnRef idx="1">
            <a:schemeClr val="accent1"/>
          </a:lnRef>
          <a:fillRef idx="3">
            <a:schemeClr val="accent1"/>
          </a:fillRef>
          <a:effectRef idx="2">
            <a:schemeClr val="accent1"/>
          </a:effectRef>
          <a:fontRef idx="minor">
            <a:schemeClr val="lt1"/>
          </a:fontRef>
        </p:style>
        <p:txBody>
          <a:bodyPr anchor="ctr"/>
          <a:lstStyle/>
          <a:p>
            <a:pPr algn="ctr" fontAlgn="auto">
              <a:spcBef>
                <a:spcPts val="0"/>
              </a:spcBef>
              <a:spcAft>
                <a:spcPts val="0"/>
              </a:spcAft>
              <a:defRPr/>
            </a:pPr>
            <a:endParaRPr lang="en-US" sz="2400"/>
          </a:p>
        </p:txBody>
      </p:sp>
      <p:pic>
        <p:nvPicPr>
          <p:cNvPr id="9" name="Picture 8" descr="NEI-logo-stacked_white_white.png"/>
          <p:cNvPicPr>
            <a:picLocks noChangeAspect="1"/>
          </p:cNvPicPr>
          <p:nvPr userDrawn="1"/>
        </p:nvPicPr>
        <p:blipFill>
          <a:blip r:embed="rId3">
            <a:extLst>
              <a:ext uri="{28A0092B-C50C-407E-A947-70E740481C1C}">
                <a14:useLocalDpi xmlns:a14="http://schemas.microsoft.com/office/drawing/2010/main" val="0"/>
              </a:ext>
            </a:extLst>
          </a:blip>
          <a:stretch>
            <a:fillRect/>
          </a:stretch>
        </p:blipFill>
        <p:spPr>
          <a:xfrm>
            <a:off x="562977" y="4604495"/>
            <a:ext cx="1932212" cy="889432"/>
          </a:xfrm>
          <a:prstGeom prst="rect">
            <a:avLst/>
          </a:prstGeom>
        </p:spPr>
      </p:pic>
      <p:sp>
        <p:nvSpPr>
          <p:cNvPr id="13" name="Text Placeholder 5"/>
          <p:cNvSpPr>
            <a:spLocks noGrp="1"/>
          </p:cNvSpPr>
          <p:nvPr>
            <p:ph type="body" sz="quarter" idx="11" hasCustomPrompt="1"/>
          </p:nvPr>
        </p:nvSpPr>
        <p:spPr>
          <a:xfrm>
            <a:off x="511515" y="2430101"/>
            <a:ext cx="4177667" cy="1330793"/>
          </a:xfrm>
          <a:prstGeom prst="rect">
            <a:avLst/>
          </a:prstGeom>
        </p:spPr>
        <p:txBody>
          <a:bodyPr vert="horz"/>
          <a:lstStyle>
            <a:lvl1pPr marL="0" indent="0">
              <a:spcBef>
                <a:spcPts val="0"/>
              </a:spcBef>
              <a:spcAft>
                <a:spcPts val="0"/>
              </a:spcAft>
              <a:buNone/>
              <a:defRPr sz="2400">
                <a:solidFill>
                  <a:srgbClr val="67757D"/>
                </a:solidFill>
              </a:defRPr>
            </a:lvl1pPr>
            <a:lvl2pPr marL="609585" indent="0">
              <a:buNone/>
              <a:defRPr sz="2400">
                <a:solidFill>
                  <a:srgbClr val="FFFFFF"/>
                </a:solidFill>
              </a:defRPr>
            </a:lvl2pPr>
            <a:lvl3pPr marL="1219170" indent="0">
              <a:buNone/>
              <a:defRPr sz="2400">
                <a:solidFill>
                  <a:srgbClr val="FFFFFF"/>
                </a:solidFill>
              </a:defRPr>
            </a:lvl3pPr>
            <a:lvl4pPr marL="1828754" indent="0">
              <a:buNone/>
              <a:defRPr sz="2400">
                <a:solidFill>
                  <a:srgbClr val="FFFFFF"/>
                </a:solidFill>
              </a:defRPr>
            </a:lvl4pPr>
            <a:lvl5pPr marL="2438339" indent="0">
              <a:buNone/>
              <a:defRPr sz="2400">
                <a:solidFill>
                  <a:srgbClr val="FFFFFF"/>
                </a:solidFill>
              </a:defRPr>
            </a:lvl5pPr>
          </a:lstStyle>
          <a:p>
            <a:pPr lvl="0"/>
            <a:r>
              <a:rPr lang="en-US"/>
              <a:t>Click to edit text</a:t>
            </a:r>
          </a:p>
        </p:txBody>
      </p:sp>
      <p:sp>
        <p:nvSpPr>
          <p:cNvPr id="14" name="Text Placeholder 2"/>
          <p:cNvSpPr>
            <a:spLocks noGrp="1"/>
          </p:cNvSpPr>
          <p:nvPr>
            <p:ph type="body" sz="quarter" idx="10" hasCustomPrompt="1"/>
          </p:nvPr>
        </p:nvSpPr>
        <p:spPr>
          <a:xfrm>
            <a:off x="503531" y="1670356"/>
            <a:ext cx="4177668" cy="851939"/>
          </a:xfrm>
          <a:prstGeom prst="rect">
            <a:avLst/>
          </a:prstGeom>
        </p:spPr>
        <p:txBody>
          <a:bodyPr vert="horz"/>
          <a:lstStyle>
            <a:lvl1pPr marL="0" indent="0">
              <a:buNone/>
              <a:defRPr sz="3733" baseline="0">
                <a:solidFill>
                  <a:schemeClr val="tx1"/>
                </a:solidFill>
              </a:defRPr>
            </a:lvl1pPr>
            <a:lvl2pPr marL="609585" indent="0">
              <a:buNone/>
              <a:defRPr sz="4400">
                <a:solidFill>
                  <a:srgbClr val="FFFFFF"/>
                </a:solidFill>
              </a:defRPr>
            </a:lvl2pPr>
            <a:lvl3pPr marL="1219170" indent="0">
              <a:buNone/>
              <a:defRPr sz="4400">
                <a:solidFill>
                  <a:srgbClr val="FFFFFF"/>
                </a:solidFill>
              </a:defRPr>
            </a:lvl3pPr>
            <a:lvl4pPr marL="1828754" indent="0">
              <a:buNone/>
              <a:defRPr sz="4400">
                <a:solidFill>
                  <a:srgbClr val="FFFFFF"/>
                </a:solidFill>
              </a:defRPr>
            </a:lvl4pPr>
            <a:lvl5pPr marL="2438339" indent="0">
              <a:buNone/>
              <a:defRPr sz="4400">
                <a:solidFill>
                  <a:srgbClr val="FFFFFF"/>
                </a:solidFill>
              </a:defRPr>
            </a:lvl5pPr>
          </a:lstStyle>
          <a:p>
            <a:pPr lvl="0"/>
            <a:r>
              <a:rPr lang="en-US"/>
              <a:t>Click to edit text</a:t>
            </a:r>
          </a:p>
        </p:txBody>
      </p:sp>
      <p:sp>
        <p:nvSpPr>
          <p:cNvPr id="11" name="Text Placeholder 9"/>
          <p:cNvSpPr>
            <a:spLocks noGrp="1"/>
          </p:cNvSpPr>
          <p:nvPr>
            <p:ph type="body" sz="quarter" idx="12" hasCustomPrompt="1"/>
          </p:nvPr>
        </p:nvSpPr>
        <p:spPr>
          <a:xfrm>
            <a:off x="507735" y="3760894"/>
            <a:ext cx="3487476" cy="420793"/>
          </a:xfrm>
          <a:prstGeom prst="rect">
            <a:avLst/>
          </a:prstGeom>
        </p:spPr>
        <p:txBody>
          <a:bodyPr vert="horz"/>
          <a:lstStyle>
            <a:lvl1pPr marL="0" indent="0">
              <a:buNone/>
              <a:defRPr sz="1867">
                <a:solidFill>
                  <a:srgbClr val="67757D"/>
                </a:solidFill>
              </a:defRPr>
            </a:lvl1pPr>
          </a:lstStyle>
          <a:p>
            <a:pPr lvl="0"/>
            <a:r>
              <a:rPr lang="en-US"/>
              <a:t>Month XX, 2019</a:t>
            </a:r>
          </a:p>
        </p:txBody>
      </p:sp>
      <p:sp>
        <p:nvSpPr>
          <p:cNvPr id="12" name="TextBox 11"/>
          <p:cNvSpPr txBox="1">
            <a:spLocks noChangeArrowheads="1"/>
          </p:cNvSpPr>
          <p:nvPr userDrawn="1"/>
        </p:nvSpPr>
        <p:spPr bwMode="auto">
          <a:xfrm>
            <a:off x="520278" y="6298778"/>
            <a:ext cx="2692081" cy="28729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121893" tIns="60947" rIns="121893" bIns="60947">
            <a:spAutoFit/>
          </a:bodyPr>
          <a:lstStyle>
            <a:lvl1pPr defTabSz="455613">
              <a:defRPr>
                <a:solidFill>
                  <a:schemeClr val="tx1"/>
                </a:solidFill>
                <a:latin typeface="Calibri" charset="0"/>
                <a:ea typeface="ＭＳ Ｐゴシック" charset="0"/>
                <a:cs typeface="ＭＳ Ｐゴシック" charset="0"/>
              </a:defRPr>
            </a:lvl1pPr>
            <a:lvl2pPr marL="742950" indent="-285750" defTabSz="455613">
              <a:defRPr>
                <a:solidFill>
                  <a:schemeClr val="tx1"/>
                </a:solidFill>
                <a:latin typeface="Calibri" charset="0"/>
                <a:ea typeface="ＭＳ Ｐゴシック" charset="0"/>
              </a:defRPr>
            </a:lvl2pPr>
            <a:lvl3pPr marL="1143000" indent="-228600" defTabSz="455613">
              <a:defRPr>
                <a:solidFill>
                  <a:schemeClr val="tx1"/>
                </a:solidFill>
                <a:latin typeface="Calibri" charset="0"/>
                <a:ea typeface="ＭＳ Ｐゴシック" charset="0"/>
              </a:defRPr>
            </a:lvl3pPr>
            <a:lvl4pPr marL="1600200" indent="-228600" defTabSz="455613">
              <a:defRPr>
                <a:solidFill>
                  <a:schemeClr val="tx1"/>
                </a:solidFill>
                <a:latin typeface="Calibri" charset="0"/>
                <a:ea typeface="ＭＳ Ｐゴシック" charset="0"/>
              </a:defRPr>
            </a:lvl4pPr>
            <a:lvl5pPr marL="2057400" indent="-228600" defTabSz="455613">
              <a:defRPr>
                <a:solidFill>
                  <a:schemeClr val="tx1"/>
                </a:solidFill>
                <a:latin typeface="Calibri" charset="0"/>
                <a:ea typeface="ＭＳ Ｐゴシック" charset="0"/>
              </a:defRPr>
            </a:lvl5pPr>
            <a:lvl6pPr marL="2514600" indent="-228600" defTabSz="455613" fontAlgn="base">
              <a:spcBef>
                <a:spcPct val="0"/>
              </a:spcBef>
              <a:spcAft>
                <a:spcPct val="0"/>
              </a:spcAft>
              <a:defRPr>
                <a:solidFill>
                  <a:schemeClr val="tx1"/>
                </a:solidFill>
                <a:latin typeface="Calibri" charset="0"/>
                <a:ea typeface="ＭＳ Ｐゴシック" charset="0"/>
              </a:defRPr>
            </a:lvl6pPr>
            <a:lvl7pPr marL="2971800" indent="-228600" defTabSz="455613" fontAlgn="base">
              <a:spcBef>
                <a:spcPct val="0"/>
              </a:spcBef>
              <a:spcAft>
                <a:spcPct val="0"/>
              </a:spcAft>
              <a:defRPr>
                <a:solidFill>
                  <a:schemeClr val="tx1"/>
                </a:solidFill>
                <a:latin typeface="Calibri" charset="0"/>
                <a:ea typeface="ＭＳ Ｐゴシック" charset="0"/>
              </a:defRPr>
            </a:lvl7pPr>
            <a:lvl8pPr marL="3429000" indent="-228600" defTabSz="455613" fontAlgn="base">
              <a:spcBef>
                <a:spcPct val="0"/>
              </a:spcBef>
              <a:spcAft>
                <a:spcPct val="0"/>
              </a:spcAft>
              <a:defRPr>
                <a:solidFill>
                  <a:schemeClr val="tx1"/>
                </a:solidFill>
                <a:latin typeface="Calibri" charset="0"/>
                <a:ea typeface="ＭＳ Ｐゴシック" charset="0"/>
              </a:defRPr>
            </a:lvl8pPr>
            <a:lvl9pPr marL="3886200" indent="-228600" defTabSz="455613" fontAlgn="base">
              <a:spcBef>
                <a:spcPct val="0"/>
              </a:spcBef>
              <a:spcAft>
                <a:spcPct val="0"/>
              </a:spcAft>
              <a:defRPr>
                <a:solidFill>
                  <a:schemeClr val="tx1"/>
                </a:solidFill>
                <a:latin typeface="Calibri" charset="0"/>
                <a:ea typeface="ＭＳ Ｐゴシック" charset="0"/>
              </a:defRPr>
            </a:lvl9pPr>
          </a:lstStyle>
          <a:p>
            <a:pPr>
              <a:defRPr/>
            </a:pPr>
            <a:r>
              <a:rPr lang="en-US" sz="1067">
                <a:solidFill>
                  <a:schemeClr val="bg1"/>
                </a:solidFill>
                <a:latin typeface="Arial" charset="0"/>
                <a:cs typeface="Arial" charset="0"/>
              </a:rPr>
              <a:t>©2022 Nuclear Energy Institute</a:t>
            </a:r>
          </a:p>
        </p:txBody>
      </p:sp>
    </p:spTree>
    <p:extLst>
      <p:ext uri="{BB962C8B-B14F-4D97-AF65-F5344CB8AC3E}">
        <p14:creationId xmlns:p14="http://schemas.microsoft.com/office/powerpoint/2010/main" val="499140702"/>
      </p:ext>
    </p:extLst>
  </p:cSld>
  <p:clrMapOvr>
    <a:masterClrMapping/>
  </p:clrMapOvr>
</p:sldLayout>
</file>

<file path=ppt/slideMasters/_rels/slideMaster1.xml.rels><?xml version="1.0" encoding="UTF-8" standalone="yes"?>
<Relationships xmlns="http://schemas.openxmlformats.org/package/2006/relationships"><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21" Type="http://schemas.openxmlformats.org/officeDocument/2006/relationships/slideLayout" Target="../slideLayouts/slideLayout21.xml"/><Relationship Id="rId34" Type="http://schemas.openxmlformats.org/officeDocument/2006/relationships/image" Target="../media/image1.emf"/><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33" Type="http://schemas.openxmlformats.org/officeDocument/2006/relationships/oleObject" Target="../embeddings/oleObject1.bin"/><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ags" Target="../tags/tag3.xml"/><Relationship Id="rId37" Type="http://schemas.openxmlformats.org/officeDocument/2006/relationships/oleObject" Target="../embeddings/oleObject2.bin"/><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36" Type="http://schemas.openxmlformats.org/officeDocument/2006/relationships/image" Target="../media/image3.png"/><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ags" Target="../tags/tag2.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theme" Target="../theme/theme1.xml"/><Relationship Id="rId35" Type="http://schemas.openxmlformats.org/officeDocument/2006/relationships/image" Target="../media/image2.jpeg"/><Relationship Id="rId8" Type="http://schemas.openxmlformats.org/officeDocument/2006/relationships/slideLayout" Target="../slideLayouts/slideLayout8.xml"/><Relationship Id="rId3" Type="http://schemas.openxmlformats.org/officeDocument/2006/relationships/slideLayout" Target="../slideLayouts/slideLayout3.xml"/></Relationships>
</file>

<file path=ppt/slideMasters/_rels/slideMaster10.xml.rels><?xml version="1.0" encoding="UTF-8" standalone="yes"?>
<Relationships xmlns="http://schemas.openxmlformats.org/package/2006/relationships"><Relationship Id="rId13" Type="http://schemas.openxmlformats.org/officeDocument/2006/relationships/slideLayout" Target="../slideLayouts/slideLayout238.xml"/><Relationship Id="rId18" Type="http://schemas.openxmlformats.org/officeDocument/2006/relationships/slideLayout" Target="../slideLayouts/slideLayout243.xml"/><Relationship Id="rId26" Type="http://schemas.openxmlformats.org/officeDocument/2006/relationships/slideLayout" Target="../slideLayouts/slideLayout251.xml"/><Relationship Id="rId3" Type="http://schemas.openxmlformats.org/officeDocument/2006/relationships/slideLayout" Target="../slideLayouts/slideLayout228.xml"/><Relationship Id="rId21" Type="http://schemas.openxmlformats.org/officeDocument/2006/relationships/slideLayout" Target="../slideLayouts/slideLayout246.xml"/><Relationship Id="rId34" Type="http://schemas.microsoft.com/office/2007/relationships/hdphoto" Target="../media/hdphoto1.wdp"/><Relationship Id="rId7" Type="http://schemas.openxmlformats.org/officeDocument/2006/relationships/slideLayout" Target="../slideLayouts/slideLayout232.xml"/><Relationship Id="rId12" Type="http://schemas.openxmlformats.org/officeDocument/2006/relationships/slideLayout" Target="../slideLayouts/slideLayout237.xml"/><Relationship Id="rId17" Type="http://schemas.openxmlformats.org/officeDocument/2006/relationships/slideLayout" Target="../slideLayouts/slideLayout242.xml"/><Relationship Id="rId25" Type="http://schemas.openxmlformats.org/officeDocument/2006/relationships/slideLayout" Target="../slideLayouts/slideLayout250.xml"/><Relationship Id="rId33" Type="http://schemas.openxmlformats.org/officeDocument/2006/relationships/image" Target="../media/image77.png"/><Relationship Id="rId2" Type="http://schemas.openxmlformats.org/officeDocument/2006/relationships/slideLayout" Target="../slideLayouts/slideLayout227.xml"/><Relationship Id="rId16" Type="http://schemas.openxmlformats.org/officeDocument/2006/relationships/slideLayout" Target="../slideLayouts/slideLayout241.xml"/><Relationship Id="rId20" Type="http://schemas.openxmlformats.org/officeDocument/2006/relationships/slideLayout" Target="../slideLayouts/slideLayout245.xml"/><Relationship Id="rId29" Type="http://schemas.openxmlformats.org/officeDocument/2006/relationships/slideLayout" Target="../slideLayouts/slideLayout254.xml"/><Relationship Id="rId1" Type="http://schemas.openxmlformats.org/officeDocument/2006/relationships/slideLayout" Target="../slideLayouts/slideLayout226.xml"/><Relationship Id="rId6" Type="http://schemas.openxmlformats.org/officeDocument/2006/relationships/slideLayout" Target="../slideLayouts/slideLayout231.xml"/><Relationship Id="rId11" Type="http://schemas.openxmlformats.org/officeDocument/2006/relationships/slideLayout" Target="../slideLayouts/slideLayout236.xml"/><Relationship Id="rId24" Type="http://schemas.openxmlformats.org/officeDocument/2006/relationships/slideLayout" Target="../slideLayouts/slideLayout249.xml"/><Relationship Id="rId32" Type="http://schemas.openxmlformats.org/officeDocument/2006/relationships/theme" Target="../theme/theme10.xml"/><Relationship Id="rId5" Type="http://schemas.openxmlformats.org/officeDocument/2006/relationships/slideLayout" Target="../slideLayouts/slideLayout230.xml"/><Relationship Id="rId15" Type="http://schemas.openxmlformats.org/officeDocument/2006/relationships/slideLayout" Target="../slideLayouts/slideLayout240.xml"/><Relationship Id="rId23" Type="http://schemas.openxmlformats.org/officeDocument/2006/relationships/slideLayout" Target="../slideLayouts/slideLayout248.xml"/><Relationship Id="rId28" Type="http://schemas.openxmlformats.org/officeDocument/2006/relationships/slideLayout" Target="../slideLayouts/slideLayout253.xml"/><Relationship Id="rId10" Type="http://schemas.openxmlformats.org/officeDocument/2006/relationships/slideLayout" Target="../slideLayouts/slideLayout235.xml"/><Relationship Id="rId19" Type="http://schemas.openxmlformats.org/officeDocument/2006/relationships/slideLayout" Target="../slideLayouts/slideLayout244.xml"/><Relationship Id="rId31" Type="http://schemas.openxmlformats.org/officeDocument/2006/relationships/slideLayout" Target="../slideLayouts/slideLayout256.xml"/><Relationship Id="rId4" Type="http://schemas.openxmlformats.org/officeDocument/2006/relationships/slideLayout" Target="../slideLayouts/slideLayout229.xml"/><Relationship Id="rId9" Type="http://schemas.openxmlformats.org/officeDocument/2006/relationships/slideLayout" Target="../slideLayouts/slideLayout234.xml"/><Relationship Id="rId14" Type="http://schemas.openxmlformats.org/officeDocument/2006/relationships/slideLayout" Target="../slideLayouts/slideLayout239.xml"/><Relationship Id="rId22" Type="http://schemas.openxmlformats.org/officeDocument/2006/relationships/slideLayout" Target="../slideLayouts/slideLayout247.xml"/><Relationship Id="rId27" Type="http://schemas.openxmlformats.org/officeDocument/2006/relationships/slideLayout" Target="../slideLayouts/slideLayout252.xml"/><Relationship Id="rId30" Type="http://schemas.openxmlformats.org/officeDocument/2006/relationships/slideLayout" Target="../slideLayouts/slideLayout255.xml"/><Relationship Id="rId8" Type="http://schemas.openxmlformats.org/officeDocument/2006/relationships/slideLayout" Target="../slideLayouts/slideLayout233.xml"/></Relationships>
</file>

<file path=ppt/slideMasters/_rels/slideMaster11.xml.rels><?xml version="1.0" encoding="UTF-8" standalone="yes"?>
<Relationships xmlns="http://schemas.openxmlformats.org/package/2006/relationships"><Relationship Id="rId2" Type="http://schemas.openxmlformats.org/officeDocument/2006/relationships/theme" Target="../theme/theme11.xml"/><Relationship Id="rId1" Type="http://schemas.openxmlformats.org/officeDocument/2006/relationships/slideLayout" Target="../slideLayouts/slideLayout257.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7.xml"/><Relationship Id="rId13" Type="http://schemas.openxmlformats.org/officeDocument/2006/relationships/slideLayout" Target="../slideLayouts/slideLayout42.xml"/><Relationship Id="rId3" Type="http://schemas.openxmlformats.org/officeDocument/2006/relationships/slideLayout" Target="../slideLayouts/slideLayout32.xml"/><Relationship Id="rId7" Type="http://schemas.openxmlformats.org/officeDocument/2006/relationships/slideLayout" Target="../slideLayouts/slideLayout36.xml"/><Relationship Id="rId12" Type="http://schemas.openxmlformats.org/officeDocument/2006/relationships/slideLayout" Target="../slideLayouts/slideLayout41.xml"/><Relationship Id="rId2" Type="http://schemas.openxmlformats.org/officeDocument/2006/relationships/slideLayout" Target="../slideLayouts/slideLayout31.xml"/><Relationship Id="rId1" Type="http://schemas.openxmlformats.org/officeDocument/2006/relationships/slideLayout" Target="../slideLayouts/slideLayout30.xml"/><Relationship Id="rId6" Type="http://schemas.openxmlformats.org/officeDocument/2006/relationships/slideLayout" Target="../slideLayouts/slideLayout35.xml"/><Relationship Id="rId11" Type="http://schemas.openxmlformats.org/officeDocument/2006/relationships/slideLayout" Target="../slideLayouts/slideLayout40.xml"/><Relationship Id="rId5" Type="http://schemas.openxmlformats.org/officeDocument/2006/relationships/slideLayout" Target="../slideLayouts/slideLayout34.xml"/><Relationship Id="rId10" Type="http://schemas.openxmlformats.org/officeDocument/2006/relationships/slideLayout" Target="../slideLayouts/slideLayout39.xml"/><Relationship Id="rId4" Type="http://schemas.openxmlformats.org/officeDocument/2006/relationships/slideLayout" Target="../slideLayouts/slideLayout33.xml"/><Relationship Id="rId9" Type="http://schemas.openxmlformats.org/officeDocument/2006/relationships/slideLayout" Target="../slideLayouts/slideLayout38.xml"/><Relationship Id="rId14" Type="http://schemas.openxmlformats.org/officeDocument/2006/relationships/theme" Target="../theme/theme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50.xml"/><Relationship Id="rId13" Type="http://schemas.openxmlformats.org/officeDocument/2006/relationships/slideLayout" Target="../slideLayouts/slideLayout55.xml"/><Relationship Id="rId18" Type="http://schemas.openxmlformats.org/officeDocument/2006/relationships/slideLayout" Target="../slideLayouts/slideLayout60.xml"/><Relationship Id="rId26" Type="http://schemas.openxmlformats.org/officeDocument/2006/relationships/image" Target="../media/image23.svg"/><Relationship Id="rId3" Type="http://schemas.openxmlformats.org/officeDocument/2006/relationships/slideLayout" Target="../slideLayouts/slideLayout45.xml"/><Relationship Id="rId21" Type="http://schemas.openxmlformats.org/officeDocument/2006/relationships/slideLayout" Target="../slideLayouts/slideLayout63.xml"/><Relationship Id="rId7" Type="http://schemas.openxmlformats.org/officeDocument/2006/relationships/slideLayout" Target="../slideLayouts/slideLayout49.xml"/><Relationship Id="rId12" Type="http://schemas.openxmlformats.org/officeDocument/2006/relationships/slideLayout" Target="../slideLayouts/slideLayout54.xml"/><Relationship Id="rId17" Type="http://schemas.openxmlformats.org/officeDocument/2006/relationships/slideLayout" Target="../slideLayouts/slideLayout59.xml"/><Relationship Id="rId25" Type="http://schemas.openxmlformats.org/officeDocument/2006/relationships/image" Target="../media/image22.png"/><Relationship Id="rId2" Type="http://schemas.openxmlformats.org/officeDocument/2006/relationships/slideLayout" Target="../slideLayouts/slideLayout44.xml"/><Relationship Id="rId16" Type="http://schemas.openxmlformats.org/officeDocument/2006/relationships/slideLayout" Target="../slideLayouts/slideLayout58.xml"/><Relationship Id="rId20" Type="http://schemas.openxmlformats.org/officeDocument/2006/relationships/slideLayout" Target="../slideLayouts/slideLayout62.xml"/><Relationship Id="rId1" Type="http://schemas.openxmlformats.org/officeDocument/2006/relationships/slideLayout" Target="../slideLayouts/slideLayout43.xml"/><Relationship Id="rId6" Type="http://schemas.openxmlformats.org/officeDocument/2006/relationships/slideLayout" Target="../slideLayouts/slideLayout48.xml"/><Relationship Id="rId11" Type="http://schemas.openxmlformats.org/officeDocument/2006/relationships/slideLayout" Target="../slideLayouts/slideLayout53.xml"/><Relationship Id="rId24" Type="http://schemas.openxmlformats.org/officeDocument/2006/relationships/theme" Target="../theme/theme3.xml"/><Relationship Id="rId5" Type="http://schemas.openxmlformats.org/officeDocument/2006/relationships/slideLayout" Target="../slideLayouts/slideLayout47.xml"/><Relationship Id="rId15" Type="http://schemas.openxmlformats.org/officeDocument/2006/relationships/slideLayout" Target="../slideLayouts/slideLayout57.xml"/><Relationship Id="rId23" Type="http://schemas.openxmlformats.org/officeDocument/2006/relationships/slideLayout" Target="../slideLayouts/slideLayout65.xml"/><Relationship Id="rId10" Type="http://schemas.openxmlformats.org/officeDocument/2006/relationships/slideLayout" Target="../slideLayouts/slideLayout52.xml"/><Relationship Id="rId19" Type="http://schemas.openxmlformats.org/officeDocument/2006/relationships/slideLayout" Target="../slideLayouts/slideLayout61.xml"/><Relationship Id="rId4" Type="http://schemas.openxmlformats.org/officeDocument/2006/relationships/slideLayout" Target="../slideLayouts/slideLayout46.xml"/><Relationship Id="rId9" Type="http://schemas.openxmlformats.org/officeDocument/2006/relationships/slideLayout" Target="../slideLayouts/slideLayout51.xml"/><Relationship Id="rId14" Type="http://schemas.openxmlformats.org/officeDocument/2006/relationships/slideLayout" Target="../slideLayouts/slideLayout56.xml"/><Relationship Id="rId22" Type="http://schemas.openxmlformats.org/officeDocument/2006/relationships/slideLayout" Target="../slideLayouts/slideLayout64.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73.xml"/><Relationship Id="rId13" Type="http://schemas.openxmlformats.org/officeDocument/2006/relationships/slideLayout" Target="../slideLayouts/slideLayout78.xml"/><Relationship Id="rId18" Type="http://schemas.openxmlformats.org/officeDocument/2006/relationships/slideLayout" Target="../slideLayouts/slideLayout83.xml"/><Relationship Id="rId26" Type="http://schemas.openxmlformats.org/officeDocument/2006/relationships/slideLayout" Target="../slideLayouts/slideLayout91.xml"/><Relationship Id="rId3" Type="http://schemas.openxmlformats.org/officeDocument/2006/relationships/slideLayout" Target="../slideLayouts/slideLayout68.xml"/><Relationship Id="rId21" Type="http://schemas.openxmlformats.org/officeDocument/2006/relationships/slideLayout" Target="../slideLayouts/slideLayout86.xml"/><Relationship Id="rId7" Type="http://schemas.openxmlformats.org/officeDocument/2006/relationships/slideLayout" Target="../slideLayouts/slideLayout72.xml"/><Relationship Id="rId12" Type="http://schemas.openxmlformats.org/officeDocument/2006/relationships/slideLayout" Target="../slideLayouts/slideLayout77.xml"/><Relationship Id="rId17" Type="http://schemas.openxmlformats.org/officeDocument/2006/relationships/slideLayout" Target="../slideLayouts/slideLayout82.xml"/><Relationship Id="rId25" Type="http://schemas.openxmlformats.org/officeDocument/2006/relationships/slideLayout" Target="../slideLayouts/slideLayout90.xml"/><Relationship Id="rId2" Type="http://schemas.openxmlformats.org/officeDocument/2006/relationships/slideLayout" Target="../slideLayouts/slideLayout67.xml"/><Relationship Id="rId16" Type="http://schemas.openxmlformats.org/officeDocument/2006/relationships/slideLayout" Target="../slideLayouts/slideLayout81.xml"/><Relationship Id="rId20" Type="http://schemas.openxmlformats.org/officeDocument/2006/relationships/slideLayout" Target="../slideLayouts/slideLayout85.xml"/><Relationship Id="rId29" Type="http://schemas.openxmlformats.org/officeDocument/2006/relationships/slideLayout" Target="../slideLayouts/slideLayout94.xml"/><Relationship Id="rId1" Type="http://schemas.openxmlformats.org/officeDocument/2006/relationships/slideLayout" Target="../slideLayouts/slideLayout66.xml"/><Relationship Id="rId6" Type="http://schemas.openxmlformats.org/officeDocument/2006/relationships/slideLayout" Target="../slideLayouts/slideLayout71.xml"/><Relationship Id="rId11" Type="http://schemas.openxmlformats.org/officeDocument/2006/relationships/slideLayout" Target="../slideLayouts/slideLayout76.xml"/><Relationship Id="rId24" Type="http://schemas.openxmlformats.org/officeDocument/2006/relationships/slideLayout" Target="../slideLayouts/slideLayout89.xml"/><Relationship Id="rId5" Type="http://schemas.openxmlformats.org/officeDocument/2006/relationships/slideLayout" Target="../slideLayouts/slideLayout70.xml"/><Relationship Id="rId15" Type="http://schemas.openxmlformats.org/officeDocument/2006/relationships/slideLayout" Target="../slideLayouts/slideLayout80.xml"/><Relationship Id="rId23" Type="http://schemas.openxmlformats.org/officeDocument/2006/relationships/slideLayout" Target="../slideLayouts/slideLayout88.xml"/><Relationship Id="rId28" Type="http://schemas.openxmlformats.org/officeDocument/2006/relationships/slideLayout" Target="../slideLayouts/slideLayout93.xml"/><Relationship Id="rId10" Type="http://schemas.openxmlformats.org/officeDocument/2006/relationships/slideLayout" Target="../slideLayouts/slideLayout75.xml"/><Relationship Id="rId19" Type="http://schemas.openxmlformats.org/officeDocument/2006/relationships/slideLayout" Target="../slideLayouts/slideLayout84.xml"/><Relationship Id="rId4" Type="http://schemas.openxmlformats.org/officeDocument/2006/relationships/slideLayout" Target="../slideLayouts/slideLayout69.xml"/><Relationship Id="rId9" Type="http://schemas.openxmlformats.org/officeDocument/2006/relationships/slideLayout" Target="../slideLayouts/slideLayout74.xml"/><Relationship Id="rId14" Type="http://schemas.openxmlformats.org/officeDocument/2006/relationships/slideLayout" Target="../slideLayouts/slideLayout79.xml"/><Relationship Id="rId22" Type="http://schemas.openxmlformats.org/officeDocument/2006/relationships/slideLayout" Target="../slideLayouts/slideLayout87.xml"/><Relationship Id="rId27" Type="http://schemas.openxmlformats.org/officeDocument/2006/relationships/slideLayout" Target="../slideLayouts/slideLayout92.xml"/><Relationship Id="rId30"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13" Type="http://schemas.openxmlformats.org/officeDocument/2006/relationships/slideLayout" Target="../slideLayouts/slideLayout107.xml"/><Relationship Id="rId18" Type="http://schemas.openxmlformats.org/officeDocument/2006/relationships/slideLayout" Target="../slideLayouts/slideLayout112.xml"/><Relationship Id="rId26" Type="http://schemas.openxmlformats.org/officeDocument/2006/relationships/slideLayout" Target="../slideLayouts/slideLayout120.xml"/><Relationship Id="rId39" Type="http://schemas.openxmlformats.org/officeDocument/2006/relationships/slideLayout" Target="../slideLayouts/slideLayout133.xml"/><Relationship Id="rId21" Type="http://schemas.openxmlformats.org/officeDocument/2006/relationships/slideLayout" Target="../slideLayouts/slideLayout115.xml"/><Relationship Id="rId34" Type="http://schemas.openxmlformats.org/officeDocument/2006/relationships/slideLayout" Target="../slideLayouts/slideLayout128.xml"/><Relationship Id="rId42" Type="http://schemas.openxmlformats.org/officeDocument/2006/relationships/slideLayout" Target="../slideLayouts/slideLayout136.xml"/><Relationship Id="rId47" Type="http://schemas.openxmlformats.org/officeDocument/2006/relationships/slideLayout" Target="../slideLayouts/slideLayout141.xml"/><Relationship Id="rId50" Type="http://schemas.openxmlformats.org/officeDocument/2006/relationships/slideLayout" Target="../slideLayouts/slideLayout144.xml"/><Relationship Id="rId7" Type="http://schemas.openxmlformats.org/officeDocument/2006/relationships/slideLayout" Target="../slideLayouts/slideLayout101.xml"/><Relationship Id="rId2" Type="http://schemas.openxmlformats.org/officeDocument/2006/relationships/slideLayout" Target="../slideLayouts/slideLayout96.xml"/><Relationship Id="rId16" Type="http://schemas.openxmlformats.org/officeDocument/2006/relationships/slideLayout" Target="../slideLayouts/slideLayout110.xml"/><Relationship Id="rId29" Type="http://schemas.openxmlformats.org/officeDocument/2006/relationships/slideLayout" Target="../slideLayouts/slideLayout123.xml"/><Relationship Id="rId11" Type="http://schemas.openxmlformats.org/officeDocument/2006/relationships/slideLayout" Target="../slideLayouts/slideLayout105.xml"/><Relationship Id="rId24" Type="http://schemas.openxmlformats.org/officeDocument/2006/relationships/slideLayout" Target="../slideLayouts/slideLayout118.xml"/><Relationship Id="rId32" Type="http://schemas.openxmlformats.org/officeDocument/2006/relationships/slideLayout" Target="../slideLayouts/slideLayout126.xml"/><Relationship Id="rId37" Type="http://schemas.openxmlformats.org/officeDocument/2006/relationships/slideLayout" Target="../slideLayouts/slideLayout131.xml"/><Relationship Id="rId40" Type="http://schemas.openxmlformats.org/officeDocument/2006/relationships/slideLayout" Target="../slideLayouts/slideLayout134.xml"/><Relationship Id="rId45" Type="http://schemas.openxmlformats.org/officeDocument/2006/relationships/slideLayout" Target="../slideLayouts/slideLayout139.xml"/><Relationship Id="rId5" Type="http://schemas.openxmlformats.org/officeDocument/2006/relationships/slideLayout" Target="../slideLayouts/slideLayout99.xml"/><Relationship Id="rId15" Type="http://schemas.openxmlformats.org/officeDocument/2006/relationships/slideLayout" Target="../slideLayouts/slideLayout109.xml"/><Relationship Id="rId23" Type="http://schemas.openxmlformats.org/officeDocument/2006/relationships/slideLayout" Target="../slideLayouts/slideLayout117.xml"/><Relationship Id="rId28" Type="http://schemas.openxmlformats.org/officeDocument/2006/relationships/slideLayout" Target="../slideLayouts/slideLayout122.xml"/><Relationship Id="rId36" Type="http://schemas.openxmlformats.org/officeDocument/2006/relationships/slideLayout" Target="../slideLayouts/slideLayout130.xml"/><Relationship Id="rId49" Type="http://schemas.openxmlformats.org/officeDocument/2006/relationships/slideLayout" Target="../slideLayouts/slideLayout143.xml"/><Relationship Id="rId10" Type="http://schemas.openxmlformats.org/officeDocument/2006/relationships/slideLayout" Target="../slideLayouts/slideLayout104.xml"/><Relationship Id="rId19" Type="http://schemas.openxmlformats.org/officeDocument/2006/relationships/slideLayout" Target="../slideLayouts/slideLayout113.xml"/><Relationship Id="rId31" Type="http://schemas.openxmlformats.org/officeDocument/2006/relationships/slideLayout" Target="../slideLayouts/slideLayout125.xml"/><Relationship Id="rId44" Type="http://schemas.openxmlformats.org/officeDocument/2006/relationships/slideLayout" Target="../slideLayouts/slideLayout138.xml"/><Relationship Id="rId52" Type="http://schemas.openxmlformats.org/officeDocument/2006/relationships/theme" Target="../theme/theme5.xml"/><Relationship Id="rId4" Type="http://schemas.openxmlformats.org/officeDocument/2006/relationships/slideLayout" Target="../slideLayouts/slideLayout98.xml"/><Relationship Id="rId9" Type="http://schemas.openxmlformats.org/officeDocument/2006/relationships/slideLayout" Target="../slideLayouts/slideLayout103.xml"/><Relationship Id="rId14" Type="http://schemas.openxmlformats.org/officeDocument/2006/relationships/slideLayout" Target="../slideLayouts/slideLayout108.xml"/><Relationship Id="rId22" Type="http://schemas.openxmlformats.org/officeDocument/2006/relationships/slideLayout" Target="../slideLayouts/slideLayout116.xml"/><Relationship Id="rId27" Type="http://schemas.openxmlformats.org/officeDocument/2006/relationships/slideLayout" Target="../slideLayouts/slideLayout121.xml"/><Relationship Id="rId30" Type="http://schemas.openxmlformats.org/officeDocument/2006/relationships/slideLayout" Target="../slideLayouts/slideLayout124.xml"/><Relationship Id="rId35" Type="http://schemas.openxmlformats.org/officeDocument/2006/relationships/slideLayout" Target="../slideLayouts/slideLayout129.xml"/><Relationship Id="rId43" Type="http://schemas.openxmlformats.org/officeDocument/2006/relationships/slideLayout" Target="../slideLayouts/slideLayout137.xml"/><Relationship Id="rId48" Type="http://schemas.openxmlformats.org/officeDocument/2006/relationships/slideLayout" Target="../slideLayouts/slideLayout142.xml"/><Relationship Id="rId8" Type="http://schemas.openxmlformats.org/officeDocument/2006/relationships/slideLayout" Target="../slideLayouts/slideLayout102.xml"/><Relationship Id="rId51" Type="http://schemas.openxmlformats.org/officeDocument/2006/relationships/slideLayout" Target="../slideLayouts/slideLayout145.xml"/><Relationship Id="rId3" Type="http://schemas.openxmlformats.org/officeDocument/2006/relationships/slideLayout" Target="../slideLayouts/slideLayout97.xml"/><Relationship Id="rId12" Type="http://schemas.openxmlformats.org/officeDocument/2006/relationships/slideLayout" Target="../slideLayouts/slideLayout106.xml"/><Relationship Id="rId17" Type="http://schemas.openxmlformats.org/officeDocument/2006/relationships/slideLayout" Target="../slideLayouts/slideLayout111.xml"/><Relationship Id="rId25" Type="http://schemas.openxmlformats.org/officeDocument/2006/relationships/slideLayout" Target="../slideLayouts/slideLayout119.xml"/><Relationship Id="rId33" Type="http://schemas.openxmlformats.org/officeDocument/2006/relationships/slideLayout" Target="../slideLayouts/slideLayout127.xml"/><Relationship Id="rId38" Type="http://schemas.openxmlformats.org/officeDocument/2006/relationships/slideLayout" Target="../slideLayouts/slideLayout132.xml"/><Relationship Id="rId46" Type="http://schemas.openxmlformats.org/officeDocument/2006/relationships/slideLayout" Target="../slideLayouts/slideLayout140.xml"/><Relationship Id="rId20" Type="http://schemas.openxmlformats.org/officeDocument/2006/relationships/slideLayout" Target="../slideLayouts/slideLayout114.xml"/><Relationship Id="rId41" Type="http://schemas.openxmlformats.org/officeDocument/2006/relationships/slideLayout" Target="../slideLayouts/slideLayout135.xml"/><Relationship Id="rId1" Type="http://schemas.openxmlformats.org/officeDocument/2006/relationships/slideLayout" Target="../slideLayouts/slideLayout95.xml"/><Relationship Id="rId6" Type="http://schemas.openxmlformats.org/officeDocument/2006/relationships/slideLayout" Target="../slideLayouts/slideLayout100.xml"/></Relationships>
</file>

<file path=ppt/slideMasters/_rels/slideMaster6.xml.rels><?xml version="1.0" encoding="UTF-8" standalone="yes"?>
<Relationships xmlns="http://schemas.openxmlformats.org/package/2006/relationships"><Relationship Id="rId3" Type="http://schemas.openxmlformats.org/officeDocument/2006/relationships/slideLayout" Target="../slideLayouts/slideLayout148.xml"/><Relationship Id="rId2" Type="http://schemas.openxmlformats.org/officeDocument/2006/relationships/slideLayout" Target="../slideLayouts/slideLayout147.xml"/><Relationship Id="rId1" Type="http://schemas.openxmlformats.org/officeDocument/2006/relationships/slideLayout" Target="../slideLayouts/slideLayout146.xml"/><Relationship Id="rId4" Type="http://schemas.openxmlformats.org/officeDocument/2006/relationships/theme" Target="../theme/theme6.xml"/></Relationships>
</file>

<file path=ppt/slideMasters/_rels/slideMaster7.xml.rels><?xml version="1.0" encoding="UTF-8" standalone="yes"?>
<Relationships xmlns="http://schemas.openxmlformats.org/package/2006/relationships"><Relationship Id="rId13" Type="http://schemas.openxmlformats.org/officeDocument/2006/relationships/slideLayout" Target="../slideLayouts/slideLayout161.xml"/><Relationship Id="rId18" Type="http://schemas.openxmlformats.org/officeDocument/2006/relationships/slideLayout" Target="../slideLayouts/slideLayout166.xml"/><Relationship Id="rId26" Type="http://schemas.openxmlformats.org/officeDocument/2006/relationships/slideLayout" Target="../slideLayouts/slideLayout174.xml"/><Relationship Id="rId3" Type="http://schemas.openxmlformats.org/officeDocument/2006/relationships/slideLayout" Target="../slideLayouts/slideLayout151.xml"/><Relationship Id="rId21" Type="http://schemas.openxmlformats.org/officeDocument/2006/relationships/slideLayout" Target="../slideLayouts/slideLayout169.xml"/><Relationship Id="rId7" Type="http://schemas.openxmlformats.org/officeDocument/2006/relationships/slideLayout" Target="../slideLayouts/slideLayout155.xml"/><Relationship Id="rId12" Type="http://schemas.openxmlformats.org/officeDocument/2006/relationships/slideLayout" Target="../slideLayouts/slideLayout160.xml"/><Relationship Id="rId17" Type="http://schemas.openxmlformats.org/officeDocument/2006/relationships/slideLayout" Target="../slideLayouts/slideLayout165.xml"/><Relationship Id="rId25" Type="http://schemas.openxmlformats.org/officeDocument/2006/relationships/slideLayout" Target="../slideLayouts/slideLayout173.xml"/><Relationship Id="rId33" Type="http://schemas.openxmlformats.org/officeDocument/2006/relationships/image" Target="../media/image67.svg"/><Relationship Id="rId2" Type="http://schemas.openxmlformats.org/officeDocument/2006/relationships/slideLayout" Target="../slideLayouts/slideLayout150.xml"/><Relationship Id="rId16" Type="http://schemas.openxmlformats.org/officeDocument/2006/relationships/slideLayout" Target="../slideLayouts/slideLayout164.xml"/><Relationship Id="rId20" Type="http://schemas.openxmlformats.org/officeDocument/2006/relationships/slideLayout" Target="../slideLayouts/slideLayout168.xml"/><Relationship Id="rId29" Type="http://schemas.openxmlformats.org/officeDocument/2006/relationships/slideLayout" Target="../slideLayouts/slideLayout177.xml"/><Relationship Id="rId1" Type="http://schemas.openxmlformats.org/officeDocument/2006/relationships/slideLayout" Target="../slideLayouts/slideLayout149.xml"/><Relationship Id="rId6" Type="http://schemas.openxmlformats.org/officeDocument/2006/relationships/slideLayout" Target="../slideLayouts/slideLayout154.xml"/><Relationship Id="rId11" Type="http://schemas.openxmlformats.org/officeDocument/2006/relationships/slideLayout" Target="../slideLayouts/slideLayout159.xml"/><Relationship Id="rId24" Type="http://schemas.openxmlformats.org/officeDocument/2006/relationships/slideLayout" Target="../slideLayouts/slideLayout172.xml"/><Relationship Id="rId32" Type="http://schemas.openxmlformats.org/officeDocument/2006/relationships/image" Target="../media/image66.png"/><Relationship Id="rId5" Type="http://schemas.openxmlformats.org/officeDocument/2006/relationships/slideLayout" Target="../slideLayouts/slideLayout153.xml"/><Relationship Id="rId15" Type="http://schemas.openxmlformats.org/officeDocument/2006/relationships/slideLayout" Target="../slideLayouts/slideLayout163.xml"/><Relationship Id="rId23" Type="http://schemas.openxmlformats.org/officeDocument/2006/relationships/slideLayout" Target="../slideLayouts/slideLayout171.xml"/><Relationship Id="rId28" Type="http://schemas.openxmlformats.org/officeDocument/2006/relationships/slideLayout" Target="../slideLayouts/slideLayout176.xml"/><Relationship Id="rId10" Type="http://schemas.openxmlformats.org/officeDocument/2006/relationships/slideLayout" Target="../slideLayouts/slideLayout158.xml"/><Relationship Id="rId19" Type="http://schemas.openxmlformats.org/officeDocument/2006/relationships/slideLayout" Target="../slideLayouts/slideLayout167.xml"/><Relationship Id="rId31" Type="http://schemas.openxmlformats.org/officeDocument/2006/relationships/theme" Target="../theme/theme7.xml"/><Relationship Id="rId4" Type="http://schemas.openxmlformats.org/officeDocument/2006/relationships/slideLayout" Target="../slideLayouts/slideLayout152.xml"/><Relationship Id="rId9" Type="http://schemas.openxmlformats.org/officeDocument/2006/relationships/slideLayout" Target="../slideLayouts/slideLayout157.xml"/><Relationship Id="rId14" Type="http://schemas.openxmlformats.org/officeDocument/2006/relationships/slideLayout" Target="../slideLayouts/slideLayout162.xml"/><Relationship Id="rId22" Type="http://schemas.openxmlformats.org/officeDocument/2006/relationships/slideLayout" Target="../slideLayouts/slideLayout170.xml"/><Relationship Id="rId27" Type="http://schemas.openxmlformats.org/officeDocument/2006/relationships/slideLayout" Target="../slideLayouts/slideLayout175.xml"/><Relationship Id="rId30" Type="http://schemas.openxmlformats.org/officeDocument/2006/relationships/slideLayout" Target="../slideLayouts/slideLayout178.xml"/><Relationship Id="rId8" Type="http://schemas.openxmlformats.org/officeDocument/2006/relationships/slideLayout" Target="../slideLayouts/slideLayout156.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86.xml"/><Relationship Id="rId13" Type="http://schemas.openxmlformats.org/officeDocument/2006/relationships/slideLayout" Target="../slideLayouts/slideLayout191.xml"/><Relationship Id="rId18" Type="http://schemas.openxmlformats.org/officeDocument/2006/relationships/image" Target="../media/image66.png"/><Relationship Id="rId3" Type="http://schemas.openxmlformats.org/officeDocument/2006/relationships/slideLayout" Target="../slideLayouts/slideLayout181.xml"/><Relationship Id="rId7" Type="http://schemas.openxmlformats.org/officeDocument/2006/relationships/slideLayout" Target="../slideLayouts/slideLayout185.xml"/><Relationship Id="rId12" Type="http://schemas.openxmlformats.org/officeDocument/2006/relationships/slideLayout" Target="../slideLayouts/slideLayout190.xml"/><Relationship Id="rId17" Type="http://schemas.openxmlformats.org/officeDocument/2006/relationships/theme" Target="../theme/theme8.xml"/><Relationship Id="rId2" Type="http://schemas.openxmlformats.org/officeDocument/2006/relationships/slideLayout" Target="../slideLayouts/slideLayout180.xml"/><Relationship Id="rId16" Type="http://schemas.openxmlformats.org/officeDocument/2006/relationships/slideLayout" Target="../slideLayouts/slideLayout194.xml"/><Relationship Id="rId1" Type="http://schemas.openxmlformats.org/officeDocument/2006/relationships/slideLayout" Target="../slideLayouts/slideLayout179.xml"/><Relationship Id="rId6" Type="http://schemas.openxmlformats.org/officeDocument/2006/relationships/slideLayout" Target="../slideLayouts/slideLayout184.xml"/><Relationship Id="rId11" Type="http://schemas.openxmlformats.org/officeDocument/2006/relationships/slideLayout" Target="../slideLayouts/slideLayout189.xml"/><Relationship Id="rId5" Type="http://schemas.openxmlformats.org/officeDocument/2006/relationships/slideLayout" Target="../slideLayouts/slideLayout183.xml"/><Relationship Id="rId15" Type="http://schemas.openxmlformats.org/officeDocument/2006/relationships/slideLayout" Target="../slideLayouts/slideLayout193.xml"/><Relationship Id="rId10" Type="http://schemas.openxmlformats.org/officeDocument/2006/relationships/slideLayout" Target="../slideLayouts/slideLayout188.xml"/><Relationship Id="rId19" Type="http://schemas.openxmlformats.org/officeDocument/2006/relationships/image" Target="../media/image67.svg"/><Relationship Id="rId4" Type="http://schemas.openxmlformats.org/officeDocument/2006/relationships/slideLayout" Target="../slideLayouts/slideLayout182.xml"/><Relationship Id="rId9" Type="http://schemas.openxmlformats.org/officeDocument/2006/relationships/slideLayout" Target="../slideLayouts/slideLayout187.xml"/><Relationship Id="rId14" Type="http://schemas.openxmlformats.org/officeDocument/2006/relationships/slideLayout" Target="../slideLayouts/slideLayout192.xml"/></Relationships>
</file>

<file path=ppt/slideMasters/_rels/slideMaster9.xml.rels><?xml version="1.0" encoding="UTF-8" standalone="yes"?>
<Relationships xmlns="http://schemas.openxmlformats.org/package/2006/relationships"><Relationship Id="rId13" Type="http://schemas.openxmlformats.org/officeDocument/2006/relationships/slideLayout" Target="../slideLayouts/slideLayout207.xml"/><Relationship Id="rId18" Type="http://schemas.openxmlformats.org/officeDocument/2006/relationships/slideLayout" Target="../slideLayouts/slideLayout212.xml"/><Relationship Id="rId26" Type="http://schemas.openxmlformats.org/officeDocument/2006/relationships/slideLayout" Target="../slideLayouts/slideLayout220.xml"/><Relationship Id="rId3" Type="http://schemas.openxmlformats.org/officeDocument/2006/relationships/slideLayout" Target="../slideLayouts/slideLayout197.xml"/><Relationship Id="rId21" Type="http://schemas.openxmlformats.org/officeDocument/2006/relationships/slideLayout" Target="../slideLayouts/slideLayout215.xml"/><Relationship Id="rId34" Type="http://schemas.openxmlformats.org/officeDocument/2006/relationships/image" Target="../media/image67.svg"/><Relationship Id="rId7" Type="http://schemas.openxmlformats.org/officeDocument/2006/relationships/slideLayout" Target="../slideLayouts/slideLayout201.xml"/><Relationship Id="rId12" Type="http://schemas.openxmlformats.org/officeDocument/2006/relationships/slideLayout" Target="../slideLayouts/slideLayout206.xml"/><Relationship Id="rId17" Type="http://schemas.openxmlformats.org/officeDocument/2006/relationships/slideLayout" Target="../slideLayouts/slideLayout211.xml"/><Relationship Id="rId25" Type="http://schemas.openxmlformats.org/officeDocument/2006/relationships/slideLayout" Target="../slideLayouts/slideLayout219.xml"/><Relationship Id="rId33" Type="http://schemas.openxmlformats.org/officeDocument/2006/relationships/image" Target="../media/image66.png"/><Relationship Id="rId2" Type="http://schemas.openxmlformats.org/officeDocument/2006/relationships/slideLayout" Target="../slideLayouts/slideLayout196.xml"/><Relationship Id="rId16" Type="http://schemas.openxmlformats.org/officeDocument/2006/relationships/slideLayout" Target="../slideLayouts/slideLayout210.xml"/><Relationship Id="rId20" Type="http://schemas.openxmlformats.org/officeDocument/2006/relationships/slideLayout" Target="../slideLayouts/slideLayout214.xml"/><Relationship Id="rId29" Type="http://schemas.openxmlformats.org/officeDocument/2006/relationships/slideLayout" Target="../slideLayouts/slideLayout223.xml"/><Relationship Id="rId1" Type="http://schemas.openxmlformats.org/officeDocument/2006/relationships/slideLayout" Target="../slideLayouts/slideLayout195.xml"/><Relationship Id="rId6" Type="http://schemas.openxmlformats.org/officeDocument/2006/relationships/slideLayout" Target="../slideLayouts/slideLayout200.xml"/><Relationship Id="rId11" Type="http://schemas.openxmlformats.org/officeDocument/2006/relationships/slideLayout" Target="../slideLayouts/slideLayout205.xml"/><Relationship Id="rId24" Type="http://schemas.openxmlformats.org/officeDocument/2006/relationships/slideLayout" Target="../slideLayouts/slideLayout218.xml"/><Relationship Id="rId32" Type="http://schemas.openxmlformats.org/officeDocument/2006/relationships/theme" Target="../theme/theme9.xml"/><Relationship Id="rId5" Type="http://schemas.openxmlformats.org/officeDocument/2006/relationships/slideLayout" Target="../slideLayouts/slideLayout199.xml"/><Relationship Id="rId15" Type="http://schemas.openxmlformats.org/officeDocument/2006/relationships/slideLayout" Target="../slideLayouts/slideLayout209.xml"/><Relationship Id="rId23" Type="http://schemas.openxmlformats.org/officeDocument/2006/relationships/slideLayout" Target="../slideLayouts/slideLayout217.xml"/><Relationship Id="rId28" Type="http://schemas.openxmlformats.org/officeDocument/2006/relationships/slideLayout" Target="../slideLayouts/slideLayout222.xml"/><Relationship Id="rId10" Type="http://schemas.openxmlformats.org/officeDocument/2006/relationships/slideLayout" Target="../slideLayouts/slideLayout204.xml"/><Relationship Id="rId19" Type="http://schemas.openxmlformats.org/officeDocument/2006/relationships/slideLayout" Target="../slideLayouts/slideLayout213.xml"/><Relationship Id="rId31" Type="http://schemas.openxmlformats.org/officeDocument/2006/relationships/slideLayout" Target="../slideLayouts/slideLayout225.xml"/><Relationship Id="rId4" Type="http://schemas.openxmlformats.org/officeDocument/2006/relationships/slideLayout" Target="../slideLayouts/slideLayout198.xml"/><Relationship Id="rId9" Type="http://schemas.openxmlformats.org/officeDocument/2006/relationships/slideLayout" Target="../slideLayouts/slideLayout203.xml"/><Relationship Id="rId14" Type="http://schemas.openxmlformats.org/officeDocument/2006/relationships/slideLayout" Target="../slideLayouts/slideLayout208.xml"/><Relationship Id="rId22" Type="http://schemas.openxmlformats.org/officeDocument/2006/relationships/slideLayout" Target="../slideLayouts/slideLayout216.xml"/><Relationship Id="rId27" Type="http://schemas.openxmlformats.org/officeDocument/2006/relationships/slideLayout" Target="../slideLayouts/slideLayout221.xml"/><Relationship Id="rId30" Type="http://schemas.openxmlformats.org/officeDocument/2006/relationships/slideLayout" Target="../slideLayouts/slideLayout224.xml"/><Relationship Id="rId8" Type="http://schemas.openxmlformats.org/officeDocument/2006/relationships/slideLayout" Target="../slideLayouts/slideLayout20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723E9281-6C2D-2DEB-F121-6210A11840E0}"/>
              </a:ext>
            </a:extLst>
          </p:cNvPr>
          <p:cNvGraphicFramePr>
            <a:graphicFrameLocks noChangeAspect="1"/>
          </p:cNvGraphicFramePr>
          <p:nvPr>
            <p:custDataLst>
              <p:tags r:id="rId31"/>
            </p:custDataLst>
            <p:extLst>
              <p:ext uri="{D42A27DB-BD31-4B8C-83A1-F6EECF244321}">
                <p14:modId xmlns:p14="http://schemas.microsoft.com/office/powerpoint/2010/main" val="328906427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3" imgW="306" imgH="308" progId="TCLayout.ActiveDocument.1">
                  <p:embed/>
                </p:oleObj>
              </mc:Choice>
              <mc:Fallback>
                <p:oleObj name="think-cell Slide" r:id="rId33" imgW="306" imgH="308" progId="TCLayout.ActiveDocument.1">
                  <p:embed/>
                  <p:pic>
                    <p:nvPicPr>
                      <p:cNvPr id="5" name="Object 4" hidden="1">
                        <a:extLst>
                          <a:ext uri="{FF2B5EF4-FFF2-40B4-BE49-F238E27FC236}">
                            <a16:creationId xmlns:a16="http://schemas.microsoft.com/office/drawing/2014/main" id="{723E9281-6C2D-2DEB-F121-6210A11840E0}"/>
                          </a:ext>
                        </a:extLst>
                      </p:cNvPr>
                      <p:cNvPicPr/>
                      <p:nvPr/>
                    </p:nvPicPr>
                    <p:blipFill>
                      <a:blip r:embed="rId34"/>
                      <a:stretch>
                        <a:fillRect/>
                      </a:stretch>
                    </p:blipFill>
                    <p:spPr>
                      <a:xfrm>
                        <a:off x="1588" y="1588"/>
                        <a:ext cx="1588" cy="1588"/>
                      </a:xfrm>
                      <a:prstGeom prst="rect">
                        <a:avLst/>
                      </a:prstGeom>
                    </p:spPr>
                  </p:pic>
                </p:oleObj>
              </mc:Fallback>
            </mc:AlternateContent>
          </a:graphicData>
        </a:graphic>
      </p:graphicFrame>
      <p:pic>
        <p:nvPicPr>
          <p:cNvPr id="6" name="Picture 5" descr="A white background with hexagons&#10;&#10;Description automatically generated">
            <a:extLst>
              <a:ext uri="{FF2B5EF4-FFF2-40B4-BE49-F238E27FC236}">
                <a16:creationId xmlns:a16="http://schemas.microsoft.com/office/drawing/2014/main" id="{E6D7C124-C87A-80DA-E7D0-01DCD662AA12}"/>
              </a:ext>
            </a:extLst>
          </p:cNvPr>
          <p:cNvPicPr>
            <a:picLocks noChangeAspect="1"/>
          </p:cNvPicPr>
          <p:nvPr/>
        </p:nvPicPr>
        <p:blipFill>
          <a:blip r:embed="rId35" cstate="print">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sp>
        <p:nvSpPr>
          <p:cNvPr id="2" name="Title Placeholder 1"/>
          <p:cNvSpPr>
            <a:spLocks noGrp="1"/>
          </p:cNvSpPr>
          <p:nvPr>
            <p:ph type="title"/>
          </p:nvPr>
        </p:nvSpPr>
        <p:spPr>
          <a:xfrm>
            <a:off x="1097541" y="708103"/>
            <a:ext cx="10703934" cy="701731"/>
          </a:xfrm>
          <a:prstGeom prst="rect">
            <a:avLst/>
          </a:prstGeom>
        </p:spPr>
        <p:txBody>
          <a:bodyPr vert="horz" wrap="square" lIns="91440" tIns="45720" rIns="91440" bIns="45720" rtlCol="0" anchor="t">
            <a:spAutoFit/>
          </a:bodyPr>
          <a:lstStyle/>
          <a:p>
            <a:r>
              <a:rPr lang="en-US"/>
              <a:t>Click to edit Master title style</a:t>
            </a:r>
          </a:p>
        </p:txBody>
      </p:sp>
      <p:sp>
        <p:nvSpPr>
          <p:cNvPr id="3" name="Text Placeholder 2"/>
          <p:cNvSpPr>
            <a:spLocks noGrp="1"/>
          </p:cNvSpPr>
          <p:nvPr>
            <p:ph type="body" idx="1"/>
          </p:nvPr>
        </p:nvSpPr>
        <p:spPr>
          <a:xfrm>
            <a:off x="1097541" y="1991171"/>
            <a:ext cx="10703934" cy="4200525"/>
          </a:xfrm>
          <a:prstGeom prst="rect">
            <a:avLst/>
          </a:prstGeom>
        </p:spPr>
        <p:txBody>
          <a:bodyPr vert="horz" lIns="91440" tIns="45720" rIns="91440" bIns="45720" rtlCol="0">
            <a:noAutofit/>
          </a:bodyPr>
          <a:lstStyle/>
          <a:p>
            <a:pPr lvl="0"/>
            <a:r>
              <a:rPr lang="en-US"/>
              <a:t>Edit Master text styles</a:t>
            </a:r>
          </a:p>
          <a:p>
            <a:pPr lvl="1"/>
            <a:r>
              <a:rPr lang="en-US"/>
              <a:t>Second level</a:t>
            </a:r>
          </a:p>
          <a:p>
            <a:pPr lvl="2"/>
            <a:r>
              <a:rPr lang="en-US"/>
              <a:t>Third level</a:t>
            </a:r>
          </a:p>
          <a:p>
            <a:pPr lvl="3"/>
            <a:r>
              <a:rPr lang="en-US"/>
              <a:t>Fourth level</a:t>
            </a:r>
          </a:p>
        </p:txBody>
      </p:sp>
      <p:sp>
        <p:nvSpPr>
          <p:cNvPr id="4" name="Date Placeholder 3">
            <a:extLst>
              <a:ext uri="{FF2B5EF4-FFF2-40B4-BE49-F238E27FC236}">
                <a16:creationId xmlns:a16="http://schemas.microsoft.com/office/drawing/2014/main" id="{BB7C6181-45A7-56E1-D659-5C2A7632C127}"/>
              </a:ext>
            </a:extLst>
          </p:cNvPr>
          <p:cNvSpPr txBox="1">
            <a:spLocks/>
          </p:cNvSpPr>
          <p:nvPr/>
        </p:nvSpPr>
        <p:spPr>
          <a:xfrm>
            <a:off x="11410431" y="6332761"/>
            <a:ext cx="476770" cy="365125"/>
          </a:xfrm>
          <a:prstGeom prst="rect">
            <a:avLst/>
          </a:prstGeom>
        </p:spPr>
        <p:txBody>
          <a:bodyPr vert="horz" wrap="none" lIns="91440" tIns="45720" rIns="91440" bIns="45720" rtlCol="0" anchor="ctr"/>
          <a:lstStyle>
            <a:defPPr>
              <a:defRPr lang="id-ID"/>
            </a:defPPr>
            <a:lvl1pPr marL="0" algn="l"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02E61F0C-A79F-4D00-B70E-1C93C9F667BE}" type="slidenum">
              <a:rPr lang="id-ID" b="1" smtClean="0">
                <a:solidFill>
                  <a:schemeClr val="bg1"/>
                </a:solidFill>
                <a:latin typeface="Segoe UI" panose="020B0502040204020203" pitchFamily="34" charset="0"/>
                <a:ea typeface="Lato" panose="020F0502020204030203" pitchFamily="34" charset="0"/>
                <a:cs typeface="Segoe UI" panose="020B0502040204020203" pitchFamily="34" charset="0"/>
              </a:rPr>
              <a:pPr algn="ctr"/>
              <a:t>‹#›</a:t>
            </a:fld>
            <a:endParaRPr lang="id-ID" b="1">
              <a:solidFill>
                <a:schemeClr val="bg1"/>
              </a:solidFill>
              <a:latin typeface="Segoe UI" panose="020B0502040204020203" pitchFamily="34" charset="0"/>
              <a:ea typeface="Lato" panose="020F0502020204030203" pitchFamily="34" charset="0"/>
              <a:cs typeface="Segoe UI" panose="020B0502040204020203" pitchFamily="34" charset="0"/>
            </a:endParaRPr>
          </a:p>
        </p:txBody>
      </p:sp>
      <p:sp>
        <p:nvSpPr>
          <p:cNvPr id="7" name="TextBox 6">
            <a:extLst>
              <a:ext uri="{FF2B5EF4-FFF2-40B4-BE49-F238E27FC236}">
                <a16:creationId xmlns:a16="http://schemas.microsoft.com/office/drawing/2014/main" id="{5929FF94-DED9-555D-7C0B-4F6B3B7D7AA0}"/>
              </a:ext>
            </a:extLst>
          </p:cNvPr>
          <p:cNvSpPr txBox="1"/>
          <p:nvPr/>
        </p:nvSpPr>
        <p:spPr>
          <a:xfrm>
            <a:off x="569420" y="6409674"/>
            <a:ext cx="3519716" cy="261610"/>
          </a:xfrm>
          <a:prstGeom prst="rect">
            <a:avLst/>
          </a:prstGeom>
          <a:noFill/>
        </p:spPr>
        <p:txBody>
          <a:bodyPr wrap="square" rtlCol="0" anchor="ctr">
            <a:spAutoFit/>
          </a:bodyPr>
          <a:lstStyle/>
          <a:p>
            <a:r>
              <a:rPr lang="en-US" sz="1100" b="0">
                <a:solidFill>
                  <a:prstClr val="black"/>
                </a:solidFill>
                <a:latin typeface="Calibri" panose="020F0502020204030204"/>
              </a:rPr>
              <a:t>© Copyright 2024 Institute of Nuclear Power Operations</a:t>
            </a:r>
          </a:p>
        </p:txBody>
      </p:sp>
      <p:pic>
        <p:nvPicPr>
          <p:cNvPr id="8" name="Picture 7" descr="Logo, icon&#10;&#10;Description automatically generated">
            <a:extLst>
              <a:ext uri="{FF2B5EF4-FFF2-40B4-BE49-F238E27FC236}">
                <a16:creationId xmlns:a16="http://schemas.microsoft.com/office/drawing/2014/main" id="{98AA0B1F-38E0-DAA2-AD14-692090713A11}"/>
              </a:ext>
            </a:extLst>
          </p:cNvPr>
          <p:cNvPicPr>
            <a:picLocks noChangeAspect="1"/>
          </p:cNvPicPr>
          <p:nvPr/>
        </p:nvPicPr>
        <p:blipFill>
          <a:blip r:embed="rId36" cstate="print">
            <a:extLst>
              <a:ext uri="{28A0092B-C50C-407E-A947-70E740481C1C}">
                <a14:useLocalDpi xmlns:a14="http://schemas.microsoft.com/office/drawing/2010/main" val="0"/>
              </a:ext>
            </a:extLst>
          </a:blip>
          <a:stretch>
            <a:fillRect/>
          </a:stretch>
        </p:blipFill>
        <p:spPr>
          <a:xfrm>
            <a:off x="112776" y="6312366"/>
            <a:ext cx="456644" cy="433812"/>
          </a:xfrm>
          <a:prstGeom prst="rect">
            <a:avLst/>
          </a:prstGeom>
        </p:spPr>
      </p:pic>
      <p:graphicFrame>
        <p:nvGraphicFramePr>
          <p:cNvPr id="9" name="Object 8" hidden="1">
            <a:extLst>
              <a:ext uri="{FF2B5EF4-FFF2-40B4-BE49-F238E27FC236}">
                <a16:creationId xmlns:a16="http://schemas.microsoft.com/office/drawing/2014/main" id="{AB11E087-68F8-101A-0E10-923484F93AEA}"/>
              </a:ext>
            </a:extLst>
          </p:cNvPr>
          <p:cNvGraphicFramePr>
            <a:graphicFrameLocks noChangeAspect="1"/>
          </p:cNvGraphicFramePr>
          <p:nvPr userDrawn="1">
            <p:custDataLst>
              <p:tags r:id="rId32"/>
            </p:custDataLst>
            <p:extLst>
              <p:ext uri="{D42A27DB-BD31-4B8C-83A1-F6EECF244321}">
                <p14:modId xmlns:p14="http://schemas.microsoft.com/office/powerpoint/2010/main" val="251738245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name="think-cell Slide" r:id="rId37" imgW="306" imgH="308" progId="TCLayout.ActiveDocument.1">
                  <p:embed/>
                </p:oleObj>
              </mc:Choice>
              <mc:Fallback>
                <p:oleObj name="think-cell Slide" r:id="rId37" imgW="306" imgH="308" progId="TCLayout.ActiveDocument.1">
                  <p:embed/>
                  <p:pic>
                    <p:nvPicPr>
                      <p:cNvPr id="9" name="Object 8" hidden="1">
                        <a:extLst>
                          <a:ext uri="{FF2B5EF4-FFF2-40B4-BE49-F238E27FC236}">
                            <a16:creationId xmlns:a16="http://schemas.microsoft.com/office/drawing/2014/main" id="{AB11E087-68F8-101A-0E10-923484F93AEA}"/>
                          </a:ext>
                        </a:extLst>
                      </p:cNvPr>
                      <p:cNvPicPr/>
                      <p:nvPr/>
                    </p:nvPicPr>
                    <p:blipFill>
                      <a:blip r:embed="rId34"/>
                      <a:stretch>
                        <a:fillRect/>
                      </a:stretch>
                    </p:blipFill>
                    <p:spPr>
                      <a:xfrm>
                        <a:off x="1588" y="1588"/>
                        <a:ext cx="1588" cy="1588"/>
                      </a:xfrm>
                      <a:prstGeom prst="rect">
                        <a:avLst/>
                      </a:prstGeom>
                    </p:spPr>
                  </p:pic>
                </p:oleObj>
              </mc:Fallback>
            </mc:AlternateContent>
          </a:graphicData>
        </a:graphic>
      </p:graphicFrame>
      <p:sp>
        <p:nvSpPr>
          <p:cNvPr id="10" name="TextBox 9">
            <a:extLst>
              <a:ext uri="{FF2B5EF4-FFF2-40B4-BE49-F238E27FC236}">
                <a16:creationId xmlns:a16="http://schemas.microsoft.com/office/drawing/2014/main" id="{F5B80291-DB5F-9D43-51B0-8263170A6919}"/>
              </a:ext>
            </a:extLst>
          </p:cNvPr>
          <p:cNvSpPr txBox="1"/>
          <p:nvPr userDrawn="1"/>
        </p:nvSpPr>
        <p:spPr>
          <a:xfrm>
            <a:off x="569420" y="6409674"/>
            <a:ext cx="3519716" cy="261610"/>
          </a:xfrm>
          <a:prstGeom prst="rect">
            <a:avLst/>
          </a:prstGeom>
          <a:noFill/>
        </p:spPr>
        <p:txBody>
          <a:bodyPr wrap="square" rtlCol="0" anchor="ctr">
            <a:spAutoFit/>
          </a:bodyPr>
          <a:lstStyle/>
          <a:p>
            <a:r>
              <a:rPr lang="en-US" sz="1100" b="0">
                <a:solidFill>
                  <a:prstClr val="black"/>
                </a:solidFill>
                <a:latin typeface="Calibri" panose="020F0502020204030204"/>
              </a:rPr>
              <a:t>© Copyright 2024 Institute of Nuclear Power Operations</a:t>
            </a:r>
          </a:p>
        </p:txBody>
      </p:sp>
      <p:pic>
        <p:nvPicPr>
          <p:cNvPr id="11" name="Picture 10" descr="Logo, icon&#10;&#10;Description automatically generated">
            <a:extLst>
              <a:ext uri="{FF2B5EF4-FFF2-40B4-BE49-F238E27FC236}">
                <a16:creationId xmlns:a16="http://schemas.microsoft.com/office/drawing/2014/main" id="{E7EBBFC0-FE7B-1F55-EB90-7A73043631D0}"/>
              </a:ext>
            </a:extLst>
          </p:cNvPr>
          <p:cNvPicPr>
            <a:picLocks noChangeAspect="1"/>
          </p:cNvPicPr>
          <p:nvPr userDrawn="1"/>
        </p:nvPicPr>
        <p:blipFill>
          <a:blip r:embed="rId36" cstate="print">
            <a:extLst>
              <a:ext uri="{28A0092B-C50C-407E-A947-70E740481C1C}">
                <a14:useLocalDpi xmlns:a14="http://schemas.microsoft.com/office/drawing/2010/main" val="0"/>
              </a:ext>
            </a:extLst>
          </a:blip>
          <a:stretch>
            <a:fillRect/>
          </a:stretch>
        </p:blipFill>
        <p:spPr>
          <a:xfrm>
            <a:off x="112776" y="6312366"/>
            <a:ext cx="456644" cy="433812"/>
          </a:xfrm>
          <a:prstGeom prst="rect">
            <a:avLst/>
          </a:prstGeom>
        </p:spPr>
      </p:pic>
    </p:spTree>
    <p:extLst>
      <p:ext uri="{BB962C8B-B14F-4D97-AF65-F5344CB8AC3E}">
        <p14:creationId xmlns:p14="http://schemas.microsoft.com/office/powerpoint/2010/main" val="4005124990"/>
      </p:ext>
    </p:extLst>
  </p:cSld>
  <p:clrMap bg1="lt1" tx1="dk1" bg2="lt2" tx2="dk2" accent1="accent1" accent2="accent2" accent3="accent3" accent4="accent4" accent5="accent5" accent6="accent6" hlink="hlink" folHlink="folHlink"/>
  <p:sldLayoutIdLst>
    <p:sldLayoutId id="2147483758" r:id="rId1"/>
    <p:sldLayoutId id="2147483759" r:id="rId2"/>
    <p:sldLayoutId id="2147483760" r:id="rId3"/>
    <p:sldLayoutId id="2147483761" r:id="rId4"/>
    <p:sldLayoutId id="2147483762" r:id="rId5"/>
    <p:sldLayoutId id="2147483763" r:id="rId6"/>
    <p:sldLayoutId id="2147483764" r:id="rId7"/>
    <p:sldLayoutId id="2147483765" r:id="rId8"/>
    <p:sldLayoutId id="2147483766" r:id="rId9"/>
    <p:sldLayoutId id="2147483767" r:id="rId10"/>
    <p:sldLayoutId id="2147483768" r:id="rId11"/>
    <p:sldLayoutId id="2147483769" r:id="rId12"/>
    <p:sldLayoutId id="2147483770" r:id="rId13"/>
    <p:sldLayoutId id="2147483771" r:id="rId14"/>
    <p:sldLayoutId id="2147483772" r:id="rId15"/>
    <p:sldLayoutId id="2147483773" r:id="rId16"/>
    <p:sldLayoutId id="2147483774" r:id="rId17"/>
    <p:sldLayoutId id="2147483775" r:id="rId18"/>
    <p:sldLayoutId id="2147483776" r:id="rId19"/>
    <p:sldLayoutId id="2147483777" r:id="rId20"/>
    <p:sldLayoutId id="2147483778" r:id="rId21"/>
    <p:sldLayoutId id="2147483779" r:id="rId22"/>
    <p:sldLayoutId id="2147483780" r:id="rId23"/>
    <p:sldLayoutId id="2147483781" r:id="rId24"/>
    <p:sldLayoutId id="2147483782" r:id="rId25"/>
    <p:sldLayoutId id="2147483783" r:id="rId26"/>
    <p:sldLayoutId id="2147483784" r:id="rId27"/>
    <p:sldLayoutId id="2147483785" r:id="rId28"/>
    <p:sldLayoutId id="2147483786" r:id="rId29"/>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hdr="0" ftr="0" dt="0"/>
  <p:txStyles>
    <p:titleStyle>
      <a:lvl1pPr algn="l" defTabSz="914400" rtl="0" eaLnBrk="1" latinLnBrk="0" hangingPunct="1">
        <a:lnSpc>
          <a:spcPct val="90000"/>
        </a:lnSpc>
        <a:spcBef>
          <a:spcPct val="0"/>
        </a:spcBef>
        <a:buNone/>
        <a:defRPr sz="4400" b="1" i="1" kern="1200" spc="-100" baseline="0">
          <a:gradFill flip="none" rotWithShape="1">
            <a:gsLst>
              <a:gs pos="0">
                <a:schemeClr val="accent4"/>
              </a:gs>
              <a:gs pos="50000">
                <a:srgbClr val="4F3F7D"/>
              </a:gs>
              <a:gs pos="100000">
                <a:schemeClr val="accent1"/>
              </a:gs>
            </a:gsLst>
            <a:lin ang="0" scaled="1"/>
            <a:tileRect/>
          </a:gradFill>
          <a:latin typeface="+mj-lt"/>
          <a:ea typeface="+mj-ea"/>
          <a:cs typeface="+mj-cs"/>
        </a:defRPr>
      </a:lvl1pPr>
    </p:titleStyle>
    <p:bodyStyle>
      <a:lvl1pPr marL="230188" indent="-230188" algn="l" defTabSz="914400" rtl="0" eaLnBrk="1" latinLnBrk="0" hangingPunct="1">
        <a:lnSpc>
          <a:spcPct val="90000"/>
        </a:lnSpc>
        <a:spcBef>
          <a:spcPts val="1000"/>
        </a:spcBef>
        <a:buClr>
          <a:srgbClr val="032C5D"/>
        </a:buClr>
        <a:buFont typeface="Arial" panose="020B0604020202020204" pitchFamily="34" charset="0"/>
        <a:buChar char="•"/>
        <a:defRPr sz="2000" i="1" kern="1200">
          <a:solidFill>
            <a:srgbClr val="032C5D"/>
          </a:solidFill>
          <a:latin typeface="+mn-lt"/>
          <a:ea typeface="+mn-ea"/>
          <a:cs typeface="+mn-cs"/>
        </a:defRPr>
      </a:lvl1pPr>
      <a:lvl2pPr marL="684213" indent="-222250" algn="l" defTabSz="914400" rtl="0" eaLnBrk="1" latinLnBrk="0" hangingPunct="1">
        <a:lnSpc>
          <a:spcPct val="90000"/>
        </a:lnSpc>
        <a:spcBef>
          <a:spcPts val="500"/>
        </a:spcBef>
        <a:buClr>
          <a:srgbClr val="032C5D"/>
        </a:buClr>
        <a:buFont typeface="Calibri" panose="020F0502020204030204" pitchFamily="34" charset="0"/>
        <a:buChar char="−"/>
        <a:defRPr sz="2000" i="1" kern="1200">
          <a:solidFill>
            <a:srgbClr val="032C5D"/>
          </a:solidFill>
          <a:latin typeface="+mn-lt"/>
          <a:ea typeface="+mn-ea"/>
          <a:cs typeface="+mn-cs"/>
        </a:defRPr>
      </a:lvl2pPr>
      <a:lvl3pPr marL="1144588" indent="-230188" algn="l" defTabSz="914400" rtl="0" eaLnBrk="1" latinLnBrk="0" hangingPunct="1">
        <a:lnSpc>
          <a:spcPct val="90000"/>
        </a:lnSpc>
        <a:spcBef>
          <a:spcPts val="500"/>
        </a:spcBef>
        <a:buClr>
          <a:srgbClr val="032C5D"/>
        </a:buClr>
        <a:buFont typeface="Arial" panose="020B0604020202020204" pitchFamily="34" charset="0"/>
        <a:buChar char="•"/>
        <a:defRPr sz="2000" i="1" kern="1200">
          <a:solidFill>
            <a:srgbClr val="032C5D"/>
          </a:solidFill>
          <a:latin typeface="+mn-lt"/>
          <a:ea typeface="+mn-ea"/>
          <a:cs typeface="+mn-cs"/>
        </a:defRPr>
      </a:lvl3pPr>
      <a:lvl4pPr marL="1598613" indent="-222250" algn="l" defTabSz="914400" rtl="0" eaLnBrk="1" latinLnBrk="0" hangingPunct="1">
        <a:lnSpc>
          <a:spcPct val="90000"/>
        </a:lnSpc>
        <a:spcBef>
          <a:spcPts val="500"/>
        </a:spcBef>
        <a:buClr>
          <a:srgbClr val="032C5D"/>
        </a:buClr>
        <a:buFont typeface="Calibri" panose="020F0502020204030204" pitchFamily="34" charset="0"/>
        <a:buChar char="−"/>
        <a:defRPr sz="2000" i="1" kern="1200">
          <a:solidFill>
            <a:srgbClr val="032C5D"/>
          </a:solidFill>
          <a:latin typeface="+mn-lt"/>
          <a:ea typeface="+mn-ea"/>
          <a:cs typeface="+mn-cs"/>
        </a:defRPr>
      </a:lvl4pPr>
      <a:lvl5pPr marL="2057400" indent="-228600" algn="l" defTabSz="914400" rtl="0" eaLnBrk="1" latinLnBrk="0" hangingPunct="1">
        <a:lnSpc>
          <a:spcPct val="90000"/>
        </a:lnSpc>
        <a:spcBef>
          <a:spcPts val="500"/>
        </a:spcBef>
        <a:buClr>
          <a:srgbClr val="032C5D"/>
        </a:buClr>
        <a:buFont typeface="Arial" panose="020B0604020202020204" pitchFamily="34" charset="0"/>
        <a:buChar char="•"/>
        <a:defRPr sz="2400" kern="1200">
          <a:solidFill>
            <a:srgbClr val="567086"/>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p15:clr>
            <a:srgbClr val="F26B43"/>
          </p15:clr>
        </p15:guide>
        <p15:guide id="2" pos="3840">
          <p15:clr>
            <a:srgbClr val="F26B43"/>
          </p15:clr>
        </p15:guide>
      </p15:sldGuideLst>
    </p:ext>
  </p:extLst>
</p:sldMaster>
</file>

<file path=ppt/slideMasters/slideMaster10.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cxnSp>
        <p:nvCxnSpPr>
          <p:cNvPr id="16" name="Straight Connector 15">
            <a:extLst>
              <a:ext uri="{FF2B5EF4-FFF2-40B4-BE49-F238E27FC236}">
                <a16:creationId xmlns:a16="http://schemas.microsoft.com/office/drawing/2014/main" id="{BA43D812-D8BC-4ED7-AB88-FB46D57FB400}"/>
              </a:ext>
            </a:extLst>
          </p:cNvPr>
          <p:cNvCxnSpPr>
            <a:cxnSpLocks/>
          </p:cNvCxnSpPr>
          <p:nvPr userDrawn="1"/>
        </p:nvCxnSpPr>
        <p:spPr>
          <a:xfrm>
            <a:off x="558800" y="563417"/>
            <a:ext cx="11121149" cy="0"/>
          </a:xfrm>
          <a:prstGeom prst="line">
            <a:avLst/>
          </a:prstGeom>
          <a:ln w="79375">
            <a:solidFill>
              <a:schemeClr val="accent2"/>
            </a:solidFill>
          </a:ln>
          <a:effectLst/>
        </p:spPr>
        <p:style>
          <a:lnRef idx="2">
            <a:schemeClr val="accent1"/>
          </a:lnRef>
          <a:fillRef idx="0">
            <a:schemeClr val="accent1"/>
          </a:fillRef>
          <a:effectRef idx="1">
            <a:schemeClr val="accent1"/>
          </a:effectRef>
          <a:fontRef idx="minor">
            <a:schemeClr val="tx1"/>
          </a:fontRef>
        </p:style>
      </p:cxnSp>
      <p:sp>
        <p:nvSpPr>
          <p:cNvPr id="2" name="Title Placeholder 1"/>
          <p:cNvSpPr>
            <a:spLocks noGrp="1"/>
          </p:cNvSpPr>
          <p:nvPr>
            <p:ph type="title"/>
          </p:nvPr>
        </p:nvSpPr>
        <p:spPr bwMode="gray">
          <a:xfrm>
            <a:off x="558800" y="736601"/>
            <a:ext cx="10965813" cy="887344"/>
          </a:xfrm>
          <a:prstGeom prst="rect">
            <a:avLst/>
          </a:prstGeom>
        </p:spPr>
        <p:txBody>
          <a:bodyPr vert="horz" lIns="0" tIns="0" rIns="91440" bIns="45720" rtlCol="0" anchor="t">
            <a:noAutofit/>
          </a:bodyPr>
          <a:lstStyle/>
          <a:p>
            <a:r>
              <a:rPr lang="en-US" dirty="0"/>
              <a:t>Title - Title Case, Arial 28 Pt</a:t>
            </a:r>
            <a:br>
              <a:rPr lang="en-US" dirty="0"/>
            </a:br>
            <a:r>
              <a:rPr lang="en-US" dirty="0"/>
              <a:t>2 Line Max</a:t>
            </a:r>
          </a:p>
        </p:txBody>
      </p:sp>
      <p:sp>
        <p:nvSpPr>
          <p:cNvPr id="8" name="Text Placeholder 7"/>
          <p:cNvSpPr>
            <a:spLocks noGrp="1"/>
          </p:cNvSpPr>
          <p:nvPr>
            <p:ph type="body" idx="1"/>
          </p:nvPr>
        </p:nvSpPr>
        <p:spPr>
          <a:xfrm>
            <a:off x="551813" y="1895878"/>
            <a:ext cx="10972800" cy="4525476"/>
          </a:xfrm>
          <a:prstGeom prst="rect">
            <a:avLst/>
          </a:prstGeom>
        </p:spPr>
        <p:txBody>
          <a:bodyPr vert="horz" lIns="0" tIns="45720" rIns="91440" bIns="45720" rtlCol="0">
            <a:noAutofit/>
          </a:bodyPr>
          <a:lstStyle/>
          <a:p>
            <a:pPr lvl="0"/>
            <a:r>
              <a:rPr lang="en-US" dirty="0"/>
              <a:t>Bullet, Arial regular 14 </a:t>
            </a:r>
            <a:r>
              <a:rPr lang="en-US" dirty="0" err="1"/>
              <a:t>pt</a:t>
            </a:r>
            <a:endParaRPr lang="en-US" dirty="0"/>
          </a:p>
          <a:p>
            <a:pPr lvl="2"/>
            <a:r>
              <a:rPr lang="en-US" dirty="0"/>
              <a:t>Sub-sub-bullet, Arial regular 10 </a:t>
            </a:r>
            <a:r>
              <a:rPr lang="en-US" dirty="0" err="1"/>
              <a:t>pt</a:t>
            </a:r>
            <a:endParaRPr lang="en-US" dirty="0"/>
          </a:p>
          <a:p>
            <a:pPr lvl="3"/>
            <a:r>
              <a:rPr lang="en-US" dirty="0"/>
              <a:t>Sub-sub-sub bullet, Arial regular 10 </a:t>
            </a:r>
            <a:r>
              <a:rPr lang="en-US" dirty="0" err="1"/>
              <a:t>pt</a:t>
            </a:r>
            <a:endParaRPr lang="en-US" dirty="0"/>
          </a:p>
          <a:p>
            <a:pPr lvl="4"/>
            <a:r>
              <a:rPr lang="en-US" dirty="0"/>
              <a:t>Sub-sub-sub-sub bullet, Arial regular 10 </a:t>
            </a:r>
            <a:r>
              <a:rPr lang="en-US" dirty="0" err="1"/>
              <a:t>pt</a:t>
            </a:r>
            <a:endParaRPr lang="en-US" dirty="0"/>
          </a:p>
        </p:txBody>
      </p:sp>
      <p:sp>
        <p:nvSpPr>
          <p:cNvPr id="7" name="Slide Number Placeholder 5"/>
          <p:cNvSpPr>
            <a:spLocks noGrp="1"/>
          </p:cNvSpPr>
          <p:nvPr>
            <p:ph type="sldNum" sz="quarter" idx="4"/>
          </p:nvPr>
        </p:nvSpPr>
        <p:spPr>
          <a:xfrm>
            <a:off x="571562" y="6355065"/>
            <a:ext cx="492719" cy="299129"/>
          </a:xfrm>
          <a:prstGeom prst="rect">
            <a:avLst/>
          </a:prstGeom>
        </p:spPr>
        <p:txBody>
          <a:bodyPr vert="horz" lIns="0" tIns="45720" rIns="0" bIns="45720" rtlCol="0" anchor="ctr"/>
          <a:lstStyle>
            <a:lvl1pPr algn="l">
              <a:defRPr sz="1067">
                <a:solidFill>
                  <a:schemeClr val="tx1"/>
                </a:solidFill>
                <a:latin typeface="Arial" panose="020B0604020202020204" pitchFamily="34" charset="0"/>
                <a:ea typeface="Arial" panose="020B0604020202020204" pitchFamily="34" charset="0"/>
                <a:cs typeface="Arial" charset="0"/>
              </a:defRPr>
            </a:lvl1pPr>
          </a:lstStyle>
          <a:p>
            <a:fld id="{5DCF5B18-1935-AB44-AE6E-C993FDFDD711}" type="slidenum">
              <a:rPr lang="en-US" smtClean="0"/>
              <a:pPr/>
              <a:t>‹#›</a:t>
            </a:fld>
            <a:endParaRPr lang="en-US" dirty="0"/>
          </a:p>
        </p:txBody>
      </p:sp>
      <p:pic>
        <p:nvPicPr>
          <p:cNvPr id="3" name="Picture 2" descr="A picture containing drawing&#10;&#10;Description automatically generated">
            <a:extLst>
              <a:ext uri="{FF2B5EF4-FFF2-40B4-BE49-F238E27FC236}">
                <a16:creationId xmlns:a16="http://schemas.microsoft.com/office/drawing/2014/main" id="{3E07817F-92B5-48EE-A664-E90F58485A88}"/>
              </a:ext>
            </a:extLst>
          </p:cNvPr>
          <p:cNvPicPr>
            <a:picLocks noChangeAspect="1"/>
          </p:cNvPicPr>
          <p:nvPr userDrawn="1"/>
        </p:nvPicPr>
        <p:blipFill>
          <a:blip r:embed="rId33">
            <a:biLevel thresh="75000"/>
            <a:extLst>
              <a:ext uri="{BEBA8EAE-BF5A-486C-A8C5-ECC9F3942E4B}">
                <a14:imgProps xmlns:a14="http://schemas.microsoft.com/office/drawing/2010/main">
                  <a14:imgLayer r:embed="rId34">
                    <a14:imgEffect>
                      <a14:brightnessContrast bright="-40000" contrast="-40000"/>
                    </a14:imgEffect>
                  </a14:imgLayer>
                </a14:imgProps>
              </a:ext>
            </a:extLst>
          </a:blip>
          <a:stretch>
            <a:fillRect/>
          </a:stretch>
        </p:blipFill>
        <p:spPr>
          <a:xfrm>
            <a:off x="10423103" y="6250669"/>
            <a:ext cx="1226588" cy="299129"/>
          </a:xfrm>
          <a:prstGeom prst="rect">
            <a:avLst/>
          </a:prstGeom>
        </p:spPr>
      </p:pic>
    </p:spTree>
    <p:extLst>
      <p:ext uri="{BB962C8B-B14F-4D97-AF65-F5344CB8AC3E}">
        <p14:creationId xmlns:p14="http://schemas.microsoft.com/office/powerpoint/2010/main" val="666883390"/>
      </p:ext>
    </p:extLst>
  </p:cSld>
  <p:clrMap bg1="lt1" tx1="dk1" bg2="lt2" tx2="dk2" accent1="accent1" accent2="accent2" accent3="accent3" accent4="accent4" accent5="accent5" accent6="accent6" hlink="hlink" folHlink="folHlink"/>
  <p:sldLayoutIdLst>
    <p:sldLayoutId id="2147483992" r:id="rId1"/>
    <p:sldLayoutId id="2147483993" r:id="rId2"/>
    <p:sldLayoutId id="2147483994" r:id="rId3"/>
    <p:sldLayoutId id="2147483995" r:id="rId4"/>
    <p:sldLayoutId id="2147483996" r:id="rId5"/>
    <p:sldLayoutId id="2147483997" r:id="rId6"/>
    <p:sldLayoutId id="2147483998" r:id="rId7"/>
    <p:sldLayoutId id="2147483999" r:id="rId8"/>
    <p:sldLayoutId id="2147484000" r:id="rId9"/>
    <p:sldLayoutId id="2147484001" r:id="rId10"/>
    <p:sldLayoutId id="2147484002" r:id="rId11"/>
    <p:sldLayoutId id="2147484003" r:id="rId12"/>
    <p:sldLayoutId id="2147484004" r:id="rId13"/>
    <p:sldLayoutId id="2147484005" r:id="rId14"/>
    <p:sldLayoutId id="2147484006" r:id="rId15"/>
    <p:sldLayoutId id="2147484007" r:id="rId16"/>
    <p:sldLayoutId id="2147484008" r:id="rId17"/>
    <p:sldLayoutId id="2147484009" r:id="rId18"/>
    <p:sldLayoutId id="2147484010" r:id="rId19"/>
    <p:sldLayoutId id="2147484011" r:id="rId20"/>
    <p:sldLayoutId id="2147484012" r:id="rId21"/>
    <p:sldLayoutId id="2147484013" r:id="rId22"/>
    <p:sldLayoutId id="2147484014" r:id="rId23"/>
    <p:sldLayoutId id="2147484015" r:id="rId24"/>
    <p:sldLayoutId id="2147484016" r:id="rId25"/>
    <p:sldLayoutId id="2147484017" r:id="rId26"/>
    <p:sldLayoutId id="2147484018" r:id="rId27"/>
    <p:sldLayoutId id="2147484019" r:id="rId28"/>
    <p:sldLayoutId id="2147484020" r:id="rId29"/>
    <p:sldLayoutId id="2147484021" r:id="rId30"/>
    <p:sldLayoutId id="2147484022" r:id="rId3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609570" rtl="0" eaLnBrk="1" latinLnBrk="0" hangingPunct="1">
        <a:lnSpc>
          <a:spcPct val="90000"/>
        </a:lnSpc>
        <a:spcBef>
          <a:spcPct val="0"/>
        </a:spcBef>
        <a:buNone/>
        <a:defRPr lang="en-US" sz="2667" b="1" kern="1200" dirty="0">
          <a:solidFill>
            <a:schemeClr val="tx1"/>
          </a:solidFill>
          <a:latin typeface="Arial" panose="020B0604020202020204" pitchFamily="34" charset="0"/>
          <a:ea typeface="+mj-ea"/>
          <a:cs typeface="Arial" charset="0"/>
        </a:defRPr>
      </a:lvl1pPr>
    </p:titleStyle>
    <p:bodyStyle>
      <a:lvl1pPr marL="228589" indent="-228589" algn="l" defTabSz="609570" rtl="0" eaLnBrk="1" latinLnBrk="0" hangingPunct="1">
        <a:lnSpc>
          <a:spcPts val="1920"/>
        </a:lnSpc>
        <a:spcBef>
          <a:spcPts val="0"/>
        </a:spcBef>
        <a:spcAft>
          <a:spcPts val="800"/>
        </a:spcAft>
        <a:buClr>
          <a:schemeClr val="tx1"/>
        </a:buClr>
        <a:buSzPct val="110000"/>
        <a:buFont typeface="Wingdings" panose="05000000000000000000" pitchFamily="2" charset="2"/>
        <a:buChar char="§"/>
        <a:defRPr lang="en-US" sz="1867" b="0" kern="1200" spc="3" noProof="0" dirty="0">
          <a:solidFill>
            <a:schemeClr val="tx1"/>
          </a:solidFill>
          <a:latin typeface="Arial" panose="020B0604020202020204" pitchFamily="34" charset="0"/>
          <a:ea typeface="+mn-ea"/>
          <a:cs typeface="+mn-cs"/>
        </a:defRPr>
      </a:lvl1pPr>
      <a:lvl2pPr marL="753496" indent="-228589" algn="l" defTabSz="609570" rtl="0" eaLnBrk="1" latinLnBrk="0" hangingPunct="1">
        <a:lnSpc>
          <a:spcPts val="2240"/>
        </a:lnSpc>
        <a:spcBef>
          <a:spcPts val="0"/>
        </a:spcBef>
        <a:spcAft>
          <a:spcPts val="800"/>
        </a:spcAft>
        <a:buClr>
          <a:schemeClr val="tx1"/>
        </a:buClr>
        <a:buFont typeface="Wingdings" panose="05000000000000000000" pitchFamily="2" charset="2"/>
        <a:buChar char="§"/>
        <a:defRPr sz="1600" b="0" kern="1200" baseline="0">
          <a:solidFill>
            <a:schemeClr val="tx1"/>
          </a:solidFill>
          <a:latin typeface="+mn-lt"/>
          <a:ea typeface="+mn-ea"/>
          <a:cs typeface="+mn-cs"/>
        </a:defRPr>
      </a:lvl2pPr>
      <a:lvl3pPr marL="683650" indent="-228589" algn="l" defTabSz="609570" rtl="0" eaLnBrk="1" latinLnBrk="0" hangingPunct="1">
        <a:lnSpc>
          <a:spcPts val="2240"/>
        </a:lnSpc>
        <a:spcBef>
          <a:spcPts val="0"/>
        </a:spcBef>
        <a:spcAft>
          <a:spcPts val="800"/>
        </a:spcAft>
        <a:buClr>
          <a:schemeClr val="tx1"/>
        </a:buClr>
        <a:buFont typeface="Arial" panose="020B0604020202020204" pitchFamily="34" charset="0"/>
        <a:buChar char="−"/>
        <a:defRPr sz="1333" b="0" kern="1200" baseline="0">
          <a:solidFill>
            <a:schemeClr val="tx1"/>
          </a:solidFill>
          <a:latin typeface="Arial" panose="020B0604020202020204" pitchFamily="34" charset="0"/>
          <a:ea typeface="+mn-ea"/>
          <a:cs typeface="+mn-cs"/>
        </a:defRPr>
      </a:lvl3pPr>
      <a:lvl4pPr marL="1219140" marR="0" indent="-228589" algn="l" defTabSz="609570" rtl="0" eaLnBrk="1" fontAlgn="auto" latinLnBrk="0" hangingPunct="1">
        <a:lnSpc>
          <a:spcPts val="2240"/>
        </a:lnSpc>
        <a:spcBef>
          <a:spcPts val="0"/>
        </a:spcBef>
        <a:spcAft>
          <a:spcPts val="800"/>
        </a:spcAft>
        <a:buClr>
          <a:schemeClr val="tx1"/>
        </a:buClr>
        <a:buSzTx/>
        <a:buFont typeface="Arial" panose="020B0604020202020204" pitchFamily="34" charset="0"/>
        <a:buChar char="−"/>
        <a:tabLst/>
        <a:defRPr sz="1333" b="0" kern="1200">
          <a:solidFill>
            <a:schemeClr val="tx1"/>
          </a:solidFill>
          <a:latin typeface="Arial" panose="020B0604020202020204" pitchFamily="34" charset="0"/>
          <a:ea typeface="+mn-ea"/>
          <a:cs typeface="+mn-cs"/>
        </a:defRPr>
      </a:lvl4pPr>
      <a:lvl5pPr marL="2057298" indent="-228589" algn="l" defTabSz="609570" rtl="0" eaLnBrk="1" latinLnBrk="0" hangingPunct="1">
        <a:lnSpc>
          <a:spcPts val="2240"/>
        </a:lnSpc>
        <a:spcBef>
          <a:spcPts val="0"/>
        </a:spcBef>
        <a:spcAft>
          <a:spcPts val="800"/>
        </a:spcAft>
        <a:buClr>
          <a:schemeClr val="tx1"/>
        </a:buClr>
        <a:buFont typeface="Arial" panose="020B0604020202020204" pitchFamily="34" charset="0"/>
        <a:buChar char="−"/>
        <a:tabLst/>
        <a:defRPr sz="1333" b="0" kern="1200" baseline="0">
          <a:solidFill>
            <a:schemeClr val="tx1"/>
          </a:solidFill>
          <a:latin typeface="Arial" panose="020B0604020202020204" pitchFamily="34" charset="0"/>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70" rtl="0" eaLnBrk="1" latinLnBrk="0" hangingPunct="1">
        <a:defRPr sz="2400" kern="1200">
          <a:solidFill>
            <a:schemeClr val="tx1"/>
          </a:solidFill>
          <a:latin typeface="+mn-lt"/>
          <a:ea typeface="+mn-ea"/>
          <a:cs typeface="+mn-cs"/>
        </a:defRPr>
      </a:lvl1pPr>
      <a:lvl2pPr marL="609570" algn="l" defTabSz="609570" rtl="0" eaLnBrk="1" latinLnBrk="0" hangingPunct="1">
        <a:defRPr sz="2400" kern="1200">
          <a:solidFill>
            <a:schemeClr val="tx1"/>
          </a:solidFill>
          <a:latin typeface="+mn-lt"/>
          <a:ea typeface="+mn-ea"/>
          <a:cs typeface="+mn-cs"/>
        </a:defRPr>
      </a:lvl2pPr>
      <a:lvl3pPr marL="1219140" algn="l" defTabSz="609570" rtl="0" eaLnBrk="1" latinLnBrk="0" hangingPunct="1">
        <a:defRPr sz="2400" kern="1200">
          <a:solidFill>
            <a:schemeClr val="tx1"/>
          </a:solidFill>
          <a:latin typeface="+mn-lt"/>
          <a:ea typeface="+mn-ea"/>
          <a:cs typeface="+mn-cs"/>
        </a:defRPr>
      </a:lvl3pPr>
      <a:lvl4pPr marL="1828709" algn="l" defTabSz="609570" rtl="0" eaLnBrk="1" latinLnBrk="0" hangingPunct="1">
        <a:defRPr sz="2400" kern="1200">
          <a:solidFill>
            <a:schemeClr val="tx1"/>
          </a:solidFill>
          <a:latin typeface="+mn-lt"/>
          <a:ea typeface="+mn-ea"/>
          <a:cs typeface="+mn-cs"/>
        </a:defRPr>
      </a:lvl4pPr>
      <a:lvl5pPr marL="2438278" algn="l" defTabSz="609570" rtl="0" eaLnBrk="1" latinLnBrk="0" hangingPunct="1">
        <a:defRPr sz="2400" kern="1200">
          <a:solidFill>
            <a:schemeClr val="tx1"/>
          </a:solidFill>
          <a:latin typeface="+mn-lt"/>
          <a:ea typeface="+mn-ea"/>
          <a:cs typeface="+mn-cs"/>
        </a:defRPr>
      </a:lvl5pPr>
      <a:lvl6pPr marL="3047848" algn="l" defTabSz="609570" rtl="0" eaLnBrk="1" latinLnBrk="0" hangingPunct="1">
        <a:defRPr sz="2400" kern="1200">
          <a:solidFill>
            <a:schemeClr val="tx1"/>
          </a:solidFill>
          <a:latin typeface="+mn-lt"/>
          <a:ea typeface="+mn-ea"/>
          <a:cs typeface="+mn-cs"/>
        </a:defRPr>
      </a:lvl6pPr>
      <a:lvl7pPr marL="3657418" algn="l" defTabSz="609570" rtl="0" eaLnBrk="1" latinLnBrk="0" hangingPunct="1">
        <a:defRPr sz="2400" kern="1200">
          <a:solidFill>
            <a:schemeClr val="tx1"/>
          </a:solidFill>
          <a:latin typeface="+mn-lt"/>
          <a:ea typeface="+mn-ea"/>
          <a:cs typeface="+mn-cs"/>
        </a:defRPr>
      </a:lvl7pPr>
      <a:lvl8pPr marL="4266987" algn="l" defTabSz="609570" rtl="0" eaLnBrk="1" latinLnBrk="0" hangingPunct="1">
        <a:defRPr sz="2400" kern="1200">
          <a:solidFill>
            <a:schemeClr val="tx1"/>
          </a:solidFill>
          <a:latin typeface="+mn-lt"/>
          <a:ea typeface="+mn-ea"/>
          <a:cs typeface="+mn-cs"/>
        </a:defRPr>
      </a:lvl8pPr>
      <a:lvl9pPr marL="4876557" algn="l" defTabSz="609570" rtl="0" eaLnBrk="1" latinLnBrk="0" hangingPunct="1">
        <a:defRPr sz="2400" kern="1200">
          <a:solidFill>
            <a:schemeClr val="tx1"/>
          </a:solidFill>
          <a:latin typeface="+mn-lt"/>
          <a:ea typeface="+mn-ea"/>
          <a:cs typeface="+mn-cs"/>
        </a:defRPr>
      </a:lvl9pPr>
    </p:otherStyle>
  </p:txStyles>
  <p:extLst>
    <p:ext uri="{27BBF7A9-308A-43DC-89C8-2F10F3537804}">
      <p15:sldGuideLst xmlns:p15="http://schemas.microsoft.com/office/powerpoint/2012/main">
        <p15:guide id="3" pos="757">
          <p15:clr>
            <a:srgbClr val="F26B43"/>
          </p15:clr>
        </p15:guide>
        <p15:guide id="4" pos="264">
          <p15:clr>
            <a:srgbClr val="F26B43"/>
          </p15:clr>
        </p15:guide>
        <p15:guide id="5" pos="694">
          <p15:clr>
            <a:srgbClr val="F26B43"/>
          </p15:clr>
        </p15:guide>
        <p15:guide id="6" pos="1122">
          <p15:clr>
            <a:srgbClr val="F26B43"/>
          </p15:clr>
        </p15:guide>
        <p15:guide id="7" pos="1188">
          <p15:clr>
            <a:srgbClr val="F26B43"/>
          </p15:clr>
        </p15:guide>
        <p15:guide id="8" pos="1554">
          <p15:clr>
            <a:srgbClr val="F26B43"/>
          </p15:clr>
        </p15:guide>
        <p15:guide id="9" pos="1619">
          <p15:clr>
            <a:srgbClr val="F26B43"/>
          </p15:clr>
        </p15:guide>
        <p15:guide id="10" pos="1981">
          <p15:clr>
            <a:srgbClr val="F26B43"/>
          </p15:clr>
        </p15:guide>
        <p15:guide id="11" pos="2413">
          <p15:clr>
            <a:srgbClr val="F26B43"/>
          </p15:clr>
        </p15:guide>
        <p15:guide id="12" pos="2051">
          <p15:clr>
            <a:srgbClr val="F26B43"/>
          </p15:clr>
        </p15:guide>
        <p15:guide id="13" pos="2475">
          <p15:clr>
            <a:srgbClr val="F26B43"/>
          </p15:clr>
        </p15:guide>
        <p15:guide id="14" pos="2841">
          <p15:clr>
            <a:srgbClr val="F26B43"/>
          </p15:clr>
        </p15:guide>
        <p15:guide id="15" pos="2906">
          <p15:clr>
            <a:srgbClr val="F26B43"/>
          </p15:clr>
        </p15:guide>
        <p15:guide id="16" pos="3268">
          <p15:clr>
            <a:srgbClr val="F26B43"/>
          </p15:clr>
        </p15:guide>
        <p15:guide id="17" pos="3331">
          <p15:clr>
            <a:srgbClr val="F26B43"/>
          </p15:clr>
        </p15:guide>
        <p15:guide id="18" pos="3696">
          <p15:clr>
            <a:srgbClr val="F26B43"/>
          </p15:clr>
        </p15:guide>
        <p15:guide id="19" pos="3769">
          <p15:clr>
            <a:srgbClr val="F26B43"/>
          </p15:clr>
        </p15:guide>
        <p15:guide id="20" pos="4134">
          <p15:clr>
            <a:srgbClr val="F26B43"/>
          </p15:clr>
        </p15:guide>
        <p15:guide id="21" pos="4200">
          <p15:clr>
            <a:srgbClr val="F26B43"/>
          </p15:clr>
        </p15:guide>
        <p15:guide id="22" pos="4628">
          <p15:clr>
            <a:srgbClr val="F26B43"/>
          </p15:clr>
        </p15:guide>
        <p15:guide id="23" pos="4562">
          <p15:clr>
            <a:srgbClr val="F26B43"/>
          </p15:clr>
        </p15:guide>
        <p15:guide id="24" pos="4996">
          <p15:clr>
            <a:srgbClr val="F26B43"/>
          </p15:clr>
        </p15:guide>
        <p15:guide id="25" pos="5059">
          <p15:clr>
            <a:srgbClr val="F26B43"/>
          </p15:clr>
        </p15:guide>
        <p15:guide id="26" pos="5516">
          <p15:clr>
            <a:srgbClr val="F26B43"/>
          </p15:clr>
        </p15:guide>
        <p15:guide id="27" orient="horz" pos="724">
          <p15:clr>
            <a:srgbClr val="F26B43"/>
          </p15:clr>
        </p15:guide>
        <p15:guide id="28" orient="horz" pos="793">
          <p15:clr>
            <a:srgbClr val="F26B43"/>
          </p15:clr>
        </p15:guide>
        <p15:guide id="29" orient="horz" pos="1080">
          <p15:clr>
            <a:srgbClr val="F26B43"/>
          </p15:clr>
        </p15:guide>
        <p15:guide id="30" orient="horz" pos="1149">
          <p15:clr>
            <a:srgbClr val="F26B43"/>
          </p15:clr>
        </p15:guide>
        <p15:guide id="31" orient="horz" pos="1438">
          <p15:clr>
            <a:srgbClr val="F26B43"/>
          </p15:clr>
        </p15:guide>
        <p15:guide id="32" orient="horz" pos="1507">
          <p15:clr>
            <a:srgbClr val="F26B43"/>
          </p15:clr>
        </p15:guide>
        <p15:guide id="33" orient="horz" pos="1794">
          <p15:clr>
            <a:srgbClr val="F26B43"/>
          </p15:clr>
        </p15:guide>
        <p15:guide id="34" orient="horz" pos="1860">
          <p15:clr>
            <a:srgbClr val="F26B43"/>
          </p15:clr>
        </p15:guide>
        <p15:guide id="35" orient="horz" pos="2228">
          <p15:clr>
            <a:srgbClr val="F26B43"/>
          </p15:clr>
        </p15:guide>
        <p15:guide id="36" orient="horz" pos="2162">
          <p15:clr>
            <a:srgbClr val="F26B43"/>
          </p15:clr>
        </p15:guide>
        <p15:guide id="37" orient="horz" pos="2518">
          <p15:clr>
            <a:srgbClr val="F26B43"/>
          </p15:clr>
        </p15:guide>
        <p15:guide id="38" orient="horz" pos="2584">
          <p15:clr>
            <a:srgbClr val="F26B43"/>
          </p15:clr>
        </p15:guide>
        <p15:guide id="39" orient="horz" pos="2877">
          <p15:clr>
            <a:srgbClr val="F26B43"/>
          </p15:clr>
        </p15:guide>
        <p15:guide id="40" pos="329">
          <p15:clr>
            <a:srgbClr val="F26B43"/>
          </p15:clr>
        </p15:guide>
        <p15:guide id="41" pos="5448">
          <p15:clr>
            <a:srgbClr val="F26B43"/>
          </p15:clr>
        </p15:guide>
        <p15:guide id="42" orient="horz" pos="2940">
          <p15:clr>
            <a:srgbClr val="F26B43"/>
          </p15:clr>
        </p15:guide>
      </p15:sldGuideLst>
    </p:ext>
  </p:extLst>
</p:sldMaster>
</file>

<file path=ppt/slideMasters/slideMaster11.xml><?xml version="1.0" encoding="utf-8"?>
<p:sldMaster xmlns:a="http://schemas.openxmlformats.org/drawingml/2006/main" xmlns:r="http://schemas.openxmlformats.org/officeDocument/2006/relationships" xmlns:p="http://schemas.openxmlformats.org/presentationml/2006/main" preserve="1">
  <p:cSld>
    <p:bg>
      <p:bgPr>
        <a:solidFill>
          <a:schemeClr val="tx2"/>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998482519"/>
      </p:ext>
    </p:extLst>
  </p:cSld>
  <p:clrMap bg1="lt1" tx1="dk1" bg2="lt2" tx2="dk2" accent1="accent1" accent2="accent2" accent3="accent3" accent4="accent4" accent5="accent5" accent6="accent6" hlink="hlink" folHlink="folHlink"/>
  <p:sldLayoutIdLst>
    <p:sldLayoutId id="2147484024" r:id="rId1"/>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hf sldNum="0" hdr="0" ftr="0" dt="0"/>
  <p:txStyles>
    <p:titleStyle>
      <a:lvl1pPr algn="l" defTabSz="609570" rtl="0" eaLnBrk="1" latinLnBrk="0" hangingPunct="1">
        <a:lnSpc>
          <a:spcPct val="90000"/>
        </a:lnSpc>
        <a:spcBef>
          <a:spcPct val="0"/>
        </a:spcBef>
        <a:buFont typeface="Arial" pitchFamily="34" charset="0"/>
        <a:buNone/>
        <a:defRPr kumimoji="0" lang="en-US" sz="6933" b="1" i="0" u="none" strike="noStrike" kern="1200" cap="none" spc="0" normalizeH="0" baseline="0" noProof="0" dirty="0">
          <a:ln>
            <a:noFill/>
          </a:ln>
          <a:solidFill>
            <a:schemeClr val="bg1"/>
          </a:solidFill>
          <a:effectLst/>
          <a:uLnTx/>
          <a:uFillTx/>
          <a:latin typeface="Helvetica Neue" panose="02000503000000020004"/>
          <a:ea typeface="+mn-ea"/>
          <a:cs typeface="Arial" panose="020B0604020202020204" pitchFamily="34" charset="0"/>
        </a:defRPr>
      </a:lvl1pPr>
    </p:titleStyle>
    <p:bodyStyle>
      <a:lvl1pPr marL="457178" indent="-457178" algn="l" defTabSz="609570" rtl="0" eaLnBrk="1" latinLnBrk="0" hangingPunct="1">
        <a:lnSpc>
          <a:spcPts val="3840"/>
        </a:lnSpc>
        <a:spcBef>
          <a:spcPts val="1600"/>
        </a:spcBef>
        <a:spcAft>
          <a:spcPts val="267"/>
        </a:spcAft>
        <a:buClr>
          <a:schemeClr val="bg1"/>
        </a:buClr>
        <a:buFont typeface="Wingdings" charset="2"/>
        <a:buChar char="§"/>
        <a:defRPr lang="en-US" sz="2400" b="0" i="0" kern="1200" smtClean="0">
          <a:solidFill>
            <a:schemeClr val="bg1"/>
          </a:solidFill>
          <a:latin typeface="Arial" panose="020B0604020202020204" pitchFamily="34" charset="0"/>
          <a:ea typeface="+mj-ea"/>
          <a:cs typeface="Arial" panose="020B0604020202020204" pitchFamily="34" charset="0"/>
        </a:defRPr>
      </a:lvl1pPr>
      <a:lvl2pPr marL="905888" indent="-380981" algn="l" defTabSz="609570" rtl="0" eaLnBrk="1" latinLnBrk="0" hangingPunct="1">
        <a:lnSpc>
          <a:spcPts val="2933"/>
        </a:lnSpc>
        <a:spcBef>
          <a:spcPts val="0"/>
        </a:spcBef>
        <a:spcAft>
          <a:spcPts val="800"/>
        </a:spcAft>
        <a:buClr>
          <a:schemeClr val="bg1"/>
        </a:buClr>
        <a:buFont typeface="Arial"/>
        <a:buChar char="–"/>
        <a:defRPr lang="en-US" sz="2667" b="0" kern="1200" smtClean="0">
          <a:solidFill>
            <a:schemeClr val="bg1"/>
          </a:solidFill>
          <a:latin typeface="+mn-lt"/>
          <a:ea typeface="+mn-ea"/>
          <a:cs typeface="+mn-cs"/>
        </a:defRPr>
      </a:lvl2pPr>
      <a:lvl3pPr marL="1303802" indent="-304784" algn="l" defTabSz="609570" rtl="0" eaLnBrk="1" latinLnBrk="0" hangingPunct="1">
        <a:lnSpc>
          <a:spcPts val="2933"/>
        </a:lnSpc>
        <a:spcBef>
          <a:spcPts val="0"/>
        </a:spcBef>
        <a:spcAft>
          <a:spcPts val="800"/>
        </a:spcAft>
        <a:buClr>
          <a:schemeClr val="bg1"/>
        </a:buClr>
        <a:buFont typeface="Wingdings" charset="2"/>
        <a:buChar char="§"/>
        <a:defRPr lang="en-US" sz="2400" b="0" kern="1200" smtClean="0">
          <a:solidFill>
            <a:schemeClr val="bg1"/>
          </a:solidFill>
          <a:latin typeface="+mn-lt"/>
          <a:ea typeface="+mn-ea"/>
          <a:cs typeface="+mn-cs"/>
        </a:defRPr>
      </a:lvl3pPr>
      <a:lvl4pPr marL="1760979" marR="0" indent="-304784" algn="l" defTabSz="609570" rtl="0" eaLnBrk="1" fontAlgn="auto" latinLnBrk="0" hangingPunct="1">
        <a:lnSpc>
          <a:spcPts val="2933"/>
        </a:lnSpc>
        <a:spcBef>
          <a:spcPts val="0"/>
        </a:spcBef>
        <a:spcAft>
          <a:spcPts val="800"/>
        </a:spcAft>
        <a:buClr>
          <a:schemeClr val="bg1"/>
        </a:buClr>
        <a:buSzTx/>
        <a:buFont typeface="Arial"/>
        <a:buChar char="–"/>
        <a:tabLst/>
        <a:defRPr lang="en-US" sz="2133" b="0" kern="1200" smtClean="0">
          <a:solidFill>
            <a:schemeClr val="bg1"/>
          </a:solidFill>
          <a:latin typeface="+mn-lt"/>
          <a:ea typeface="+mn-ea"/>
          <a:cs typeface="+mn-cs"/>
        </a:defRPr>
      </a:lvl4pPr>
      <a:lvl5pPr marL="2133493" indent="-304784" algn="l" defTabSz="609570" rtl="0" eaLnBrk="1" latinLnBrk="0" hangingPunct="1">
        <a:lnSpc>
          <a:spcPts val="2933"/>
        </a:lnSpc>
        <a:spcBef>
          <a:spcPts val="0"/>
        </a:spcBef>
        <a:spcAft>
          <a:spcPts val="800"/>
        </a:spcAft>
        <a:buClr>
          <a:schemeClr val="bg1"/>
        </a:buClr>
        <a:buFont typeface="Wingdings" charset="2"/>
        <a:buChar char="§"/>
        <a:tabLst/>
        <a:defRPr lang="en-US" sz="2133" b="0" kern="1200" baseline="0" smtClean="0">
          <a:solidFill>
            <a:schemeClr val="bg1"/>
          </a:solidFill>
          <a:latin typeface="+mn-lt"/>
          <a:ea typeface="+mn-ea"/>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70" rtl="0" eaLnBrk="1" latinLnBrk="0" hangingPunct="1">
        <a:defRPr sz="2400" kern="1200">
          <a:solidFill>
            <a:schemeClr val="tx1"/>
          </a:solidFill>
          <a:latin typeface="+mn-lt"/>
          <a:ea typeface="+mn-ea"/>
          <a:cs typeface="+mn-cs"/>
        </a:defRPr>
      </a:lvl1pPr>
      <a:lvl2pPr marL="609570" algn="l" defTabSz="609570" rtl="0" eaLnBrk="1" latinLnBrk="0" hangingPunct="1">
        <a:defRPr sz="2400" kern="1200">
          <a:solidFill>
            <a:schemeClr val="tx1"/>
          </a:solidFill>
          <a:latin typeface="+mn-lt"/>
          <a:ea typeface="+mn-ea"/>
          <a:cs typeface="+mn-cs"/>
        </a:defRPr>
      </a:lvl2pPr>
      <a:lvl3pPr marL="1219140" algn="l" defTabSz="609570" rtl="0" eaLnBrk="1" latinLnBrk="0" hangingPunct="1">
        <a:defRPr sz="2400" kern="1200">
          <a:solidFill>
            <a:schemeClr val="tx1"/>
          </a:solidFill>
          <a:latin typeface="+mn-lt"/>
          <a:ea typeface="+mn-ea"/>
          <a:cs typeface="+mn-cs"/>
        </a:defRPr>
      </a:lvl3pPr>
      <a:lvl4pPr marL="1828709" algn="l" defTabSz="609570" rtl="0" eaLnBrk="1" latinLnBrk="0" hangingPunct="1">
        <a:defRPr sz="2400" kern="1200">
          <a:solidFill>
            <a:schemeClr val="tx1"/>
          </a:solidFill>
          <a:latin typeface="+mn-lt"/>
          <a:ea typeface="+mn-ea"/>
          <a:cs typeface="+mn-cs"/>
        </a:defRPr>
      </a:lvl4pPr>
      <a:lvl5pPr marL="2438278" algn="l" defTabSz="609570" rtl="0" eaLnBrk="1" latinLnBrk="0" hangingPunct="1">
        <a:defRPr sz="2400" kern="1200">
          <a:solidFill>
            <a:schemeClr val="tx1"/>
          </a:solidFill>
          <a:latin typeface="+mn-lt"/>
          <a:ea typeface="+mn-ea"/>
          <a:cs typeface="+mn-cs"/>
        </a:defRPr>
      </a:lvl5pPr>
      <a:lvl6pPr marL="3047848" algn="l" defTabSz="609570" rtl="0" eaLnBrk="1" latinLnBrk="0" hangingPunct="1">
        <a:defRPr sz="2400" kern="1200">
          <a:solidFill>
            <a:schemeClr val="tx1"/>
          </a:solidFill>
          <a:latin typeface="+mn-lt"/>
          <a:ea typeface="+mn-ea"/>
          <a:cs typeface="+mn-cs"/>
        </a:defRPr>
      </a:lvl6pPr>
      <a:lvl7pPr marL="3657418" algn="l" defTabSz="609570" rtl="0" eaLnBrk="1" latinLnBrk="0" hangingPunct="1">
        <a:defRPr sz="2400" kern="1200">
          <a:solidFill>
            <a:schemeClr val="tx1"/>
          </a:solidFill>
          <a:latin typeface="+mn-lt"/>
          <a:ea typeface="+mn-ea"/>
          <a:cs typeface="+mn-cs"/>
        </a:defRPr>
      </a:lvl7pPr>
      <a:lvl8pPr marL="4266987" algn="l" defTabSz="609570" rtl="0" eaLnBrk="1" latinLnBrk="0" hangingPunct="1">
        <a:defRPr sz="2400" kern="1200">
          <a:solidFill>
            <a:schemeClr val="tx1"/>
          </a:solidFill>
          <a:latin typeface="+mn-lt"/>
          <a:ea typeface="+mn-ea"/>
          <a:cs typeface="+mn-cs"/>
        </a:defRPr>
      </a:lvl8pPr>
      <a:lvl9pPr marL="4876557" algn="l" defTabSz="609570" rtl="0" eaLnBrk="1" latinLnBrk="0" hangingPunct="1">
        <a:defRPr sz="24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01B7533-25A8-49FE-94BC-0C2CB7899A3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E0588D92-EFF2-4C68-A69F-337A9723DF1E}"/>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88B40BB-332F-44A3-9F29-170D2D8B6253}"/>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endParaRPr lang="en-US"/>
          </a:p>
        </p:txBody>
      </p:sp>
      <p:sp>
        <p:nvSpPr>
          <p:cNvPr id="5" name="Footer Placeholder 4">
            <a:extLst>
              <a:ext uri="{FF2B5EF4-FFF2-40B4-BE49-F238E27FC236}">
                <a16:creationId xmlns:a16="http://schemas.microsoft.com/office/drawing/2014/main" id="{E442ADCD-3629-407E-95B3-0375130A828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lang="en-US" sz="900" b="1" kern="1200" dirty="0">
                <a:solidFill>
                  <a:schemeClr val="tx1"/>
                </a:solidFill>
                <a:latin typeface="+mn-lt"/>
                <a:ea typeface="+mn-ea"/>
                <a:cs typeface="+mn-cs"/>
              </a:defRPr>
            </a:lvl1pPr>
          </a:lstStyle>
          <a:p>
            <a:r>
              <a:rPr lang="en-US"/>
              <a:t>Open Distribution</a:t>
            </a:r>
          </a:p>
        </p:txBody>
      </p:sp>
      <p:sp>
        <p:nvSpPr>
          <p:cNvPr id="6" name="Slide Number Placeholder 5">
            <a:extLst>
              <a:ext uri="{FF2B5EF4-FFF2-40B4-BE49-F238E27FC236}">
                <a16:creationId xmlns:a16="http://schemas.microsoft.com/office/drawing/2014/main" id="{50392EA0-2263-4DF0-85E2-91E3CA7D050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316051F-4359-496E-92A0-5D913EDCCF56}" type="slidenum">
              <a:rPr lang="en-US" smtClean="0"/>
              <a:t>‹#›</a:t>
            </a:fld>
            <a:endParaRPr lang="en-US"/>
          </a:p>
        </p:txBody>
      </p:sp>
    </p:spTree>
    <p:extLst>
      <p:ext uri="{BB962C8B-B14F-4D97-AF65-F5344CB8AC3E}">
        <p14:creationId xmlns:p14="http://schemas.microsoft.com/office/powerpoint/2010/main" val="1839617927"/>
      </p:ext>
    </p:extLst>
  </p:cSld>
  <p:clrMap bg1="lt1" tx1="dk1" bg2="lt2" tx2="dk2" accent1="accent1" accent2="accent2" accent3="accent3" accent4="accent4" accent5="accent5" accent6="accent6" hlink="hlink" folHlink="folHlink"/>
  <p:sldLayoutIdLst>
    <p:sldLayoutId id="2147483788" r:id="rId1"/>
    <p:sldLayoutId id="2147483789" r:id="rId2"/>
    <p:sldLayoutId id="2147483790" r:id="rId3"/>
    <p:sldLayoutId id="2147483791" r:id="rId4"/>
    <p:sldLayoutId id="2147483792" r:id="rId5"/>
    <p:sldLayoutId id="2147483793" r:id="rId6"/>
    <p:sldLayoutId id="2147483794" r:id="rId7"/>
    <p:sldLayoutId id="2147483795" r:id="rId8"/>
    <p:sldLayoutId id="2147483796" r:id="rId9"/>
    <p:sldLayoutId id="2147483797" r:id="rId10"/>
    <p:sldLayoutId id="2147483798" r:id="rId11"/>
    <p:sldLayoutId id="2147483799" r:id="rId12"/>
    <p:sldLayoutId id="2147483800" r:id="rId13"/>
  </p:sldLayoutIdLst>
  <p:hf hdr="0" dt="0"/>
  <p:txStyles>
    <p:titleStyle>
      <a:lvl1pPr algn="l" defTabSz="914400" rtl="0" eaLnBrk="1" latinLnBrk="0" hangingPunct="1">
        <a:lnSpc>
          <a:spcPct val="90000"/>
        </a:lnSpc>
        <a:spcBef>
          <a:spcPct val="0"/>
        </a:spcBef>
        <a:buNone/>
        <a:defRPr sz="4400" b="1" kern="1200">
          <a:solidFill>
            <a:srgbClr val="002654"/>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32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800" kern="1200">
          <a:solidFill>
            <a:srgbClr val="002654"/>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400" kern="1200">
          <a:solidFill>
            <a:srgbClr val="001489"/>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6" name="Rectangle 21">
            <a:extLst>
              <a:ext uri="{FF2B5EF4-FFF2-40B4-BE49-F238E27FC236}">
                <a16:creationId xmlns:a16="http://schemas.microsoft.com/office/drawing/2014/main" id="{5DF57B04-D6F9-4D53-867D-F4768956F1F6}"/>
              </a:ext>
            </a:extLst>
          </p:cNvPr>
          <p:cNvSpPr/>
          <p:nvPr/>
        </p:nvSpPr>
        <p:spPr>
          <a:xfrm>
            <a:off x="0" y="6675437"/>
            <a:ext cx="12192000" cy="184150"/>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1026" name="Rectangle 2"/>
          <p:cNvSpPr>
            <a:spLocks noGrp="1" noChangeArrowheads="1"/>
          </p:cNvSpPr>
          <p:nvPr>
            <p:ph type="title"/>
          </p:nvPr>
        </p:nvSpPr>
        <p:spPr bwMode="auto">
          <a:xfrm>
            <a:off x="365760" y="182563"/>
            <a:ext cx="11460480" cy="73152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normAutofit/>
          </a:bodyPr>
          <a:lstStyle/>
          <a:p>
            <a:pPr lvl="0"/>
            <a:r>
              <a:rPr lang="en-US"/>
              <a:t>Click to edit Master title style</a:t>
            </a:r>
          </a:p>
        </p:txBody>
      </p:sp>
      <p:sp>
        <p:nvSpPr>
          <p:cNvPr id="1027" name="Rectangle 3"/>
          <p:cNvSpPr>
            <a:spLocks noGrp="1" noChangeArrowheads="1"/>
          </p:cNvSpPr>
          <p:nvPr>
            <p:ph type="body" idx="1"/>
          </p:nvPr>
        </p:nvSpPr>
        <p:spPr bwMode="auto">
          <a:xfrm>
            <a:off x="365760" y="1005840"/>
            <a:ext cx="11460480" cy="551688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12" name="Text Box 47"/>
          <p:cNvSpPr txBox="1">
            <a:spLocks noChangeArrowheads="1"/>
          </p:cNvSpPr>
          <p:nvPr/>
        </p:nvSpPr>
        <p:spPr bwMode="auto">
          <a:xfrm>
            <a:off x="4656903" y="6659790"/>
            <a:ext cx="2861682" cy="215444"/>
          </a:xfrm>
          <a:prstGeom prst="rect">
            <a:avLst/>
          </a:prstGeom>
          <a:noFill/>
          <a:ln w="9525">
            <a:noFill/>
            <a:miter lim="800000"/>
            <a:headEnd/>
            <a:tailEnd/>
          </a:ln>
          <a:effectLst/>
        </p:spPr>
        <p:txBody>
          <a:bodyPr wrap="none">
            <a:spAutoFit/>
          </a:bodyPr>
          <a:lstStyle/>
          <a:p>
            <a:pPr algn="ctr">
              <a:spcBef>
                <a:spcPts val="0"/>
              </a:spcBef>
            </a:pPr>
            <a:r>
              <a:rPr lang="en-US" sz="800">
                <a:solidFill>
                  <a:schemeClr val="tx1">
                    <a:lumMod val="50000"/>
                    <a:lumOff val="50000"/>
                  </a:schemeClr>
                </a:solidFill>
                <a:latin typeface="Calibri Light" panose="020F0302020204030204" pitchFamily="34" charset="0"/>
                <a:cs typeface="Calibri Light" panose="020F0302020204030204" pitchFamily="34" charset="0"/>
              </a:rPr>
              <a:t>© 2024 Electric Power Research Institute, Inc. All rights reserved.</a:t>
            </a:r>
          </a:p>
        </p:txBody>
      </p:sp>
      <p:sp>
        <p:nvSpPr>
          <p:cNvPr id="1060" name="Text Box 36"/>
          <p:cNvSpPr txBox="1">
            <a:spLocks noChangeArrowheads="1"/>
          </p:cNvSpPr>
          <p:nvPr/>
        </p:nvSpPr>
        <p:spPr bwMode="auto">
          <a:xfrm>
            <a:off x="81280" y="6659790"/>
            <a:ext cx="810684" cy="215444"/>
          </a:xfrm>
          <a:prstGeom prst="rect">
            <a:avLst/>
          </a:prstGeom>
          <a:noFill/>
          <a:ln w="9525">
            <a:noFill/>
            <a:miter lim="800000"/>
            <a:headEnd/>
            <a:tailEnd/>
          </a:ln>
          <a:effectLst/>
        </p:spPr>
        <p:txBody>
          <a:bodyPr>
            <a:spAutoFit/>
          </a:bodyPr>
          <a:lstStyle/>
          <a:p>
            <a:pPr algn="l">
              <a:spcBef>
                <a:spcPts val="0"/>
              </a:spcBef>
            </a:pPr>
            <a:fld id="{324FBA8B-C479-4BF9-A515-8ED623D42A4A}" type="slidenum">
              <a:rPr lang="en-US" sz="800">
                <a:solidFill>
                  <a:schemeClr val="tx1">
                    <a:lumMod val="50000"/>
                    <a:lumOff val="50000"/>
                  </a:schemeClr>
                </a:solidFill>
              </a:rPr>
              <a:pPr algn="l">
                <a:spcBef>
                  <a:spcPts val="0"/>
                </a:spcBef>
              </a:pPr>
              <a:t>‹#›</a:t>
            </a:fld>
            <a:endParaRPr lang="en-US" sz="800">
              <a:solidFill>
                <a:schemeClr val="tx1">
                  <a:lumMod val="50000"/>
                  <a:lumOff val="50000"/>
                </a:schemeClr>
              </a:solidFill>
            </a:endParaRPr>
          </a:p>
        </p:txBody>
      </p:sp>
      <p:sp>
        <p:nvSpPr>
          <p:cNvPr id="11" name="Rectangle 10"/>
          <p:cNvSpPr/>
          <p:nvPr/>
        </p:nvSpPr>
        <p:spPr bwMode="auto">
          <a:xfrm rot="5400000" flipH="1">
            <a:off x="6044268" y="-6044268"/>
            <a:ext cx="103465" cy="12192001"/>
          </a:xfrm>
          <a:prstGeom prst="rect">
            <a:avLst/>
          </a:prstGeom>
          <a:solidFill>
            <a:srgbClr val="0040C0"/>
          </a:solidFill>
          <a:ln w="9525" cap="flat" cmpd="sng" algn="ctr">
            <a:noFill/>
            <a:prstDash val="solid"/>
            <a:round/>
            <a:headEnd type="none" w="med" len="med"/>
            <a:tailEnd type="none" w="med" len="med"/>
          </a:ln>
          <a:effectLst/>
        </p:spPr>
        <p:txBody>
          <a:bodyPr vert="horz" wrap="square" lIns="91440" tIns="45720" rIns="91440" bIns="45720" numCol="1" rtlCol="0" anchor="ctr" anchorCtr="0" compatLnSpc="1">
            <a:prstTxWarp prst="textNoShape">
              <a:avLst/>
            </a:prstTxWarp>
          </a:bodyPr>
          <a:lstStyle/>
          <a:p>
            <a:pPr marL="219075" marR="0" indent="-219075" algn="ctr" defTabSz="914400" rtl="0" eaLnBrk="0" fontAlgn="base" latinLnBrk="0" hangingPunct="0">
              <a:lnSpc>
                <a:spcPct val="100000"/>
              </a:lnSpc>
              <a:spcBef>
                <a:spcPct val="50000"/>
              </a:spcBef>
              <a:spcAft>
                <a:spcPct val="0"/>
              </a:spcAft>
              <a:buClrTx/>
              <a:buSzTx/>
              <a:buFontTx/>
              <a:buNone/>
              <a:tabLst/>
            </a:pPr>
            <a:endParaRPr kumimoji="0" lang="en-US" sz="1600" b="0" i="0" u="none" strike="noStrike" cap="none" normalizeH="0" baseline="0">
              <a:ln>
                <a:noFill/>
              </a:ln>
              <a:solidFill>
                <a:srgbClr val="000000"/>
              </a:solidFill>
              <a:effectLst/>
              <a:latin typeface="Arial" charset="0"/>
            </a:endParaRPr>
          </a:p>
        </p:txBody>
      </p:sp>
      <p:pic>
        <p:nvPicPr>
          <p:cNvPr id="4" name="Graphic 3">
            <a:extLst>
              <a:ext uri="{FF2B5EF4-FFF2-40B4-BE49-F238E27FC236}">
                <a16:creationId xmlns:a16="http://schemas.microsoft.com/office/drawing/2014/main" id="{3AD1C04C-FF14-E24F-BEA1-4C27E3938429}"/>
              </a:ext>
            </a:extLst>
          </p:cNvPr>
          <p:cNvPicPr>
            <a:picLocks noChangeAspect="1"/>
          </p:cNvPicPr>
          <p:nvPr/>
        </p:nvPicPr>
        <p:blipFill>
          <a:blip r:embed="rId25">
            <a:extLst>
              <a:ext uri="{28A0092B-C50C-407E-A947-70E740481C1C}">
                <a14:useLocalDpi xmlns:a14="http://schemas.microsoft.com/office/drawing/2010/main"/>
              </a:ext>
              <a:ext uri="{96DAC541-7B7A-43D3-8B79-37D633B846F1}">
                <asvg:svgBlip xmlns:asvg="http://schemas.microsoft.com/office/drawing/2016/SVG/main" r:embed="rId26"/>
              </a:ext>
            </a:extLst>
          </a:blip>
          <a:stretch>
            <a:fillRect/>
          </a:stretch>
        </p:blipFill>
        <p:spPr>
          <a:xfrm>
            <a:off x="11533578" y="6719007"/>
            <a:ext cx="570318" cy="110658"/>
          </a:xfrm>
          <a:prstGeom prst="rect">
            <a:avLst/>
          </a:prstGeom>
        </p:spPr>
      </p:pic>
    </p:spTree>
    <p:extLst>
      <p:ext uri="{BB962C8B-B14F-4D97-AF65-F5344CB8AC3E}">
        <p14:creationId xmlns:p14="http://schemas.microsoft.com/office/powerpoint/2010/main" val="1295721400"/>
      </p:ext>
    </p:extLst>
  </p:cSld>
  <p:clrMap bg1="lt1" tx1="dk1" bg2="lt2" tx2="dk2" accent1="accent1" accent2="accent2" accent3="accent3" accent4="accent4" accent5="accent5" accent6="accent6" hlink="hlink" folHlink="folHlink"/>
  <p:sldLayoutIdLst>
    <p:sldLayoutId id="2147483802" r:id="rId1"/>
    <p:sldLayoutId id="2147483803" r:id="rId2"/>
    <p:sldLayoutId id="2147483804" r:id="rId3"/>
    <p:sldLayoutId id="2147483805" r:id="rId4"/>
    <p:sldLayoutId id="2147483806" r:id="rId5"/>
    <p:sldLayoutId id="2147483807" r:id="rId6"/>
    <p:sldLayoutId id="2147483808" r:id="rId7"/>
    <p:sldLayoutId id="2147483809" r:id="rId8"/>
    <p:sldLayoutId id="2147483810" r:id="rId9"/>
    <p:sldLayoutId id="2147483811" r:id="rId10"/>
    <p:sldLayoutId id="2147483812" r:id="rId11"/>
    <p:sldLayoutId id="2147483813" r:id="rId12"/>
    <p:sldLayoutId id="2147483814" r:id="rId13"/>
    <p:sldLayoutId id="2147483815" r:id="rId14"/>
    <p:sldLayoutId id="2147483816" r:id="rId15"/>
    <p:sldLayoutId id="2147483817" r:id="rId16"/>
    <p:sldLayoutId id="2147483818" r:id="rId17"/>
    <p:sldLayoutId id="2147483819" r:id="rId18"/>
    <p:sldLayoutId id="2147483820" r:id="rId19"/>
    <p:sldLayoutId id="2147483821" r:id="rId20"/>
    <p:sldLayoutId id="2147483822" r:id="rId21"/>
    <p:sldLayoutId id="2147483823" r:id="rId22"/>
    <p:sldLayoutId id="2147483824" r:id="rId23"/>
  </p:sldLayoutIdLst>
  <p:txStyles>
    <p:titleStyle>
      <a:lvl1pPr algn="l" rtl="0" eaLnBrk="1" fontAlgn="base" hangingPunct="1">
        <a:lnSpc>
          <a:spcPct val="100000"/>
        </a:lnSpc>
        <a:spcBef>
          <a:spcPct val="0"/>
        </a:spcBef>
        <a:spcAft>
          <a:spcPct val="0"/>
        </a:spcAft>
        <a:defRPr sz="3200" b="1">
          <a:solidFill>
            <a:schemeClr val="tx1"/>
          </a:solidFill>
          <a:latin typeface="+mj-lt"/>
          <a:ea typeface="+mj-ea"/>
          <a:cs typeface="+mj-cs"/>
        </a:defRPr>
      </a:lvl1pPr>
      <a:lvl2pPr algn="l" rtl="0" eaLnBrk="1" fontAlgn="base" hangingPunct="1">
        <a:lnSpc>
          <a:spcPct val="95000"/>
        </a:lnSpc>
        <a:spcBef>
          <a:spcPct val="0"/>
        </a:spcBef>
        <a:spcAft>
          <a:spcPct val="0"/>
        </a:spcAft>
        <a:defRPr sz="2800" b="1">
          <a:solidFill>
            <a:schemeClr val="tx2"/>
          </a:solidFill>
          <a:latin typeface="Arial" charset="0"/>
        </a:defRPr>
      </a:lvl2pPr>
      <a:lvl3pPr algn="l" rtl="0" eaLnBrk="1" fontAlgn="base" hangingPunct="1">
        <a:lnSpc>
          <a:spcPct val="95000"/>
        </a:lnSpc>
        <a:spcBef>
          <a:spcPct val="0"/>
        </a:spcBef>
        <a:spcAft>
          <a:spcPct val="0"/>
        </a:spcAft>
        <a:defRPr sz="2800" b="1">
          <a:solidFill>
            <a:schemeClr val="tx2"/>
          </a:solidFill>
          <a:latin typeface="Arial" charset="0"/>
        </a:defRPr>
      </a:lvl3pPr>
      <a:lvl4pPr algn="l" rtl="0" eaLnBrk="1" fontAlgn="base" hangingPunct="1">
        <a:lnSpc>
          <a:spcPct val="95000"/>
        </a:lnSpc>
        <a:spcBef>
          <a:spcPct val="0"/>
        </a:spcBef>
        <a:spcAft>
          <a:spcPct val="0"/>
        </a:spcAft>
        <a:defRPr sz="2800" b="1">
          <a:solidFill>
            <a:schemeClr val="tx2"/>
          </a:solidFill>
          <a:latin typeface="Arial" charset="0"/>
        </a:defRPr>
      </a:lvl4pPr>
      <a:lvl5pPr algn="l" rtl="0" eaLnBrk="1" fontAlgn="base" hangingPunct="1">
        <a:lnSpc>
          <a:spcPct val="95000"/>
        </a:lnSpc>
        <a:spcBef>
          <a:spcPct val="0"/>
        </a:spcBef>
        <a:spcAft>
          <a:spcPct val="0"/>
        </a:spcAft>
        <a:defRPr sz="2800" b="1">
          <a:solidFill>
            <a:schemeClr val="tx2"/>
          </a:solidFill>
          <a:latin typeface="Arial" charset="0"/>
        </a:defRPr>
      </a:lvl5pPr>
      <a:lvl6pPr marL="457200" algn="l" rtl="0" eaLnBrk="1" fontAlgn="base" hangingPunct="1">
        <a:lnSpc>
          <a:spcPct val="95000"/>
        </a:lnSpc>
        <a:spcBef>
          <a:spcPct val="0"/>
        </a:spcBef>
        <a:spcAft>
          <a:spcPct val="0"/>
        </a:spcAft>
        <a:defRPr sz="2800" b="1">
          <a:solidFill>
            <a:schemeClr val="tx2"/>
          </a:solidFill>
          <a:latin typeface="Arial" charset="0"/>
        </a:defRPr>
      </a:lvl6pPr>
      <a:lvl7pPr marL="914400" algn="l" rtl="0" eaLnBrk="1" fontAlgn="base" hangingPunct="1">
        <a:lnSpc>
          <a:spcPct val="95000"/>
        </a:lnSpc>
        <a:spcBef>
          <a:spcPct val="0"/>
        </a:spcBef>
        <a:spcAft>
          <a:spcPct val="0"/>
        </a:spcAft>
        <a:defRPr sz="2800" b="1">
          <a:solidFill>
            <a:schemeClr val="tx2"/>
          </a:solidFill>
          <a:latin typeface="Arial" charset="0"/>
        </a:defRPr>
      </a:lvl7pPr>
      <a:lvl8pPr marL="1371600" algn="l" rtl="0" eaLnBrk="1" fontAlgn="base" hangingPunct="1">
        <a:lnSpc>
          <a:spcPct val="95000"/>
        </a:lnSpc>
        <a:spcBef>
          <a:spcPct val="0"/>
        </a:spcBef>
        <a:spcAft>
          <a:spcPct val="0"/>
        </a:spcAft>
        <a:defRPr sz="2800" b="1">
          <a:solidFill>
            <a:schemeClr val="tx2"/>
          </a:solidFill>
          <a:latin typeface="Arial" charset="0"/>
        </a:defRPr>
      </a:lvl8pPr>
      <a:lvl9pPr marL="1828800" algn="l" rtl="0" eaLnBrk="1" fontAlgn="base" hangingPunct="1">
        <a:lnSpc>
          <a:spcPct val="95000"/>
        </a:lnSpc>
        <a:spcBef>
          <a:spcPct val="0"/>
        </a:spcBef>
        <a:spcAft>
          <a:spcPct val="0"/>
        </a:spcAft>
        <a:defRPr sz="2800" b="1">
          <a:solidFill>
            <a:schemeClr val="tx2"/>
          </a:solidFill>
          <a:latin typeface="Arial" charset="0"/>
        </a:defRPr>
      </a:lvl9pPr>
    </p:titleStyle>
    <p:bodyStyle>
      <a:lvl1pPr marL="231775" indent="-231775" algn="l" rtl="0" eaLnBrk="1" fontAlgn="base" hangingPunct="1">
        <a:lnSpc>
          <a:spcPct val="100000"/>
        </a:lnSpc>
        <a:spcBef>
          <a:spcPct val="0"/>
        </a:spcBef>
        <a:spcAft>
          <a:spcPts val="600"/>
        </a:spcAft>
        <a:buClr>
          <a:schemeClr val="tx1">
            <a:lumMod val="65000"/>
            <a:lumOff val="35000"/>
          </a:schemeClr>
        </a:buClr>
        <a:buSzPct val="80000"/>
        <a:buFont typeface="Wingdings" panose="05000000000000000000" pitchFamily="2" charset="2"/>
        <a:buChar char="§"/>
        <a:defRPr sz="3200">
          <a:solidFill>
            <a:schemeClr val="tx1"/>
          </a:solidFill>
          <a:latin typeface="+mn-lt"/>
          <a:ea typeface="+mn-ea"/>
          <a:cs typeface="+mn-cs"/>
        </a:defRPr>
      </a:lvl1pPr>
      <a:lvl2pPr marL="566738" indent="-279400" algn="l" rtl="0" eaLnBrk="1" fontAlgn="base" hangingPunct="1">
        <a:lnSpc>
          <a:spcPct val="100000"/>
        </a:lnSpc>
        <a:spcBef>
          <a:spcPct val="0"/>
        </a:spcBef>
        <a:spcAft>
          <a:spcPts val="600"/>
        </a:spcAft>
        <a:buClr>
          <a:schemeClr val="tx1">
            <a:lumMod val="65000"/>
            <a:lumOff val="35000"/>
          </a:schemeClr>
        </a:buClr>
        <a:buSzPct val="80000"/>
        <a:buChar char="–"/>
        <a:defRPr sz="2800">
          <a:solidFill>
            <a:schemeClr val="tx1"/>
          </a:solidFill>
          <a:latin typeface="+mn-lt"/>
        </a:defRPr>
      </a:lvl2pPr>
      <a:lvl3pPr marL="855663" indent="-223838" algn="l" rtl="0" eaLnBrk="1" fontAlgn="base" hangingPunct="1">
        <a:lnSpc>
          <a:spcPct val="100000"/>
        </a:lnSpc>
        <a:spcBef>
          <a:spcPct val="0"/>
        </a:spcBef>
        <a:spcAft>
          <a:spcPts val="600"/>
        </a:spcAft>
        <a:buClr>
          <a:schemeClr val="tx1">
            <a:lumMod val="65000"/>
            <a:lumOff val="35000"/>
          </a:schemeClr>
        </a:buClr>
        <a:buSzPct val="80000"/>
        <a:buFont typeface="Wingdings" panose="05000000000000000000" pitchFamily="2" charset="2"/>
        <a:buChar char="§"/>
        <a:defRPr sz="2800">
          <a:solidFill>
            <a:schemeClr val="tx1"/>
          </a:solidFill>
          <a:latin typeface="+mn-lt"/>
        </a:defRPr>
      </a:lvl3pPr>
      <a:lvl4pPr marL="1262063" indent="-288925" algn="l" rtl="0" eaLnBrk="1" fontAlgn="base" hangingPunct="1">
        <a:lnSpc>
          <a:spcPct val="100000"/>
        </a:lnSpc>
        <a:spcBef>
          <a:spcPct val="0"/>
        </a:spcBef>
        <a:spcAft>
          <a:spcPts val="600"/>
        </a:spcAft>
        <a:buClr>
          <a:schemeClr val="tx1">
            <a:lumMod val="65000"/>
            <a:lumOff val="35000"/>
          </a:schemeClr>
        </a:buClr>
        <a:buSzPct val="80000"/>
        <a:buChar char="–"/>
        <a:defRPr sz="2800">
          <a:solidFill>
            <a:schemeClr val="tx1"/>
          </a:solidFill>
          <a:latin typeface="+mn-lt"/>
        </a:defRPr>
      </a:lvl4pPr>
      <a:lvl5pPr marL="1538288" indent="-225425" algn="l" rtl="0" eaLnBrk="1" fontAlgn="base" hangingPunct="1">
        <a:lnSpc>
          <a:spcPct val="100000"/>
        </a:lnSpc>
        <a:spcBef>
          <a:spcPct val="0"/>
        </a:spcBef>
        <a:spcAft>
          <a:spcPts val="600"/>
        </a:spcAft>
        <a:buClr>
          <a:schemeClr val="tx1">
            <a:lumMod val="65000"/>
            <a:lumOff val="35000"/>
          </a:schemeClr>
        </a:buClr>
        <a:buSzPct val="80000"/>
        <a:buFont typeface="Wingdings" panose="05000000000000000000" pitchFamily="2" charset="2"/>
        <a:buChar char="§"/>
        <a:defRPr sz="2800">
          <a:solidFill>
            <a:schemeClr val="tx1"/>
          </a:solidFill>
          <a:latin typeface="+mn-lt"/>
        </a:defRPr>
      </a:lvl5pPr>
      <a:lvl6pPr marL="1944688" indent="-174625" algn="l" rtl="0" eaLnBrk="1" fontAlgn="base" hangingPunct="1">
        <a:lnSpc>
          <a:spcPct val="95000"/>
        </a:lnSpc>
        <a:spcBef>
          <a:spcPct val="0"/>
        </a:spcBef>
        <a:spcAft>
          <a:spcPct val="25000"/>
        </a:spcAft>
        <a:buChar char="•"/>
        <a:defRPr sz="2400">
          <a:solidFill>
            <a:srgbClr val="000000"/>
          </a:solidFill>
          <a:latin typeface="+mn-lt"/>
        </a:defRPr>
      </a:lvl6pPr>
      <a:lvl7pPr marL="2401888" indent="-174625" algn="l" rtl="0" eaLnBrk="1" fontAlgn="base" hangingPunct="1">
        <a:lnSpc>
          <a:spcPct val="95000"/>
        </a:lnSpc>
        <a:spcBef>
          <a:spcPct val="0"/>
        </a:spcBef>
        <a:spcAft>
          <a:spcPct val="25000"/>
        </a:spcAft>
        <a:buChar char="•"/>
        <a:defRPr sz="2400">
          <a:solidFill>
            <a:srgbClr val="000000"/>
          </a:solidFill>
          <a:latin typeface="+mn-lt"/>
        </a:defRPr>
      </a:lvl7pPr>
      <a:lvl8pPr marL="2859088" indent="-174625" algn="l" rtl="0" eaLnBrk="1" fontAlgn="base" hangingPunct="1">
        <a:lnSpc>
          <a:spcPct val="95000"/>
        </a:lnSpc>
        <a:spcBef>
          <a:spcPct val="0"/>
        </a:spcBef>
        <a:spcAft>
          <a:spcPct val="25000"/>
        </a:spcAft>
        <a:buChar char="•"/>
        <a:defRPr sz="2400">
          <a:solidFill>
            <a:srgbClr val="000000"/>
          </a:solidFill>
          <a:latin typeface="+mn-lt"/>
        </a:defRPr>
      </a:lvl8pPr>
      <a:lvl9pPr marL="3316288" indent="-174625" algn="l" rtl="0" eaLnBrk="1" fontAlgn="base" hangingPunct="1">
        <a:lnSpc>
          <a:spcPct val="95000"/>
        </a:lnSpc>
        <a:spcBef>
          <a:spcPct val="0"/>
        </a:spcBef>
        <a:spcAft>
          <a:spcPct val="25000"/>
        </a:spcAft>
        <a:buChar char="•"/>
        <a:defRPr sz="2400">
          <a:solidFill>
            <a:srgbClr val="000000"/>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solidFill>
          <a:schemeClr val="accent5"/>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02373875"/>
      </p:ext>
    </p:extLst>
  </p:cSld>
  <p:clrMap bg1="lt1" tx1="dk1" bg2="lt2" tx2="dk2" accent1="accent1" accent2="accent2" accent3="accent3" accent4="accent4" accent5="accent5" accent6="accent6" hlink="hlink" folHlink="folHlink"/>
  <p:sldLayoutIdLst>
    <p:sldLayoutId id="2147483826" r:id="rId1"/>
    <p:sldLayoutId id="2147483827" r:id="rId2"/>
    <p:sldLayoutId id="2147483828" r:id="rId3"/>
    <p:sldLayoutId id="2147483829" r:id="rId4"/>
    <p:sldLayoutId id="2147483830" r:id="rId5"/>
    <p:sldLayoutId id="2147483831" r:id="rId6"/>
    <p:sldLayoutId id="2147483832" r:id="rId7"/>
    <p:sldLayoutId id="2147483833" r:id="rId8"/>
    <p:sldLayoutId id="2147483834" r:id="rId9"/>
    <p:sldLayoutId id="2147483835" r:id="rId10"/>
    <p:sldLayoutId id="2147483836" r:id="rId11"/>
    <p:sldLayoutId id="2147483837" r:id="rId12"/>
    <p:sldLayoutId id="2147483838" r:id="rId13"/>
    <p:sldLayoutId id="2147483839" r:id="rId14"/>
    <p:sldLayoutId id="2147483840" r:id="rId15"/>
    <p:sldLayoutId id="2147483841" r:id="rId16"/>
    <p:sldLayoutId id="2147483842" r:id="rId17"/>
    <p:sldLayoutId id="2147483843" r:id="rId18"/>
    <p:sldLayoutId id="2147483844" r:id="rId19"/>
    <p:sldLayoutId id="2147483845" r:id="rId20"/>
    <p:sldLayoutId id="2147483846" r:id="rId21"/>
    <p:sldLayoutId id="2147483847" r:id="rId22"/>
    <p:sldLayoutId id="2147483848" r:id="rId23"/>
    <p:sldLayoutId id="2147483849" r:id="rId24"/>
    <p:sldLayoutId id="2147483850" r:id="rId25"/>
    <p:sldLayoutId id="2147483851" r:id="rId26"/>
    <p:sldLayoutId id="2147483852" r:id="rId27"/>
    <p:sldLayoutId id="2147483853" r:id="rId28"/>
    <p:sldLayoutId id="2147483854" r:id="rId29"/>
  </p:sldLayoutIdLst>
  <p:txStyles>
    <p:titleStyle>
      <a:lvl1pPr algn="ctr" defTabSz="609570" rtl="0" eaLnBrk="1" fontAlgn="base" hangingPunct="1">
        <a:spcBef>
          <a:spcPct val="0"/>
        </a:spcBef>
        <a:spcAft>
          <a:spcPct val="0"/>
        </a:spcAft>
        <a:defRPr sz="5867" kern="1200">
          <a:solidFill>
            <a:schemeClr val="tx1"/>
          </a:solidFill>
          <a:latin typeface="+mj-lt"/>
          <a:ea typeface="ＭＳ Ｐゴシック" charset="0"/>
          <a:cs typeface="ＭＳ Ｐゴシック" charset="0"/>
        </a:defRPr>
      </a:lvl1pPr>
      <a:lvl2pPr algn="ctr" defTabSz="609570" rtl="0" eaLnBrk="1" fontAlgn="base" hangingPunct="1">
        <a:spcBef>
          <a:spcPct val="0"/>
        </a:spcBef>
        <a:spcAft>
          <a:spcPct val="0"/>
        </a:spcAft>
        <a:defRPr sz="5867">
          <a:solidFill>
            <a:schemeClr val="tx1"/>
          </a:solidFill>
          <a:latin typeface="Arial" charset="0"/>
          <a:ea typeface="ＭＳ Ｐゴシック" charset="0"/>
          <a:cs typeface="ＭＳ Ｐゴシック" charset="0"/>
        </a:defRPr>
      </a:lvl2pPr>
      <a:lvl3pPr algn="ctr" defTabSz="609570" rtl="0" eaLnBrk="1" fontAlgn="base" hangingPunct="1">
        <a:spcBef>
          <a:spcPct val="0"/>
        </a:spcBef>
        <a:spcAft>
          <a:spcPct val="0"/>
        </a:spcAft>
        <a:defRPr sz="5867">
          <a:solidFill>
            <a:schemeClr val="tx1"/>
          </a:solidFill>
          <a:latin typeface="Arial" charset="0"/>
          <a:ea typeface="ＭＳ Ｐゴシック" charset="0"/>
          <a:cs typeface="ＭＳ Ｐゴシック" charset="0"/>
        </a:defRPr>
      </a:lvl3pPr>
      <a:lvl4pPr algn="ctr" defTabSz="609570" rtl="0" eaLnBrk="1" fontAlgn="base" hangingPunct="1">
        <a:spcBef>
          <a:spcPct val="0"/>
        </a:spcBef>
        <a:spcAft>
          <a:spcPct val="0"/>
        </a:spcAft>
        <a:defRPr sz="5867">
          <a:solidFill>
            <a:schemeClr val="tx1"/>
          </a:solidFill>
          <a:latin typeface="Arial" charset="0"/>
          <a:ea typeface="ＭＳ Ｐゴシック" charset="0"/>
          <a:cs typeface="ＭＳ Ｐゴシック" charset="0"/>
        </a:defRPr>
      </a:lvl4pPr>
      <a:lvl5pPr algn="ctr" defTabSz="609570" rtl="0" eaLnBrk="1" fontAlgn="base" hangingPunct="1">
        <a:spcBef>
          <a:spcPct val="0"/>
        </a:spcBef>
        <a:spcAft>
          <a:spcPct val="0"/>
        </a:spcAft>
        <a:defRPr sz="5867">
          <a:solidFill>
            <a:schemeClr val="tx1"/>
          </a:solidFill>
          <a:latin typeface="Arial" charset="0"/>
          <a:ea typeface="ＭＳ Ｐゴシック" charset="0"/>
          <a:cs typeface="ＭＳ Ｐゴシック" charset="0"/>
        </a:defRPr>
      </a:lvl5pPr>
      <a:lvl6pPr marL="609570" algn="ctr" defTabSz="609570" rtl="0" eaLnBrk="1" fontAlgn="base" hangingPunct="1">
        <a:spcBef>
          <a:spcPct val="0"/>
        </a:spcBef>
        <a:spcAft>
          <a:spcPct val="0"/>
        </a:spcAft>
        <a:defRPr sz="5867">
          <a:solidFill>
            <a:schemeClr val="tx1"/>
          </a:solidFill>
          <a:latin typeface="Calibri" charset="0"/>
          <a:ea typeface="ＭＳ Ｐゴシック" charset="0"/>
          <a:cs typeface="ＭＳ Ｐゴシック" charset="0"/>
        </a:defRPr>
      </a:lvl6pPr>
      <a:lvl7pPr marL="1219140" algn="ctr" defTabSz="609570" rtl="0" eaLnBrk="1" fontAlgn="base" hangingPunct="1">
        <a:spcBef>
          <a:spcPct val="0"/>
        </a:spcBef>
        <a:spcAft>
          <a:spcPct val="0"/>
        </a:spcAft>
        <a:defRPr sz="5867">
          <a:solidFill>
            <a:schemeClr val="tx1"/>
          </a:solidFill>
          <a:latin typeface="Calibri" charset="0"/>
          <a:ea typeface="ＭＳ Ｐゴシック" charset="0"/>
          <a:cs typeface="ＭＳ Ｐゴシック" charset="0"/>
        </a:defRPr>
      </a:lvl7pPr>
      <a:lvl8pPr marL="1828709" algn="ctr" defTabSz="609570" rtl="0" eaLnBrk="1" fontAlgn="base" hangingPunct="1">
        <a:spcBef>
          <a:spcPct val="0"/>
        </a:spcBef>
        <a:spcAft>
          <a:spcPct val="0"/>
        </a:spcAft>
        <a:defRPr sz="5867">
          <a:solidFill>
            <a:schemeClr val="tx1"/>
          </a:solidFill>
          <a:latin typeface="Calibri" charset="0"/>
          <a:ea typeface="ＭＳ Ｐゴシック" charset="0"/>
          <a:cs typeface="ＭＳ Ｐゴシック" charset="0"/>
        </a:defRPr>
      </a:lvl8pPr>
      <a:lvl9pPr marL="2438278" algn="ctr" defTabSz="609570" rtl="0" eaLnBrk="1" fontAlgn="base" hangingPunct="1">
        <a:spcBef>
          <a:spcPct val="0"/>
        </a:spcBef>
        <a:spcAft>
          <a:spcPct val="0"/>
        </a:spcAft>
        <a:defRPr sz="5867">
          <a:solidFill>
            <a:schemeClr val="tx1"/>
          </a:solidFill>
          <a:latin typeface="Calibri" charset="0"/>
          <a:ea typeface="ＭＳ Ｐゴシック" charset="0"/>
          <a:cs typeface="ＭＳ Ｐゴシック" charset="0"/>
        </a:defRPr>
      </a:lvl9pPr>
    </p:titleStyle>
    <p:bodyStyle>
      <a:lvl1pPr marL="457178" indent="-457178" algn="l" defTabSz="609570" rtl="0" eaLnBrk="1" fontAlgn="base" hangingPunct="1">
        <a:spcBef>
          <a:spcPct val="20000"/>
        </a:spcBef>
        <a:spcAft>
          <a:spcPct val="0"/>
        </a:spcAft>
        <a:buFont typeface="Arial" charset="0"/>
        <a:buChar char="•"/>
        <a:defRPr sz="4267" kern="1200">
          <a:solidFill>
            <a:schemeClr val="tx1"/>
          </a:solidFill>
          <a:latin typeface="+mn-lt"/>
          <a:ea typeface="ＭＳ Ｐゴシック" charset="0"/>
          <a:cs typeface="ＭＳ Ｐゴシック" charset="0"/>
        </a:defRPr>
      </a:lvl1pPr>
      <a:lvl2pPr marL="990550" indent="-380981" algn="l" defTabSz="609570" rtl="0" eaLnBrk="1" fontAlgn="base" hangingPunct="1">
        <a:spcBef>
          <a:spcPct val="20000"/>
        </a:spcBef>
        <a:spcAft>
          <a:spcPct val="0"/>
        </a:spcAft>
        <a:buFont typeface="Arial" charset="0"/>
        <a:buChar char="–"/>
        <a:defRPr sz="3733" kern="1200">
          <a:solidFill>
            <a:schemeClr val="tx1"/>
          </a:solidFill>
          <a:latin typeface="+mn-lt"/>
          <a:ea typeface="ＭＳ Ｐゴシック" charset="0"/>
          <a:cs typeface="+mn-cs"/>
        </a:defRPr>
      </a:lvl2pPr>
      <a:lvl3pPr marL="1523925" indent="-304784" algn="l" defTabSz="609570"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mn-cs"/>
        </a:defRPr>
      </a:lvl3pPr>
      <a:lvl4pPr marL="2133493" indent="-304784" algn="l" defTabSz="609570" rtl="0" eaLnBrk="1" fontAlgn="base" hangingPunct="1">
        <a:spcBef>
          <a:spcPct val="20000"/>
        </a:spcBef>
        <a:spcAft>
          <a:spcPct val="0"/>
        </a:spcAft>
        <a:buFont typeface="Arial" charset="0"/>
        <a:buChar char="–"/>
        <a:defRPr sz="2667" kern="1200">
          <a:solidFill>
            <a:schemeClr val="tx1"/>
          </a:solidFill>
          <a:latin typeface="+mn-lt"/>
          <a:ea typeface="ＭＳ Ｐゴシック" charset="0"/>
          <a:cs typeface="+mn-cs"/>
        </a:defRPr>
      </a:lvl4pPr>
      <a:lvl5pPr marL="2743062" indent="-304784" algn="l" defTabSz="609570" rtl="0" eaLnBrk="1" fontAlgn="base" hangingPunct="1">
        <a:spcBef>
          <a:spcPct val="20000"/>
        </a:spcBef>
        <a:spcAft>
          <a:spcPct val="0"/>
        </a:spcAft>
        <a:buFont typeface="Arial" charset="0"/>
        <a:buChar char="»"/>
        <a:defRPr sz="2667" kern="1200">
          <a:solidFill>
            <a:schemeClr val="tx1"/>
          </a:solidFill>
          <a:latin typeface="+mn-lt"/>
          <a:ea typeface="ＭＳ Ｐゴシック" charset="0"/>
          <a:cs typeface="+mn-cs"/>
        </a:defRPr>
      </a:lvl5pPr>
      <a:lvl6pPr marL="3352632" indent="-304784" algn="l" defTabSz="609570" rtl="0" eaLnBrk="1" latinLnBrk="0" hangingPunct="1">
        <a:spcBef>
          <a:spcPct val="20000"/>
        </a:spcBef>
        <a:buFont typeface="Arial"/>
        <a:buChar char="•"/>
        <a:defRPr sz="2667" kern="1200">
          <a:solidFill>
            <a:schemeClr val="tx1"/>
          </a:solidFill>
          <a:latin typeface="+mn-lt"/>
          <a:ea typeface="+mn-ea"/>
          <a:cs typeface="+mn-cs"/>
        </a:defRPr>
      </a:lvl6pPr>
      <a:lvl7pPr marL="3962202" indent="-304784" algn="l" defTabSz="609570" rtl="0" eaLnBrk="1" latinLnBrk="0" hangingPunct="1">
        <a:spcBef>
          <a:spcPct val="20000"/>
        </a:spcBef>
        <a:buFont typeface="Arial"/>
        <a:buChar char="•"/>
        <a:defRPr sz="2667" kern="1200">
          <a:solidFill>
            <a:schemeClr val="tx1"/>
          </a:solidFill>
          <a:latin typeface="+mn-lt"/>
          <a:ea typeface="+mn-ea"/>
          <a:cs typeface="+mn-cs"/>
        </a:defRPr>
      </a:lvl7pPr>
      <a:lvl8pPr marL="4571772" indent="-304784" algn="l" defTabSz="609570" rtl="0" eaLnBrk="1" latinLnBrk="0" hangingPunct="1">
        <a:spcBef>
          <a:spcPct val="20000"/>
        </a:spcBef>
        <a:buFont typeface="Arial"/>
        <a:buChar char="•"/>
        <a:defRPr sz="2667" kern="1200">
          <a:solidFill>
            <a:schemeClr val="tx1"/>
          </a:solidFill>
          <a:latin typeface="+mn-lt"/>
          <a:ea typeface="+mn-ea"/>
          <a:cs typeface="+mn-cs"/>
        </a:defRPr>
      </a:lvl8pPr>
      <a:lvl9pPr marL="5181341" indent="-304784" algn="l" defTabSz="609570"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70" rtl="0" eaLnBrk="1" latinLnBrk="0" hangingPunct="1">
        <a:defRPr sz="2400" kern="1200">
          <a:solidFill>
            <a:schemeClr val="tx1"/>
          </a:solidFill>
          <a:latin typeface="+mn-lt"/>
          <a:ea typeface="+mn-ea"/>
          <a:cs typeface="+mn-cs"/>
        </a:defRPr>
      </a:lvl1pPr>
      <a:lvl2pPr marL="609570" algn="l" defTabSz="609570" rtl="0" eaLnBrk="1" latinLnBrk="0" hangingPunct="1">
        <a:defRPr sz="2400" kern="1200">
          <a:solidFill>
            <a:schemeClr val="tx1"/>
          </a:solidFill>
          <a:latin typeface="+mn-lt"/>
          <a:ea typeface="+mn-ea"/>
          <a:cs typeface="+mn-cs"/>
        </a:defRPr>
      </a:lvl2pPr>
      <a:lvl3pPr marL="1219140" algn="l" defTabSz="609570" rtl="0" eaLnBrk="1" latinLnBrk="0" hangingPunct="1">
        <a:defRPr sz="2400" kern="1200">
          <a:solidFill>
            <a:schemeClr val="tx1"/>
          </a:solidFill>
          <a:latin typeface="+mn-lt"/>
          <a:ea typeface="+mn-ea"/>
          <a:cs typeface="+mn-cs"/>
        </a:defRPr>
      </a:lvl3pPr>
      <a:lvl4pPr marL="1828709" algn="l" defTabSz="609570" rtl="0" eaLnBrk="1" latinLnBrk="0" hangingPunct="1">
        <a:defRPr sz="2400" kern="1200">
          <a:solidFill>
            <a:schemeClr val="tx1"/>
          </a:solidFill>
          <a:latin typeface="+mn-lt"/>
          <a:ea typeface="+mn-ea"/>
          <a:cs typeface="+mn-cs"/>
        </a:defRPr>
      </a:lvl4pPr>
      <a:lvl5pPr marL="2438278" algn="l" defTabSz="609570" rtl="0" eaLnBrk="1" latinLnBrk="0" hangingPunct="1">
        <a:defRPr sz="2400" kern="1200">
          <a:solidFill>
            <a:schemeClr val="tx1"/>
          </a:solidFill>
          <a:latin typeface="+mn-lt"/>
          <a:ea typeface="+mn-ea"/>
          <a:cs typeface="+mn-cs"/>
        </a:defRPr>
      </a:lvl5pPr>
      <a:lvl6pPr marL="3047848" algn="l" defTabSz="609570" rtl="0" eaLnBrk="1" latinLnBrk="0" hangingPunct="1">
        <a:defRPr sz="2400" kern="1200">
          <a:solidFill>
            <a:schemeClr val="tx1"/>
          </a:solidFill>
          <a:latin typeface="+mn-lt"/>
          <a:ea typeface="+mn-ea"/>
          <a:cs typeface="+mn-cs"/>
        </a:defRPr>
      </a:lvl6pPr>
      <a:lvl7pPr marL="3657418" algn="l" defTabSz="609570" rtl="0" eaLnBrk="1" latinLnBrk="0" hangingPunct="1">
        <a:defRPr sz="2400" kern="1200">
          <a:solidFill>
            <a:schemeClr val="tx1"/>
          </a:solidFill>
          <a:latin typeface="+mn-lt"/>
          <a:ea typeface="+mn-ea"/>
          <a:cs typeface="+mn-cs"/>
        </a:defRPr>
      </a:lvl7pPr>
      <a:lvl8pPr marL="4266987" algn="l" defTabSz="609570" rtl="0" eaLnBrk="1" latinLnBrk="0" hangingPunct="1">
        <a:defRPr sz="2400" kern="1200">
          <a:solidFill>
            <a:schemeClr val="tx1"/>
          </a:solidFill>
          <a:latin typeface="+mn-lt"/>
          <a:ea typeface="+mn-ea"/>
          <a:cs typeface="+mn-cs"/>
        </a:defRPr>
      </a:lvl8pPr>
      <a:lvl9pPr marL="4876557" algn="l" defTabSz="609570" rtl="0" eaLnBrk="1" latinLnBrk="0" hangingPunct="1">
        <a:defRPr sz="24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solidFill>
          <a:srgbClr val="FDFDFD"/>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428619717"/>
      </p:ext>
    </p:extLst>
  </p:cSld>
  <p:clrMap bg1="lt1" tx1="dk1" bg2="lt2" tx2="dk2" accent1="accent1" accent2="accent2" accent3="accent3" accent4="accent4" accent5="accent5" accent6="accent6" hlink="hlink" folHlink="folHlink"/>
  <p:sldLayoutIdLst>
    <p:sldLayoutId id="2147483856" r:id="rId1"/>
    <p:sldLayoutId id="2147483857" r:id="rId2"/>
    <p:sldLayoutId id="2147483858" r:id="rId3"/>
    <p:sldLayoutId id="2147483859" r:id="rId4"/>
    <p:sldLayoutId id="2147483860" r:id="rId5"/>
    <p:sldLayoutId id="2147483861" r:id="rId6"/>
    <p:sldLayoutId id="2147483862" r:id="rId7"/>
    <p:sldLayoutId id="2147483863" r:id="rId8"/>
    <p:sldLayoutId id="2147483864" r:id="rId9"/>
    <p:sldLayoutId id="2147483865" r:id="rId10"/>
    <p:sldLayoutId id="2147483866" r:id="rId11"/>
    <p:sldLayoutId id="2147483867" r:id="rId12"/>
    <p:sldLayoutId id="2147483868" r:id="rId13"/>
    <p:sldLayoutId id="2147483869" r:id="rId14"/>
    <p:sldLayoutId id="2147483870" r:id="rId15"/>
    <p:sldLayoutId id="2147483871" r:id="rId16"/>
    <p:sldLayoutId id="2147483872" r:id="rId17"/>
    <p:sldLayoutId id="2147483873" r:id="rId18"/>
    <p:sldLayoutId id="2147483874" r:id="rId19"/>
    <p:sldLayoutId id="2147483875" r:id="rId20"/>
    <p:sldLayoutId id="2147483876" r:id="rId21"/>
    <p:sldLayoutId id="2147483877" r:id="rId22"/>
    <p:sldLayoutId id="2147483878" r:id="rId23"/>
    <p:sldLayoutId id="2147483879" r:id="rId24"/>
    <p:sldLayoutId id="2147483880" r:id="rId25"/>
    <p:sldLayoutId id="2147483881" r:id="rId26"/>
    <p:sldLayoutId id="2147483882" r:id="rId27"/>
    <p:sldLayoutId id="2147483883" r:id="rId28"/>
    <p:sldLayoutId id="2147483884" r:id="rId29"/>
    <p:sldLayoutId id="2147483885" r:id="rId30"/>
    <p:sldLayoutId id="2147483886" r:id="rId31"/>
    <p:sldLayoutId id="2147483887" r:id="rId32"/>
    <p:sldLayoutId id="2147483888" r:id="rId33"/>
    <p:sldLayoutId id="2147483889" r:id="rId34"/>
    <p:sldLayoutId id="2147483890" r:id="rId35"/>
    <p:sldLayoutId id="2147483891" r:id="rId36"/>
    <p:sldLayoutId id="2147483892" r:id="rId37"/>
    <p:sldLayoutId id="2147483893" r:id="rId38"/>
    <p:sldLayoutId id="2147483894" r:id="rId39"/>
    <p:sldLayoutId id="2147483895" r:id="rId40"/>
    <p:sldLayoutId id="2147483896" r:id="rId41"/>
    <p:sldLayoutId id="2147483897" r:id="rId42"/>
    <p:sldLayoutId id="2147483898" r:id="rId43"/>
    <p:sldLayoutId id="2147483899" r:id="rId44"/>
    <p:sldLayoutId id="2147483900" r:id="rId45"/>
    <p:sldLayoutId id="2147483901" r:id="rId46"/>
    <p:sldLayoutId id="2147483902" r:id="rId47"/>
    <p:sldLayoutId id="2147483903" r:id="rId48"/>
    <p:sldLayoutId id="2147483904" r:id="rId49"/>
    <p:sldLayoutId id="2147483905" r:id="rId50"/>
    <p:sldLayoutId id="2147483906" r:id="rId51"/>
  </p:sldLayoutIdLst>
  <p:txStyles>
    <p:titleStyle>
      <a:lvl1pPr algn="ctr" defTabSz="609585" rtl="0" eaLnBrk="1" fontAlgn="base" hangingPunct="1">
        <a:spcBef>
          <a:spcPct val="0"/>
        </a:spcBef>
        <a:spcAft>
          <a:spcPct val="0"/>
        </a:spcAft>
        <a:defRPr sz="5867" kern="1200">
          <a:solidFill>
            <a:schemeClr val="tx1"/>
          </a:solidFill>
          <a:latin typeface="+mj-lt"/>
          <a:ea typeface="ＭＳ Ｐゴシック" charset="0"/>
          <a:cs typeface="ＭＳ Ｐゴシック" charset="0"/>
        </a:defRPr>
      </a:lvl1pPr>
      <a:lvl2pPr algn="ctr" defTabSz="609585" rtl="0" eaLnBrk="1" fontAlgn="base" hangingPunct="1">
        <a:spcBef>
          <a:spcPct val="0"/>
        </a:spcBef>
        <a:spcAft>
          <a:spcPct val="0"/>
        </a:spcAft>
        <a:defRPr sz="5867">
          <a:solidFill>
            <a:schemeClr val="tx1"/>
          </a:solidFill>
          <a:latin typeface="Arial" charset="0"/>
          <a:ea typeface="ＭＳ Ｐゴシック" charset="0"/>
          <a:cs typeface="ＭＳ Ｐゴシック" charset="0"/>
        </a:defRPr>
      </a:lvl2pPr>
      <a:lvl3pPr algn="ctr" defTabSz="609585" rtl="0" eaLnBrk="1" fontAlgn="base" hangingPunct="1">
        <a:spcBef>
          <a:spcPct val="0"/>
        </a:spcBef>
        <a:spcAft>
          <a:spcPct val="0"/>
        </a:spcAft>
        <a:defRPr sz="5867">
          <a:solidFill>
            <a:schemeClr val="tx1"/>
          </a:solidFill>
          <a:latin typeface="Arial" charset="0"/>
          <a:ea typeface="ＭＳ Ｐゴシック" charset="0"/>
          <a:cs typeface="ＭＳ Ｐゴシック" charset="0"/>
        </a:defRPr>
      </a:lvl3pPr>
      <a:lvl4pPr algn="ctr" defTabSz="609585" rtl="0" eaLnBrk="1" fontAlgn="base" hangingPunct="1">
        <a:spcBef>
          <a:spcPct val="0"/>
        </a:spcBef>
        <a:spcAft>
          <a:spcPct val="0"/>
        </a:spcAft>
        <a:defRPr sz="5867">
          <a:solidFill>
            <a:schemeClr val="tx1"/>
          </a:solidFill>
          <a:latin typeface="Arial" charset="0"/>
          <a:ea typeface="ＭＳ Ｐゴシック" charset="0"/>
          <a:cs typeface="ＭＳ Ｐゴシック" charset="0"/>
        </a:defRPr>
      </a:lvl4pPr>
      <a:lvl5pPr algn="ctr" defTabSz="609585" rtl="0" eaLnBrk="1" fontAlgn="base" hangingPunct="1">
        <a:spcBef>
          <a:spcPct val="0"/>
        </a:spcBef>
        <a:spcAft>
          <a:spcPct val="0"/>
        </a:spcAft>
        <a:defRPr sz="5867">
          <a:solidFill>
            <a:schemeClr val="tx1"/>
          </a:solidFill>
          <a:latin typeface="Arial" charset="0"/>
          <a:ea typeface="ＭＳ Ｐゴシック" charset="0"/>
          <a:cs typeface="ＭＳ Ｐゴシック" charset="0"/>
        </a:defRPr>
      </a:lvl5pPr>
      <a:lvl6pPr marL="609585" algn="ctr" defTabSz="609585" rtl="0" eaLnBrk="1" fontAlgn="base" hangingPunct="1">
        <a:spcBef>
          <a:spcPct val="0"/>
        </a:spcBef>
        <a:spcAft>
          <a:spcPct val="0"/>
        </a:spcAft>
        <a:defRPr sz="5867">
          <a:solidFill>
            <a:schemeClr val="tx1"/>
          </a:solidFill>
          <a:latin typeface="Calibri" charset="0"/>
          <a:ea typeface="ＭＳ Ｐゴシック" charset="0"/>
          <a:cs typeface="ＭＳ Ｐゴシック" charset="0"/>
        </a:defRPr>
      </a:lvl6pPr>
      <a:lvl7pPr marL="1219170" algn="ctr" defTabSz="609585" rtl="0" eaLnBrk="1" fontAlgn="base" hangingPunct="1">
        <a:spcBef>
          <a:spcPct val="0"/>
        </a:spcBef>
        <a:spcAft>
          <a:spcPct val="0"/>
        </a:spcAft>
        <a:defRPr sz="5867">
          <a:solidFill>
            <a:schemeClr val="tx1"/>
          </a:solidFill>
          <a:latin typeface="Calibri" charset="0"/>
          <a:ea typeface="ＭＳ Ｐゴシック" charset="0"/>
          <a:cs typeface="ＭＳ Ｐゴシック" charset="0"/>
        </a:defRPr>
      </a:lvl7pPr>
      <a:lvl8pPr marL="1828754" algn="ctr" defTabSz="609585" rtl="0" eaLnBrk="1" fontAlgn="base" hangingPunct="1">
        <a:spcBef>
          <a:spcPct val="0"/>
        </a:spcBef>
        <a:spcAft>
          <a:spcPct val="0"/>
        </a:spcAft>
        <a:defRPr sz="5867">
          <a:solidFill>
            <a:schemeClr val="tx1"/>
          </a:solidFill>
          <a:latin typeface="Calibri" charset="0"/>
          <a:ea typeface="ＭＳ Ｐゴシック" charset="0"/>
          <a:cs typeface="ＭＳ Ｐゴシック" charset="0"/>
        </a:defRPr>
      </a:lvl8pPr>
      <a:lvl9pPr marL="2438339" algn="ctr" defTabSz="609585" rtl="0" eaLnBrk="1" fontAlgn="base" hangingPunct="1">
        <a:spcBef>
          <a:spcPct val="0"/>
        </a:spcBef>
        <a:spcAft>
          <a:spcPct val="0"/>
        </a:spcAft>
        <a:defRPr sz="5867">
          <a:solidFill>
            <a:schemeClr val="tx1"/>
          </a:solidFill>
          <a:latin typeface="Calibri" charset="0"/>
          <a:ea typeface="ＭＳ Ｐゴシック" charset="0"/>
          <a:cs typeface="ＭＳ Ｐゴシック" charset="0"/>
        </a:defRPr>
      </a:lvl9pPr>
    </p:titleStyle>
    <p:bodyStyle>
      <a:lvl1pPr marL="457189" indent="-457189" algn="l" defTabSz="609585" rtl="0" eaLnBrk="1" fontAlgn="base" hangingPunct="1">
        <a:spcBef>
          <a:spcPct val="20000"/>
        </a:spcBef>
        <a:spcAft>
          <a:spcPct val="0"/>
        </a:spcAft>
        <a:buFont typeface="Arial" charset="0"/>
        <a:buChar char="•"/>
        <a:defRPr sz="4267" kern="1200">
          <a:solidFill>
            <a:schemeClr val="tx1"/>
          </a:solidFill>
          <a:latin typeface="+mn-lt"/>
          <a:ea typeface="ＭＳ Ｐゴシック" charset="0"/>
          <a:cs typeface="ＭＳ Ｐゴシック" charset="0"/>
        </a:defRPr>
      </a:lvl1pPr>
      <a:lvl2pPr marL="990575" indent="-380990" algn="l" defTabSz="609585" rtl="0" eaLnBrk="1" fontAlgn="base" hangingPunct="1">
        <a:spcBef>
          <a:spcPct val="20000"/>
        </a:spcBef>
        <a:spcAft>
          <a:spcPct val="0"/>
        </a:spcAft>
        <a:buFont typeface="Arial" charset="0"/>
        <a:buChar char="–"/>
        <a:defRPr sz="3733" kern="1200">
          <a:solidFill>
            <a:schemeClr val="tx1"/>
          </a:solidFill>
          <a:latin typeface="+mn-lt"/>
          <a:ea typeface="ＭＳ Ｐゴシック" charset="0"/>
          <a:cs typeface="+mn-cs"/>
        </a:defRPr>
      </a:lvl2pPr>
      <a:lvl3pPr marL="1523962" indent="-304792" algn="l" defTabSz="609585"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mn-cs"/>
        </a:defRPr>
      </a:lvl3pPr>
      <a:lvl4pPr marL="2133547" indent="-304792" algn="l" defTabSz="609585" rtl="0" eaLnBrk="1" fontAlgn="base" hangingPunct="1">
        <a:spcBef>
          <a:spcPct val="20000"/>
        </a:spcBef>
        <a:spcAft>
          <a:spcPct val="0"/>
        </a:spcAft>
        <a:buFont typeface="Arial" charset="0"/>
        <a:buChar char="–"/>
        <a:defRPr sz="2667" kern="1200">
          <a:solidFill>
            <a:schemeClr val="tx1"/>
          </a:solidFill>
          <a:latin typeface="+mn-lt"/>
          <a:ea typeface="ＭＳ Ｐゴシック" charset="0"/>
          <a:cs typeface="+mn-cs"/>
        </a:defRPr>
      </a:lvl4pPr>
      <a:lvl5pPr marL="2743131" indent="-304792" algn="l" defTabSz="609585" rtl="0" eaLnBrk="1" fontAlgn="base" hangingPunct="1">
        <a:spcBef>
          <a:spcPct val="20000"/>
        </a:spcBef>
        <a:spcAft>
          <a:spcPct val="0"/>
        </a:spcAft>
        <a:buFont typeface="Arial" charset="0"/>
        <a:buChar char="»"/>
        <a:defRPr sz="2667" kern="1200">
          <a:solidFill>
            <a:schemeClr val="tx1"/>
          </a:solidFill>
          <a:latin typeface="+mn-lt"/>
          <a:ea typeface="ＭＳ Ｐゴシック" charset="0"/>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solidFill>
          <a:srgbClr val="FDFDFD"/>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954578523"/>
      </p:ext>
    </p:extLst>
  </p:cSld>
  <p:clrMap bg1="lt1" tx1="dk1" bg2="lt2" tx2="dk2" accent1="accent1" accent2="accent2" accent3="accent3" accent4="accent4" accent5="accent5" accent6="accent6" hlink="hlink" folHlink="folHlink"/>
  <p:sldLayoutIdLst>
    <p:sldLayoutId id="2147483908" r:id="rId1"/>
    <p:sldLayoutId id="2147483909" r:id="rId2"/>
    <p:sldLayoutId id="2147483910" r:id="rId3"/>
  </p:sldLayoutIdLst>
  <p:txStyles>
    <p:titleStyle>
      <a:lvl1pPr algn="ctr" defTabSz="609585" rtl="0" eaLnBrk="1" fontAlgn="base" hangingPunct="1">
        <a:spcBef>
          <a:spcPct val="0"/>
        </a:spcBef>
        <a:spcAft>
          <a:spcPct val="0"/>
        </a:spcAft>
        <a:defRPr sz="5867" kern="1200">
          <a:solidFill>
            <a:schemeClr val="tx1"/>
          </a:solidFill>
          <a:latin typeface="+mj-lt"/>
          <a:ea typeface="ＭＳ Ｐゴシック" charset="0"/>
          <a:cs typeface="ＭＳ Ｐゴシック" charset="0"/>
        </a:defRPr>
      </a:lvl1pPr>
      <a:lvl2pPr algn="ctr" defTabSz="609585" rtl="0" eaLnBrk="1" fontAlgn="base" hangingPunct="1">
        <a:spcBef>
          <a:spcPct val="0"/>
        </a:spcBef>
        <a:spcAft>
          <a:spcPct val="0"/>
        </a:spcAft>
        <a:defRPr sz="5867">
          <a:solidFill>
            <a:schemeClr val="tx1"/>
          </a:solidFill>
          <a:latin typeface="Arial" charset="0"/>
          <a:ea typeface="ＭＳ Ｐゴシック" charset="0"/>
          <a:cs typeface="ＭＳ Ｐゴシック" charset="0"/>
        </a:defRPr>
      </a:lvl2pPr>
      <a:lvl3pPr algn="ctr" defTabSz="609585" rtl="0" eaLnBrk="1" fontAlgn="base" hangingPunct="1">
        <a:spcBef>
          <a:spcPct val="0"/>
        </a:spcBef>
        <a:spcAft>
          <a:spcPct val="0"/>
        </a:spcAft>
        <a:defRPr sz="5867">
          <a:solidFill>
            <a:schemeClr val="tx1"/>
          </a:solidFill>
          <a:latin typeface="Arial" charset="0"/>
          <a:ea typeface="ＭＳ Ｐゴシック" charset="0"/>
          <a:cs typeface="ＭＳ Ｐゴシック" charset="0"/>
        </a:defRPr>
      </a:lvl3pPr>
      <a:lvl4pPr algn="ctr" defTabSz="609585" rtl="0" eaLnBrk="1" fontAlgn="base" hangingPunct="1">
        <a:spcBef>
          <a:spcPct val="0"/>
        </a:spcBef>
        <a:spcAft>
          <a:spcPct val="0"/>
        </a:spcAft>
        <a:defRPr sz="5867">
          <a:solidFill>
            <a:schemeClr val="tx1"/>
          </a:solidFill>
          <a:latin typeface="Arial" charset="0"/>
          <a:ea typeface="ＭＳ Ｐゴシック" charset="0"/>
          <a:cs typeface="ＭＳ Ｐゴシック" charset="0"/>
        </a:defRPr>
      </a:lvl4pPr>
      <a:lvl5pPr algn="ctr" defTabSz="609585" rtl="0" eaLnBrk="1" fontAlgn="base" hangingPunct="1">
        <a:spcBef>
          <a:spcPct val="0"/>
        </a:spcBef>
        <a:spcAft>
          <a:spcPct val="0"/>
        </a:spcAft>
        <a:defRPr sz="5867">
          <a:solidFill>
            <a:schemeClr val="tx1"/>
          </a:solidFill>
          <a:latin typeface="Arial" charset="0"/>
          <a:ea typeface="ＭＳ Ｐゴシック" charset="0"/>
          <a:cs typeface="ＭＳ Ｐゴシック" charset="0"/>
        </a:defRPr>
      </a:lvl5pPr>
      <a:lvl6pPr marL="609585" algn="ctr" defTabSz="609585" rtl="0" eaLnBrk="1" fontAlgn="base" hangingPunct="1">
        <a:spcBef>
          <a:spcPct val="0"/>
        </a:spcBef>
        <a:spcAft>
          <a:spcPct val="0"/>
        </a:spcAft>
        <a:defRPr sz="5867">
          <a:solidFill>
            <a:schemeClr val="tx1"/>
          </a:solidFill>
          <a:latin typeface="Calibri" charset="0"/>
          <a:ea typeface="ＭＳ Ｐゴシック" charset="0"/>
          <a:cs typeface="ＭＳ Ｐゴシック" charset="0"/>
        </a:defRPr>
      </a:lvl6pPr>
      <a:lvl7pPr marL="1219170" algn="ctr" defTabSz="609585" rtl="0" eaLnBrk="1" fontAlgn="base" hangingPunct="1">
        <a:spcBef>
          <a:spcPct val="0"/>
        </a:spcBef>
        <a:spcAft>
          <a:spcPct val="0"/>
        </a:spcAft>
        <a:defRPr sz="5867">
          <a:solidFill>
            <a:schemeClr val="tx1"/>
          </a:solidFill>
          <a:latin typeface="Calibri" charset="0"/>
          <a:ea typeface="ＭＳ Ｐゴシック" charset="0"/>
          <a:cs typeface="ＭＳ Ｐゴシック" charset="0"/>
        </a:defRPr>
      </a:lvl7pPr>
      <a:lvl8pPr marL="1828754" algn="ctr" defTabSz="609585" rtl="0" eaLnBrk="1" fontAlgn="base" hangingPunct="1">
        <a:spcBef>
          <a:spcPct val="0"/>
        </a:spcBef>
        <a:spcAft>
          <a:spcPct val="0"/>
        </a:spcAft>
        <a:defRPr sz="5867">
          <a:solidFill>
            <a:schemeClr val="tx1"/>
          </a:solidFill>
          <a:latin typeface="Calibri" charset="0"/>
          <a:ea typeface="ＭＳ Ｐゴシック" charset="0"/>
          <a:cs typeface="ＭＳ Ｐゴシック" charset="0"/>
        </a:defRPr>
      </a:lvl8pPr>
      <a:lvl9pPr marL="2438339" algn="ctr" defTabSz="609585" rtl="0" eaLnBrk="1" fontAlgn="base" hangingPunct="1">
        <a:spcBef>
          <a:spcPct val="0"/>
        </a:spcBef>
        <a:spcAft>
          <a:spcPct val="0"/>
        </a:spcAft>
        <a:defRPr sz="5867">
          <a:solidFill>
            <a:schemeClr val="tx1"/>
          </a:solidFill>
          <a:latin typeface="Calibri" charset="0"/>
          <a:ea typeface="ＭＳ Ｐゴシック" charset="0"/>
          <a:cs typeface="ＭＳ Ｐゴシック" charset="0"/>
        </a:defRPr>
      </a:lvl9pPr>
    </p:titleStyle>
    <p:bodyStyle>
      <a:lvl1pPr marL="457189" indent="-457189" algn="l" defTabSz="609585" rtl="0" eaLnBrk="1" fontAlgn="base" hangingPunct="1">
        <a:spcBef>
          <a:spcPct val="20000"/>
        </a:spcBef>
        <a:spcAft>
          <a:spcPct val="0"/>
        </a:spcAft>
        <a:buFont typeface="Arial" charset="0"/>
        <a:buChar char="•"/>
        <a:defRPr sz="4267" kern="1200">
          <a:solidFill>
            <a:schemeClr val="tx1"/>
          </a:solidFill>
          <a:latin typeface="+mn-lt"/>
          <a:ea typeface="ＭＳ Ｐゴシック" charset="0"/>
          <a:cs typeface="ＭＳ Ｐゴシック" charset="0"/>
        </a:defRPr>
      </a:lvl1pPr>
      <a:lvl2pPr marL="990575" indent="-380990" algn="l" defTabSz="609585" rtl="0" eaLnBrk="1" fontAlgn="base" hangingPunct="1">
        <a:spcBef>
          <a:spcPct val="20000"/>
        </a:spcBef>
        <a:spcAft>
          <a:spcPct val="0"/>
        </a:spcAft>
        <a:buFont typeface="Arial" charset="0"/>
        <a:buChar char="–"/>
        <a:defRPr sz="3733" kern="1200">
          <a:solidFill>
            <a:schemeClr val="tx1"/>
          </a:solidFill>
          <a:latin typeface="+mn-lt"/>
          <a:ea typeface="ＭＳ Ｐゴシック" charset="0"/>
          <a:cs typeface="+mn-cs"/>
        </a:defRPr>
      </a:lvl2pPr>
      <a:lvl3pPr marL="1523962" indent="-304792" algn="l" defTabSz="609585" rtl="0" eaLnBrk="1" fontAlgn="base" hangingPunct="1">
        <a:spcBef>
          <a:spcPct val="20000"/>
        </a:spcBef>
        <a:spcAft>
          <a:spcPct val="0"/>
        </a:spcAft>
        <a:buFont typeface="Arial" charset="0"/>
        <a:buChar char="•"/>
        <a:defRPr sz="3200" kern="1200">
          <a:solidFill>
            <a:schemeClr val="tx1"/>
          </a:solidFill>
          <a:latin typeface="+mn-lt"/>
          <a:ea typeface="ＭＳ Ｐゴシック" charset="0"/>
          <a:cs typeface="+mn-cs"/>
        </a:defRPr>
      </a:lvl3pPr>
      <a:lvl4pPr marL="2133547" indent="-304792" algn="l" defTabSz="609585" rtl="0" eaLnBrk="1" fontAlgn="base" hangingPunct="1">
        <a:spcBef>
          <a:spcPct val="20000"/>
        </a:spcBef>
        <a:spcAft>
          <a:spcPct val="0"/>
        </a:spcAft>
        <a:buFont typeface="Arial" charset="0"/>
        <a:buChar char="–"/>
        <a:defRPr sz="2667" kern="1200">
          <a:solidFill>
            <a:schemeClr val="tx1"/>
          </a:solidFill>
          <a:latin typeface="+mn-lt"/>
          <a:ea typeface="ＭＳ Ｐゴシック" charset="0"/>
          <a:cs typeface="+mn-cs"/>
        </a:defRPr>
      </a:lvl4pPr>
      <a:lvl5pPr marL="2743131" indent="-304792" algn="l" defTabSz="609585" rtl="0" eaLnBrk="1" fontAlgn="base" hangingPunct="1">
        <a:spcBef>
          <a:spcPct val="20000"/>
        </a:spcBef>
        <a:spcAft>
          <a:spcPct val="0"/>
        </a:spcAft>
        <a:buFont typeface="Arial" charset="0"/>
        <a:buChar char="»"/>
        <a:defRPr sz="2667" kern="1200">
          <a:solidFill>
            <a:schemeClr val="tx1"/>
          </a:solidFill>
          <a:latin typeface="+mn-lt"/>
          <a:ea typeface="ＭＳ Ｐゴシック" charset="0"/>
          <a:cs typeface="+mn-cs"/>
        </a:defRPr>
      </a:lvl5pPr>
      <a:lvl6pPr marL="3352716" indent="-304792" algn="l" defTabSz="609585" rtl="0" eaLnBrk="1" latinLnBrk="0" hangingPunct="1">
        <a:spcBef>
          <a:spcPct val="20000"/>
        </a:spcBef>
        <a:buFont typeface="Arial"/>
        <a:buChar char="•"/>
        <a:defRPr sz="2667" kern="1200">
          <a:solidFill>
            <a:schemeClr val="tx1"/>
          </a:solidFill>
          <a:latin typeface="+mn-lt"/>
          <a:ea typeface="+mn-ea"/>
          <a:cs typeface="+mn-cs"/>
        </a:defRPr>
      </a:lvl6pPr>
      <a:lvl7pPr marL="3962301" indent="-304792" algn="l" defTabSz="609585" rtl="0" eaLnBrk="1" latinLnBrk="0" hangingPunct="1">
        <a:spcBef>
          <a:spcPct val="20000"/>
        </a:spcBef>
        <a:buFont typeface="Arial"/>
        <a:buChar char="•"/>
        <a:defRPr sz="2667" kern="1200">
          <a:solidFill>
            <a:schemeClr val="tx1"/>
          </a:solidFill>
          <a:latin typeface="+mn-lt"/>
          <a:ea typeface="+mn-ea"/>
          <a:cs typeface="+mn-cs"/>
        </a:defRPr>
      </a:lvl7pPr>
      <a:lvl8pPr marL="4571886" indent="-304792" algn="l" defTabSz="609585" rtl="0" eaLnBrk="1" latinLnBrk="0" hangingPunct="1">
        <a:spcBef>
          <a:spcPct val="20000"/>
        </a:spcBef>
        <a:buFont typeface="Arial"/>
        <a:buChar char="•"/>
        <a:defRPr sz="2667" kern="1200">
          <a:solidFill>
            <a:schemeClr val="tx1"/>
          </a:solidFill>
          <a:latin typeface="+mn-lt"/>
          <a:ea typeface="+mn-ea"/>
          <a:cs typeface="+mn-cs"/>
        </a:defRPr>
      </a:lvl8pPr>
      <a:lvl9pPr marL="5181470" indent="-304792" algn="l" defTabSz="609585" rtl="0" eaLnBrk="1" latinLnBrk="0" hangingPunct="1">
        <a:spcBef>
          <a:spcPct val="20000"/>
        </a:spcBef>
        <a:buFont typeface="Arial"/>
        <a:buChar char="•"/>
        <a:defRPr sz="2667" kern="1200">
          <a:solidFill>
            <a:schemeClr val="tx1"/>
          </a:solidFill>
          <a:latin typeface="+mn-lt"/>
          <a:ea typeface="+mn-ea"/>
          <a:cs typeface="+mn-cs"/>
        </a:defRPr>
      </a:lvl9pPr>
    </p:bodyStyle>
    <p:otherStyle>
      <a:defPPr>
        <a:defRPr lang="en-US"/>
      </a:defPPr>
      <a:lvl1pPr marL="0" algn="l" defTabSz="609585" rtl="0" eaLnBrk="1" latinLnBrk="0" hangingPunct="1">
        <a:defRPr sz="2400" kern="1200">
          <a:solidFill>
            <a:schemeClr val="tx1"/>
          </a:solidFill>
          <a:latin typeface="+mn-lt"/>
          <a:ea typeface="+mn-ea"/>
          <a:cs typeface="+mn-cs"/>
        </a:defRPr>
      </a:lvl1pPr>
      <a:lvl2pPr marL="609585" algn="l" defTabSz="609585" rtl="0" eaLnBrk="1" latinLnBrk="0" hangingPunct="1">
        <a:defRPr sz="2400" kern="1200">
          <a:solidFill>
            <a:schemeClr val="tx1"/>
          </a:solidFill>
          <a:latin typeface="+mn-lt"/>
          <a:ea typeface="+mn-ea"/>
          <a:cs typeface="+mn-cs"/>
        </a:defRPr>
      </a:lvl2pPr>
      <a:lvl3pPr marL="1219170" algn="l" defTabSz="609585" rtl="0" eaLnBrk="1" latinLnBrk="0" hangingPunct="1">
        <a:defRPr sz="2400" kern="1200">
          <a:solidFill>
            <a:schemeClr val="tx1"/>
          </a:solidFill>
          <a:latin typeface="+mn-lt"/>
          <a:ea typeface="+mn-ea"/>
          <a:cs typeface="+mn-cs"/>
        </a:defRPr>
      </a:lvl3pPr>
      <a:lvl4pPr marL="1828754" algn="l" defTabSz="609585" rtl="0" eaLnBrk="1" latinLnBrk="0" hangingPunct="1">
        <a:defRPr sz="2400" kern="1200">
          <a:solidFill>
            <a:schemeClr val="tx1"/>
          </a:solidFill>
          <a:latin typeface="+mn-lt"/>
          <a:ea typeface="+mn-ea"/>
          <a:cs typeface="+mn-cs"/>
        </a:defRPr>
      </a:lvl4pPr>
      <a:lvl5pPr marL="2438339" algn="l" defTabSz="609585" rtl="0" eaLnBrk="1" latinLnBrk="0" hangingPunct="1">
        <a:defRPr sz="2400" kern="1200">
          <a:solidFill>
            <a:schemeClr val="tx1"/>
          </a:solidFill>
          <a:latin typeface="+mn-lt"/>
          <a:ea typeface="+mn-ea"/>
          <a:cs typeface="+mn-cs"/>
        </a:defRPr>
      </a:lvl5pPr>
      <a:lvl6pPr marL="3047924" algn="l" defTabSz="609585" rtl="0" eaLnBrk="1" latinLnBrk="0" hangingPunct="1">
        <a:defRPr sz="2400" kern="1200">
          <a:solidFill>
            <a:schemeClr val="tx1"/>
          </a:solidFill>
          <a:latin typeface="+mn-lt"/>
          <a:ea typeface="+mn-ea"/>
          <a:cs typeface="+mn-cs"/>
        </a:defRPr>
      </a:lvl6pPr>
      <a:lvl7pPr marL="3657509" algn="l" defTabSz="609585" rtl="0" eaLnBrk="1" latinLnBrk="0" hangingPunct="1">
        <a:defRPr sz="2400" kern="1200">
          <a:solidFill>
            <a:schemeClr val="tx1"/>
          </a:solidFill>
          <a:latin typeface="+mn-lt"/>
          <a:ea typeface="+mn-ea"/>
          <a:cs typeface="+mn-cs"/>
        </a:defRPr>
      </a:lvl7pPr>
      <a:lvl8pPr marL="4267093" algn="l" defTabSz="609585" rtl="0" eaLnBrk="1" latinLnBrk="0" hangingPunct="1">
        <a:defRPr sz="2400" kern="1200">
          <a:solidFill>
            <a:schemeClr val="tx1"/>
          </a:solidFill>
          <a:latin typeface="+mn-lt"/>
          <a:ea typeface="+mn-ea"/>
          <a:cs typeface="+mn-cs"/>
        </a:defRPr>
      </a:lvl8pPr>
      <a:lvl9pPr marL="4876678" algn="l" defTabSz="609585" rtl="0" eaLnBrk="1" latinLnBrk="0" hangingPunct="1">
        <a:defRPr sz="24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57783" y="274638"/>
            <a:ext cx="11053191" cy="1143000"/>
          </a:xfrm>
          <a:prstGeom prst="rect">
            <a:avLst/>
          </a:prstGeom>
        </p:spPr>
        <p:txBody>
          <a:bodyPr vert="horz" lIns="0" tIns="0" rIns="0" bIns="0" rtlCol="0" anchor="ctr">
            <a:noAutofit/>
          </a:bodyPr>
          <a:lstStyle/>
          <a:p>
            <a:r>
              <a:rPr lang="en-US"/>
              <a:t>Click to edit Master title style</a:t>
            </a:r>
          </a:p>
        </p:txBody>
      </p:sp>
      <p:sp>
        <p:nvSpPr>
          <p:cNvPr id="3" name="Text Placeholder 2"/>
          <p:cNvSpPr>
            <a:spLocks noGrp="1"/>
          </p:cNvSpPr>
          <p:nvPr>
            <p:ph type="body" idx="1"/>
          </p:nvPr>
        </p:nvSpPr>
        <p:spPr>
          <a:xfrm>
            <a:off x="552450" y="1692275"/>
            <a:ext cx="11058525" cy="4434840"/>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Box 8">
            <a:extLst>
              <a:ext uri="{FF2B5EF4-FFF2-40B4-BE49-F238E27FC236}">
                <a16:creationId xmlns:a16="http://schemas.microsoft.com/office/drawing/2014/main" id="{974C4A93-6931-ED4D-A5B9-4FEF94C10C5E}"/>
              </a:ext>
            </a:extLst>
          </p:cNvPr>
          <p:cNvSpPr txBox="1"/>
          <p:nvPr/>
        </p:nvSpPr>
        <p:spPr>
          <a:xfrm>
            <a:off x="552450" y="6464847"/>
            <a:ext cx="311150" cy="138499"/>
          </a:xfrm>
          <a:prstGeom prst="rect">
            <a:avLst/>
          </a:prstGeom>
          <a:noFill/>
        </p:spPr>
        <p:txBody>
          <a:bodyPr wrap="square" lIns="0" tIns="0" rIns="0" bIns="0" rtlCol="0">
            <a:spAutoFit/>
          </a:bodyPr>
          <a:lstStyle/>
          <a:p>
            <a:pPr algn="l"/>
            <a:fld id="{B1666CF4-00AE-E64C-B9EF-3FA856832BB4}" type="slidenum">
              <a:rPr lang="en-US" sz="900" b="1" smtClean="0">
                <a:solidFill>
                  <a:schemeClr val="tx1"/>
                </a:solidFill>
              </a:rPr>
              <a:pPr algn="l"/>
              <a:t>‹#›</a:t>
            </a:fld>
            <a:endParaRPr lang="en-US" sz="900" b="1">
              <a:solidFill>
                <a:schemeClr val="tx1"/>
              </a:solidFill>
            </a:endParaRPr>
          </a:p>
        </p:txBody>
      </p:sp>
      <p:pic>
        <p:nvPicPr>
          <p:cNvPr id="11" name="Graphic 10">
            <a:extLst>
              <a:ext uri="{FF2B5EF4-FFF2-40B4-BE49-F238E27FC236}">
                <a16:creationId xmlns:a16="http://schemas.microsoft.com/office/drawing/2014/main" id="{6E8893F1-AB44-1C4E-AAD2-61B039498C9A}"/>
              </a:ext>
            </a:extLst>
          </p:cNvPr>
          <p:cNvPicPr>
            <a:picLocks noChangeAspect="1"/>
          </p:cNvPicPr>
          <p:nvPr/>
        </p:nvPicPr>
        <p:blipFill>
          <a:blip r:embed="rId32" cstate="screen">
            <a:extLst>
              <a:ext uri="{28A0092B-C50C-407E-A947-70E740481C1C}">
                <a14:useLocalDpi xmlns:a14="http://schemas.microsoft.com/office/drawing/2010/main"/>
              </a:ext>
              <a:ext uri="{96DAC541-7B7A-43D3-8B79-37D633B846F1}">
                <asvg:svgBlip xmlns:asvg="http://schemas.microsoft.com/office/drawing/2016/SVG/main" r:embed="rId33"/>
              </a:ext>
            </a:extLst>
          </a:blip>
          <a:stretch>
            <a:fillRect/>
          </a:stretch>
        </p:blipFill>
        <p:spPr>
          <a:xfrm>
            <a:off x="10204450" y="6286636"/>
            <a:ext cx="1406525" cy="351632"/>
          </a:xfrm>
          <a:prstGeom prst="rect">
            <a:avLst/>
          </a:prstGeom>
        </p:spPr>
      </p:pic>
    </p:spTree>
    <p:extLst>
      <p:ext uri="{BB962C8B-B14F-4D97-AF65-F5344CB8AC3E}">
        <p14:creationId xmlns:p14="http://schemas.microsoft.com/office/powerpoint/2010/main" val="558438676"/>
      </p:ext>
    </p:extLst>
  </p:cSld>
  <p:clrMap bg1="lt1" tx1="dk1" bg2="lt2" tx2="dk2" accent1="accent1" accent2="accent2" accent3="accent3" accent4="accent4" accent5="accent5" accent6="accent6" hlink="hlink" folHlink="folHlink"/>
  <p:sldLayoutIdLst>
    <p:sldLayoutId id="2147483912" r:id="rId1"/>
    <p:sldLayoutId id="2147483913" r:id="rId2"/>
    <p:sldLayoutId id="2147483914" r:id="rId3"/>
    <p:sldLayoutId id="2147483915" r:id="rId4"/>
    <p:sldLayoutId id="2147483916" r:id="rId5"/>
    <p:sldLayoutId id="2147483917" r:id="rId6"/>
    <p:sldLayoutId id="2147483918" r:id="rId7"/>
    <p:sldLayoutId id="2147483919" r:id="rId8"/>
    <p:sldLayoutId id="2147483920" r:id="rId9"/>
    <p:sldLayoutId id="2147483921" r:id="rId10"/>
    <p:sldLayoutId id="2147483922" r:id="rId11"/>
    <p:sldLayoutId id="2147483923" r:id="rId12"/>
    <p:sldLayoutId id="2147483924" r:id="rId13"/>
    <p:sldLayoutId id="2147483925" r:id="rId14"/>
    <p:sldLayoutId id="2147483926" r:id="rId15"/>
    <p:sldLayoutId id="2147483927" r:id="rId16"/>
    <p:sldLayoutId id="2147483928" r:id="rId17"/>
    <p:sldLayoutId id="2147483929" r:id="rId18"/>
    <p:sldLayoutId id="2147483930" r:id="rId19"/>
    <p:sldLayoutId id="2147483931" r:id="rId20"/>
    <p:sldLayoutId id="2147483932" r:id="rId21"/>
    <p:sldLayoutId id="2147483933" r:id="rId22"/>
    <p:sldLayoutId id="2147483934" r:id="rId23"/>
    <p:sldLayoutId id="2147483935" r:id="rId24"/>
    <p:sldLayoutId id="2147483936" r:id="rId25"/>
    <p:sldLayoutId id="2147483937" r:id="rId26"/>
    <p:sldLayoutId id="2147483938" r:id="rId27"/>
    <p:sldLayoutId id="2147483939" r:id="rId28"/>
    <p:sldLayoutId id="2147483940" r:id="rId29"/>
    <p:sldLayoutId id="2147483941" r:id="rId30"/>
  </p:sldLayoutIdLst>
  <p:txStyles>
    <p:titleStyle>
      <a:lvl1pPr algn="l" defTabSz="457200" rtl="0" eaLnBrk="1" latinLnBrk="0" hangingPunct="1">
        <a:spcBef>
          <a:spcPct val="0"/>
        </a:spcBef>
        <a:buNone/>
        <a:defRPr sz="3600" b="1" kern="1200">
          <a:solidFill>
            <a:schemeClr val="tx1"/>
          </a:solidFill>
          <a:latin typeface="+mj-lt"/>
          <a:ea typeface="+mj-ea"/>
          <a:cs typeface="+mj-cs"/>
        </a:defRPr>
      </a:lvl1pPr>
    </p:titleStyle>
    <p:bodyStyle>
      <a:lvl1pPr marL="0" indent="0" algn="l" defTabSz="457200" rtl="0" eaLnBrk="1" latinLnBrk="0" hangingPunct="1">
        <a:spcBef>
          <a:spcPts val="0"/>
        </a:spcBef>
        <a:buFont typeface="Arial"/>
        <a:buNone/>
        <a:defRPr sz="1600" kern="1200">
          <a:solidFill>
            <a:schemeClr val="tx1"/>
          </a:solidFill>
          <a:latin typeface="+mn-lt"/>
          <a:ea typeface="+mn-ea"/>
          <a:cs typeface="+mn-cs"/>
        </a:defRPr>
      </a:lvl1pPr>
      <a:lvl2pPr marL="285750" indent="-276225" algn="l" defTabSz="457200" rtl="0" eaLnBrk="1" latinLnBrk="0" hangingPunct="1">
        <a:spcBef>
          <a:spcPts val="0"/>
        </a:spcBef>
        <a:buClr>
          <a:srgbClr val="B0B0B0"/>
        </a:buClr>
        <a:buFont typeface="Arial" panose="020B0604020202020204" pitchFamily="34" charset="0"/>
        <a:buChar char="•"/>
        <a:tabLst/>
        <a:defRPr sz="1600" kern="1200">
          <a:solidFill>
            <a:schemeClr val="tx1"/>
          </a:solidFill>
          <a:latin typeface="+mn-lt"/>
          <a:ea typeface="+mn-ea"/>
          <a:cs typeface="+mn-cs"/>
        </a:defRPr>
      </a:lvl2pPr>
      <a:lvl3pPr marL="571500" indent="-285750" algn="l" defTabSz="457200" rtl="0" eaLnBrk="1" latinLnBrk="0" hangingPunct="1">
        <a:spcBef>
          <a:spcPts val="0"/>
        </a:spcBef>
        <a:buClr>
          <a:srgbClr val="B0B0B0"/>
        </a:buClr>
        <a:buFont typeface="Arial"/>
        <a:buChar char="•"/>
        <a:tabLst/>
        <a:defRPr sz="1600" kern="1200">
          <a:solidFill>
            <a:schemeClr val="tx1"/>
          </a:solidFill>
          <a:latin typeface="+mn-lt"/>
          <a:ea typeface="+mn-ea"/>
          <a:cs typeface="+mn-cs"/>
        </a:defRPr>
      </a:lvl3pPr>
      <a:lvl4pPr marL="800100" indent="-228600" algn="l" defTabSz="457200" rtl="0" eaLnBrk="1" latinLnBrk="0" hangingPunct="1">
        <a:spcBef>
          <a:spcPts val="0"/>
        </a:spcBef>
        <a:buClr>
          <a:srgbClr val="B0B0B0"/>
        </a:buClr>
        <a:buFont typeface="Arial" panose="020B0604020202020204" pitchFamily="34" charset="0"/>
        <a:buChar char="•"/>
        <a:tabLst/>
        <a:defRPr sz="1600" kern="1200">
          <a:solidFill>
            <a:schemeClr val="tx1"/>
          </a:solidFill>
          <a:latin typeface="+mn-lt"/>
          <a:ea typeface="+mn-ea"/>
          <a:cs typeface="+mn-cs"/>
        </a:defRPr>
      </a:lvl4pPr>
      <a:lvl5pPr marL="1028700" indent="-228600" algn="l" defTabSz="457200" rtl="0" eaLnBrk="1" latinLnBrk="0" hangingPunct="1">
        <a:spcBef>
          <a:spcPts val="0"/>
        </a:spcBef>
        <a:buClr>
          <a:srgbClr val="B0B0B0"/>
        </a:buClr>
        <a:buFont typeface="Arial" panose="020B0604020202020204" pitchFamily="34" charset="0"/>
        <a:buChar char="•"/>
        <a:tabLst/>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9">
          <p15:clr>
            <a:srgbClr val="F26B43"/>
          </p15:clr>
        </p15:guide>
        <p15:guide id="2" pos="348">
          <p15:clr>
            <a:srgbClr val="F26B43"/>
          </p15:clr>
        </p15:guide>
        <p15:guide id="3" pos="7314">
          <p15:clr>
            <a:srgbClr val="F26B43"/>
          </p15:clr>
        </p15:guide>
        <p15:guide id="4" orient="horz" pos="3862">
          <p15:clr>
            <a:srgbClr val="F26B43"/>
          </p15:clr>
        </p15:guide>
        <p15:guide id="5" orient="horz" pos="4142">
          <p15:clr>
            <a:srgbClr val="F26B43"/>
          </p15:clr>
        </p15:guide>
      </p15:sldGuideLst>
    </p:ext>
  </p:extLst>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57783" y="274638"/>
            <a:ext cx="11053191" cy="1143000"/>
          </a:xfrm>
          <a:prstGeom prst="rect">
            <a:avLst/>
          </a:prstGeom>
        </p:spPr>
        <p:txBody>
          <a:bodyPr vert="horz" lIns="0" tIns="0" rIns="0" bIns="0" rtlCol="0" anchor="ctr">
            <a:noAutofit/>
          </a:bodyPr>
          <a:lstStyle/>
          <a:p>
            <a:r>
              <a:rPr lang="en-US"/>
              <a:t>Click to edit Master title style</a:t>
            </a:r>
          </a:p>
        </p:txBody>
      </p:sp>
      <p:sp>
        <p:nvSpPr>
          <p:cNvPr id="3" name="Text Placeholder 2"/>
          <p:cNvSpPr>
            <a:spLocks noGrp="1"/>
          </p:cNvSpPr>
          <p:nvPr>
            <p:ph type="body" idx="1"/>
          </p:nvPr>
        </p:nvSpPr>
        <p:spPr>
          <a:xfrm>
            <a:off x="552450" y="1692275"/>
            <a:ext cx="11058525" cy="4434840"/>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Box 8">
            <a:extLst>
              <a:ext uri="{FF2B5EF4-FFF2-40B4-BE49-F238E27FC236}">
                <a16:creationId xmlns:a16="http://schemas.microsoft.com/office/drawing/2014/main" id="{974C4A93-6931-ED4D-A5B9-4FEF94C10C5E}"/>
              </a:ext>
            </a:extLst>
          </p:cNvPr>
          <p:cNvSpPr txBox="1"/>
          <p:nvPr/>
        </p:nvSpPr>
        <p:spPr>
          <a:xfrm>
            <a:off x="552450" y="6464847"/>
            <a:ext cx="311150" cy="138499"/>
          </a:xfrm>
          <a:prstGeom prst="rect">
            <a:avLst/>
          </a:prstGeom>
          <a:noFill/>
        </p:spPr>
        <p:txBody>
          <a:bodyPr wrap="square" lIns="0" tIns="0" rIns="0" bIns="0" rtlCol="0">
            <a:spAutoFit/>
          </a:bodyPr>
          <a:lstStyle/>
          <a:p>
            <a:pPr algn="l"/>
            <a:fld id="{B1666CF4-00AE-E64C-B9EF-3FA856832BB4}" type="slidenum">
              <a:rPr lang="en-US" sz="900" b="1" smtClean="0">
                <a:solidFill>
                  <a:schemeClr val="tx1"/>
                </a:solidFill>
              </a:rPr>
              <a:pPr algn="l"/>
              <a:t>‹#›</a:t>
            </a:fld>
            <a:endParaRPr lang="en-US" sz="900" b="1">
              <a:solidFill>
                <a:schemeClr val="tx1"/>
              </a:solidFill>
            </a:endParaRPr>
          </a:p>
        </p:txBody>
      </p:sp>
      <p:pic>
        <p:nvPicPr>
          <p:cNvPr id="11" name="Graphic 10">
            <a:extLst>
              <a:ext uri="{FF2B5EF4-FFF2-40B4-BE49-F238E27FC236}">
                <a16:creationId xmlns:a16="http://schemas.microsoft.com/office/drawing/2014/main" id="{6E8893F1-AB44-1C4E-AAD2-61B039498C9A}"/>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10204450" y="6286636"/>
            <a:ext cx="1406525" cy="351632"/>
          </a:xfrm>
          <a:prstGeom prst="rect">
            <a:avLst/>
          </a:prstGeom>
        </p:spPr>
      </p:pic>
    </p:spTree>
    <p:extLst>
      <p:ext uri="{BB962C8B-B14F-4D97-AF65-F5344CB8AC3E}">
        <p14:creationId xmlns:p14="http://schemas.microsoft.com/office/powerpoint/2010/main" val="2880972683"/>
      </p:ext>
    </p:extLst>
  </p:cSld>
  <p:clrMap bg1="lt1" tx1="dk1" bg2="lt2" tx2="dk2" accent1="accent1" accent2="accent2" accent3="accent3" accent4="accent4" accent5="accent5" accent6="accent6" hlink="hlink" folHlink="folHlink"/>
  <p:sldLayoutIdLst>
    <p:sldLayoutId id="2147483943" r:id="rId1"/>
    <p:sldLayoutId id="2147483944" r:id="rId2"/>
    <p:sldLayoutId id="2147483945" r:id="rId3"/>
    <p:sldLayoutId id="2147483946" r:id="rId4"/>
    <p:sldLayoutId id="2147483947" r:id="rId5"/>
    <p:sldLayoutId id="2147483948" r:id="rId6"/>
    <p:sldLayoutId id="2147483949" r:id="rId7"/>
    <p:sldLayoutId id="2147483950" r:id="rId8"/>
    <p:sldLayoutId id="2147483951" r:id="rId9"/>
    <p:sldLayoutId id="2147483952" r:id="rId10"/>
    <p:sldLayoutId id="2147483953" r:id="rId11"/>
    <p:sldLayoutId id="2147483954" r:id="rId12"/>
    <p:sldLayoutId id="2147483955" r:id="rId13"/>
    <p:sldLayoutId id="2147483956" r:id="rId14"/>
    <p:sldLayoutId id="2147483957" r:id="rId15"/>
    <p:sldLayoutId id="2147483958" r:id="rId16"/>
  </p:sldLayoutIdLst>
  <p:txStyles>
    <p:titleStyle>
      <a:lvl1pPr algn="l" defTabSz="457200" rtl="0" eaLnBrk="1" latinLnBrk="0" hangingPunct="1">
        <a:spcBef>
          <a:spcPct val="0"/>
        </a:spcBef>
        <a:buNone/>
        <a:defRPr sz="3600" b="1" kern="1200">
          <a:solidFill>
            <a:schemeClr val="tx1"/>
          </a:solidFill>
          <a:latin typeface="+mj-lt"/>
          <a:ea typeface="+mj-ea"/>
          <a:cs typeface="+mj-cs"/>
        </a:defRPr>
      </a:lvl1pPr>
    </p:titleStyle>
    <p:bodyStyle>
      <a:lvl1pPr marL="0" indent="0" algn="l" defTabSz="457200" rtl="0" eaLnBrk="1" latinLnBrk="0" hangingPunct="1">
        <a:lnSpc>
          <a:spcPct val="114000"/>
        </a:lnSpc>
        <a:spcBef>
          <a:spcPts val="0"/>
        </a:spcBef>
        <a:buFont typeface="Arial"/>
        <a:buNone/>
        <a:defRPr sz="1600" kern="1200">
          <a:solidFill>
            <a:schemeClr val="tx1"/>
          </a:solidFill>
          <a:latin typeface="+mn-lt"/>
          <a:ea typeface="+mn-ea"/>
          <a:cs typeface="+mn-cs"/>
        </a:defRPr>
      </a:lvl1pPr>
      <a:lvl2pPr marL="285750" indent="-276225" algn="l" defTabSz="457200" rtl="0" eaLnBrk="1" latinLnBrk="0" hangingPunct="1">
        <a:lnSpc>
          <a:spcPct val="114000"/>
        </a:lnSpc>
        <a:spcBef>
          <a:spcPts val="0"/>
        </a:spcBef>
        <a:buClr>
          <a:srgbClr val="B0B0B0"/>
        </a:buClr>
        <a:buFont typeface="Arial" panose="020B0604020202020204" pitchFamily="34" charset="0"/>
        <a:buChar char="•"/>
        <a:tabLst/>
        <a:defRPr sz="1600" kern="1200">
          <a:solidFill>
            <a:schemeClr val="tx1"/>
          </a:solidFill>
          <a:latin typeface="+mn-lt"/>
          <a:ea typeface="+mn-ea"/>
          <a:cs typeface="+mn-cs"/>
        </a:defRPr>
      </a:lvl2pPr>
      <a:lvl3pPr marL="571500" indent="-285750" algn="l" defTabSz="457200" rtl="0" eaLnBrk="1" latinLnBrk="0" hangingPunct="1">
        <a:lnSpc>
          <a:spcPct val="114000"/>
        </a:lnSpc>
        <a:spcBef>
          <a:spcPts val="0"/>
        </a:spcBef>
        <a:buClr>
          <a:srgbClr val="B0B0B0"/>
        </a:buClr>
        <a:buFont typeface="Arial"/>
        <a:buChar char="•"/>
        <a:tabLst/>
        <a:defRPr sz="1600" kern="1200">
          <a:solidFill>
            <a:schemeClr val="tx1"/>
          </a:solidFill>
          <a:latin typeface="+mn-lt"/>
          <a:ea typeface="+mn-ea"/>
          <a:cs typeface="+mn-cs"/>
        </a:defRPr>
      </a:lvl3pPr>
      <a:lvl4pPr marL="800100" indent="-228600" algn="l" defTabSz="457200" rtl="0" eaLnBrk="1" latinLnBrk="0" hangingPunct="1">
        <a:lnSpc>
          <a:spcPct val="114000"/>
        </a:lnSpc>
        <a:spcBef>
          <a:spcPts val="0"/>
        </a:spcBef>
        <a:buClr>
          <a:srgbClr val="B0B0B0"/>
        </a:buClr>
        <a:buFont typeface="Arial" panose="020B0604020202020204" pitchFamily="34" charset="0"/>
        <a:buChar char="•"/>
        <a:tabLst/>
        <a:defRPr sz="1600" kern="1200">
          <a:solidFill>
            <a:schemeClr val="tx1"/>
          </a:solidFill>
          <a:latin typeface="+mn-lt"/>
          <a:ea typeface="+mn-ea"/>
          <a:cs typeface="+mn-cs"/>
        </a:defRPr>
      </a:lvl4pPr>
      <a:lvl5pPr marL="1028700" indent="-228600" algn="l" defTabSz="457200" rtl="0" eaLnBrk="1" latinLnBrk="0" hangingPunct="1">
        <a:lnSpc>
          <a:spcPct val="114000"/>
        </a:lnSpc>
        <a:spcBef>
          <a:spcPts val="0"/>
        </a:spcBef>
        <a:buClr>
          <a:srgbClr val="B0B0B0"/>
        </a:buClr>
        <a:buFont typeface="Arial" panose="020B0604020202020204" pitchFamily="34" charset="0"/>
        <a:buChar char="•"/>
        <a:tabLst/>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9">
          <p15:clr>
            <a:srgbClr val="F26B43"/>
          </p15:clr>
        </p15:guide>
        <p15:guide id="2" pos="348">
          <p15:clr>
            <a:srgbClr val="F26B43"/>
          </p15:clr>
        </p15:guide>
        <p15:guide id="3" pos="7314">
          <p15:clr>
            <a:srgbClr val="F26B43"/>
          </p15:clr>
        </p15:guide>
        <p15:guide id="4" orient="horz" pos="3862">
          <p15:clr>
            <a:srgbClr val="F26B43"/>
          </p15:clr>
        </p15:guide>
        <p15:guide id="5" orient="horz" pos="4142">
          <p15:clr>
            <a:srgbClr val="F26B43"/>
          </p15:clr>
        </p15:guide>
      </p15:sldGuideLst>
    </p:ext>
  </p:extLst>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557783" y="274638"/>
            <a:ext cx="11053191" cy="1143000"/>
          </a:xfrm>
          <a:prstGeom prst="rect">
            <a:avLst/>
          </a:prstGeom>
        </p:spPr>
        <p:txBody>
          <a:bodyPr vert="horz" lIns="0" tIns="0" rIns="0" bIns="0" rtlCol="0" anchor="ctr">
            <a:noAutofit/>
          </a:bodyPr>
          <a:lstStyle/>
          <a:p>
            <a:r>
              <a:rPr lang="en-US"/>
              <a:t>Click to edit Master title style</a:t>
            </a:r>
          </a:p>
        </p:txBody>
      </p:sp>
      <p:sp>
        <p:nvSpPr>
          <p:cNvPr id="3" name="Text Placeholder 2"/>
          <p:cNvSpPr>
            <a:spLocks noGrp="1"/>
          </p:cNvSpPr>
          <p:nvPr>
            <p:ph type="body" idx="1"/>
          </p:nvPr>
        </p:nvSpPr>
        <p:spPr>
          <a:xfrm>
            <a:off x="552450" y="1692275"/>
            <a:ext cx="11058525" cy="4434840"/>
          </a:xfrm>
          <a:prstGeom prst="rect">
            <a:avLst/>
          </a:prstGeom>
        </p:spPr>
        <p:txBody>
          <a:bodyPr vert="horz" lIns="0" tIns="0" rIns="0" bIns="0" rtlCol="0">
            <a:no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9" name="TextBox 8">
            <a:extLst>
              <a:ext uri="{FF2B5EF4-FFF2-40B4-BE49-F238E27FC236}">
                <a16:creationId xmlns:a16="http://schemas.microsoft.com/office/drawing/2014/main" id="{974C4A93-6931-ED4D-A5B9-4FEF94C10C5E}"/>
              </a:ext>
            </a:extLst>
          </p:cNvPr>
          <p:cNvSpPr txBox="1"/>
          <p:nvPr/>
        </p:nvSpPr>
        <p:spPr>
          <a:xfrm>
            <a:off x="552450" y="6464847"/>
            <a:ext cx="311150" cy="138499"/>
          </a:xfrm>
          <a:prstGeom prst="rect">
            <a:avLst/>
          </a:prstGeom>
          <a:noFill/>
        </p:spPr>
        <p:txBody>
          <a:bodyPr wrap="square" lIns="0" tIns="0" rIns="0" bIns="0" rtlCol="0">
            <a:spAutoFit/>
          </a:bodyPr>
          <a:lstStyle/>
          <a:p>
            <a:pPr algn="l"/>
            <a:fld id="{B1666CF4-00AE-E64C-B9EF-3FA856832BB4}" type="slidenum">
              <a:rPr lang="en-US" sz="900" b="1" smtClean="0">
                <a:solidFill>
                  <a:schemeClr val="tx1"/>
                </a:solidFill>
              </a:rPr>
              <a:pPr algn="l"/>
              <a:t>‹#›</a:t>
            </a:fld>
            <a:endParaRPr lang="en-US" sz="900" b="1">
              <a:solidFill>
                <a:schemeClr val="tx1"/>
              </a:solidFill>
            </a:endParaRPr>
          </a:p>
        </p:txBody>
      </p:sp>
      <p:pic>
        <p:nvPicPr>
          <p:cNvPr id="11" name="Graphic 10">
            <a:extLst>
              <a:ext uri="{FF2B5EF4-FFF2-40B4-BE49-F238E27FC236}">
                <a16:creationId xmlns:a16="http://schemas.microsoft.com/office/drawing/2014/main" id="{6E8893F1-AB44-1C4E-AAD2-61B039498C9A}"/>
              </a:ext>
            </a:extLst>
          </p:cNvPr>
          <p:cNvPicPr>
            <a:picLocks noChangeAspect="1"/>
          </p:cNvPicPr>
          <p:nvPr/>
        </p:nvPicPr>
        <p:blipFill>
          <a:blip r:embed="rId33" cstate="screen">
            <a:extLst>
              <a:ext uri="{28A0092B-C50C-407E-A947-70E740481C1C}">
                <a14:useLocalDpi xmlns:a14="http://schemas.microsoft.com/office/drawing/2010/main"/>
              </a:ext>
              <a:ext uri="{96DAC541-7B7A-43D3-8B79-37D633B846F1}">
                <asvg:svgBlip xmlns:asvg="http://schemas.microsoft.com/office/drawing/2016/SVG/main" r:embed="rId34"/>
              </a:ext>
            </a:extLst>
          </a:blip>
          <a:stretch>
            <a:fillRect/>
          </a:stretch>
        </p:blipFill>
        <p:spPr>
          <a:xfrm>
            <a:off x="10204450" y="6286636"/>
            <a:ext cx="1406525" cy="351632"/>
          </a:xfrm>
          <a:prstGeom prst="rect">
            <a:avLst/>
          </a:prstGeom>
        </p:spPr>
      </p:pic>
    </p:spTree>
    <p:extLst>
      <p:ext uri="{BB962C8B-B14F-4D97-AF65-F5344CB8AC3E}">
        <p14:creationId xmlns:p14="http://schemas.microsoft.com/office/powerpoint/2010/main" val="2160197563"/>
      </p:ext>
    </p:extLst>
  </p:cSld>
  <p:clrMap bg1="lt1" tx1="dk1" bg2="lt2" tx2="dk2" accent1="accent1" accent2="accent2" accent3="accent3" accent4="accent4" accent5="accent5" accent6="accent6" hlink="hlink" folHlink="folHlink"/>
  <p:sldLayoutIdLst>
    <p:sldLayoutId id="2147483960" r:id="rId1"/>
    <p:sldLayoutId id="2147483961" r:id="rId2"/>
    <p:sldLayoutId id="2147483962" r:id="rId3"/>
    <p:sldLayoutId id="2147483963" r:id="rId4"/>
    <p:sldLayoutId id="2147483964" r:id="rId5"/>
    <p:sldLayoutId id="2147483965" r:id="rId6"/>
    <p:sldLayoutId id="2147483966" r:id="rId7"/>
    <p:sldLayoutId id="2147483967" r:id="rId8"/>
    <p:sldLayoutId id="2147483968" r:id="rId9"/>
    <p:sldLayoutId id="2147483969" r:id="rId10"/>
    <p:sldLayoutId id="2147483970" r:id="rId11"/>
    <p:sldLayoutId id="2147483971" r:id="rId12"/>
    <p:sldLayoutId id="2147483972" r:id="rId13"/>
    <p:sldLayoutId id="2147483973" r:id="rId14"/>
    <p:sldLayoutId id="2147483974" r:id="rId15"/>
    <p:sldLayoutId id="2147483975" r:id="rId16"/>
    <p:sldLayoutId id="2147483976" r:id="rId17"/>
    <p:sldLayoutId id="2147483977" r:id="rId18"/>
    <p:sldLayoutId id="2147483978" r:id="rId19"/>
    <p:sldLayoutId id="2147483979" r:id="rId20"/>
    <p:sldLayoutId id="2147483980" r:id="rId21"/>
    <p:sldLayoutId id="2147483981" r:id="rId22"/>
    <p:sldLayoutId id="2147483982" r:id="rId23"/>
    <p:sldLayoutId id="2147483983" r:id="rId24"/>
    <p:sldLayoutId id="2147483984" r:id="rId25"/>
    <p:sldLayoutId id="2147483985" r:id="rId26"/>
    <p:sldLayoutId id="2147483986" r:id="rId27"/>
    <p:sldLayoutId id="2147483987" r:id="rId28"/>
    <p:sldLayoutId id="2147483988" r:id="rId29"/>
    <p:sldLayoutId id="2147483989" r:id="rId30"/>
    <p:sldLayoutId id="2147483990" r:id="rId31"/>
  </p:sldLayoutIdLst>
  <p:txStyles>
    <p:titleStyle>
      <a:lvl1pPr algn="l" defTabSz="457200" rtl="0" eaLnBrk="1" latinLnBrk="0" hangingPunct="1">
        <a:spcBef>
          <a:spcPct val="0"/>
        </a:spcBef>
        <a:buNone/>
        <a:defRPr sz="3600" b="1" kern="1200">
          <a:solidFill>
            <a:schemeClr val="tx1"/>
          </a:solidFill>
          <a:latin typeface="+mj-lt"/>
          <a:ea typeface="+mj-ea"/>
          <a:cs typeface="+mj-cs"/>
        </a:defRPr>
      </a:lvl1pPr>
    </p:titleStyle>
    <p:bodyStyle>
      <a:lvl1pPr marL="0" indent="0" algn="l" defTabSz="457200" rtl="0" eaLnBrk="1" latinLnBrk="0" hangingPunct="1">
        <a:spcBef>
          <a:spcPts val="0"/>
        </a:spcBef>
        <a:buFont typeface="Arial"/>
        <a:buNone/>
        <a:defRPr sz="1600" kern="1200">
          <a:solidFill>
            <a:schemeClr val="tx1"/>
          </a:solidFill>
          <a:latin typeface="+mn-lt"/>
          <a:ea typeface="+mn-ea"/>
          <a:cs typeface="+mn-cs"/>
        </a:defRPr>
      </a:lvl1pPr>
      <a:lvl2pPr marL="285750" indent="-276225" algn="l" defTabSz="457200" rtl="0" eaLnBrk="1" latinLnBrk="0" hangingPunct="1">
        <a:spcBef>
          <a:spcPts val="0"/>
        </a:spcBef>
        <a:buClr>
          <a:srgbClr val="B0B0B0"/>
        </a:buClr>
        <a:buFont typeface="Arial" panose="020B0604020202020204" pitchFamily="34" charset="0"/>
        <a:buChar char="•"/>
        <a:tabLst/>
        <a:defRPr sz="1600" kern="1200">
          <a:solidFill>
            <a:schemeClr val="tx1"/>
          </a:solidFill>
          <a:latin typeface="+mn-lt"/>
          <a:ea typeface="+mn-ea"/>
          <a:cs typeface="+mn-cs"/>
        </a:defRPr>
      </a:lvl2pPr>
      <a:lvl3pPr marL="571500" indent="-285750" algn="l" defTabSz="457200" rtl="0" eaLnBrk="1" latinLnBrk="0" hangingPunct="1">
        <a:spcBef>
          <a:spcPts val="0"/>
        </a:spcBef>
        <a:buClr>
          <a:srgbClr val="B0B0B0"/>
        </a:buClr>
        <a:buFont typeface="Arial"/>
        <a:buChar char="•"/>
        <a:tabLst/>
        <a:defRPr sz="1600" kern="1200">
          <a:solidFill>
            <a:schemeClr val="tx1"/>
          </a:solidFill>
          <a:latin typeface="+mn-lt"/>
          <a:ea typeface="+mn-ea"/>
          <a:cs typeface="+mn-cs"/>
        </a:defRPr>
      </a:lvl3pPr>
      <a:lvl4pPr marL="800100" indent="-228600" algn="l" defTabSz="457200" rtl="0" eaLnBrk="1" latinLnBrk="0" hangingPunct="1">
        <a:spcBef>
          <a:spcPts val="0"/>
        </a:spcBef>
        <a:buClr>
          <a:srgbClr val="B0B0B0"/>
        </a:buClr>
        <a:buFont typeface="Arial" panose="020B0604020202020204" pitchFamily="34" charset="0"/>
        <a:buChar char="•"/>
        <a:tabLst/>
        <a:defRPr sz="1600" kern="1200">
          <a:solidFill>
            <a:schemeClr val="tx1"/>
          </a:solidFill>
          <a:latin typeface="+mn-lt"/>
          <a:ea typeface="+mn-ea"/>
          <a:cs typeface="+mn-cs"/>
        </a:defRPr>
      </a:lvl4pPr>
      <a:lvl5pPr marL="1028700" indent="-228600" algn="l" defTabSz="457200" rtl="0" eaLnBrk="1" latinLnBrk="0" hangingPunct="1">
        <a:spcBef>
          <a:spcPts val="0"/>
        </a:spcBef>
        <a:buClr>
          <a:srgbClr val="B0B0B0"/>
        </a:buClr>
        <a:buFont typeface="Arial" panose="020B0604020202020204" pitchFamily="34" charset="0"/>
        <a:buChar char="•"/>
        <a:tabLst/>
        <a:defRPr sz="16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169">
          <p15:clr>
            <a:srgbClr val="F26B43"/>
          </p15:clr>
        </p15:guide>
        <p15:guide id="2" pos="348">
          <p15:clr>
            <a:srgbClr val="F26B43"/>
          </p15:clr>
        </p15:guide>
        <p15:guide id="3" pos="7314">
          <p15:clr>
            <a:srgbClr val="F26B43"/>
          </p15:clr>
        </p15:guide>
        <p15:guide id="4" orient="horz" pos="3862">
          <p15:clr>
            <a:srgbClr val="F26B43"/>
          </p15:clr>
        </p15:guide>
        <p15:guide id="5" orient="horz" pos="4142">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9.xml"/><Relationship Id="rId1" Type="http://schemas.openxmlformats.org/officeDocument/2006/relationships/tags" Target="../tags/tag28.xml"/><Relationship Id="rId5" Type="http://schemas.openxmlformats.org/officeDocument/2006/relationships/image" Target="../media/image1.emf"/><Relationship Id="rId4" Type="http://schemas.openxmlformats.org/officeDocument/2006/relationships/oleObject" Target="../embeddings/oleObject27.bin"/></Relationships>
</file>

<file path=ppt/slides/_rels/slide10.xml.rels><?xml version="1.0" encoding="UTF-8" standalone="yes"?>
<Relationships xmlns="http://schemas.openxmlformats.org/package/2006/relationships"><Relationship Id="rId3" Type="http://schemas.openxmlformats.org/officeDocument/2006/relationships/image" Target="../media/image92.png"/><Relationship Id="rId2" Type="http://schemas.openxmlformats.org/officeDocument/2006/relationships/image" Target="../media/image91.png"/><Relationship Id="rId1" Type="http://schemas.openxmlformats.org/officeDocument/2006/relationships/slideLayout" Target="../slideLayouts/slideLayout41.xml"/><Relationship Id="rId4" Type="http://schemas.openxmlformats.org/officeDocument/2006/relationships/image" Target="../media/image93.png"/></Relationships>
</file>

<file path=ppt/slides/_rels/slide11.xml.rels><?xml version="1.0" encoding="UTF-8" standalone="yes"?>
<Relationships xmlns="http://schemas.openxmlformats.org/package/2006/relationships"><Relationship Id="rId2" Type="http://schemas.openxmlformats.org/officeDocument/2006/relationships/image" Target="../media/image94.png"/><Relationship Id="rId1" Type="http://schemas.openxmlformats.org/officeDocument/2006/relationships/slideLayout" Target="../slideLayouts/slideLayout4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6.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3.xml"/></Relationships>
</file>

<file path=ppt/slides/_rels/slide14.xml.rels><?xml version="1.0" encoding="UTF-8" standalone="yes"?>
<Relationships xmlns="http://schemas.openxmlformats.org/package/2006/relationships"><Relationship Id="rId8" Type="http://schemas.openxmlformats.org/officeDocument/2006/relationships/image" Target="../media/image101.png"/><Relationship Id="rId3" Type="http://schemas.openxmlformats.org/officeDocument/2006/relationships/image" Target="../media/image96.png"/><Relationship Id="rId7" Type="http://schemas.openxmlformats.org/officeDocument/2006/relationships/image" Target="../media/image100.svg"/><Relationship Id="rId2" Type="http://schemas.openxmlformats.org/officeDocument/2006/relationships/image" Target="../media/image95.png"/><Relationship Id="rId1" Type="http://schemas.openxmlformats.org/officeDocument/2006/relationships/slideLayout" Target="../slideLayouts/slideLayout49.xml"/><Relationship Id="rId6" Type="http://schemas.openxmlformats.org/officeDocument/2006/relationships/image" Target="../media/image99.png"/><Relationship Id="rId11" Type="http://schemas.openxmlformats.org/officeDocument/2006/relationships/image" Target="../media/image104.svg"/><Relationship Id="rId5" Type="http://schemas.openxmlformats.org/officeDocument/2006/relationships/image" Target="../media/image98.svg"/><Relationship Id="rId10" Type="http://schemas.openxmlformats.org/officeDocument/2006/relationships/image" Target="../media/image103.png"/><Relationship Id="rId4" Type="http://schemas.openxmlformats.org/officeDocument/2006/relationships/image" Target="../media/image97.png"/><Relationship Id="rId9" Type="http://schemas.openxmlformats.org/officeDocument/2006/relationships/image" Target="../media/image102.sv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52.xml"/></Relationships>
</file>

<file path=ppt/slides/_rels/slide16.xml.rels><?xml version="1.0" encoding="UTF-8" standalone="yes"?>
<Relationships xmlns="http://schemas.openxmlformats.org/package/2006/relationships"><Relationship Id="rId3" Type="http://schemas.openxmlformats.org/officeDocument/2006/relationships/hyperlink" Target="https://www.epri.com/research/sectors/readi/research-results/3002028735" TargetMode="External"/><Relationship Id="rId2" Type="http://schemas.openxmlformats.org/officeDocument/2006/relationships/hyperlink" Target="https://www.epri.com/research/sectors/readi/research-results/3002026223" TargetMode="External"/><Relationship Id="rId1" Type="http://schemas.openxmlformats.org/officeDocument/2006/relationships/slideLayout" Target="../slideLayouts/slideLayout54.xml"/><Relationship Id="rId6" Type="http://schemas.openxmlformats.org/officeDocument/2006/relationships/image" Target="../media/image106.png"/><Relationship Id="rId5" Type="http://schemas.openxmlformats.org/officeDocument/2006/relationships/image" Target="../media/image105.png"/><Relationship Id="rId4" Type="http://schemas.openxmlformats.org/officeDocument/2006/relationships/hyperlink" Target="https://www.epri.com/research/sectors/readi/readi-trainings" TargetMode="External"/></Relationships>
</file>

<file path=ppt/slides/_rels/slide17.xml.rels><?xml version="1.0" encoding="UTF-8" standalone="yes"?>
<Relationships xmlns="http://schemas.openxmlformats.org/package/2006/relationships"><Relationship Id="rId2" Type="http://schemas.openxmlformats.org/officeDocument/2006/relationships/image" Target="../media/image107.png"/><Relationship Id="rId1" Type="http://schemas.openxmlformats.org/officeDocument/2006/relationships/slideLayout" Target="../slideLayouts/slideLayout50.xml"/></Relationships>
</file>

<file path=ppt/slides/_rels/slide18.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hyperlink" Target="https://www.epri.com/research/products/000000003002029124" TargetMode="External"/><Relationship Id="rId1" Type="http://schemas.openxmlformats.org/officeDocument/2006/relationships/slideLayout" Target="../slideLayouts/slideLayout54.xml"/><Relationship Id="rId5" Type="http://schemas.openxmlformats.org/officeDocument/2006/relationships/image" Target="../media/image110.png"/><Relationship Id="rId4" Type="http://schemas.openxmlformats.org/officeDocument/2006/relationships/image" Target="../media/image109.png"/></Relationships>
</file>

<file path=ppt/slides/_rels/slide19.xml.rels><?xml version="1.0" encoding="UTF-8" standalone="yes"?>
<Relationships xmlns="http://schemas.openxmlformats.org/package/2006/relationships"><Relationship Id="rId3" Type="http://schemas.openxmlformats.org/officeDocument/2006/relationships/hyperlink" Target="https://www.epri.com/research/products/000000003002025519" TargetMode="External"/><Relationship Id="rId2" Type="http://schemas.openxmlformats.org/officeDocument/2006/relationships/notesSlide" Target="../notesSlides/notesSlide6.xml"/><Relationship Id="rId1" Type="http://schemas.openxmlformats.org/officeDocument/2006/relationships/slideLayout" Target="../slideLayouts/slideLayout54.xml"/><Relationship Id="rId4" Type="http://schemas.openxmlformats.org/officeDocument/2006/relationships/image" Target="../media/image111.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20.xml.rels><?xml version="1.0" encoding="UTF-8" standalone="yes"?>
<Relationships xmlns="http://schemas.openxmlformats.org/package/2006/relationships"><Relationship Id="rId8" Type="http://schemas.openxmlformats.org/officeDocument/2006/relationships/image" Target="../media/image117.svg"/><Relationship Id="rId3" Type="http://schemas.openxmlformats.org/officeDocument/2006/relationships/image" Target="../media/image112.png"/><Relationship Id="rId7" Type="http://schemas.openxmlformats.org/officeDocument/2006/relationships/image" Target="../media/image116.png"/><Relationship Id="rId2" Type="http://schemas.openxmlformats.org/officeDocument/2006/relationships/notesSlide" Target="../notesSlides/notesSlide7.xml"/><Relationship Id="rId1" Type="http://schemas.openxmlformats.org/officeDocument/2006/relationships/slideLayout" Target="../slideLayouts/slideLayout51.xml"/><Relationship Id="rId6" Type="http://schemas.openxmlformats.org/officeDocument/2006/relationships/image" Target="../media/image115.svg"/><Relationship Id="rId5" Type="http://schemas.openxmlformats.org/officeDocument/2006/relationships/image" Target="../media/image114.png"/><Relationship Id="rId4" Type="http://schemas.openxmlformats.org/officeDocument/2006/relationships/image" Target="../media/image113.svg"/><Relationship Id="rId9" Type="http://schemas.openxmlformats.org/officeDocument/2006/relationships/image" Target="../media/image118.png"/></Relationships>
</file>

<file path=ppt/slides/_rels/slide21.xml.rels><?xml version="1.0" encoding="UTF-8" standalone="yes"?>
<Relationships xmlns="http://schemas.openxmlformats.org/package/2006/relationships"><Relationship Id="rId3" Type="http://schemas.openxmlformats.org/officeDocument/2006/relationships/image" Target="../media/image119.png"/><Relationship Id="rId2" Type="http://schemas.openxmlformats.org/officeDocument/2006/relationships/notesSlide" Target="../notesSlides/notesSlide8.xml"/><Relationship Id="rId1" Type="http://schemas.openxmlformats.org/officeDocument/2006/relationships/slideLayout" Target="../slideLayouts/slideLayout50.xml"/><Relationship Id="rId4" Type="http://schemas.openxmlformats.org/officeDocument/2006/relationships/hyperlink" Target="https://www.epri.com/research/products/000000003002024488" TargetMode="Externa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65.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69.xml"/></Relationships>
</file>

<file path=ppt/slides/_rels/slide24.xml.rels><?xml version="1.0" encoding="UTF-8" standalone="yes"?>
<Relationships xmlns="http://schemas.openxmlformats.org/package/2006/relationships"><Relationship Id="rId2" Type="http://schemas.openxmlformats.org/officeDocument/2006/relationships/image" Target="../media/image120.png"/><Relationship Id="rId1" Type="http://schemas.openxmlformats.org/officeDocument/2006/relationships/slideLayout" Target="../slideLayouts/slideLayout80.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80.xml"/></Relationships>
</file>

<file path=ppt/slides/_rels/slide27.xml.rels><?xml version="1.0" encoding="UTF-8" standalone="yes"?>
<Relationships xmlns="http://schemas.openxmlformats.org/package/2006/relationships"><Relationship Id="rId2" Type="http://schemas.openxmlformats.org/officeDocument/2006/relationships/image" Target="../media/image121.png"/><Relationship Id="rId1" Type="http://schemas.openxmlformats.org/officeDocument/2006/relationships/slideLayout" Target="../slideLayouts/slideLayout74.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10.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4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26.xml"/></Relationships>
</file>

<file path=ppt/slides/_rels/slide31.xml.rels><?xml version="1.0" encoding="UTF-8" standalone="yes"?>
<Relationships xmlns="http://schemas.openxmlformats.org/package/2006/relationships"><Relationship Id="rId2" Type="http://schemas.openxmlformats.org/officeDocument/2006/relationships/image" Target="../media/image122.png"/><Relationship Id="rId1" Type="http://schemas.openxmlformats.org/officeDocument/2006/relationships/slideLayout" Target="../slideLayouts/slideLayout237.xml"/></Relationships>
</file>

<file path=ppt/slides/_rels/slide32.xml.rels><?xml version="1.0" encoding="UTF-8" standalone="yes"?>
<Relationships xmlns="http://schemas.openxmlformats.org/package/2006/relationships"><Relationship Id="rId2" Type="http://schemas.openxmlformats.org/officeDocument/2006/relationships/image" Target="../media/image123.png"/><Relationship Id="rId1" Type="http://schemas.openxmlformats.org/officeDocument/2006/relationships/slideLayout" Target="../slideLayouts/slideLayout237.xml"/></Relationships>
</file>

<file path=ppt/slides/_rels/slide33.xml.rels><?xml version="1.0" encoding="UTF-8" standalone="yes"?>
<Relationships xmlns="http://schemas.openxmlformats.org/package/2006/relationships"><Relationship Id="rId3" Type="http://schemas.openxmlformats.org/officeDocument/2006/relationships/image" Target="../media/image125.png"/><Relationship Id="rId2" Type="http://schemas.openxmlformats.org/officeDocument/2006/relationships/image" Target="../media/image124.png"/><Relationship Id="rId1" Type="http://schemas.openxmlformats.org/officeDocument/2006/relationships/slideLayout" Target="../slideLayouts/slideLayout241.xml"/><Relationship Id="rId4" Type="http://schemas.openxmlformats.org/officeDocument/2006/relationships/image" Target="../media/image126.jpeg"/></Relationships>
</file>

<file path=ppt/slides/_rels/slide34.xml.rels><?xml version="1.0" encoding="UTF-8" standalone="yes"?>
<Relationships xmlns="http://schemas.openxmlformats.org/package/2006/relationships"><Relationship Id="rId3" Type="http://schemas.openxmlformats.org/officeDocument/2006/relationships/image" Target="../media/image128.png"/><Relationship Id="rId2" Type="http://schemas.openxmlformats.org/officeDocument/2006/relationships/image" Target="../media/image127.png"/><Relationship Id="rId1" Type="http://schemas.openxmlformats.org/officeDocument/2006/relationships/slideLayout" Target="../slideLayouts/slideLayout241.xml"/></Relationships>
</file>

<file path=ppt/slides/_rels/slide35.xml.rels><?xml version="1.0" encoding="UTF-8" standalone="yes"?>
<Relationships xmlns="http://schemas.openxmlformats.org/package/2006/relationships"><Relationship Id="rId3" Type="http://schemas.openxmlformats.org/officeDocument/2006/relationships/image" Target="../media/image129.png"/><Relationship Id="rId2" Type="http://schemas.openxmlformats.org/officeDocument/2006/relationships/notesSlide" Target="../notesSlides/notesSlide13.xml"/><Relationship Id="rId1" Type="http://schemas.openxmlformats.org/officeDocument/2006/relationships/slideLayout" Target="../slideLayouts/slideLayout241.xml"/><Relationship Id="rId4" Type="http://schemas.openxmlformats.org/officeDocument/2006/relationships/image" Target="../media/image130.png"/></Relationships>
</file>

<file path=ppt/slides/_rels/slide36.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image" Target="../media/image131.png"/><Relationship Id="rId1" Type="http://schemas.openxmlformats.org/officeDocument/2006/relationships/slideLayout" Target="../slideLayouts/slideLayout241.xml"/></Relationships>
</file>

<file path=ppt/slides/_rels/slide37.xml.rels><?xml version="1.0" encoding="UTF-8" standalone="yes"?>
<Relationships xmlns="http://schemas.openxmlformats.org/package/2006/relationships"><Relationship Id="rId3" Type="http://schemas.openxmlformats.org/officeDocument/2006/relationships/image" Target="../media/image134.jpg"/><Relationship Id="rId2" Type="http://schemas.openxmlformats.org/officeDocument/2006/relationships/image" Target="../media/image133.png"/><Relationship Id="rId1" Type="http://schemas.openxmlformats.org/officeDocument/2006/relationships/slideLayout" Target="../slideLayouts/slideLayout241.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41.xml"/></Relationships>
</file>

<file path=ppt/slides/_rels/slide39.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notesSlide" Target="../notesSlides/notesSlide14.xml"/><Relationship Id="rId1" Type="http://schemas.openxmlformats.org/officeDocument/2006/relationships/slideLayout" Target="../slideLayouts/slideLayout11.xml"/><Relationship Id="rId4" Type="http://schemas.openxmlformats.org/officeDocument/2006/relationships/image" Target="../media/image136.svg"/></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42.xml.rels><?xml version="1.0" encoding="UTF-8" standalone="yes"?>
<Relationships xmlns="http://schemas.openxmlformats.org/package/2006/relationships"><Relationship Id="rId3" Type="http://schemas.openxmlformats.org/officeDocument/2006/relationships/image" Target="../media/image137.png"/><Relationship Id="rId2" Type="http://schemas.openxmlformats.org/officeDocument/2006/relationships/notesSlide" Target="../notesSlides/notesSlide15.xml"/><Relationship Id="rId1" Type="http://schemas.openxmlformats.org/officeDocument/2006/relationships/slideLayout" Target="../slideLayouts/slideLayout23.xml"/><Relationship Id="rId4" Type="http://schemas.openxmlformats.org/officeDocument/2006/relationships/image" Target="../media/image138.png"/></Relationships>
</file>

<file path=ppt/slides/_rels/slide43.xml.rels><?xml version="1.0" encoding="UTF-8" standalone="yes"?>
<Relationships xmlns="http://schemas.openxmlformats.org/package/2006/relationships"><Relationship Id="rId3" Type="http://schemas.openxmlformats.org/officeDocument/2006/relationships/image" Target="../media/image139.png"/><Relationship Id="rId2" Type="http://schemas.openxmlformats.org/officeDocument/2006/relationships/notesSlide" Target="../notesSlides/notesSlide16.xml"/><Relationship Id="rId1" Type="http://schemas.openxmlformats.org/officeDocument/2006/relationships/slideLayout" Target="../slideLayouts/slideLayout22.xml"/></Relationships>
</file>

<file path=ppt/slides/_rels/slide44.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notesSlide" Target="../notesSlides/notesSlide17.xml"/><Relationship Id="rId1" Type="http://schemas.openxmlformats.org/officeDocument/2006/relationships/slideLayout" Target="../slideLayouts/slideLayout22.xml"/></Relationships>
</file>

<file path=ppt/slides/_rels/slide45.xml.rels><?xml version="1.0" encoding="UTF-8" standalone="yes"?>
<Relationships xmlns="http://schemas.openxmlformats.org/package/2006/relationships"><Relationship Id="rId3" Type="http://schemas.openxmlformats.org/officeDocument/2006/relationships/image" Target="../media/image141.png"/><Relationship Id="rId2" Type="http://schemas.openxmlformats.org/officeDocument/2006/relationships/notesSlide" Target="../notesSlides/notesSlide18.xml"/><Relationship Id="rId1" Type="http://schemas.openxmlformats.org/officeDocument/2006/relationships/slideLayout" Target="../slideLayouts/slideLayout23.xml"/><Relationship Id="rId6" Type="http://schemas.openxmlformats.org/officeDocument/2006/relationships/image" Target="../media/image144.png"/><Relationship Id="rId5" Type="http://schemas.openxmlformats.org/officeDocument/2006/relationships/image" Target="../media/image143.png"/><Relationship Id="rId4" Type="http://schemas.openxmlformats.org/officeDocument/2006/relationships/image" Target="../media/image142.png"/></Relationships>
</file>

<file path=ppt/slides/_rels/slide46.xml.rels><?xml version="1.0" encoding="UTF-8" standalone="yes"?>
<Relationships xmlns="http://schemas.openxmlformats.org/package/2006/relationships"><Relationship Id="rId3" Type="http://schemas.openxmlformats.org/officeDocument/2006/relationships/image" Target="../media/image145.jpeg"/><Relationship Id="rId2" Type="http://schemas.openxmlformats.org/officeDocument/2006/relationships/notesSlide" Target="../notesSlides/notesSlide19.xml"/><Relationship Id="rId1" Type="http://schemas.openxmlformats.org/officeDocument/2006/relationships/slideLayout" Target="../slideLayouts/slideLayout8.xml"/></Relationships>
</file>

<file path=ppt/slides/_rels/slide47.xml.rels><?xml version="1.0" encoding="UTF-8" standalone="yes"?>
<Relationships xmlns="http://schemas.openxmlformats.org/package/2006/relationships"><Relationship Id="rId8" Type="http://schemas.openxmlformats.org/officeDocument/2006/relationships/image" Target="../media/image151.svg"/><Relationship Id="rId3" Type="http://schemas.openxmlformats.org/officeDocument/2006/relationships/image" Target="../media/image146.png"/><Relationship Id="rId7" Type="http://schemas.openxmlformats.org/officeDocument/2006/relationships/image" Target="../media/image150.png"/><Relationship Id="rId2" Type="http://schemas.openxmlformats.org/officeDocument/2006/relationships/notesSlide" Target="../notesSlides/notesSlide20.xml"/><Relationship Id="rId1" Type="http://schemas.openxmlformats.org/officeDocument/2006/relationships/slideLayout" Target="../slideLayouts/slideLayout2.xml"/><Relationship Id="rId6" Type="http://schemas.openxmlformats.org/officeDocument/2006/relationships/image" Target="../media/image149.svg"/><Relationship Id="rId5" Type="http://schemas.openxmlformats.org/officeDocument/2006/relationships/image" Target="../media/image148.png"/><Relationship Id="rId10" Type="http://schemas.openxmlformats.org/officeDocument/2006/relationships/image" Target="../media/image136.svg"/><Relationship Id="rId4" Type="http://schemas.openxmlformats.org/officeDocument/2006/relationships/image" Target="../media/image147.svg"/><Relationship Id="rId9" Type="http://schemas.openxmlformats.org/officeDocument/2006/relationships/image" Target="../media/image135.png"/></Relationships>
</file>

<file path=ppt/slides/_rels/slide48.xml.rels><?xml version="1.0" encoding="UTF-8" standalone="yes"?>
<Relationships xmlns="http://schemas.openxmlformats.org/package/2006/relationships"><Relationship Id="rId3" Type="http://schemas.openxmlformats.org/officeDocument/2006/relationships/image" Target="../media/image152.png"/><Relationship Id="rId2" Type="http://schemas.openxmlformats.org/officeDocument/2006/relationships/notesSlide" Target="../notesSlides/notesSlide21.xml"/><Relationship Id="rId1" Type="http://schemas.openxmlformats.org/officeDocument/2006/relationships/slideLayout" Target="../slideLayouts/slideLayout29.xml"/><Relationship Id="rId6" Type="http://schemas.openxmlformats.org/officeDocument/2006/relationships/image" Target="../media/image136.svg"/><Relationship Id="rId5" Type="http://schemas.openxmlformats.org/officeDocument/2006/relationships/image" Target="../media/image135.png"/><Relationship Id="rId4" Type="http://schemas.openxmlformats.org/officeDocument/2006/relationships/image" Target="../media/image153.svg"/></Relationships>
</file>

<file path=ppt/slides/_rels/slide49.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136.svg"/></Relationships>
</file>

<file path=ppt/slides/_rels/slide5.xml.rels><?xml version="1.0" encoding="UTF-8" standalone="yes"?>
<Relationships xmlns="http://schemas.openxmlformats.org/package/2006/relationships"><Relationship Id="rId2" Type="http://schemas.openxmlformats.org/officeDocument/2006/relationships/image" Target="../media/image85.png"/><Relationship Id="rId1" Type="http://schemas.openxmlformats.org/officeDocument/2006/relationships/slideLayout" Target="../slideLayouts/slideLayout30.xml"/></Relationships>
</file>

<file path=ppt/slides/_rels/slide50.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notesSlide" Target="../notesSlides/notesSlide23.xml"/><Relationship Id="rId1" Type="http://schemas.openxmlformats.org/officeDocument/2006/relationships/slideLayout" Target="../slideLayouts/slideLayout15.xml"/><Relationship Id="rId4" Type="http://schemas.openxmlformats.org/officeDocument/2006/relationships/image" Target="../media/image136.sv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11.xml"/></Relationships>
</file>

<file path=ppt/slides/_rels/slide52.xml.rels><?xml version="1.0" encoding="UTF-8" standalone="yes"?>
<Relationships xmlns="http://schemas.openxmlformats.org/package/2006/relationships"><Relationship Id="rId3" Type="http://schemas.openxmlformats.org/officeDocument/2006/relationships/image" Target="../media/image68.png"/><Relationship Id="rId7" Type="http://schemas.openxmlformats.org/officeDocument/2006/relationships/image" Target="../media/image156.png"/><Relationship Id="rId2" Type="http://schemas.openxmlformats.org/officeDocument/2006/relationships/notesSlide" Target="../notesSlides/notesSlide24.xml"/><Relationship Id="rId1" Type="http://schemas.openxmlformats.org/officeDocument/2006/relationships/slideLayout" Target="../slideLayouts/slideLayout150.xml"/><Relationship Id="rId6" Type="http://schemas.openxmlformats.org/officeDocument/2006/relationships/image" Target="../media/image155.jpeg"/><Relationship Id="rId5" Type="http://schemas.openxmlformats.org/officeDocument/2006/relationships/image" Target="../media/image154.jpeg"/><Relationship Id="rId4" Type="http://schemas.openxmlformats.org/officeDocument/2006/relationships/image" Target="../media/image69.svg"/></Relationships>
</file>

<file path=ppt/slides/_rels/slide53.xml.rels><?xml version="1.0" encoding="UTF-8" standalone="yes"?>
<Relationships xmlns="http://schemas.openxmlformats.org/package/2006/relationships"><Relationship Id="rId8" Type="http://schemas.openxmlformats.org/officeDocument/2006/relationships/image" Target="../media/image162.png"/><Relationship Id="rId3" Type="http://schemas.openxmlformats.org/officeDocument/2006/relationships/image" Target="../media/image157.jpeg"/><Relationship Id="rId7" Type="http://schemas.openxmlformats.org/officeDocument/2006/relationships/image" Target="../media/image161.png"/><Relationship Id="rId2" Type="http://schemas.openxmlformats.org/officeDocument/2006/relationships/notesSlide" Target="../notesSlides/notesSlide25.xml"/><Relationship Id="rId1" Type="http://schemas.openxmlformats.org/officeDocument/2006/relationships/slideLayout" Target="../slideLayouts/slideLayout180.xml"/><Relationship Id="rId6" Type="http://schemas.openxmlformats.org/officeDocument/2006/relationships/image" Target="../media/image160.jpeg"/><Relationship Id="rId5" Type="http://schemas.openxmlformats.org/officeDocument/2006/relationships/image" Target="../media/image159.jpeg"/><Relationship Id="rId10" Type="http://schemas.openxmlformats.org/officeDocument/2006/relationships/image" Target="../media/image164.jpeg"/><Relationship Id="rId4" Type="http://schemas.openxmlformats.org/officeDocument/2006/relationships/image" Target="../media/image158.jpeg"/><Relationship Id="rId9" Type="http://schemas.openxmlformats.org/officeDocument/2006/relationships/image" Target="../media/image163.jpeg"/></Relationships>
</file>

<file path=ppt/slides/_rels/slide54.xml.rels><?xml version="1.0" encoding="UTF-8" standalone="yes"?>
<Relationships xmlns="http://schemas.openxmlformats.org/package/2006/relationships"><Relationship Id="rId8" Type="http://schemas.openxmlformats.org/officeDocument/2006/relationships/image" Target="../media/image170.png"/><Relationship Id="rId3" Type="http://schemas.openxmlformats.org/officeDocument/2006/relationships/image" Target="../media/image165.jpeg"/><Relationship Id="rId7" Type="http://schemas.openxmlformats.org/officeDocument/2006/relationships/image" Target="../media/image169.jpeg"/><Relationship Id="rId2" Type="http://schemas.openxmlformats.org/officeDocument/2006/relationships/notesSlide" Target="../notesSlides/notesSlide26.xml"/><Relationship Id="rId1" Type="http://schemas.openxmlformats.org/officeDocument/2006/relationships/slideLayout" Target="../slideLayouts/slideLayout180.xml"/><Relationship Id="rId6" Type="http://schemas.openxmlformats.org/officeDocument/2006/relationships/image" Target="../media/image168.jpeg"/><Relationship Id="rId5" Type="http://schemas.openxmlformats.org/officeDocument/2006/relationships/image" Target="../media/image167.jpeg"/><Relationship Id="rId4" Type="http://schemas.openxmlformats.org/officeDocument/2006/relationships/image" Target="../media/image166.jpeg"/></Relationships>
</file>

<file path=ppt/slides/_rels/slide55.xml.rels><?xml version="1.0" encoding="UTF-8" standalone="yes"?>
<Relationships xmlns="http://schemas.openxmlformats.org/package/2006/relationships"><Relationship Id="rId3" Type="http://schemas.openxmlformats.org/officeDocument/2006/relationships/image" Target="../media/image172.png"/><Relationship Id="rId2" Type="http://schemas.openxmlformats.org/officeDocument/2006/relationships/image" Target="../media/image171.png"/><Relationship Id="rId1" Type="http://schemas.openxmlformats.org/officeDocument/2006/relationships/slideLayout" Target="../slideLayouts/slideLayout185.xml"/><Relationship Id="rId6" Type="http://schemas.openxmlformats.org/officeDocument/2006/relationships/image" Target="../media/image175.png"/><Relationship Id="rId5" Type="http://schemas.openxmlformats.org/officeDocument/2006/relationships/image" Target="../media/image174.png"/><Relationship Id="rId4" Type="http://schemas.openxmlformats.org/officeDocument/2006/relationships/image" Target="../media/image173.png"/></Relationships>
</file>

<file path=ppt/slides/_rels/slide56.xml.rels><?xml version="1.0" encoding="UTF-8" standalone="yes"?>
<Relationships xmlns="http://schemas.openxmlformats.org/package/2006/relationships"><Relationship Id="rId3" Type="http://schemas.openxmlformats.org/officeDocument/2006/relationships/hyperlink" Target="https://vimeo.com/980839037/c921ae460c?share=copy" TargetMode="External"/><Relationship Id="rId2" Type="http://schemas.openxmlformats.org/officeDocument/2006/relationships/notesSlide" Target="../notesSlides/notesSlide27.xml"/><Relationship Id="rId1" Type="http://schemas.openxmlformats.org/officeDocument/2006/relationships/slideLayout" Target="../slideLayouts/slideLayout180.xml"/></Relationships>
</file>

<file path=ppt/slides/_rels/slide57.xml.rels><?xml version="1.0" encoding="UTF-8" standalone="yes"?>
<Relationships xmlns="http://schemas.openxmlformats.org/package/2006/relationships"><Relationship Id="rId3" Type="http://schemas.openxmlformats.org/officeDocument/2006/relationships/image" Target="../media/image177.png"/><Relationship Id="rId7" Type="http://schemas.openxmlformats.org/officeDocument/2006/relationships/image" Target="../media/image181.png"/><Relationship Id="rId2" Type="http://schemas.openxmlformats.org/officeDocument/2006/relationships/image" Target="../media/image176.png"/><Relationship Id="rId1" Type="http://schemas.openxmlformats.org/officeDocument/2006/relationships/slideLayout" Target="../slideLayouts/slideLayout185.xml"/><Relationship Id="rId6" Type="http://schemas.openxmlformats.org/officeDocument/2006/relationships/image" Target="../media/image180.png"/><Relationship Id="rId5" Type="http://schemas.openxmlformats.org/officeDocument/2006/relationships/image" Target="../media/image179.png"/><Relationship Id="rId4" Type="http://schemas.openxmlformats.org/officeDocument/2006/relationships/image" Target="../media/image178.png"/></Relationships>
</file>

<file path=ppt/slides/_rels/slide58.xml.rels><?xml version="1.0" encoding="UTF-8" standalone="yes"?>
<Relationships xmlns="http://schemas.openxmlformats.org/package/2006/relationships"><Relationship Id="rId3" Type="http://schemas.openxmlformats.org/officeDocument/2006/relationships/image" Target="../media/image182.jpeg"/><Relationship Id="rId2" Type="http://schemas.openxmlformats.org/officeDocument/2006/relationships/notesSlide" Target="../notesSlides/notesSlide28.xml"/><Relationship Id="rId1" Type="http://schemas.openxmlformats.org/officeDocument/2006/relationships/slideLayout" Target="../slideLayouts/slideLayout180.xml"/><Relationship Id="rId4" Type="http://schemas.openxmlformats.org/officeDocument/2006/relationships/image" Target="../media/image183.jpeg"/></Relationships>
</file>

<file path=ppt/slides/_rels/slide59.xml.rels><?xml version="1.0" encoding="UTF-8" standalone="yes"?>
<Relationships xmlns="http://schemas.openxmlformats.org/package/2006/relationships"><Relationship Id="rId3" Type="http://schemas.openxmlformats.org/officeDocument/2006/relationships/image" Target="../media/image184.png"/><Relationship Id="rId2" Type="http://schemas.openxmlformats.org/officeDocument/2006/relationships/notesSlide" Target="../notesSlides/notesSlide29.xml"/><Relationship Id="rId1" Type="http://schemas.openxmlformats.org/officeDocument/2006/relationships/slideLayout" Target="../slideLayouts/slideLayout180.xml"/><Relationship Id="rId5" Type="http://schemas.openxmlformats.org/officeDocument/2006/relationships/image" Target="../media/image186.png"/><Relationship Id="rId4" Type="http://schemas.openxmlformats.org/officeDocument/2006/relationships/image" Target="../media/image185.png"/></Relationships>
</file>

<file path=ppt/slides/_rels/slide6.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41.xml"/></Relationships>
</file>

<file path=ppt/slides/_rels/slide60.xml.rels><?xml version="1.0" encoding="UTF-8" standalone="yes"?>
<Relationships xmlns="http://schemas.openxmlformats.org/package/2006/relationships"><Relationship Id="rId3" Type="http://schemas.openxmlformats.org/officeDocument/2006/relationships/image" Target="../media/image188.jpeg"/><Relationship Id="rId2" Type="http://schemas.openxmlformats.org/officeDocument/2006/relationships/image" Target="../media/image187.jpeg"/><Relationship Id="rId1" Type="http://schemas.openxmlformats.org/officeDocument/2006/relationships/slideLayout" Target="../slideLayouts/slideLayout185.xml"/><Relationship Id="rId4" Type="http://schemas.openxmlformats.org/officeDocument/2006/relationships/image" Target="../media/image189.png"/></Relationships>
</file>

<file path=ppt/slides/_rels/slide61.xml.rels><?xml version="1.0" encoding="UTF-8" standalone="yes"?>
<Relationships xmlns="http://schemas.openxmlformats.org/package/2006/relationships"><Relationship Id="rId8" Type="http://schemas.openxmlformats.org/officeDocument/2006/relationships/image" Target="../media/image195.png"/><Relationship Id="rId3" Type="http://schemas.openxmlformats.org/officeDocument/2006/relationships/image" Target="../media/image190.png"/><Relationship Id="rId7" Type="http://schemas.openxmlformats.org/officeDocument/2006/relationships/image" Target="../media/image194.png"/><Relationship Id="rId2" Type="http://schemas.openxmlformats.org/officeDocument/2006/relationships/notesSlide" Target="../notesSlides/notesSlide30.xml"/><Relationship Id="rId1" Type="http://schemas.openxmlformats.org/officeDocument/2006/relationships/slideLayout" Target="../slideLayouts/slideLayout180.xml"/><Relationship Id="rId6" Type="http://schemas.openxmlformats.org/officeDocument/2006/relationships/image" Target="../media/image193.png"/><Relationship Id="rId5" Type="http://schemas.openxmlformats.org/officeDocument/2006/relationships/image" Target="../media/image192.png"/><Relationship Id="rId4" Type="http://schemas.openxmlformats.org/officeDocument/2006/relationships/image" Target="../media/image191.png"/><Relationship Id="rId9" Type="http://schemas.openxmlformats.org/officeDocument/2006/relationships/image" Target="../media/image196.png"/></Relationships>
</file>

<file path=ppt/slides/_rels/slide62.xml.rels><?xml version="1.0" encoding="UTF-8" standalone="yes"?>
<Relationships xmlns="http://schemas.openxmlformats.org/package/2006/relationships"><Relationship Id="rId3" Type="http://schemas.openxmlformats.org/officeDocument/2006/relationships/image" Target="../media/image197.png"/><Relationship Id="rId2" Type="http://schemas.openxmlformats.org/officeDocument/2006/relationships/notesSlide" Target="../notesSlides/notesSlide31.xml"/><Relationship Id="rId1" Type="http://schemas.openxmlformats.org/officeDocument/2006/relationships/slideLayout" Target="../slideLayouts/slideLayout162.xml"/></Relationships>
</file>

<file path=ppt/slides/_rels/slide63.xml.rels><?xml version="1.0" encoding="UTF-8" standalone="yes"?>
<Relationships xmlns="http://schemas.openxmlformats.org/package/2006/relationships"><Relationship Id="rId3" Type="http://schemas.openxmlformats.org/officeDocument/2006/relationships/image" Target="../media/image198.png"/><Relationship Id="rId2" Type="http://schemas.openxmlformats.org/officeDocument/2006/relationships/notesSlide" Target="../notesSlides/notesSlide32.xml"/><Relationship Id="rId1" Type="http://schemas.openxmlformats.org/officeDocument/2006/relationships/slideLayout" Target="../slideLayouts/slideLayout224.xml"/><Relationship Id="rId6" Type="http://schemas.openxmlformats.org/officeDocument/2006/relationships/image" Target="../media/image136.svg"/><Relationship Id="rId5" Type="http://schemas.openxmlformats.org/officeDocument/2006/relationships/image" Target="../media/image135.png"/><Relationship Id="rId4" Type="http://schemas.openxmlformats.org/officeDocument/2006/relationships/image" Target="../media/image156.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65.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notesSlide" Target="../notesSlides/notesSlide33.xml"/><Relationship Id="rId1" Type="http://schemas.openxmlformats.org/officeDocument/2006/relationships/slideLayout" Target="../slideLayouts/slideLayout2.xml"/><Relationship Id="rId4" Type="http://schemas.openxmlformats.org/officeDocument/2006/relationships/image" Target="../media/image136.svg"/></Relationships>
</file>

<file path=ppt/slides/_rels/slide66.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136.svg"/></Relationships>
</file>

<file path=ppt/slides/_rels/slide67.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notesSlide" Target="../notesSlides/notesSlide35.xml"/><Relationship Id="rId1" Type="http://schemas.openxmlformats.org/officeDocument/2006/relationships/slideLayout" Target="../slideLayouts/slideLayout15.xml"/><Relationship Id="rId4" Type="http://schemas.openxmlformats.org/officeDocument/2006/relationships/image" Target="../media/image136.svg"/></Relationships>
</file>

<file path=ppt/slides/_rels/slide68.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9.xml"/><Relationship Id="rId1" Type="http://schemas.openxmlformats.org/officeDocument/2006/relationships/tags" Target="../tags/tag29.xml"/><Relationship Id="rId5" Type="http://schemas.openxmlformats.org/officeDocument/2006/relationships/image" Target="../media/image1.emf"/><Relationship Id="rId4" Type="http://schemas.openxmlformats.org/officeDocument/2006/relationships/oleObject" Target="../embeddings/oleObject27.bin"/></Relationships>
</file>

<file path=ppt/slides/_rels/slide69.xml.rels><?xml version="1.0" encoding="UTF-8" standalone="yes"?>
<Relationships xmlns="http://schemas.openxmlformats.org/package/2006/relationships"><Relationship Id="rId3" Type="http://schemas.openxmlformats.org/officeDocument/2006/relationships/image" Target="../media/image136.svg"/><Relationship Id="rId2" Type="http://schemas.openxmlformats.org/officeDocument/2006/relationships/image" Target="../media/image135.png"/><Relationship Id="rId1" Type="http://schemas.openxmlformats.org/officeDocument/2006/relationships/slideLayout" Target="../slideLayouts/slideLayout11.xml"/></Relationships>
</file>

<file path=ppt/slides/_rels/slide7.xml.rels><?xml version="1.0" encoding="UTF-8" standalone="yes"?>
<Relationships xmlns="http://schemas.openxmlformats.org/package/2006/relationships"><Relationship Id="rId2" Type="http://schemas.openxmlformats.org/officeDocument/2006/relationships/image" Target="../media/image87.png"/><Relationship Id="rId1" Type="http://schemas.openxmlformats.org/officeDocument/2006/relationships/slideLayout" Target="../slideLayouts/slideLayout41.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71.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notesSlide" Target="../notesSlides/notesSlide37.xml"/><Relationship Id="rId1" Type="http://schemas.openxmlformats.org/officeDocument/2006/relationships/slideLayout" Target="../slideLayouts/slideLayout2.xml"/><Relationship Id="rId4" Type="http://schemas.openxmlformats.org/officeDocument/2006/relationships/image" Target="../media/image136.svg"/></Relationships>
</file>

<file path=ppt/slides/_rels/slide72.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notesSlide" Target="../notesSlides/notesSlide38.xml"/><Relationship Id="rId1" Type="http://schemas.openxmlformats.org/officeDocument/2006/relationships/slideLayout" Target="../slideLayouts/slideLayout15.xml"/><Relationship Id="rId4" Type="http://schemas.openxmlformats.org/officeDocument/2006/relationships/image" Target="../media/image136.svg"/></Relationships>
</file>

<file path=ppt/slides/_rels/slide73.xml.rels><?xml version="1.0" encoding="UTF-8" standalone="yes"?>
<Relationships xmlns="http://schemas.openxmlformats.org/package/2006/relationships"><Relationship Id="rId3" Type="http://schemas.openxmlformats.org/officeDocument/2006/relationships/image" Target="../media/image199.jpeg"/><Relationship Id="rId2" Type="http://schemas.openxmlformats.org/officeDocument/2006/relationships/notesSlide" Target="../notesSlides/notesSlide39.xml"/><Relationship Id="rId1" Type="http://schemas.openxmlformats.org/officeDocument/2006/relationships/slideLayout" Target="../slideLayouts/slideLayout7.xml"/><Relationship Id="rId5" Type="http://schemas.openxmlformats.org/officeDocument/2006/relationships/image" Target="../media/image136.svg"/><Relationship Id="rId4" Type="http://schemas.openxmlformats.org/officeDocument/2006/relationships/image" Target="../media/image135.png"/></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9.xml"/></Relationships>
</file>

<file path=ppt/slides/_rels/slide75.xml.rels><?xml version="1.0" encoding="UTF-8" standalone="yes"?>
<Relationships xmlns="http://schemas.openxmlformats.org/package/2006/relationships"><Relationship Id="rId8" Type="http://schemas.openxmlformats.org/officeDocument/2006/relationships/image" Target="../media/image205.svg"/><Relationship Id="rId13" Type="http://schemas.openxmlformats.org/officeDocument/2006/relationships/image" Target="../media/image210.png"/><Relationship Id="rId3" Type="http://schemas.openxmlformats.org/officeDocument/2006/relationships/image" Target="../media/image200.png"/><Relationship Id="rId7" Type="http://schemas.openxmlformats.org/officeDocument/2006/relationships/image" Target="../media/image204.png"/><Relationship Id="rId12" Type="http://schemas.openxmlformats.org/officeDocument/2006/relationships/image" Target="../media/image209.svg"/><Relationship Id="rId2" Type="http://schemas.openxmlformats.org/officeDocument/2006/relationships/notesSlide" Target="../notesSlides/notesSlide41.xml"/><Relationship Id="rId1" Type="http://schemas.openxmlformats.org/officeDocument/2006/relationships/slideLayout" Target="../slideLayouts/slideLayout23.xml"/><Relationship Id="rId6" Type="http://schemas.openxmlformats.org/officeDocument/2006/relationships/image" Target="../media/image203.svg"/><Relationship Id="rId11" Type="http://schemas.openxmlformats.org/officeDocument/2006/relationships/image" Target="../media/image208.png"/><Relationship Id="rId5" Type="http://schemas.openxmlformats.org/officeDocument/2006/relationships/image" Target="../media/image202.png"/><Relationship Id="rId10" Type="http://schemas.openxmlformats.org/officeDocument/2006/relationships/image" Target="../media/image207.svg"/><Relationship Id="rId4" Type="http://schemas.openxmlformats.org/officeDocument/2006/relationships/image" Target="../media/image201.svg"/><Relationship Id="rId9" Type="http://schemas.openxmlformats.org/officeDocument/2006/relationships/image" Target="../media/image206.png"/><Relationship Id="rId14" Type="http://schemas.openxmlformats.org/officeDocument/2006/relationships/image" Target="../media/image211.svg"/></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8" Type="http://schemas.openxmlformats.org/officeDocument/2006/relationships/diagramData" Target="../diagrams/data2.xml"/><Relationship Id="rId13" Type="http://schemas.openxmlformats.org/officeDocument/2006/relationships/diagramData" Target="../diagrams/data3.xml"/><Relationship Id="rId18" Type="http://schemas.openxmlformats.org/officeDocument/2006/relationships/diagramData" Target="../diagrams/data4.xml"/><Relationship Id="rId26" Type="http://schemas.openxmlformats.org/officeDocument/2006/relationships/diagramColors" Target="../diagrams/colors5.xml"/><Relationship Id="rId3" Type="http://schemas.openxmlformats.org/officeDocument/2006/relationships/diagramData" Target="../diagrams/data1.xml"/><Relationship Id="rId21" Type="http://schemas.openxmlformats.org/officeDocument/2006/relationships/diagramColors" Target="../diagrams/colors4.xml"/><Relationship Id="rId7" Type="http://schemas.microsoft.com/office/2007/relationships/diagramDrawing" Target="../diagrams/drawing1.xml"/><Relationship Id="rId12" Type="http://schemas.microsoft.com/office/2007/relationships/diagramDrawing" Target="../diagrams/drawing2.xml"/><Relationship Id="rId17" Type="http://schemas.microsoft.com/office/2007/relationships/diagramDrawing" Target="../diagrams/drawing3.xml"/><Relationship Id="rId25" Type="http://schemas.openxmlformats.org/officeDocument/2006/relationships/diagramQuickStyle" Target="../diagrams/quickStyle5.xml"/><Relationship Id="rId2" Type="http://schemas.openxmlformats.org/officeDocument/2006/relationships/notesSlide" Target="../notesSlides/notesSlide43.xml"/><Relationship Id="rId16" Type="http://schemas.openxmlformats.org/officeDocument/2006/relationships/diagramColors" Target="../diagrams/colors3.xml"/><Relationship Id="rId20" Type="http://schemas.openxmlformats.org/officeDocument/2006/relationships/diagramQuickStyle" Target="../diagrams/quickStyle4.xml"/><Relationship Id="rId29" Type="http://schemas.openxmlformats.org/officeDocument/2006/relationships/diagramLayout" Target="../diagrams/layout6.xml"/><Relationship Id="rId1" Type="http://schemas.openxmlformats.org/officeDocument/2006/relationships/slideLayout" Target="../slideLayouts/slideLayout28.xml"/><Relationship Id="rId6" Type="http://schemas.openxmlformats.org/officeDocument/2006/relationships/diagramColors" Target="../diagrams/colors1.xml"/><Relationship Id="rId11" Type="http://schemas.openxmlformats.org/officeDocument/2006/relationships/diagramColors" Target="../diagrams/colors2.xml"/><Relationship Id="rId24" Type="http://schemas.openxmlformats.org/officeDocument/2006/relationships/diagramLayout" Target="../diagrams/layout5.xml"/><Relationship Id="rId32" Type="http://schemas.microsoft.com/office/2007/relationships/diagramDrawing" Target="../diagrams/drawing6.xml"/><Relationship Id="rId5" Type="http://schemas.openxmlformats.org/officeDocument/2006/relationships/diagramQuickStyle" Target="../diagrams/quickStyle1.xml"/><Relationship Id="rId15" Type="http://schemas.openxmlformats.org/officeDocument/2006/relationships/diagramQuickStyle" Target="../diagrams/quickStyle3.xml"/><Relationship Id="rId23" Type="http://schemas.openxmlformats.org/officeDocument/2006/relationships/diagramData" Target="../diagrams/data5.xml"/><Relationship Id="rId28" Type="http://schemas.openxmlformats.org/officeDocument/2006/relationships/diagramData" Target="../diagrams/data6.xml"/><Relationship Id="rId10" Type="http://schemas.openxmlformats.org/officeDocument/2006/relationships/diagramQuickStyle" Target="../diagrams/quickStyle2.xml"/><Relationship Id="rId19" Type="http://schemas.openxmlformats.org/officeDocument/2006/relationships/diagramLayout" Target="../diagrams/layout4.xml"/><Relationship Id="rId31" Type="http://schemas.openxmlformats.org/officeDocument/2006/relationships/diagramColors" Target="../diagrams/colors6.xml"/><Relationship Id="rId4" Type="http://schemas.openxmlformats.org/officeDocument/2006/relationships/diagramLayout" Target="../diagrams/layout1.xml"/><Relationship Id="rId9" Type="http://schemas.openxmlformats.org/officeDocument/2006/relationships/diagramLayout" Target="../diagrams/layout2.xml"/><Relationship Id="rId14" Type="http://schemas.openxmlformats.org/officeDocument/2006/relationships/diagramLayout" Target="../diagrams/layout3.xml"/><Relationship Id="rId22" Type="http://schemas.microsoft.com/office/2007/relationships/diagramDrawing" Target="../diagrams/drawing4.xml"/><Relationship Id="rId27" Type="http://schemas.microsoft.com/office/2007/relationships/diagramDrawing" Target="../diagrams/drawing5.xml"/><Relationship Id="rId30" Type="http://schemas.openxmlformats.org/officeDocument/2006/relationships/diagramQuickStyle" Target="../diagrams/quickStyle6.xml"/></Relationships>
</file>

<file path=ppt/slides/_rels/slide78.xml.rels><?xml version="1.0" encoding="UTF-8" standalone="yes"?>
<Relationships xmlns="http://schemas.openxmlformats.org/package/2006/relationships"><Relationship Id="rId3" Type="http://schemas.openxmlformats.org/officeDocument/2006/relationships/hyperlink" Target="mailto:HawnRS@inpo.org" TargetMode="External"/><Relationship Id="rId7" Type="http://schemas.openxmlformats.org/officeDocument/2006/relationships/hyperlink" Target="mailto:LeeJB@inpo.org" TargetMode="External"/><Relationship Id="rId2" Type="http://schemas.openxmlformats.org/officeDocument/2006/relationships/notesSlide" Target="../notesSlides/notesSlide44.xml"/><Relationship Id="rId1" Type="http://schemas.openxmlformats.org/officeDocument/2006/relationships/slideLayout" Target="../slideLayouts/slideLayout23.xml"/><Relationship Id="rId6" Type="http://schemas.openxmlformats.org/officeDocument/2006/relationships/hyperlink" Target="mailto:LoveTS@inpo.org" TargetMode="External"/><Relationship Id="rId5" Type="http://schemas.openxmlformats.org/officeDocument/2006/relationships/hyperlink" Target="mailto:DuketteGV@inpo.org" TargetMode="External"/><Relationship Id="rId4" Type="http://schemas.openxmlformats.org/officeDocument/2006/relationships/hyperlink" Target="mailto:NgangaAW@inpo.org" TargetMode="Externa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11.xml"/></Relationships>
</file>

<file path=ppt/slides/_rels/slide8.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image" Target="../media/image88.emf"/><Relationship Id="rId1" Type="http://schemas.openxmlformats.org/officeDocument/2006/relationships/slideLayout" Target="../slideLayouts/slideLayout41.xml"/></Relationships>
</file>

<file path=ppt/slides/_rels/slide9.xml.rels><?xml version="1.0" encoding="UTF-8" standalone="yes"?>
<Relationships xmlns="http://schemas.openxmlformats.org/package/2006/relationships"><Relationship Id="rId2" Type="http://schemas.openxmlformats.org/officeDocument/2006/relationships/image" Target="../media/image90.jpeg"/><Relationship Id="rId1" Type="http://schemas.openxmlformats.org/officeDocument/2006/relationships/slideLayout" Target="../slideLayouts/slideLayout3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9DE2237B-C5E4-F27B-1361-995AC4C9B9DF}"/>
              </a:ext>
            </a:extLst>
          </p:cNvPr>
          <p:cNvGraphicFramePr>
            <a:graphicFrameLocks noChangeAspect="1"/>
          </p:cNvGraphicFramePr>
          <p:nvPr>
            <p:custDataLst>
              <p:tags r:id="rId1"/>
            </p:custDataLst>
          </p:nvPr>
        </p:nvGraphicFramePr>
        <p:xfrm>
          <a:off x="611030" y="344330"/>
          <a:ext cx="1429" cy="1429"/>
        </p:xfrm>
        <a:graphic>
          <a:graphicData uri="http://schemas.openxmlformats.org/presentationml/2006/ole">
            <mc:AlternateContent xmlns:mc="http://schemas.openxmlformats.org/markup-compatibility/2006">
              <mc:Choice xmlns:v="urn:schemas-microsoft-com:vml" Requires="v">
                <p:oleObj name="think-cell Slide" r:id="rId4" imgW="306" imgH="308" progId="TCLayout.ActiveDocument.1">
                  <p:embed/>
                </p:oleObj>
              </mc:Choice>
              <mc:Fallback>
                <p:oleObj name="think-cell Slide" r:id="rId4" imgW="306" imgH="308" progId="TCLayout.ActiveDocument.1">
                  <p:embed/>
                  <p:pic>
                    <p:nvPicPr>
                      <p:cNvPr id="2" name="Object 1" hidden="1">
                        <a:extLst>
                          <a:ext uri="{FF2B5EF4-FFF2-40B4-BE49-F238E27FC236}">
                            <a16:creationId xmlns:a16="http://schemas.microsoft.com/office/drawing/2014/main" id="{9DE2237B-C5E4-F27B-1361-995AC4C9B9DF}"/>
                          </a:ext>
                        </a:extLst>
                      </p:cNvPr>
                      <p:cNvPicPr/>
                      <p:nvPr/>
                    </p:nvPicPr>
                    <p:blipFill>
                      <a:blip r:embed="rId5"/>
                      <a:stretch>
                        <a:fillRect/>
                      </a:stretch>
                    </p:blipFill>
                    <p:spPr>
                      <a:xfrm>
                        <a:off x="611030" y="344330"/>
                        <a:ext cx="1429" cy="1429"/>
                      </a:xfrm>
                      <a:prstGeom prst="rect">
                        <a:avLst/>
                      </a:prstGeom>
                    </p:spPr>
                  </p:pic>
                </p:oleObj>
              </mc:Fallback>
            </mc:AlternateContent>
          </a:graphicData>
        </a:graphic>
      </p:graphicFrame>
      <p:sp>
        <p:nvSpPr>
          <p:cNvPr id="17" name="Content Placeholder 16">
            <a:extLst>
              <a:ext uri="{FF2B5EF4-FFF2-40B4-BE49-F238E27FC236}">
                <a16:creationId xmlns:a16="http://schemas.microsoft.com/office/drawing/2014/main" id="{F76985BC-DC58-3EF5-25A6-BDD823C75021}"/>
              </a:ext>
            </a:extLst>
          </p:cNvPr>
          <p:cNvSpPr>
            <a:spLocks noGrp="1"/>
          </p:cNvSpPr>
          <p:nvPr>
            <p:ph sz="quarter" idx="14"/>
          </p:nvPr>
        </p:nvSpPr>
        <p:spPr>
          <a:xfrm>
            <a:off x="1316934" y="2711277"/>
            <a:ext cx="9753793" cy="2157514"/>
          </a:xfrm>
        </p:spPr>
        <p:txBody>
          <a:bodyPr/>
          <a:lstStyle/>
          <a:p>
            <a:pPr>
              <a:spcAft>
                <a:spcPts val="1200"/>
              </a:spcAft>
            </a:pPr>
            <a:r>
              <a:rPr lang="en-US" sz="8800"/>
              <a:t>Resiliency Summit</a:t>
            </a:r>
          </a:p>
          <a:p>
            <a:pPr algn="ctr"/>
            <a:r>
              <a:rPr lang="en-US" sz="5000"/>
              <a:t>				    July 10-11, 2024</a:t>
            </a:r>
          </a:p>
        </p:txBody>
      </p:sp>
    </p:spTree>
    <p:extLst>
      <p:ext uri="{BB962C8B-B14F-4D97-AF65-F5344CB8AC3E}">
        <p14:creationId xmlns:p14="http://schemas.microsoft.com/office/powerpoint/2010/main" val="2706713472"/>
      </p:ext>
    </p:extLst>
  </p:cSld>
  <p:clrMapOvr>
    <a:masterClrMapping/>
  </p:clrMapOvr>
  <mc:AlternateContent xmlns:mc="http://schemas.openxmlformats.org/markup-compatibility/2006" xmlns:p14="http://schemas.microsoft.com/office/powerpoint/2010/main">
    <mc:Choice Requires="p14">
      <p:transition p14:dur="350">
        <p:fade/>
      </p:transition>
    </mc:Choice>
    <mc:Fallback xmlns="">
      <p:transition>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 name="Group 5">
            <a:extLst>
              <a:ext uri="{FF2B5EF4-FFF2-40B4-BE49-F238E27FC236}">
                <a16:creationId xmlns:a16="http://schemas.microsoft.com/office/drawing/2014/main" id="{FAFEB76A-64DF-DB8E-4A71-6F3DD6DF56CE}"/>
              </a:ext>
            </a:extLst>
          </p:cNvPr>
          <p:cNvGrpSpPr/>
          <p:nvPr/>
        </p:nvGrpSpPr>
        <p:grpSpPr>
          <a:xfrm>
            <a:off x="7335748" y="199496"/>
            <a:ext cx="4734332" cy="2636171"/>
            <a:chOff x="3637326" y="2314576"/>
            <a:chExt cx="8305781" cy="3034984"/>
          </a:xfrm>
        </p:grpSpPr>
        <p:pic>
          <p:nvPicPr>
            <p:cNvPr id="7" name="Picture 6">
              <a:extLst>
                <a:ext uri="{FF2B5EF4-FFF2-40B4-BE49-F238E27FC236}">
                  <a16:creationId xmlns:a16="http://schemas.microsoft.com/office/drawing/2014/main" id="{722D671B-BAE4-CCD7-8A6F-F77204F1549E}"/>
                </a:ext>
              </a:extLst>
            </p:cNvPr>
            <p:cNvPicPr>
              <a:picLocks noChangeAspect="1"/>
            </p:cNvPicPr>
            <p:nvPr/>
          </p:nvPicPr>
          <p:blipFill>
            <a:blip r:embed="rId2"/>
            <a:stretch>
              <a:fillRect/>
            </a:stretch>
          </p:blipFill>
          <p:spPr>
            <a:xfrm>
              <a:off x="3637326" y="2318542"/>
              <a:ext cx="2944417" cy="3031018"/>
            </a:xfrm>
            <a:prstGeom prst="rect">
              <a:avLst/>
            </a:prstGeom>
          </p:spPr>
        </p:pic>
        <p:pic>
          <p:nvPicPr>
            <p:cNvPr id="8" name="Picture 7">
              <a:extLst>
                <a:ext uri="{FF2B5EF4-FFF2-40B4-BE49-F238E27FC236}">
                  <a16:creationId xmlns:a16="http://schemas.microsoft.com/office/drawing/2014/main" id="{C53156F3-99AD-089F-B090-80415D7F4F46}"/>
                </a:ext>
              </a:extLst>
            </p:cNvPr>
            <p:cNvPicPr>
              <a:picLocks noChangeAspect="1"/>
            </p:cNvPicPr>
            <p:nvPr/>
          </p:nvPicPr>
          <p:blipFill>
            <a:blip r:embed="rId3"/>
            <a:stretch>
              <a:fillRect/>
            </a:stretch>
          </p:blipFill>
          <p:spPr>
            <a:xfrm>
              <a:off x="6568864" y="2318543"/>
              <a:ext cx="2638540" cy="3020624"/>
            </a:xfrm>
            <a:prstGeom prst="rect">
              <a:avLst/>
            </a:prstGeom>
          </p:spPr>
        </p:pic>
        <p:pic>
          <p:nvPicPr>
            <p:cNvPr id="9" name="Picture 8">
              <a:extLst>
                <a:ext uri="{FF2B5EF4-FFF2-40B4-BE49-F238E27FC236}">
                  <a16:creationId xmlns:a16="http://schemas.microsoft.com/office/drawing/2014/main" id="{7BCB808B-C614-A683-D58C-D4CBC9B12D9E}"/>
                </a:ext>
              </a:extLst>
            </p:cNvPr>
            <p:cNvPicPr>
              <a:picLocks noChangeAspect="1"/>
            </p:cNvPicPr>
            <p:nvPr/>
          </p:nvPicPr>
          <p:blipFill>
            <a:blip r:embed="rId4"/>
            <a:stretch>
              <a:fillRect/>
            </a:stretch>
          </p:blipFill>
          <p:spPr>
            <a:xfrm>
              <a:off x="9197374" y="2382592"/>
              <a:ext cx="2745733" cy="2961382"/>
            </a:xfrm>
            <a:prstGeom prst="rect">
              <a:avLst/>
            </a:prstGeom>
          </p:spPr>
        </p:pic>
        <p:sp>
          <p:nvSpPr>
            <p:cNvPr id="10" name="Rectangle 9">
              <a:extLst>
                <a:ext uri="{FF2B5EF4-FFF2-40B4-BE49-F238E27FC236}">
                  <a16:creationId xmlns:a16="http://schemas.microsoft.com/office/drawing/2014/main" id="{CED424F9-DA8A-E589-C3CC-B87416BB3085}"/>
                </a:ext>
              </a:extLst>
            </p:cNvPr>
            <p:cNvSpPr/>
            <p:nvPr/>
          </p:nvSpPr>
          <p:spPr>
            <a:xfrm>
              <a:off x="9207403" y="2314576"/>
              <a:ext cx="2724912" cy="64008"/>
            </a:xfrm>
            <a:prstGeom prst="rect">
              <a:avLst/>
            </a:prstGeom>
            <a:solidFill>
              <a:srgbClr val="4E2287"/>
            </a:solidFill>
            <a:ln>
              <a:solidFill>
                <a:srgbClr val="4E22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defPPr>
                <a:defRPr lang="en-US"/>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grpSp>
      <p:sp>
        <p:nvSpPr>
          <p:cNvPr id="2" name="Title 1">
            <a:extLst>
              <a:ext uri="{FF2B5EF4-FFF2-40B4-BE49-F238E27FC236}">
                <a16:creationId xmlns:a16="http://schemas.microsoft.com/office/drawing/2014/main" id="{DD78AC1D-A19C-4DE0-30FB-2F34B13D6B28}"/>
              </a:ext>
            </a:extLst>
          </p:cNvPr>
          <p:cNvSpPr>
            <a:spLocks noGrp="1"/>
          </p:cNvSpPr>
          <p:nvPr>
            <p:ph type="title"/>
          </p:nvPr>
        </p:nvSpPr>
        <p:spPr>
          <a:xfrm>
            <a:off x="838200" y="370459"/>
            <a:ext cx="10515600" cy="1325563"/>
          </a:xfrm>
        </p:spPr>
        <p:txBody>
          <a:bodyPr/>
          <a:lstStyle/>
          <a:p>
            <a:r>
              <a:rPr lang="en-US"/>
              <a:t>NATF Resilience Efforts</a:t>
            </a:r>
          </a:p>
        </p:txBody>
      </p:sp>
      <p:sp>
        <p:nvSpPr>
          <p:cNvPr id="3" name="Footer Placeholder 2">
            <a:extLst>
              <a:ext uri="{FF2B5EF4-FFF2-40B4-BE49-F238E27FC236}">
                <a16:creationId xmlns:a16="http://schemas.microsoft.com/office/drawing/2014/main" id="{B37DCBAB-007D-F5E7-D673-C13CA0594286}"/>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a:ln>
                  <a:noFill/>
                </a:ln>
                <a:solidFill>
                  <a:prstClr val="black"/>
                </a:solidFill>
                <a:effectLst/>
                <a:uLnTx/>
                <a:uFillTx/>
                <a:latin typeface="Calibri" panose="020F0502020204030204"/>
                <a:ea typeface="+mn-ea"/>
                <a:cs typeface="+mn-cs"/>
              </a:rPr>
              <a:t>Open Distribution</a:t>
            </a:r>
          </a:p>
        </p:txBody>
      </p:sp>
      <p:sp>
        <p:nvSpPr>
          <p:cNvPr id="4" name="Slide Number Placeholder 3">
            <a:extLst>
              <a:ext uri="{FF2B5EF4-FFF2-40B4-BE49-F238E27FC236}">
                <a16:creationId xmlns:a16="http://schemas.microsoft.com/office/drawing/2014/main" id="{16C38F3D-AAB1-3479-9CB9-FA0E383D9BF3}"/>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16051F-4359-496E-92A0-5D913EDCCF5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Content Placeholder 4">
            <a:extLst>
              <a:ext uri="{FF2B5EF4-FFF2-40B4-BE49-F238E27FC236}">
                <a16:creationId xmlns:a16="http://schemas.microsoft.com/office/drawing/2014/main" id="{CE1D9AEF-567F-5595-12D0-53CAD69181AA}"/>
              </a:ext>
            </a:extLst>
          </p:cNvPr>
          <p:cNvSpPr>
            <a:spLocks noGrp="1"/>
          </p:cNvSpPr>
          <p:nvPr>
            <p:ph idx="1"/>
          </p:nvPr>
        </p:nvSpPr>
        <p:spPr>
          <a:xfrm>
            <a:off x="838200" y="1609344"/>
            <a:ext cx="10515600" cy="4567619"/>
          </a:xfrm>
        </p:spPr>
        <p:txBody>
          <a:bodyPr>
            <a:normAutofit fontScale="70000" lnSpcReduction="20000"/>
          </a:bodyPr>
          <a:lstStyle/>
          <a:p>
            <a:r>
              <a:rPr lang="en-US"/>
              <a:t>Resilience definition (with EPRI-T)</a:t>
            </a:r>
          </a:p>
          <a:p>
            <a:pPr lvl="1"/>
            <a:r>
              <a:rPr lang="en-US"/>
              <a:t>Prepare, anticipate, absorb, adapt, and recover</a:t>
            </a:r>
          </a:p>
          <a:p>
            <a:r>
              <a:rPr lang="en-US"/>
              <a:t>Annual resilience summits </a:t>
            </a:r>
          </a:p>
          <a:p>
            <a:pPr lvl="1"/>
            <a:r>
              <a:rPr lang="en-US"/>
              <a:t>All hazards approach</a:t>
            </a:r>
          </a:p>
          <a:p>
            <a:pPr lvl="1"/>
            <a:r>
              <a:rPr lang="en-US"/>
              <a:t>Socialize importance, relationship to reliability</a:t>
            </a:r>
          </a:p>
          <a:p>
            <a:pPr lvl="1"/>
            <a:r>
              <a:rPr lang="en-US"/>
              <a:t>Summits focus on specific themes (incident response, particular hazard)</a:t>
            </a:r>
          </a:p>
          <a:p>
            <a:r>
              <a:rPr lang="en-US"/>
              <a:t>Practice documents (e.g., Supplemental Operating Strategies)</a:t>
            </a:r>
          </a:p>
          <a:p>
            <a:r>
              <a:rPr lang="en-US"/>
              <a:t>Focus on resilient communications</a:t>
            </a:r>
          </a:p>
          <a:p>
            <a:r>
              <a:rPr lang="en-US"/>
              <a:t>Transmission Resilience Maturity Model</a:t>
            </a:r>
          </a:p>
          <a:p>
            <a:pPr lvl="1"/>
            <a:r>
              <a:rPr lang="en-US"/>
              <a:t>Developed by NATF, EPRI, DOE, PNNL</a:t>
            </a:r>
          </a:p>
          <a:p>
            <a:pPr lvl="1"/>
            <a:r>
              <a:rPr lang="en-US"/>
              <a:t>Staff facilitated assessments</a:t>
            </a:r>
          </a:p>
          <a:p>
            <a:pPr lvl="1"/>
            <a:r>
              <a:rPr lang="en-US"/>
              <a:t>Evaluate nine domains (risk management, supply chain, etc.)</a:t>
            </a:r>
          </a:p>
          <a:p>
            <a:pPr lvl="1"/>
            <a:r>
              <a:rPr lang="en-US"/>
              <a:t>Aggregate results, channel focus</a:t>
            </a:r>
          </a:p>
          <a:p>
            <a:r>
              <a:rPr lang="en-US"/>
              <a:t>RESTORE – spare parts sharing program</a:t>
            </a:r>
          </a:p>
        </p:txBody>
      </p:sp>
    </p:spTree>
    <p:extLst>
      <p:ext uri="{BB962C8B-B14F-4D97-AF65-F5344CB8AC3E}">
        <p14:creationId xmlns:p14="http://schemas.microsoft.com/office/powerpoint/2010/main" val="397156514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23A835BF-4394-0AA3-7536-66579FD91A30}"/>
              </a:ext>
            </a:extLst>
          </p:cNvPr>
          <p:cNvSpPr>
            <a:spLocks noGrp="1"/>
          </p:cNvSpPr>
          <p:nvPr>
            <p:ph type="title"/>
          </p:nvPr>
        </p:nvSpPr>
        <p:spPr/>
        <p:txBody>
          <a:bodyPr/>
          <a:lstStyle/>
          <a:p>
            <a:r>
              <a:rPr lang="en-US"/>
              <a:t>Resilience - Nuclear Role</a:t>
            </a:r>
          </a:p>
        </p:txBody>
      </p:sp>
      <p:sp>
        <p:nvSpPr>
          <p:cNvPr id="3" name="Footer Placeholder 2">
            <a:extLst>
              <a:ext uri="{FF2B5EF4-FFF2-40B4-BE49-F238E27FC236}">
                <a16:creationId xmlns:a16="http://schemas.microsoft.com/office/drawing/2014/main" id="{C85D3AED-8038-B9E0-92F1-76669ABCBBD8}"/>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a:ln>
                  <a:noFill/>
                </a:ln>
                <a:solidFill>
                  <a:prstClr val="black"/>
                </a:solidFill>
                <a:effectLst/>
                <a:uLnTx/>
                <a:uFillTx/>
                <a:latin typeface="Calibri" panose="020F0502020204030204"/>
                <a:ea typeface="+mn-ea"/>
                <a:cs typeface="+mn-cs"/>
              </a:rPr>
              <a:t>Open Distribution</a:t>
            </a:r>
          </a:p>
        </p:txBody>
      </p:sp>
      <p:sp>
        <p:nvSpPr>
          <p:cNvPr id="6" name="Content Placeholder 5">
            <a:extLst>
              <a:ext uri="{FF2B5EF4-FFF2-40B4-BE49-F238E27FC236}">
                <a16:creationId xmlns:a16="http://schemas.microsoft.com/office/drawing/2014/main" id="{33B46D4C-DF52-F07D-FA58-2BD72FA05C24}"/>
              </a:ext>
            </a:extLst>
          </p:cNvPr>
          <p:cNvSpPr>
            <a:spLocks noGrp="1"/>
          </p:cNvSpPr>
          <p:nvPr>
            <p:ph idx="1"/>
          </p:nvPr>
        </p:nvSpPr>
        <p:spPr/>
        <p:txBody>
          <a:bodyPr>
            <a:normAutofit/>
          </a:bodyPr>
          <a:lstStyle/>
          <a:p>
            <a:r>
              <a:rPr lang="en-US"/>
              <a:t>Benefits</a:t>
            </a:r>
          </a:p>
          <a:p>
            <a:pPr lvl="1"/>
            <a:r>
              <a:rPr lang="en-US"/>
              <a:t>Large, safe, reliable baseload units </a:t>
            </a:r>
          </a:p>
          <a:p>
            <a:pPr lvl="1"/>
            <a:r>
              <a:rPr lang="en-US"/>
              <a:t>Onsite (in Reactor) fuel supply – 18 to 24 months</a:t>
            </a:r>
          </a:p>
          <a:p>
            <a:pPr lvl="1"/>
            <a:r>
              <a:rPr lang="en-US"/>
              <a:t>Physically secure</a:t>
            </a:r>
          </a:p>
          <a:p>
            <a:pPr lvl="1"/>
            <a:r>
              <a:rPr lang="en-US"/>
              <a:t>Carbon free</a:t>
            </a:r>
            <a:endParaRPr lang="en-US" b="1" u="sng"/>
          </a:p>
          <a:p>
            <a:r>
              <a:rPr lang="en-US"/>
              <a:t>Potential Challenges</a:t>
            </a:r>
          </a:p>
          <a:p>
            <a:pPr lvl="1"/>
            <a:r>
              <a:rPr lang="en-US"/>
              <a:t>Dispatchable, load following, ride-through?</a:t>
            </a:r>
          </a:p>
          <a:p>
            <a:pPr lvl="1"/>
            <a:r>
              <a:rPr lang="en-US"/>
              <a:t>Blackstart capable?</a:t>
            </a:r>
          </a:p>
          <a:p>
            <a:pPr lvl="1"/>
            <a:r>
              <a:rPr lang="en-US"/>
              <a:t>Cost/time to market?</a:t>
            </a:r>
          </a:p>
        </p:txBody>
      </p:sp>
      <p:sp>
        <p:nvSpPr>
          <p:cNvPr id="7" name="Slide Number Placeholder 6">
            <a:extLst>
              <a:ext uri="{FF2B5EF4-FFF2-40B4-BE49-F238E27FC236}">
                <a16:creationId xmlns:a16="http://schemas.microsoft.com/office/drawing/2014/main" id="{D23D358C-CE8A-7E97-4484-09458DE2530E}"/>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16051F-4359-496E-92A0-5D913EDCCF5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pic>
        <p:nvPicPr>
          <p:cNvPr id="2" name="Picture 1" descr="A graph of electric vehicles&#10;&#10;Description automatically generated">
            <a:extLst>
              <a:ext uri="{FF2B5EF4-FFF2-40B4-BE49-F238E27FC236}">
                <a16:creationId xmlns:a16="http://schemas.microsoft.com/office/drawing/2014/main" id="{C5B0F06A-B581-E976-6FF9-174971B12D3A}"/>
              </a:ext>
            </a:extLst>
          </p:cNvPr>
          <p:cNvPicPr>
            <a:picLocks noChangeAspect="1"/>
          </p:cNvPicPr>
          <p:nvPr/>
        </p:nvPicPr>
        <p:blipFill>
          <a:blip r:embed="rId2"/>
          <a:stretch>
            <a:fillRect/>
          </a:stretch>
        </p:blipFill>
        <p:spPr>
          <a:xfrm>
            <a:off x="8086082" y="136525"/>
            <a:ext cx="4032229" cy="1904711"/>
          </a:xfrm>
          <a:prstGeom prst="rect">
            <a:avLst/>
          </a:prstGeom>
        </p:spPr>
      </p:pic>
    </p:spTree>
    <p:extLst>
      <p:ext uri="{BB962C8B-B14F-4D97-AF65-F5344CB8AC3E}">
        <p14:creationId xmlns:p14="http://schemas.microsoft.com/office/powerpoint/2010/main" val="206573037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a:extLst>
              <a:ext uri="{FF2B5EF4-FFF2-40B4-BE49-F238E27FC236}">
                <a16:creationId xmlns:a16="http://schemas.microsoft.com/office/drawing/2014/main" id="{BCEFD401-8D60-F04D-BD16-2AE92864A3EA}"/>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a:ln>
                  <a:noFill/>
                </a:ln>
                <a:solidFill>
                  <a:prstClr val="black"/>
                </a:solidFill>
                <a:effectLst/>
                <a:uLnTx/>
                <a:uFillTx/>
                <a:latin typeface="Calibri" panose="020F0502020204030204"/>
                <a:ea typeface="+mn-ea"/>
                <a:cs typeface="+mn-cs"/>
              </a:rPr>
              <a:t>Open Distribution</a:t>
            </a:r>
          </a:p>
        </p:txBody>
      </p:sp>
      <p:sp>
        <p:nvSpPr>
          <p:cNvPr id="3" name="Slide Number Placeholder 2">
            <a:extLst>
              <a:ext uri="{FF2B5EF4-FFF2-40B4-BE49-F238E27FC236}">
                <a16:creationId xmlns:a16="http://schemas.microsoft.com/office/drawing/2014/main" id="{74B36238-7793-AE9F-4B3E-E0E488A9118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16051F-4359-496E-92A0-5D913EDCCF5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4" name="Rectangle 3">
            <a:extLst>
              <a:ext uri="{FF2B5EF4-FFF2-40B4-BE49-F238E27FC236}">
                <a16:creationId xmlns:a16="http://schemas.microsoft.com/office/drawing/2014/main" id="{A9661AB9-C742-1EF5-E8E9-3F03605CCD27}"/>
              </a:ext>
            </a:extLst>
          </p:cNvPr>
          <p:cNvSpPr>
            <a:spLocks noChangeAspect="1"/>
          </p:cNvSpPr>
          <p:nvPr/>
        </p:nvSpPr>
        <p:spPr>
          <a:xfrm>
            <a:off x="5409181" y="1875297"/>
            <a:ext cx="914400" cy="914400"/>
          </a:xfrm>
          <a:prstGeom prst="rect">
            <a:avLst/>
          </a:prstGeom>
          <a:solidFill>
            <a:srgbClr val="1D426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5" name="Rectangle 4">
            <a:extLst>
              <a:ext uri="{FF2B5EF4-FFF2-40B4-BE49-F238E27FC236}">
                <a16:creationId xmlns:a16="http://schemas.microsoft.com/office/drawing/2014/main" id="{FBC90050-0ACC-EBAB-F975-C5DE17D97EA4}"/>
              </a:ext>
            </a:extLst>
          </p:cNvPr>
          <p:cNvSpPr/>
          <p:nvPr/>
        </p:nvSpPr>
        <p:spPr>
          <a:xfrm>
            <a:off x="5409350" y="2774374"/>
            <a:ext cx="914400" cy="914400"/>
          </a:xfrm>
          <a:prstGeom prst="rect">
            <a:avLst/>
          </a:prstGeom>
          <a:solidFill>
            <a:srgbClr val="5B80A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6" name="Rectangle 5">
            <a:extLst>
              <a:ext uri="{FF2B5EF4-FFF2-40B4-BE49-F238E27FC236}">
                <a16:creationId xmlns:a16="http://schemas.microsoft.com/office/drawing/2014/main" id="{FB133F2A-90D6-14AC-DB6E-9C843771FFAF}"/>
              </a:ext>
            </a:extLst>
          </p:cNvPr>
          <p:cNvSpPr>
            <a:spLocks noChangeAspect="1"/>
          </p:cNvSpPr>
          <p:nvPr/>
        </p:nvSpPr>
        <p:spPr>
          <a:xfrm>
            <a:off x="4494781" y="2769644"/>
            <a:ext cx="914400" cy="914400"/>
          </a:xfrm>
          <a:prstGeom prst="rect">
            <a:avLst/>
          </a:prstGeom>
          <a:solidFill>
            <a:srgbClr val="BCD1E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7" name="Rectangle 6">
            <a:extLst>
              <a:ext uri="{FF2B5EF4-FFF2-40B4-BE49-F238E27FC236}">
                <a16:creationId xmlns:a16="http://schemas.microsoft.com/office/drawing/2014/main" id="{9078E0E8-DB5B-81EC-F652-A1866E9CC61B}"/>
              </a:ext>
            </a:extLst>
          </p:cNvPr>
          <p:cNvSpPr>
            <a:spLocks noChangeAspect="1"/>
          </p:cNvSpPr>
          <p:nvPr/>
        </p:nvSpPr>
        <p:spPr>
          <a:xfrm flipH="1">
            <a:off x="6781175" y="3229209"/>
            <a:ext cx="914400" cy="914400"/>
          </a:xfrm>
          <a:prstGeom prst="rect">
            <a:avLst/>
          </a:prstGeom>
          <a:solidFill>
            <a:srgbClr val="CEDFC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8" name="Rectangle 7">
            <a:extLst>
              <a:ext uri="{FF2B5EF4-FFF2-40B4-BE49-F238E27FC236}">
                <a16:creationId xmlns:a16="http://schemas.microsoft.com/office/drawing/2014/main" id="{1CA2ECEC-CE83-4FCE-4334-54C02A9EACCF}"/>
              </a:ext>
            </a:extLst>
          </p:cNvPr>
          <p:cNvSpPr>
            <a:spLocks noChangeAspect="1"/>
          </p:cNvSpPr>
          <p:nvPr/>
        </p:nvSpPr>
        <p:spPr>
          <a:xfrm flipH="1">
            <a:off x="5866606" y="4137829"/>
            <a:ext cx="914400" cy="914400"/>
          </a:xfrm>
          <a:prstGeom prst="rect">
            <a:avLst/>
          </a:prstGeom>
          <a:solidFill>
            <a:srgbClr val="5CA03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9" name="Rectangle 8">
            <a:extLst>
              <a:ext uri="{FF2B5EF4-FFF2-40B4-BE49-F238E27FC236}">
                <a16:creationId xmlns:a16="http://schemas.microsoft.com/office/drawing/2014/main" id="{328A67DB-8172-E9EC-CBDA-654B67CDA991}"/>
              </a:ext>
            </a:extLst>
          </p:cNvPr>
          <p:cNvSpPr/>
          <p:nvPr/>
        </p:nvSpPr>
        <p:spPr>
          <a:xfrm flipH="1">
            <a:off x="5866719" y="3233939"/>
            <a:ext cx="914287" cy="909670"/>
          </a:xfrm>
          <a:prstGeom prst="rect">
            <a:avLst/>
          </a:prstGeom>
          <a:solidFill>
            <a:srgbClr val="A6C78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0" name="Rectangle 9">
            <a:extLst>
              <a:ext uri="{FF2B5EF4-FFF2-40B4-BE49-F238E27FC236}">
                <a16:creationId xmlns:a16="http://schemas.microsoft.com/office/drawing/2014/main" id="{57DEA608-57CA-C161-FCE8-BF9B723C90A1}"/>
              </a:ext>
            </a:extLst>
          </p:cNvPr>
          <p:cNvSpPr/>
          <p:nvPr/>
        </p:nvSpPr>
        <p:spPr>
          <a:xfrm>
            <a:off x="5866606" y="3229209"/>
            <a:ext cx="457144" cy="454835"/>
          </a:xfrm>
          <a:prstGeom prst="rect">
            <a:avLst/>
          </a:prstGeom>
          <a:solidFill>
            <a:srgbClr val="48738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Calibri" panose="020F0502020204030204"/>
              <a:ea typeface="+mn-ea"/>
              <a:cs typeface="+mn-cs"/>
            </a:endParaRPr>
          </a:p>
        </p:txBody>
      </p:sp>
      <p:sp>
        <p:nvSpPr>
          <p:cNvPr id="11" name="Rectangle 10">
            <a:extLst>
              <a:ext uri="{FF2B5EF4-FFF2-40B4-BE49-F238E27FC236}">
                <a16:creationId xmlns:a16="http://schemas.microsoft.com/office/drawing/2014/main" id="{4FF6D689-E6AD-E4E2-0EB3-B481B1130576}"/>
              </a:ext>
            </a:extLst>
          </p:cNvPr>
          <p:cNvSpPr/>
          <p:nvPr/>
        </p:nvSpPr>
        <p:spPr>
          <a:xfrm>
            <a:off x="2257925" y="2476598"/>
            <a:ext cx="3397340" cy="923330"/>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a:ln/>
                <a:solidFill>
                  <a:srgbClr val="5CA038"/>
                </a:solidFill>
                <a:effectLst/>
                <a:uLnTx/>
                <a:uFillTx/>
                <a:latin typeface="Calibri" panose="020F0502020204030204"/>
                <a:ea typeface="+mn-ea"/>
                <a:cs typeface="+mn-cs"/>
              </a:rPr>
              <a:t>Questions</a:t>
            </a:r>
            <a:r>
              <a:rPr kumimoji="0" lang="en-US" sz="5400" b="1" i="0" u="none" strike="noStrike" kern="1200" cap="none" spc="0" normalizeH="0" baseline="0" noProof="0">
                <a:ln/>
                <a:solidFill>
                  <a:srgbClr val="659E45"/>
                </a:solidFill>
                <a:effectLst/>
                <a:uLnTx/>
                <a:uFillTx/>
                <a:latin typeface="Calibri" panose="020F0502020204030204"/>
                <a:ea typeface="+mn-ea"/>
                <a:cs typeface="+mn-cs"/>
              </a:rPr>
              <a:t>?</a:t>
            </a:r>
          </a:p>
        </p:txBody>
      </p:sp>
      <p:sp>
        <p:nvSpPr>
          <p:cNvPr id="12" name="Rectangle 11">
            <a:extLst>
              <a:ext uri="{FF2B5EF4-FFF2-40B4-BE49-F238E27FC236}">
                <a16:creationId xmlns:a16="http://schemas.microsoft.com/office/drawing/2014/main" id="{FFACAAC0-FCB3-ADB7-97A6-0F737FC7CA57}"/>
              </a:ext>
            </a:extLst>
          </p:cNvPr>
          <p:cNvSpPr/>
          <p:nvPr/>
        </p:nvSpPr>
        <p:spPr>
          <a:xfrm>
            <a:off x="6787626" y="3456626"/>
            <a:ext cx="3599062" cy="923330"/>
          </a:xfrm>
          <a:prstGeom prst="rect">
            <a:avLst/>
          </a:prstGeom>
          <a:noFill/>
        </p:spPr>
        <p:txBody>
          <a:bodyPr wrap="none" lIns="91440" tIns="45720" rIns="91440" bIns="45720">
            <a:spAutoFit/>
            <a:scene3d>
              <a:camera prst="orthographicFront"/>
              <a:lightRig rig="harsh" dir="t"/>
            </a:scene3d>
            <a:sp3d extrusionH="57150" prstMaterial="matte">
              <a:bevelT w="63500" h="12700" prst="angle"/>
              <a:contourClr>
                <a:schemeClr val="bg1">
                  <a:lumMod val="65000"/>
                </a:schemeClr>
              </a:contourClr>
            </a:sp3d>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1200" cap="none" spc="0" normalizeH="0" baseline="0" noProof="0">
                <a:ln/>
                <a:solidFill>
                  <a:srgbClr val="5B80A6"/>
                </a:solidFill>
                <a:effectLst/>
                <a:uLnTx/>
                <a:uFillTx/>
                <a:latin typeface="Calibri" panose="020F0502020204030204"/>
                <a:ea typeface="+mn-ea"/>
                <a:cs typeface="+mn-cs"/>
              </a:rPr>
              <a:t>Comments?</a:t>
            </a:r>
          </a:p>
        </p:txBody>
      </p:sp>
    </p:spTree>
    <p:extLst>
      <p:ext uri="{BB962C8B-B14F-4D97-AF65-F5344CB8AC3E}">
        <p14:creationId xmlns:p14="http://schemas.microsoft.com/office/powerpoint/2010/main" val="240619262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grpId="0" nodeType="afterEffect">
                                  <p:stCondLst>
                                    <p:cond delay="500"/>
                                  </p:stCondLst>
                                  <p:childTnLst>
                                    <p:animMotion origin="layout" path="M 0.00091 3.7037E-6 L 0.01979 -0.11436 " pathEditMode="relative" rAng="0" ptsTypes="AA">
                                      <p:cBhvr>
                                        <p:cTn id="6" dur="2000" fill="hold"/>
                                        <p:tgtEl>
                                          <p:spTgt spid="4"/>
                                        </p:tgtEl>
                                        <p:attrNameLst>
                                          <p:attrName>ppt_x</p:attrName>
                                          <p:attrName>ppt_y</p:attrName>
                                        </p:attrNameLst>
                                      </p:cBhvr>
                                      <p:rCtr x="938" y="-5718"/>
                                    </p:animMotion>
                                  </p:childTnLst>
                                </p:cTn>
                              </p:par>
                              <p:par>
                                <p:cTn id="7" presetID="42" presetClass="path" presetSubtype="0" accel="50000" decel="50000" fill="hold" grpId="0" nodeType="withEffect">
                                  <p:stCondLst>
                                    <p:cond delay="500"/>
                                  </p:stCondLst>
                                  <p:childTnLst>
                                    <p:animMotion origin="layout" path="M 0.00182 0.00486 L 0.01992 -0.17454 " pathEditMode="relative" rAng="0" ptsTypes="AA">
                                      <p:cBhvr>
                                        <p:cTn id="8" dur="2000" fill="hold"/>
                                        <p:tgtEl>
                                          <p:spTgt spid="6"/>
                                        </p:tgtEl>
                                        <p:attrNameLst>
                                          <p:attrName>ppt_x</p:attrName>
                                          <p:attrName>ppt_y</p:attrName>
                                        </p:attrNameLst>
                                      </p:cBhvr>
                                      <p:rCtr x="898" y="-8981"/>
                                    </p:animMotion>
                                  </p:childTnLst>
                                </p:cTn>
                              </p:par>
                              <p:par>
                                <p:cTn id="9" presetID="42" presetClass="path" presetSubtype="0" accel="50000" decel="50000" fill="hold" grpId="0" nodeType="withEffect">
                                  <p:stCondLst>
                                    <p:cond delay="500"/>
                                  </p:stCondLst>
                                  <p:childTnLst>
                                    <p:animMotion origin="layout" path="M 0.00182 0.00162 L 0.09492 -0.175 " pathEditMode="relative" rAng="0" ptsTypes="AA">
                                      <p:cBhvr>
                                        <p:cTn id="10" dur="2000" fill="hold"/>
                                        <p:tgtEl>
                                          <p:spTgt spid="5"/>
                                        </p:tgtEl>
                                        <p:attrNameLst>
                                          <p:attrName>ppt_x</p:attrName>
                                          <p:attrName>ppt_y</p:attrName>
                                        </p:attrNameLst>
                                      </p:cBhvr>
                                      <p:rCtr x="4648" y="-8843"/>
                                    </p:animMotion>
                                  </p:childTnLst>
                                </p:cTn>
                              </p:par>
                              <p:par>
                                <p:cTn id="11" presetID="10" presetClass="exit" presetSubtype="0" fill="hold" grpId="0" nodeType="withEffect">
                                  <p:stCondLst>
                                    <p:cond delay="500"/>
                                  </p:stCondLst>
                                  <p:childTnLst>
                                    <p:animEffect transition="out" filter="fade">
                                      <p:cBhvr>
                                        <p:cTn id="12" dur="500"/>
                                        <p:tgtEl>
                                          <p:spTgt spid="10"/>
                                        </p:tgtEl>
                                      </p:cBhvr>
                                    </p:animEffect>
                                    <p:set>
                                      <p:cBhvr>
                                        <p:cTn id="13" dur="1" fill="hold">
                                          <p:stCondLst>
                                            <p:cond delay="499"/>
                                          </p:stCondLst>
                                        </p:cTn>
                                        <p:tgtEl>
                                          <p:spTgt spid="10"/>
                                        </p:tgtEl>
                                        <p:attrNameLst>
                                          <p:attrName>style.visibility</p:attrName>
                                        </p:attrNameLst>
                                      </p:cBhvr>
                                      <p:to>
                                        <p:strVal val="hidden"/>
                                      </p:to>
                                    </p:set>
                                  </p:childTnLst>
                                </p:cTn>
                              </p:par>
                              <p:par>
                                <p:cTn id="14" presetID="42" presetClass="path" presetSubtype="0" accel="50000" decel="50000" fill="hold" grpId="0" nodeType="withEffect">
                                  <p:stCondLst>
                                    <p:cond delay="500"/>
                                  </p:stCondLst>
                                  <p:childTnLst>
                                    <p:animMotion origin="layout" path="M 2.08333E-7 -1.48148E-6 L 0.05703 -0.10879 " pathEditMode="relative" rAng="0" ptsTypes="AA">
                                      <p:cBhvr>
                                        <p:cTn id="15" dur="2000" fill="hold"/>
                                        <p:tgtEl>
                                          <p:spTgt spid="9"/>
                                        </p:tgtEl>
                                        <p:attrNameLst>
                                          <p:attrName>ppt_x</p:attrName>
                                          <p:attrName>ppt_y</p:attrName>
                                        </p:attrNameLst>
                                      </p:cBhvr>
                                      <p:rCtr x="2852" y="-5440"/>
                                    </p:animMotion>
                                  </p:childTnLst>
                                </p:cTn>
                              </p:par>
                              <p:par>
                                <p:cTn id="16" presetID="42" presetClass="path" presetSubtype="0" accel="50000" decel="50000" fill="hold" grpId="0" nodeType="withEffect">
                                  <p:stCondLst>
                                    <p:cond delay="500"/>
                                  </p:stCondLst>
                                  <p:childTnLst>
                                    <p:animMotion origin="layout" path="M 2.08333E-7 -0.00486 L -0.01862 0.08403 " pathEditMode="relative" rAng="0" ptsTypes="AA">
                                      <p:cBhvr>
                                        <p:cTn id="17" dur="2000" fill="hold"/>
                                        <p:tgtEl>
                                          <p:spTgt spid="8"/>
                                        </p:tgtEl>
                                        <p:attrNameLst>
                                          <p:attrName>ppt_x</p:attrName>
                                          <p:attrName>ppt_y</p:attrName>
                                        </p:attrNameLst>
                                      </p:cBhvr>
                                      <p:rCtr x="-938" y="4444"/>
                                    </p:animMotion>
                                  </p:childTnLst>
                                </p:cTn>
                              </p:par>
                              <p:par>
                                <p:cTn id="18" presetID="42" presetClass="path" presetSubtype="0" accel="50000" decel="50000" fill="hold" grpId="0" nodeType="withEffect">
                                  <p:stCondLst>
                                    <p:cond delay="500"/>
                                  </p:stCondLst>
                                  <p:childTnLst>
                                    <p:animMotion origin="layout" path="M 1.11022E-16 0 L -0.09375 0.02616 " pathEditMode="relative" rAng="0" ptsTypes="AA">
                                      <p:cBhvr>
                                        <p:cTn id="19" dur="2000" fill="hold"/>
                                        <p:tgtEl>
                                          <p:spTgt spid="7"/>
                                        </p:tgtEl>
                                        <p:attrNameLst>
                                          <p:attrName>ppt_x</p:attrName>
                                          <p:attrName>ppt_y</p:attrName>
                                        </p:attrNameLst>
                                      </p:cBhvr>
                                      <p:rCtr x="-4688" y="1296"/>
                                    </p:animMotion>
                                  </p:childTnLst>
                                </p:cTn>
                              </p:par>
                            </p:childTnLst>
                          </p:cTn>
                        </p:par>
                        <p:par>
                          <p:cTn id="20" fill="hold">
                            <p:stCondLst>
                              <p:cond delay="2500"/>
                            </p:stCondLst>
                            <p:childTnLst>
                              <p:par>
                                <p:cTn id="21" presetID="10" presetClass="entr" presetSubtype="0" fill="hold" grpId="0" nodeType="afterEffect">
                                  <p:stCondLst>
                                    <p:cond delay="0"/>
                                  </p:stCondLst>
                                  <p:childTnLst>
                                    <p:set>
                                      <p:cBhvr>
                                        <p:cTn id="22" dur="1" fill="hold">
                                          <p:stCondLst>
                                            <p:cond delay="0"/>
                                          </p:stCondLst>
                                        </p:cTn>
                                        <p:tgtEl>
                                          <p:spTgt spid="11"/>
                                        </p:tgtEl>
                                        <p:attrNameLst>
                                          <p:attrName>style.visibility</p:attrName>
                                        </p:attrNameLst>
                                      </p:cBhvr>
                                      <p:to>
                                        <p:strVal val="visible"/>
                                      </p:to>
                                    </p:set>
                                    <p:animEffect transition="in" filter="fade">
                                      <p:cBhvr>
                                        <p:cTn id="23" dur="500"/>
                                        <p:tgtEl>
                                          <p:spTgt spid="11"/>
                                        </p:tgtEl>
                                      </p:cBhvr>
                                    </p:animEffect>
                                  </p:childTnLst>
                                </p:cTn>
                              </p:par>
                            </p:childTnLst>
                          </p:cTn>
                        </p:par>
                        <p:par>
                          <p:cTn id="24" fill="hold">
                            <p:stCondLst>
                              <p:cond delay="3000"/>
                            </p:stCondLst>
                            <p:childTnLst>
                              <p:par>
                                <p:cTn id="25" presetID="10" presetClass="entr" presetSubtype="0" fill="hold" grpId="0" nodeType="afterEffect">
                                  <p:stCondLst>
                                    <p:cond delay="1000"/>
                                  </p:stCondLst>
                                  <p:childTnLst>
                                    <p:set>
                                      <p:cBhvr>
                                        <p:cTn id="26" dur="1" fill="hold">
                                          <p:stCondLst>
                                            <p:cond delay="0"/>
                                          </p:stCondLst>
                                        </p:cTn>
                                        <p:tgtEl>
                                          <p:spTgt spid="12"/>
                                        </p:tgtEl>
                                        <p:attrNameLst>
                                          <p:attrName>style.visibility</p:attrName>
                                        </p:attrNameLst>
                                      </p:cBhvr>
                                      <p:to>
                                        <p:strVal val="visible"/>
                                      </p:to>
                                    </p:set>
                                    <p:animEffect transition="in" filter="fade">
                                      <p:cBhvr>
                                        <p:cTn id="27"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5" grpId="0" animBg="1"/>
      <p:bldP spid="6" grpId="0" animBg="1"/>
      <p:bldP spid="7" grpId="0" animBg="1"/>
      <p:bldP spid="8" grpId="0" animBg="1"/>
      <p:bldP spid="9" grpId="0" animBg="1"/>
      <p:bldP spid="10" grpId="0" animBg="1"/>
      <p:bldP spid="11" grpId="0"/>
      <p:bldP spid="12"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ubtitle 1">
            <a:extLst>
              <a:ext uri="{FF2B5EF4-FFF2-40B4-BE49-F238E27FC236}">
                <a16:creationId xmlns:a16="http://schemas.microsoft.com/office/drawing/2014/main" id="{60436850-F4FE-A51C-77AE-6BB79C47C7E2}"/>
              </a:ext>
            </a:extLst>
          </p:cNvPr>
          <p:cNvSpPr>
            <a:spLocks noGrp="1"/>
          </p:cNvSpPr>
          <p:nvPr>
            <p:ph type="subTitle" sz="quarter" idx="1"/>
          </p:nvPr>
        </p:nvSpPr>
        <p:spPr>
          <a:xfrm>
            <a:off x="645451" y="4389830"/>
            <a:ext cx="9810982" cy="1533186"/>
          </a:xfrm>
        </p:spPr>
        <p:txBody>
          <a:bodyPr>
            <a:normAutofit lnSpcReduction="10000"/>
          </a:bodyPr>
          <a:lstStyle/>
          <a:p>
            <a:r>
              <a:rPr lang="en-US"/>
              <a:t>Mark Woodby</a:t>
            </a:r>
          </a:p>
          <a:p>
            <a:r>
              <a:rPr lang="en-US"/>
              <a:t>Director, Plant Performance</a:t>
            </a:r>
          </a:p>
          <a:p>
            <a:endParaRPr lang="en-US"/>
          </a:p>
          <a:p>
            <a:r>
              <a:rPr lang="en-US"/>
              <a:t>INPO Resiliency Summit</a:t>
            </a:r>
          </a:p>
          <a:p>
            <a:r>
              <a:rPr lang="en-US"/>
              <a:t>July 10-11, 2024</a:t>
            </a:r>
          </a:p>
        </p:txBody>
      </p:sp>
      <p:sp>
        <p:nvSpPr>
          <p:cNvPr id="3" name="Text Placeholder 2">
            <a:extLst>
              <a:ext uri="{FF2B5EF4-FFF2-40B4-BE49-F238E27FC236}">
                <a16:creationId xmlns:a16="http://schemas.microsoft.com/office/drawing/2014/main" id="{517FCEA6-5DD8-69B2-1D75-13146287FB72}"/>
              </a:ext>
            </a:extLst>
          </p:cNvPr>
          <p:cNvSpPr>
            <a:spLocks noGrp="1"/>
          </p:cNvSpPr>
          <p:nvPr>
            <p:ph type="body" sz="quarter" idx="10"/>
          </p:nvPr>
        </p:nvSpPr>
        <p:spPr/>
        <p:txBody>
          <a:bodyPr>
            <a:normAutofit fontScale="92500" lnSpcReduction="10000"/>
          </a:bodyPr>
          <a:lstStyle/>
          <a:p>
            <a:r>
              <a:rPr lang="en-US"/>
              <a:t>Adapting to Natural Threats and Climate Change</a:t>
            </a:r>
          </a:p>
        </p:txBody>
      </p:sp>
      <p:sp>
        <p:nvSpPr>
          <p:cNvPr id="4" name="Title 3">
            <a:extLst>
              <a:ext uri="{FF2B5EF4-FFF2-40B4-BE49-F238E27FC236}">
                <a16:creationId xmlns:a16="http://schemas.microsoft.com/office/drawing/2014/main" id="{D6BB039E-ABE3-F3A7-66E2-FF0800CA09AC}"/>
              </a:ext>
            </a:extLst>
          </p:cNvPr>
          <p:cNvSpPr>
            <a:spLocks noGrp="1"/>
          </p:cNvSpPr>
          <p:nvPr>
            <p:ph type="ctrTitle" sz="quarter"/>
          </p:nvPr>
        </p:nvSpPr>
        <p:spPr/>
        <p:txBody>
          <a:bodyPr/>
          <a:lstStyle/>
          <a:p>
            <a:r>
              <a:rPr lang="en-US"/>
              <a:t>Improving Energy Resiliency</a:t>
            </a:r>
          </a:p>
        </p:txBody>
      </p:sp>
    </p:spTree>
    <p:extLst>
      <p:ext uri="{BB962C8B-B14F-4D97-AF65-F5344CB8AC3E}">
        <p14:creationId xmlns:p14="http://schemas.microsoft.com/office/powerpoint/2010/main" val="5743964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7261140C-CFCE-49B3-B48F-8D515D766C79}"/>
              </a:ext>
            </a:extLst>
          </p:cNvPr>
          <p:cNvSpPr/>
          <p:nvPr/>
        </p:nvSpPr>
        <p:spPr bwMode="auto">
          <a:xfrm>
            <a:off x="0" y="102457"/>
            <a:ext cx="6096000" cy="6572979"/>
          </a:xfrm>
          <a:prstGeom prst="rect">
            <a:avLst/>
          </a:prstGeom>
          <a:solidFill>
            <a:schemeClr val="tx2">
              <a:lumMod val="50000"/>
            </a:schemeClr>
          </a:solidFill>
          <a:ln w="9525" cap="flat" cmpd="sng" algn="ctr">
            <a:noFill/>
            <a:prstDash val="solid"/>
            <a:round/>
            <a:headEnd type="none" w="med" len="med"/>
            <a:tailEnd type="none" w="med" len="med"/>
          </a:ln>
          <a:effectLst>
            <a:innerShdw blurRad="431800" dist="50800" dir="10800000">
              <a:prstClr val="black">
                <a:alpha val="50000"/>
              </a:prstClr>
            </a:inn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0" fontAlgn="base" latinLnBrk="0" hangingPunct="0">
              <a:lnSpc>
                <a:spcPct val="100000"/>
              </a:lnSpc>
              <a:spcBef>
                <a:spcPts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a:ea typeface="+mn-ea"/>
              <a:cs typeface="+mn-cs"/>
            </a:endParaRPr>
          </a:p>
        </p:txBody>
      </p:sp>
      <p:pic>
        <p:nvPicPr>
          <p:cNvPr id="9" name="Picture 8" descr="Logo&#10;&#10;Description automatically generated">
            <a:extLst>
              <a:ext uri="{FF2B5EF4-FFF2-40B4-BE49-F238E27FC236}">
                <a16:creationId xmlns:a16="http://schemas.microsoft.com/office/drawing/2014/main" id="{7F1F2780-EEB1-4C4F-96BA-79A25FDE22C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11806" y="-486968"/>
            <a:ext cx="8119612" cy="3779703"/>
          </a:xfrm>
          <a:prstGeom prst="rect">
            <a:avLst/>
          </a:prstGeom>
        </p:spPr>
      </p:pic>
      <p:sp>
        <p:nvSpPr>
          <p:cNvPr id="2" name="Title 1">
            <a:extLst>
              <a:ext uri="{FF2B5EF4-FFF2-40B4-BE49-F238E27FC236}">
                <a16:creationId xmlns:a16="http://schemas.microsoft.com/office/drawing/2014/main" id="{AC2D7F06-656B-437E-BFA2-B5C9966E29CA}"/>
              </a:ext>
            </a:extLst>
          </p:cNvPr>
          <p:cNvSpPr txBox="1">
            <a:spLocks/>
          </p:cNvSpPr>
          <p:nvPr/>
        </p:nvSpPr>
        <p:spPr>
          <a:xfrm>
            <a:off x="6242888" y="217190"/>
            <a:ext cx="5189796" cy="854783"/>
          </a:xfrm>
          <a:prstGeom prst="rect">
            <a:avLst/>
          </a:prstGeom>
        </p:spPr>
        <p:txBody>
          <a:bodyPr/>
          <a:lstStyle>
            <a:lvl1pPr algn="l" rtl="0" eaLnBrk="1" fontAlgn="base" hangingPunct="1">
              <a:lnSpc>
                <a:spcPct val="100000"/>
              </a:lnSpc>
              <a:spcBef>
                <a:spcPct val="0"/>
              </a:spcBef>
              <a:spcAft>
                <a:spcPct val="0"/>
              </a:spcAft>
              <a:defRPr sz="3200" b="1">
                <a:solidFill>
                  <a:schemeClr val="tx1"/>
                </a:solidFill>
                <a:latin typeface="+mj-lt"/>
                <a:ea typeface="+mj-ea"/>
                <a:cs typeface="+mj-cs"/>
              </a:defRPr>
            </a:lvl1pPr>
            <a:lvl2pPr algn="l" rtl="0" eaLnBrk="1" fontAlgn="base" hangingPunct="1">
              <a:lnSpc>
                <a:spcPct val="95000"/>
              </a:lnSpc>
              <a:spcBef>
                <a:spcPct val="0"/>
              </a:spcBef>
              <a:spcAft>
                <a:spcPct val="0"/>
              </a:spcAft>
              <a:defRPr sz="2800" b="1">
                <a:solidFill>
                  <a:schemeClr val="tx2"/>
                </a:solidFill>
                <a:latin typeface="Arial" charset="0"/>
              </a:defRPr>
            </a:lvl2pPr>
            <a:lvl3pPr algn="l" rtl="0" eaLnBrk="1" fontAlgn="base" hangingPunct="1">
              <a:lnSpc>
                <a:spcPct val="95000"/>
              </a:lnSpc>
              <a:spcBef>
                <a:spcPct val="0"/>
              </a:spcBef>
              <a:spcAft>
                <a:spcPct val="0"/>
              </a:spcAft>
              <a:defRPr sz="2800" b="1">
                <a:solidFill>
                  <a:schemeClr val="tx2"/>
                </a:solidFill>
                <a:latin typeface="Arial" charset="0"/>
              </a:defRPr>
            </a:lvl3pPr>
            <a:lvl4pPr algn="l" rtl="0" eaLnBrk="1" fontAlgn="base" hangingPunct="1">
              <a:lnSpc>
                <a:spcPct val="95000"/>
              </a:lnSpc>
              <a:spcBef>
                <a:spcPct val="0"/>
              </a:spcBef>
              <a:spcAft>
                <a:spcPct val="0"/>
              </a:spcAft>
              <a:defRPr sz="2800" b="1">
                <a:solidFill>
                  <a:schemeClr val="tx2"/>
                </a:solidFill>
                <a:latin typeface="Arial" charset="0"/>
              </a:defRPr>
            </a:lvl4pPr>
            <a:lvl5pPr algn="l" rtl="0" eaLnBrk="1" fontAlgn="base" hangingPunct="1">
              <a:lnSpc>
                <a:spcPct val="95000"/>
              </a:lnSpc>
              <a:spcBef>
                <a:spcPct val="0"/>
              </a:spcBef>
              <a:spcAft>
                <a:spcPct val="0"/>
              </a:spcAft>
              <a:defRPr sz="2800" b="1">
                <a:solidFill>
                  <a:schemeClr val="tx2"/>
                </a:solidFill>
                <a:latin typeface="Arial" charset="0"/>
              </a:defRPr>
            </a:lvl5pPr>
            <a:lvl6pPr marL="457200" algn="l" rtl="0" eaLnBrk="1" fontAlgn="base" hangingPunct="1">
              <a:lnSpc>
                <a:spcPct val="95000"/>
              </a:lnSpc>
              <a:spcBef>
                <a:spcPct val="0"/>
              </a:spcBef>
              <a:spcAft>
                <a:spcPct val="0"/>
              </a:spcAft>
              <a:defRPr sz="2800" b="1">
                <a:solidFill>
                  <a:schemeClr val="tx2"/>
                </a:solidFill>
                <a:latin typeface="Arial" charset="0"/>
              </a:defRPr>
            </a:lvl6pPr>
            <a:lvl7pPr marL="914400" algn="l" rtl="0" eaLnBrk="1" fontAlgn="base" hangingPunct="1">
              <a:lnSpc>
                <a:spcPct val="95000"/>
              </a:lnSpc>
              <a:spcBef>
                <a:spcPct val="0"/>
              </a:spcBef>
              <a:spcAft>
                <a:spcPct val="0"/>
              </a:spcAft>
              <a:defRPr sz="2800" b="1">
                <a:solidFill>
                  <a:schemeClr val="tx2"/>
                </a:solidFill>
                <a:latin typeface="Arial" charset="0"/>
              </a:defRPr>
            </a:lvl7pPr>
            <a:lvl8pPr marL="1371600" algn="l" rtl="0" eaLnBrk="1" fontAlgn="base" hangingPunct="1">
              <a:lnSpc>
                <a:spcPct val="95000"/>
              </a:lnSpc>
              <a:spcBef>
                <a:spcPct val="0"/>
              </a:spcBef>
              <a:spcAft>
                <a:spcPct val="0"/>
              </a:spcAft>
              <a:defRPr sz="2800" b="1">
                <a:solidFill>
                  <a:schemeClr val="tx2"/>
                </a:solidFill>
                <a:latin typeface="Arial" charset="0"/>
              </a:defRPr>
            </a:lvl8pPr>
            <a:lvl9pPr marL="1828800" algn="l" rtl="0" eaLnBrk="1" fontAlgn="base" hangingPunct="1">
              <a:lnSpc>
                <a:spcPct val="95000"/>
              </a:lnSpc>
              <a:spcBef>
                <a:spcPct val="0"/>
              </a:spcBef>
              <a:spcAft>
                <a:spcPct val="0"/>
              </a:spcAft>
              <a:defRPr sz="2800" b="1">
                <a:solidFill>
                  <a:schemeClr val="tx2"/>
                </a:solidFill>
                <a:latin typeface="Arial" charset="0"/>
              </a:defRPr>
            </a:lvl9pPr>
          </a:lstStyle>
          <a:p>
            <a:pPr marL="0" marR="0" lvl="0" indent="0" algn="l" defTabSz="914400" rtl="0" eaLnBrk="1" fontAlgn="base" latinLnBrk="0" hangingPunct="1">
              <a:lnSpc>
                <a:spcPct val="100000"/>
              </a:lnSpc>
              <a:spcBef>
                <a:spcPct val="0"/>
              </a:spcBef>
              <a:spcAft>
                <a:spcPct val="0"/>
              </a:spcAft>
              <a:buClrTx/>
              <a:buSzTx/>
              <a:buFontTx/>
              <a:buNone/>
              <a:tabLst/>
              <a:defRPr/>
            </a:pPr>
            <a:r>
              <a:rPr kumimoji="0" lang="en-US" sz="2800" b="1" i="0" u="none" strike="noStrike" kern="0" cap="none" spc="0" normalizeH="0" baseline="0" noProof="0">
                <a:ln>
                  <a:noFill/>
                </a:ln>
                <a:solidFill>
                  <a:srgbClr val="000000"/>
                </a:solidFill>
                <a:effectLst/>
                <a:uLnTx/>
                <a:uFillTx/>
                <a:latin typeface="Century Gothic"/>
                <a:ea typeface="+mj-ea"/>
                <a:cs typeface="+mj-cs"/>
              </a:rPr>
              <a:t>EPRI Climate </a:t>
            </a:r>
            <a:r>
              <a:rPr kumimoji="0" lang="en-US" sz="2800" b="1" i="0" u="sng" strike="noStrike" kern="0" cap="none" spc="0" normalizeH="0" baseline="0" noProof="0">
                <a:ln>
                  <a:noFill/>
                </a:ln>
                <a:solidFill>
                  <a:srgbClr val="000000"/>
                </a:solidFill>
                <a:effectLst/>
                <a:uLnTx/>
                <a:uFillTx/>
                <a:latin typeface="Century Gothic"/>
                <a:ea typeface="+mj-ea"/>
                <a:cs typeface="+mj-cs"/>
              </a:rPr>
              <a:t>Re</a:t>
            </a:r>
            <a:r>
              <a:rPr kumimoji="0" lang="en-US" sz="2800" b="1" i="0" u="none" strike="noStrike" kern="0" cap="none" spc="0" normalizeH="0" baseline="0" noProof="0">
                <a:ln>
                  <a:noFill/>
                </a:ln>
                <a:solidFill>
                  <a:srgbClr val="000000"/>
                </a:solidFill>
                <a:effectLst/>
                <a:uLnTx/>
                <a:uFillTx/>
                <a:latin typeface="Century Gothic"/>
                <a:ea typeface="+mj-ea"/>
                <a:cs typeface="+mj-cs"/>
              </a:rPr>
              <a:t>silience and </a:t>
            </a:r>
            <a:r>
              <a:rPr kumimoji="0" lang="en-US" sz="2800" b="1" i="0" u="sng" strike="noStrike" kern="0" cap="none" spc="0" normalizeH="0" baseline="0" noProof="0">
                <a:ln>
                  <a:noFill/>
                </a:ln>
                <a:solidFill>
                  <a:srgbClr val="000000"/>
                </a:solidFill>
                <a:effectLst/>
                <a:uLnTx/>
                <a:uFillTx/>
                <a:latin typeface="Century Gothic"/>
                <a:ea typeface="+mj-ea"/>
                <a:cs typeface="+mj-cs"/>
              </a:rPr>
              <a:t>Ad</a:t>
            </a:r>
            <a:r>
              <a:rPr kumimoji="0" lang="en-US" sz="2800" b="1" i="0" u="none" strike="noStrike" kern="0" cap="none" spc="0" normalizeH="0" baseline="0" noProof="0">
                <a:ln>
                  <a:noFill/>
                </a:ln>
                <a:solidFill>
                  <a:srgbClr val="000000"/>
                </a:solidFill>
                <a:effectLst/>
                <a:uLnTx/>
                <a:uFillTx/>
                <a:latin typeface="Century Gothic"/>
                <a:ea typeface="+mj-ea"/>
                <a:cs typeface="+mj-cs"/>
              </a:rPr>
              <a:t>aptation </a:t>
            </a:r>
            <a:r>
              <a:rPr kumimoji="0" lang="en-US" sz="2800" b="1" i="0" u="sng" strike="noStrike" kern="0" cap="none" spc="0" normalizeH="0" baseline="0" noProof="0">
                <a:ln>
                  <a:noFill/>
                </a:ln>
                <a:solidFill>
                  <a:srgbClr val="000000"/>
                </a:solidFill>
                <a:effectLst/>
                <a:uLnTx/>
                <a:uFillTx/>
                <a:latin typeface="Century Gothic"/>
                <a:ea typeface="+mj-ea"/>
                <a:cs typeface="+mj-cs"/>
              </a:rPr>
              <a:t>I</a:t>
            </a:r>
            <a:r>
              <a:rPr kumimoji="0" lang="en-US" sz="2800" b="1" i="0" u="none" strike="noStrike" kern="0" cap="none" spc="0" normalizeH="0" baseline="0" noProof="0">
                <a:ln>
                  <a:noFill/>
                </a:ln>
                <a:solidFill>
                  <a:srgbClr val="000000"/>
                </a:solidFill>
                <a:effectLst/>
                <a:uLnTx/>
                <a:uFillTx/>
                <a:latin typeface="Century Gothic"/>
                <a:ea typeface="+mj-ea"/>
                <a:cs typeface="+mj-cs"/>
              </a:rPr>
              <a:t>nitiative (</a:t>
            </a:r>
            <a:r>
              <a:rPr kumimoji="0" lang="en-US" sz="2800" b="1" i="0" u="none" strike="noStrike" kern="0" cap="none" spc="0" normalizeH="0" baseline="0" noProof="0">
                <a:ln>
                  <a:noFill/>
                </a:ln>
                <a:solidFill>
                  <a:srgbClr val="0043C8">
                    <a:lumMod val="60000"/>
                    <a:lumOff val="40000"/>
                  </a:srgbClr>
                </a:solidFill>
                <a:effectLst/>
                <a:uLnTx/>
                <a:uFillTx/>
                <a:latin typeface="Century Gothic"/>
                <a:ea typeface="+mj-ea"/>
                <a:cs typeface="+mj-cs"/>
              </a:rPr>
              <a:t>READi</a:t>
            </a:r>
            <a:r>
              <a:rPr kumimoji="0" lang="en-US" sz="2800" b="1" i="0" u="none" strike="noStrike" kern="0" cap="none" spc="0" normalizeH="0" baseline="0" noProof="0">
                <a:ln>
                  <a:noFill/>
                </a:ln>
                <a:solidFill>
                  <a:srgbClr val="000000"/>
                </a:solidFill>
                <a:effectLst/>
                <a:uLnTx/>
                <a:uFillTx/>
                <a:latin typeface="Century Gothic"/>
                <a:ea typeface="+mj-ea"/>
                <a:cs typeface="+mj-cs"/>
              </a:rPr>
              <a:t>)</a:t>
            </a:r>
          </a:p>
        </p:txBody>
      </p:sp>
      <p:sp>
        <p:nvSpPr>
          <p:cNvPr id="7" name="Rectangle 6">
            <a:extLst>
              <a:ext uri="{FF2B5EF4-FFF2-40B4-BE49-F238E27FC236}">
                <a16:creationId xmlns:a16="http://schemas.microsoft.com/office/drawing/2014/main" id="{63970387-151D-4DC3-B006-A4A11F25BFC7}"/>
              </a:ext>
            </a:extLst>
          </p:cNvPr>
          <p:cNvSpPr/>
          <p:nvPr/>
        </p:nvSpPr>
        <p:spPr bwMode="auto">
          <a:xfrm>
            <a:off x="134867" y="3064148"/>
            <a:ext cx="5793898" cy="3459244"/>
          </a:xfrm>
          <a:prstGeom prst="rect">
            <a:avLst/>
          </a:prstGeom>
          <a:noFill/>
          <a:ln w="12700" cap="flat" cmpd="sng" algn="ctr">
            <a:solidFill>
              <a:schemeClr val="tx2">
                <a:lumMod val="60000"/>
                <a:lumOff val="40000"/>
              </a:schemeClr>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0" fontAlgn="base" latinLnBrk="0" hangingPunct="0">
              <a:lnSpc>
                <a:spcPct val="100000"/>
              </a:lnSpc>
              <a:spcBef>
                <a:spcPts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a:ea typeface="+mn-ea"/>
              <a:cs typeface="+mn-cs"/>
            </a:endParaRPr>
          </a:p>
        </p:txBody>
      </p:sp>
      <p:sp>
        <p:nvSpPr>
          <p:cNvPr id="10" name="Content Placeholder 2">
            <a:extLst>
              <a:ext uri="{FF2B5EF4-FFF2-40B4-BE49-F238E27FC236}">
                <a16:creationId xmlns:a16="http://schemas.microsoft.com/office/drawing/2014/main" id="{8CF8F1B8-20E1-4789-8083-70E718BD87E9}"/>
              </a:ext>
            </a:extLst>
          </p:cNvPr>
          <p:cNvSpPr txBox="1">
            <a:spLocks/>
          </p:cNvSpPr>
          <p:nvPr/>
        </p:nvSpPr>
        <p:spPr>
          <a:xfrm>
            <a:off x="6295547" y="1278895"/>
            <a:ext cx="5608782" cy="1510962"/>
          </a:xfrm>
          <a:prstGeom prst="rect">
            <a:avLst/>
          </a:prstGeom>
        </p:spPr>
        <p:txBody>
          <a:bodyPr>
            <a:normAutofit fontScale="92500" lnSpcReduction="10000"/>
          </a:bodyPr>
          <a:lstStyle>
            <a:lvl1pPr marL="231775" indent="-231775" algn="l" rtl="0" eaLnBrk="1" fontAlgn="base" hangingPunct="1">
              <a:lnSpc>
                <a:spcPct val="100000"/>
              </a:lnSpc>
              <a:spcBef>
                <a:spcPct val="0"/>
              </a:spcBef>
              <a:spcAft>
                <a:spcPts val="600"/>
              </a:spcAft>
              <a:buClr>
                <a:schemeClr val="tx1">
                  <a:lumMod val="65000"/>
                  <a:lumOff val="35000"/>
                </a:schemeClr>
              </a:buClr>
              <a:buSzPct val="80000"/>
              <a:buFont typeface="Wingdings" panose="05000000000000000000" pitchFamily="2" charset="2"/>
              <a:buChar char="§"/>
              <a:defRPr sz="3200">
                <a:solidFill>
                  <a:schemeClr val="tx1"/>
                </a:solidFill>
                <a:latin typeface="+mn-lt"/>
                <a:ea typeface="+mn-ea"/>
                <a:cs typeface="+mn-cs"/>
              </a:defRPr>
            </a:lvl1pPr>
            <a:lvl2pPr marL="566738" indent="-279400" algn="l" rtl="0" eaLnBrk="1" fontAlgn="base" hangingPunct="1">
              <a:lnSpc>
                <a:spcPct val="100000"/>
              </a:lnSpc>
              <a:spcBef>
                <a:spcPct val="0"/>
              </a:spcBef>
              <a:spcAft>
                <a:spcPts val="600"/>
              </a:spcAft>
              <a:buClr>
                <a:schemeClr val="tx1">
                  <a:lumMod val="65000"/>
                  <a:lumOff val="35000"/>
                </a:schemeClr>
              </a:buClr>
              <a:buSzPct val="80000"/>
              <a:buChar char="–"/>
              <a:defRPr sz="2800">
                <a:solidFill>
                  <a:schemeClr val="tx1"/>
                </a:solidFill>
                <a:latin typeface="+mn-lt"/>
              </a:defRPr>
            </a:lvl2pPr>
            <a:lvl3pPr marL="855663" indent="-223838" algn="l" rtl="0" eaLnBrk="1" fontAlgn="base" hangingPunct="1">
              <a:lnSpc>
                <a:spcPct val="100000"/>
              </a:lnSpc>
              <a:spcBef>
                <a:spcPct val="0"/>
              </a:spcBef>
              <a:spcAft>
                <a:spcPts val="600"/>
              </a:spcAft>
              <a:buClr>
                <a:schemeClr val="tx1">
                  <a:lumMod val="65000"/>
                  <a:lumOff val="35000"/>
                </a:schemeClr>
              </a:buClr>
              <a:buSzPct val="80000"/>
              <a:buFont typeface="Wingdings" panose="05000000000000000000" pitchFamily="2" charset="2"/>
              <a:buChar char="§"/>
              <a:defRPr sz="2800">
                <a:solidFill>
                  <a:schemeClr val="tx1"/>
                </a:solidFill>
                <a:latin typeface="+mn-lt"/>
              </a:defRPr>
            </a:lvl3pPr>
            <a:lvl4pPr marL="1262063" indent="-288925" algn="l" rtl="0" eaLnBrk="1" fontAlgn="base" hangingPunct="1">
              <a:lnSpc>
                <a:spcPct val="100000"/>
              </a:lnSpc>
              <a:spcBef>
                <a:spcPct val="0"/>
              </a:spcBef>
              <a:spcAft>
                <a:spcPts val="600"/>
              </a:spcAft>
              <a:buClr>
                <a:schemeClr val="tx1">
                  <a:lumMod val="65000"/>
                  <a:lumOff val="35000"/>
                </a:schemeClr>
              </a:buClr>
              <a:buSzPct val="80000"/>
              <a:buChar char="–"/>
              <a:defRPr sz="2800">
                <a:solidFill>
                  <a:schemeClr val="tx1"/>
                </a:solidFill>
                <a:latin typeface="+mn-lt"/>
              </a:defRPr>
            </a:lvl4pPr>
            <a:lvl5pPr marL="1538288" indent="-225425" algn="l" rtl="0" eaLnBrk="1" fontAlgn="base" hangingPunct="1">
              <a:lnSpc>
                <a:spcPct val="100000"/>
              </a:lnSpc>
              <a:spcBef>
                <a:spcPct val="0"/>
              </a:spcBef>
              <a:spcAft>
                <a:spcPts val="600"/>
              </a:spcAft>
              <a:buClr>
                <a:schemeClr val="tx1">
                  <a:lumMod val="65000"/>
                  <a:lumOff val="35000"/>
                </a:schemeClr>
              </a:buClr>
              <a:buSzPct val="80000"/>
              <a:buFont typeface="Wingdings" panose="05000000000000000000" pitchFamily="2" charset="2"/>
              <a:buChar char="§"/>
              <a:defRPr sz="2800">
                <a:solidFill>
                  <a:schemeClr val="tx1"/>
                </a:solidFill>
                <a:latin typeface="+mn-lt"/>
              </a:defRPr>
            </a:lvl5pPr>
            <a:lvl6pPr marL="1944688" indent="-174625" algn="l" rtl="0" eaLnBrk="1" fontAlgn="base" hangingPunct="1">
              <a:lnSpc>
                <a:spcPct val="95000"/>
              </a:lnSpc>
              <a:spcBef>
                <a:spcPct val="0"/>
              </a:spcBef>
              <a:spcAft>
                <a:spcPct val="25000"/>
              </a:spcAft>
              <a:buChar char="•"/>
              <a:defRPr sz="2400">
                <a:solidFill>
                  <a:srgbClr val="000000"/>
                </a:solidFill>
                <a:latin typeface="+mn-lt"/>
              </a:defRPr>
            </a:lvl6pPr>
            <a:lvl7pPr marL="2401888" indent="-174625" algn="l" rtl="0" eaLnBrk="1" fontAlgn="base" hangingPunct="1">
              <a:lnSpc>
                <a:spcPct val="95000"/>
              </a:lnSpc>
              <a:spcBef>
                <a:spcPct val="0"/>
              </a:spcBef>
              <a:spcAft>
                <a:spcPct val="25000"/>
              </a:spcAft>
              <a:buChar char="•"/>
              <a:defRPr sz="2400">
                <a:solidFill>
                  <a:srgbClr val="000000"/>
                </a:solidFill>
                <a:latin typeface="+mn-lt"/>
              </a:defRPr>
            </a:lvl7pPr>
            <a:lvl8pPr marL="2859088" indent="-174625" algn="l" rtl="0" eaLnBrk="1" fontAlgn="base" hangingPunct="1">
              <a:lnSpc>
                <a:spcPct val="95000"/>
              </a:lnSpc>
              <a:spcBef>
                <a:spcPct val="0"/>
              </a:spcBef>
              <a:spcAft>
                <a:spcPct val="25000"/>
              </a:spcAft>
              <a:buChar char="•"/>
              <a:defRPr sz="2400">
                <a:solidFill>
                  <a:srgbClr val="000000"/>
                </a:solidFill>
                <a:latin typeface="+mn-lt"/>
              </a:defRPr>
            </a:lvl8pPr>
            <a:lvl9pPr marL="3316288" indent="-174625" algn="l" rtl="0" eaLnBrk="1" fontAlgn="base" hangingPunct="1">
              <a:lnSpc>
                <a:spcPct val="95000"/>
              </a:lnSpc>
              <a:spcBef>
                <a:spcPct val="0"/>
              </a:spcBef>
              <a:spcAft>
                <a:spcPct val="25000"/>
              </a:spcAft>
              <a:buChar char="•"/>
              <a:defRPr sz="2400">
                <a:solidFill>
                  <a:srgbClr val="000000"/>
                </a:solidFill>
                <a:latin typeface="+mn-lt"/>
              </a:defRPr>
            </a:lvl9pPr>
          </a:lstStyle>
          <a:p>
            <a:pPr marL="231775" marR="0" lvl="0" indent="-231775" algn="l" defTabSz="914400" rtl="0" eaLnBrk="1" fontAlgn="base" latinLnBrk="0" hangingPunct="1">
              <a:lnSpc>
                <a:spcPct val="100000"/>
              </a:lnSpc>
              <a:spcBef>
                <a:spcPct val="0"/>
              </a:spcBef>
              <a:spcAft>
                <a:spcPts val="600"/>
              </a:spcAft>
              <a:buClr>
                <a:srgbClr val="000000">
                  <a:lumMod val="65000"/>
                  <a:lumOff val="35000"/>
                </a:srgbClr>
              </a:buClr>
              <a:buSzPct val="80000"/>
              <a:buFont typeface="Wingdings" panose="05000000000000000000" pitchFamily="2" charset="2"/>
              <a:buChar char="§"/>
              <a:tabLst/>
              <a:defRPr/>
            </a:pPr>
            <a:r>
              <a:rPr kumimoji="0" lang="en-US" sz="1600" b="1" i="0" u="none" strike="noStrike" kern="0" cap="none" spc="0" normalizeH="0" baseline="0" noProof="0">
                <a:ln>
                  <a:noFill/>
                </a:ln>
                <a:solidFill>
                  <a:srgbClr val="4582FE"/>
                </a:solidFill>
                <a:effectLst/>
                <a:uLnTx/>
                <a:uFillTx/>
                <a:latin typeface="Calibri"/>
                <a:ea typeface="+mn-ea"/>
                <a:cs typeface="+mn-cs"/>
              </a:rPr>
              <a:t>COMPREHENSIVE:</a:t>
            </a:r>
            <a:r>
              <a:rPr kumimoji="0" lang="en-US" sz="1600" b="0" i="0" u="none" strike="noStrike" kern="0" cap="none" spc="0" normalizeH="0" baseline="0" noProof="0">
                <a:ln>
                  <a:noFill/>
                </a:ln>
                <a:solidFill>
                  <a:srgbClr val="000000"/>
                </a:solidFill>
                <a:effectLst/>
                <a:uLnTx/>
                <a:uFillTx/>
                <a:latin typeface="Calibri"/>
                <a:ea typeface="+mn-ea"/>
                <a:cs typeface="+mn-cs"/>
              </a:rPr>
              <a:t> Develop a </a:t>
            </a:r>
            <a:r>
              <a:rPr kumimoji="0" lang="en-US" sz="1600" b="0" i="1" u="none" strike="noStrike" kern="0" cap="none" spc="0" normalizeH="0" baseline="0" noProof="0">
                <a:ln>
                  <a:noFill/>
                </a:ln>
                <a:solidFill>
                  <a:srgbClr val="000000"/>
                </a:solidFill>
                <a:effectLst/>
                <a:uLnTx/>
                <a:uFillTx/>
                <a:latin typeface="Calibri"/>
                <a:ea typeface="+mn-ea"/>
                <a:cs typeface="+mn-cs"/>
              </a:rPr>
              <a:t>Common Framework </a:t>
            </a:r>
            <a:r>
              <a:rPr kumimoji="0" lang="en-US" sz="1600" b="0" i="0" u="none" strike="noStrike" kern="0" cap="none" spc="0" normalizeH="0" baseline="0" noProof="0">
                <a:ln>
                  <a:noFill/>
                </a:ln>
                <a:solidFill>
                  <a:srgbClr val="000000"/>
                </a:solidFill>
                <a:effectLst/>
                <a:uLnTx/>
                <a:uFillTx/>
                <a:latin typeface="Calibri"/>
                <a:ea typeface="+mn-ea"/>
                <a:cs typeface="+mn-cs"/>
              </a:rPr>
              <a:t>addressing the entirety of the power system, planning through operations</a:t>
            </a:r>
          </a:p>
          <a:p>
            <a:pPr marL="231775" marR="0" lvl="0" indent="-231775" algn="l" defTabSz="914400" rtl="0" eaLnBrk="1" fontAlgn="base" latinLnBrk="0" hangingPunct="1">
              <a:lnSpc>
                <a:spcPct val="100000"/>
              </a:lnSpc>
              <a:spcBef>
                <a:spcPct val="0"/>
              </a:spcBef>
              <a:spcAft>
                <a:spcPts val="600"/>
              </a:spcAft>
              <a:buClr>
                <a:srgbClr val="000000">
                  <a:lumMod val="65000"/>
                  <a:lumOff val="35000"/>
                </a:srgbClr>
              </a:buClr>
              <a:buSzPct val="80000"/>
              <a:buFont typeface="Wingdings" panose="05000000000000000000" pitchFamily="2" charset="2"/>
              <a:buChar char="§"/>
              <a:tabLst/>
              <a:defRPr/>
            </a:pPr>
            <a:r>
              <a:rPr kumimoji="0" lang="en-US" sz="1600" b="1" i="0" u="none" strike="noStrike" kern="0" cap="none" spc="0" normalizeH="0" baseline="0" noProof="0">
                <a:ln>
                  <a:noFill/>
                </a:ln>
                <a:solidFill>
                  <a:srgbClr val="4582FE"/>
                </a:solidFill>
                <a:effectLst/>
                <a:uLnTx/>
                <a:uFillTx/>
                <a:latin typeface="Calibri"/>
                <a:ea typeface="+mn-ea"/>
                <a:cs typeface="+mn-cs"/>
              </a:rPr>
              <a:t>CONSISTENT:</a:t>
            </a:r>
            <a:r>
              <a:rPr kumimoji="0" lang="en-US" sz="1600" b="0" i="0" u="none" strike="noStrike" kern="0" cap="none" spc="0" normalizeH="0" baseline="0" noProof="0">
                <a:ln>
                  <a:noFill/>
                </a:ln>
                <a:solidFill>
                  <a:srgbClr val="4582FE"/>
                </a:solidFill>
                <a:effectLst/>
                <a:uLnTx/>
                <a:uFillTx/>
                <a:latin typeface="Calibri"/>
                <a:ea typeface="+mn-ea"/>
                <a:cs typeface="+mn-cs"/>
              </a:rPr>
              <a:t> </a:t>
            </a:r>
            <a:r>
              <a:rPr kumimoji="0" lang="en-US" sz="1600" b="0" i="0" u="none" strike="noStrike" kern="0" cap="none" spc="0" normalizeH="0" baseline="0" noProof="0">
                <a:ln>
                  <a:noFill/>
                </a:ln>
                <a:solidFill>
                  <a:srgbClr val="000000"/>
                </a:solidFill>
                <a:effectLst/>
                <a:uLnTx/>
                <a:uFillTx/>
                <a:latin typeface="Calibri"/>
                <a:ea typeface="+mn-ea"/>
                <a:cs typeface="+mn-cs"/>
              </a:rPr>
              <a:t>Provide an informed approach to climate risk assessment and strategic resilience planning that can be replicated</a:t>
            </a:r>
            <a:endParaRPr kumimoji="0" lang="en-US" sz="1600" b="0" i="0" u="none" strike="sngStrike" kern="0" cap="none" spc="0" normalizeH="0" baseline="0" noProof="0">
              <a:ln>
                <a:noFill/>
              </a:ln>
              <a:solidFill>
                <a:srgbClr val="000000"/>
              </a:solidFill>
              <a:effectLst/>
              <a:uLnTx/>
              <a:uFillTx/>
              <a:latin typeface="Calibri"/>
              <a:ea typeface="+mn-ea"/>
              <a:cs typeface="+mn-cs"/>
            </a:endParaRPr>
          </a:p>
          <a:p>
            <a:pPr marL="231775" marR="0" lvl="0" indent="-231775" algn="l" defTabSz="914400" rtl="0" eaLnBrk="1" fontAlgn="base" latinLnBrk="0" hangingPunct="1">
              <a:lnSpc>
                <a:spcPct val="100000"/>
              </a:lnSpc>
              <a:spcBef>
                <a:spcPct val="0"/>
              </a:spcBef>
              <a:spcAft>
                <a:spcPts val="600"/>
              </a:spcAft>
              <a:buClr>
                <a:srgbClr val="000000">
                  <a:lumMod val="65000"/>
                  <a:lumOff val="35000"/>
                </a:srgbClr>
              </a:buClr>
              <a:buSzPct val="80000"/>
              <a:buFont typeface="Wingdings" panose="05000000000000000000" pitchFamily="2" charset="2"/>
              <a:buChar char="§"/>
              <a:tabLst/>
              <a:defRPr/>
            </a:pPr>
            <a:r>
              <a:rPr kumimoji="0" lang="en-US" sz="1600" b="1" i="0" u="none" strike="noStrike" kern="0" cap="none" spc="0" normalizeH="0" baseline="0" noProof="0">
                <a:ln>
                  <a:noFill/>
                </a:ln>
                <a:solidFill>
                  <a:srgbClr val="4582FE"/>
                </a:solidFill>
                <a:effectLst/>
                <a:uLnTx/>
                <a:uFillTx/>
                <a:latin typeface="Calibri"/>
                <a:ea typeface="+mn-ea"/>
                <a:cs typeface="+mn-cs"/>
              </a:rPr>
              <a:t>COLLABORATIVE:</a:t>
            </a:r>
            <a:r>
              <a:rPr kumimoji="0" lang="en-US" sz="1600" b="1" i="0" u="none" strike="noStrike" kern="0" cap="none" spc="0" normalizeH="0" baseline="0" noProof="0">
                <a:ln>
                  <a:noFill/>
                </a:ln>
                <a:solidFill>
                  <a:srgbClr val="000000"/>
                </a:solidFill>
                <a:effectLst/>
                <a:uLnTx/>
                <a:uFillTx/>
                <a:latin typeface="Calibri"/>
                <a:ea typeface="+mn-ea"/>
                <a:cs typeface="+mn-cs"/>
              </a:rPr>
              <a:t> </a:t>
            </a:r>
            <a:r>
              <a:rPr kumimoji="0" lang="en-US" sz="1600" b="0" i="0" u="none" strike="noStrike" kern="0" cap="none" spc="0" normalizeH="0" baseline="0" noProof="0">
                <a:ln>
                  <a:noFill/>
                </a:ln>
                <a:solidFill>
                  <a:srgbClr val="000000"/>
                </a:solidFill>
                <a:effectLst/>
                <a:uLnTx/>
                <a:uFillTx/>
                <a:latin typeface="Calibri"/>
                <a:ea typeface="+mn-ea"/>
                <a:cs typeface="+mn-cs"/>
              </a:rPr>
              <a:t>Drive stakeholder alignment on adaptation strategies for efficient and effective investment</a:t>
            </a:r>
            <a:endParaRPr kumimoji="0" lang="en-US" sz="1600" b="0" i="0" u="none" strike="sngStrike" kern="0" cap="none" spc="0" normalizeH="0" baseline="0" noProof="0">
              <a:ln>
                <a:noFill/>
              </a:ln>
              <a:solidFill>
                <a:srgbClr val="000000"/>
              </a:solidFill>
              <a:effectLst/>
              <a:highlight>
                <a:srgbClr val="FFFF00"/>
              </a:highlight>
              <a:uLnTx/>
              <a:uFillTx/>
              <a:latin typeface="Calibri"/>
              <a:ea typeface="+mn-ea"/>
              <a:cs typeface="+mn-cs"/>
            </a:endParaRPr>
          </a:p>
        </p:txBody>
      </p:sp>
      <p:pic>
        <p:nvPicPr>
          <p:cNvPr id="30" name="Picture 29" descr="Shape, icon&#10;&#10;Description automatically generated">
            <a:extLst>
              <a:ext uri="{FF2B5EF4-FFF2-40B4-BE49-F238E27FC236}">
                <a16:creationId xmlns:a16="http://schemas.microsoft.com/office/drawing/2014/main" id="{93234323-E70E-4CDA-A2A7-99FA6C9F02F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295547" y="2793498"/>
            <a:ext cx="5608781" cy="2068042"/>
          </a:xfrm>
          <a:prstGeom prst="rect">
            <a:avLst/>
          </a:prstGeom>
        </p:spPr>
      </p:pic>
      <p:grpSp>
        <p:nvGrpSpPr>
          <p:cNvPr id="31" name="Group 30">
            <a:extLst>
              <a:ext uri="{FF2B5EF4-FFF2-40B4-BE49-F238E27FC236}">
                <a16:creationId xmlns:a16="http://schemas.microsoft.com/office/drawing/2014/main" id="{2A4FE85F-1C5C-4C77-BA3C-C4B0AECCD865}"/>
              </a:ext>
            </a:extLst>
          </p:cNvPr>
          <p:cNvGrpSpPr/>
          <p:nvPr/>
        </p:nvGrpSpPr>
        <p:grpSpPr>
          <a:xfrm>
            <a:off x="183712" y="3112593"/>
            <a:ext cx="5768186" cy="3282374"/>
            <a:chOff x="351169" y="2254986"/>
            <a:chExt cx="6963856" cy="3697912"/>
          </a:xfrm>
        </p:grpSpPr>
        <p:sp>
          <p:nvSpPr>
            <p:cNvPr id="32" name="Rectangle: Rounded Corners 31">
              <a:extLst>
                <a:ext uri="{FF2B5EF4-FFF2-40B4-BE49-F238E27FC236}">
                  <a16:creationId xmlns:a16="http://schemas.microsoft.com/office/drawing/2014/main" id="{C89FC83D-BC85-4CAE-BFD7-13DEDA4A02AC}"/>
                </a:ext>
              </a:extLst>
            </p:cNvPr>
            <p:cNvSpPr/>
            <p:nvPr/>
          </p:nvSpPr>
          <p:spPr bwMode="auto">
            <a:xfrm>
              <a:off x="351169" y="2602547"/>
              <a:ext cx="2160979" cy="778317"/>
            </a:xfrm>
            <a:prstGeom prst="roundRect">
              <a:avLst>
                <a:gd name="adj" fmla="val 4067"/>
              </a:avLst>
            </a:prstGeom>
            <a:solidFill>
              <a:schemeClr val="tx2">
                <a:lumMod val="60000"/>
                <a:lumOff val="40000"/>
              </a:schemeClr>
            </a:solidFill>
            <a:ln>
              <a:noFill/>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377" rtl="0" eaLnBrk="0" fontAlgn="base" latinLnBrk="0" hangingPunct="0">
                <a:lnSpc>
                  <a:spcPct val="100000"/>
                </a:lnSpc>
                <a:spcBef>
                  <a:spcPts val="0"/>
                </a:spcBef>
                <a:spcAft>
                  <a:spcPct val="0"/>
                </a:spcAft>
                <a:buClrTx/>
                <a:buSzTx/>
                <a:buFontTx/>
                <a:buNone/>
                <a:tabLst/>
                <a:defRPr/>
              </a:pPr>
              <a:r>
                <a:rPr kumimoji="0" lang="en-US" sz="1200" b="1" i="0" u="none" strike="noStrike" kern="1200" cap="none" spc="0" normalizeH="0" baseline="0" noProof="0">
                  <a:ln>
                    <a:noFill/>
                  </a:ln>
                  <a:solidFill>
                    <a:srgbClr val="FFFFFF"/>
                  </a:solidFill>
                  <a:effectLst/>
                  <a:uLnTx/>
                  <a:uFillTx/>
                  <a:latin typeface="Century Gothic"/>
                  <a:ea typeface="+mn-ea"/>
                  <a:cs typeface="+mn-cs"/>
                </a:rPr>
                <a:t>Physical Climate </a:t>
              </a:r>
              <a:br>
                <a:rPr kumimoji="0" lang="en-US" sz="1200" b="1" i="0" u="none" strike="noStrike" kern="1200" cap="none" spc="0" normalizeH="0" baseline="0" noProof="0">
                  <a:ln>
                    <a:noFill/>
                  </a:ln>
                  <a:solidFill>
                    <a:srgbClr val="FFFFFF"/>
                  </a:solidFill>
                  <a:effectLst/>
                  <a:uLnTx/>
                  <a:uFillTx/>
                  <a:latin typeface="Century Gothic"/>
                  <a:ea typeface="+mn-ea"/>
                  <a:cs typeface="+mn-cs"/>
                </a:rPr>
              </a:br>
              <a:r>
                <a:rPr kumimoji="0" lang="en-US" sz="1200" b="1" i="0" u="none" strike="noStrike" kern="1200" cap="none" spc="0" normalizeH="0" baseline="0" noProof="0">
                  <a:ln>
                    <a:noFill/>
                  </a:ln>
                  <a:solidFill>
                    <a:srgbClr val="FFFFFF"/>
                  </a:solidFill>
                  <a:effectLst/>
                  <a:uLnTx/>
                  <a:uFillTx/>
                  <a:latin typeface="Century Gothic"/>
                  <a:ea typeface="+mn-ea"/>
                  <a:cs typeface="+mn-cs"/>
                </a:rPr>
                <a:t>Data &amp; Guidance</a:t>
              </a:r>
            </a:p>
          </p:txBody>
        </p:sp>
        <p:sp>
          <p:nvSpPr>
            <p:cNvPr id="33" name="TextBox 32">
              <a:extLst>
                <a:ext uri="{FF2B5EF4-FFF2-40B4-BE49-F238E27FC236}">
                  <a16:creationId xmlns:a16="http://schemas.microsoft.com/office/drawing/2014/main" id="{450BC762-1C7B-4CB9-B070-658C26166699}"/>
                </a:ext>
              </a:extLst>
            </p:cNvPr>
            <p:cNvSpPr txBox="1"/>
            <p:nvPr/>
          </p:nvSpPr>
          <p:spPr>
            <a:xfrm>
              <a:off x="351169" y="3511555"/>
              <a:ext cx="2160979" cy="2441288"/>
            </a:xfrm>
            <a:prstGeom prst="rect">
              <a:avLst/>
            </a:prstGeom>
            <a:solidFill>
              <a:schemeClr val="bg1">
                <a:alpha val="85098"/>
              </a:schemeClr>
            </a:solidFill>
          </p:spPr>
          <p:txBody>
            <a:bodyPr wrap="square" rtlCol="0">
              <a:noAutofit/>
            </a:bodyPr>
            <a:lstStyle/>
            <a:p>
              <a:pPr marL="173034" marR="0" lvl="0" indent="-173034" algn="l" defTabSz="914377" rtl="0" eaLnBrk="0" fontAlgn="base" latinLnBrk="0" hangingPunct="0">
                <a:lnSpc>
                  <a:spcPct val="100000"/>
                </a:lnSpc>
                <a:spcBef>
                  <a:spcPts val="0"/>
                </a:spcBef>
                <a:spcAft>
                  <a:spcPts val="600"/>
                </a:spcAft>
                <a:buClrTx/>
                <a:buSzTx/>
                <a:buFont typeface="Arial" panose="020B0604020202020204" pitchFamily="34" charset="0"/>
                <a:buChar char="•"/>
                <a:tabLst/>
                <a:defRPr/>
              </a:pPr>
              <a:r>
                <a:rPr kumimoji="0" lang="en-US" sz="1100" b="0" i="0" u="none" strike="noStrike" kern="1200" cap="none" spc="0" normalizeH="0" baseline="0" noProof="0">
                  <a:ln>
                    <a:noFill/>
                  </a:ln>
                  <a:solidFill>
                    <a:srgbClr val="000000"/>
                  </a:solidFill>
                  <a:effectLst/>
                  <a:uLnTx/>
                  <a:uFillTx/>
                  <a:latin typeface="Calibri" panose="020F0502020204030204" pitchFamily="34" charset="0"/>
                  <a:ea typeface="Times New Roman" panose="02020603050405020304" pitchFamily="18" charset="0"/>
                  <a:cs typeface="+mn-cs"/>
                </a:rPr>
                <a:t>Identify climate hazards and data required for different applications</a:t>
              </a:r>
            </a:p>
            <a:p>
              <a:pPr marL="173034" marR="0" lvl="0" indent="-173034" algn="l" defTabSz="914377" rtl="0" eaLnBrk="0" fontAlgn="base" latinLnBrk="0" hangingPunct="0">
                <a:lnSpc>
                  <a:spcPct val="100000"/>
                </a:lnSpc>
                <a:spcBef>
                  <a:spcPts val="0"/>
                </a:spcBef>
                <a:spcAft>
                  <a:spcPts val="600"/>
                </a:spcAft>
                <a:buClrTx/>
                <a:buSzTx/>
                <a:buFont typeface="Arial" panose="020B0604020202020204" pitchFamily="34" charset="0"/>
                <a:buChar char="•"/>
                <a:tabLst/>
                <a:defRPr/>
              </a:pPr>
              <a:r>
                <a:rPr kumimoji="0" lang="en-US" sz="1100" b="0" i="0" u="none" strike="noStrike" kern="1200" cap="none" spc="0" normalizeH="0" baseline="0" noProof="0">
                  <a:ln>
                    <a:noFill/>
                  </a:ln>
                  <a:solidFill>
                    <a:srgbClr val="000000"/>
                  </a:solidFill>
                  <a:effectLst/>
                  <a:uLnTx/>
                  <a:uFillTx/>
                  <a:latin typeface="Calibri" panose="020F0502020204030204" pitchFamily="34" charset="0"/>
                  <a:ea typeface="Times New Roman" panose="02020603050405020304" pitchFamily="18" charset="0"/>
                  <a:cs typeface="+mn-cs"/>
                </a:rPr>
                <a:t>Evaluate data availability, suitability, and methods for downscaling &amp; localizing climate information</a:t>
              </a:r>
            </a:p>
            <a:p>
              <a:pPr marL="173034" marR="0" lvl="0" indent="-173034" algn="l" defTabSz="914377" rtl="0" eaLnBrk="0" fontAlgn="base" latinLnBrk="0" hangingPunct="0">
                <a:lnSpc>
                  <a:spcPct val="100000"/>
                </a:lnSpc>
                <a:spcBef>
                  <a:spcPts val="0"/>
                </a:spcBef>
                <a:spcAft>
                  <a:spcPts val="600"/>
                </a:spcAft>
                <a:buClrTx/>
                <a:buSzTx/>
                <a:buFont typeface="Arial" panose="020B0604020202020204" pitchFamily="34" charset="0"/>
                <a:buChar char="•"/>
                <a:tabLst/>
                <a:defRPr/>
              </a:pPr>
              <a:r>
                <a:rPr kumimoji="0" lang="en-US" sz="1100" b="0" i="0" u="none" strike="noStrike" kern="1200" cap="none" spc="0" normalizeH="0" baseline="0" noProof="0">
                  <a:ln>
                    <a:noFill/>
                  </a:ln>
                  <a:solidFill>
                    <a:srgbClr val="000000"/>
                  </a:solidFill>
                  <a:effectLst/>
                  <a:uLnTx/>
                  <a:uFillTx/>
                  <a:latin typeface="Calibri" panose="020F0502020204030204" pitchFamily="34" charset="0"/>
                  <a:ea typeface="Times New Roman" panose="02020603050405020304" pitchFamily="18" charset="0"/>
                  <a:cs typeface="+mn-cs"/>
                </a:rPr>
                <a:t>Address data gaps</a:t>
              </a:r>
            </a:p>
          </p:txBody>
        </p:sp>
        <p:sp>
          <p:nvSpPr>
            <p:cNvPr id="34" name="Rectangle: Rounded Corners 33">
              <a:extLst>
                <a:ext uri="{FF2B5EF4-FFF2-40B4-BE49-F238E27FC236}">
                  <a16:creationId xmlns:a16="http://schemas.microsoft.com/office/drawing/2014/main" id="{BBFFB25C-D766-4164-8267-8B3DEE0B3940}"/>
                </a:ext>
              </a:extLst>
            </p:cNvPr>
            <p:cNvSpPr/>
            <p:nvPr/>
          </p:nvSpPr>
          <p:spPr bwMode="auto">
            <a:xfrm>
              <a:off x="2616543" y="2602605"/>
              <a:ext cx="2322095" cy="778242"/>
            </a:xfrm>
            <a:prstGeom prst="roundRect">
              <a:avLst>
                <a:gd name="adj" fmla="val 4067"/>
              </a:avLst>
            </a:prstGeom>
            <a:solidFill>
              <a:schemeClr val="tx2">
                <a:lumMod val="40000"/>
                <a:lumOff val="60000"/>
              </a:schemeClr>
            </a:solidFill>
            <a:ln>
              <a:noFill/>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377" rtl="0" eaLnBrk="0" fontAlgn="base" latinLnBrk="0" hangingPunct="0">
                <a:lnSpc>
                  <a:spcPct val="100000"/>
                </a:lnSpc>
                <a:spcBef>
                  <a:spcPts val="0"/>
                </a:spcBef>
                <a:spcAft>
                  <a:spcPct val="0"/>
                </a:spcAft>
                <a:buClrTx/>
                <a:buSzTx/>
                <a:buFontTx/>
                <a:buNone/>
                <a:tabLst/>
                <a:defRPr/>
              </a:pPr>
              <a:r>
                <a:rPr kumimoji="0" lang="en-US" sz="1200" b="1" i="0" u="none" strike="noStrike" kern="1200" cap="none" spc="0" normalizeH="0" baseline="0" noProof="0">
                  <a:ln>
                    <a:noFill/>
                  </a:ln>
                  <a:solidFill>
                    <a:srgbClr val="FFFFFF"/>
                  </a:solidFill>
                  <a:effectLst/>
                  <a:uLnTx/>
                  <a:uFillTx/>
                  <a:latin typeface="Century Gothic"/>
                  <a:ea typeface="+mn-ea"/>
                  <a:cs typeface="+mn-cs"/>
                </a:rPr>
                <a:t>Energy System &amp; </a:t>
              </a:r>
              <a:br>
                <a:rPr kumimoji="0" lang="en-US" sz="1200" b="1" i="0" u="none" strike="noStrike" kern="1200" cap="none" spc="0" normalizeH="0" baseline="0" noProof="0">
                  <a:ln>
                    <a:noFill/>
                  </a:ln>
                  <a:solidFill>
                    <a:srgbClr val="FFFFFF"/>
                  </a:solidFill>
                  <a:effectLst/>
                  <a:uLnTx/>
                  <a:uFillTx/>
                  <a:latin typeface="Century Gothic"/>
                  <a:ea typeface="+mn-ea"/>
                  <a:cs typeface="+mn-cs"/>
                </a:rPr>
              </a:br>
              <a:r>
                <a:rPr kumimoji="0" lang="en-US" sz="1200" b="1" i="0" u="none" strike="noStrike" kern="1200" cap="none" spc="0" normalizeH="0" baseline="0" noProof="0">
                  <a:ln>
                    <a:noFill/>
                  </a:ln>
                  <a:solidFill>
                    <a:srgbClr val="FFFFFF"/>
                  </a:solidFill>
                  <a:effectLst/>
                  <a:uLnTx/>
                  <a:uFillTx/>
                  <a:latin typeface="Century Gothic"/>
                  <a:ea typeface="+mn-ea"/>
                  <a:cs typeface="+mn-cs"/>
                </a:rPr>
                <a:t>Asset Vulnerability Assessment</a:t>
              </a:r>
            </a:p>
          </p:txBody>
        </p:sp>
        <p:sp>
          <p:nvSpPr>
            <p:cNvPr id="35" name="TextBox 34">
              <a:extLst>
                <a:ext uri="{FF2B5EF4-FFF2-40B4-BE49-F238E27FC236}">
                  <a16:creationId xmlns:a16="http://schemas.microsoft.com/office/drawing/2014/main" id="{CDAD58B8-5BC3-4048-A63A-1654F18D70AF}"/>
                </a:ext>
              </a:extLst>
            </p:cNvPr>
            <p:cNvSpPr txBox="1"/>
            <p:nvPr/>
          </p:nvSpPr>
          <p:spPr>
            <a:xfrm>
              <a:off x="2616543" y="3511557"/>
              <a:ext cx="2322095" cy="2441341"/>
            </a:xfrm>
            <a:prstGeom prst="rect">
              <a:avLst/>
            </a:prstGeom>
            <a:solidFill>
              <a:schemeClr val="bg1">
                <a:alpha val="85098"/>
              </a:schemeClr>
            </a:solidFill>
          </p:spPr>
          <p:txBody>
            <a:bodyPr wrap="square" rtlCol="0">
              <a:noAutofit/>
            </a:bodyPr>
            <a:lstStyle/>
            <a:p>
              <a:pPr marL="173034" marR="0" lvl="0" indent="-173034" algn="l" defTabSz="914377" rtl="0" eaLnBrk="0" fontAlgn="base" latinLnBrk="0" hangingPunct="0">
                <a:lnSpc>
                  <a:spcPct val="100000"/>
                </a:lnSpc>
                <a:spcBef>
                  <a:spcPts val="0"/>
                </a:spcBef>
                <a:spcAft>
                  <a:spcPts val="600"/>
                </a:spcAft>
                <a:buClrTx/>
                <a:buSzTx/>
                <a:buFont typeface="Arial" panose="020B0604020202020204" pitchFamily="34" charset="0"/>
                <a:buChar char="•"/>
                <a:tabLst/>
                <a:defRPr/>
              </a:pPr>
              <a:r>
                <a:rPr kumimoji="0" lang="en-US" sz="1100" b="0" i="0" u="none" strike="noStrike" kern="1200" cap="none" spc="0" normalizeH="0" baseline="0" noProof="0">
                  <a:ln>
                    <a:noFill/>
                  </a:ln>
                  <a:solidFill>
                    <a:srgbClr val="000000"/>
                  </a:solidFill>
                  <a:effectLst/>
                  <a:uLnTx/>
                  <a:uFillTx/>
                  <a:latin typeface="Calibri" panose="020F0502020204030204" pitchFamily="34" charset="0"/>
                  <a:ea typeface="+mn-ea"/>
                  <a:cs typeface="+mn-cs"/>
                </a:rPr>
                <a:t>Evaluate vulnerability at the component, system, and market levels from planning to operations</a:t>
              </a:r>
            </a:p>
            <a:p>
              <a:pPr marL="173034" marR="0" lvl="0" indent="-173034" algn="l" defTabSz="914377" rtl="0" eaLnBrk="0" fontAlgn="base" latinLnBrk="0" hangingPunct="0">
                <a:lnSpc>
                  <a:spcPct val="100000"/>
                </a:lnSpc>
                <a:spcBef>
                  <a:spcPts val="0"/>
                </a:spcBef>
                <a:spcAft>
                  <a:spcPts val="600"/>
                </a:spcAft>
                <a:buClrTx/>
                <a:buSzTx/>
                <a:buFont typeface="Arial" panose="020B0604020202020204" pitchFamily="34" charset="0"/>
                <a:buChar char="•"/>
                <a:tabLst/>
                <a:defRPr/>
              </a:pPr>
              <a:r>
                <a:rPr kumimoji="0" lang="en-US" sz="1100" b="0" i="0" u="none" strike="noStrike" kern="1200" cap="none" spc="0" normalizeH="0" baseline="0" noProof="0">
                  <a:ln>
                    <a:noFill/>
                  </a:ln>
                  <a:solidFill>
                    <a:srgbClr val="000000"/>
                  </a:solidFill>
                  <a:effectLst/>
                  <a:uLnTx/>
                  <a:uFillTx/>
                  <a:latin typeface="Calibri" panose="020F0502020204030204" pitchFamily="34" charset="0"/>
                  <a:ea typeface="Times New Roman" panose="02020603050405020304" pitchFamily="18" charset="0"/>
                  <a:cs typeface="+mn-cs"/>
                </a:rPr>
                <a:t>Identify mitigation options from system to customer level</a:t>
              </a:r>
            </a:p>
            <a:p>
              <a:pPr marL="173034" marR="0" lvl="0" indent="-173034" algn="l" defTabSz="914377" rtl="0" eaLnBrk="0" fontAlgn="base" latinLnBrk="0" hangingPunct="0">
                <a:lnSpc>
                  <a:spcPct val="100000"/>
                </a:lnSpc>
                <a:spcBef>
                  <a:spcPts val="0"/>
                </a:spcBef>
                <a:spcAft>
                  <a:spcPts val="600"/>
                </a:spcAft>
                <a:buClrTx/>
                <a:buSzTx/>
                <a:buFont typeface="Arial" panose="020B0604020202020204" pitchFamily="34" charset="0"/>
                <a:buChar char="•"/>
                <a:tabLst/>
                <a:defRPr/>
              </a:pPr>
              <a:r>
                <a:rPr kumimoji="0" lang="en-US" sz="1100" b="0" i="0" u="none" strike="noStrike" kern="1200" cap="none" spc="0" normalizeH="0" baseline="0" noProof="0">
                  <a:ln>
                    <a:noFill/>
                  </a:ln>
                  <a:solidFill>
                    <a:srgbClr val="000000"/>
                  </a:solidFill>
                  <a:effectLst/>
                  <a:uLnTx/>
                  <a:uFillTx/>
                  <a:latin typeface="Calibri" panose="020F0502020204030204" pitchFamily="34" charset="0"/>
                  <a:ea typeface="Times New Roman" panose="02020603050405020304" pitchFamily="18" charset="0"/>
                  <a:cs typeface="+mn-cs"/>
                </a:rPr>
                <a:t>Enhance criteria for planning and operations to account for event probability and uncertainty</a:t>
              </a:r>
            </a:p>
          </p:txBody>
        </p:sp>
        <p:sp>
          <p:nvSpPr>
            <p:cNvPr id="36" name="Rectangle: Rounded Corners 35">
              <a:extLst>
                <a:ext uri="{FF2B5EF4-FFF2-40B4-BE49-F238E27FC236}">
                  <a16:creationId xmlns:a16="http://schemas.microsoft.com/office/drawing/2014/main" id="{65806592-56A1-424C-9CCB-7A384BBCF722}"/>
                </a:ext>
              </a:extLst>
            </p:cNvPr>
            <p:cNvSpPr/>
            <p:nvPr/>
          </p:nvSpPr>
          <p:spPr bwMode="auto">
            <a:xfrm>
              <a:off x="5033122" y="2602547"/>
              <a:ext cx="2183864" cy="778317"/>
            </a:xfrm>
            <a:prstGeom prst="roundRect">
              <a:avLst>
                <a:gd name="adj" fmla="val 4067"/>
              </a:avLst>
            </a:prstGeom>
            <a:solidFill>
              <a:srgbClr val="00B0F0"/>
            </a:solidFill>
            <a:ln>
              <a:noFill/>
              <a:headEnd type="none" w="med" len="med"/>
              <a:tailEnd type="none" w="med" len="med"/>
            </a:ln>
          </p:spPr>
          <p:style>
            <a:lnRef idx="1">
              <a:schemeClr val="accent4"/>
            </a:lnRef>
            <a:fillRef idx="2">
              <a:schemeClr val="accent4"/>
            </a:fillRef>
            <a:effectRef idx="1">
              <a:schemeClr val="accent4"/>
            </a:effectRef>
            <a:fontRef idx="minor">
              <a:schemeClr val="dk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377" rtl="0" eaLnBrk="0" fontAlgn="base" latinLnBrk="0" hangingPunct="0">
                <a:lnSpc>
                  <a:spcPct val="100000"/>
                </a:lnSpc>
                <a:spcBef>
                  <a:spcPts val="0"/>
                </a:spcBef>
                <a:spcAft>
                  <a:spcPct val="0"/>
                </a:spcAft>
                <a:buClrTx/>
                <a:buSzTx/>
                <a:buFontTx/>
                <a:buNone/>
                <a:tabLst/>
                <a:defRPr/>
              </a:pPr>
              <a:r>
                <a:rPr kumimoji="0" lang="en-US" sz="1200" b="1" i="0" u="none" strike="noStrike" kern="1200" cap="none" spc="0" normalizeH="0" baseline="0" noProof="0">
                  <a:ln>
                    <a:noFill/>
                  </a:ln>
                  <a:solidFill>
                    <a:srgbClr val="FFFFFF"/>
                  </a:solidFill>
                  <a:effectLst/>
                  <a:uLnTx/>
                  <a:uFillTx/>
                  <a:latin typeface="Century Gothic"/>
                  <a:ea typeface="+mn-ea"/>
                  <a:cs typeface="+mn-cs"/>
                </a:rPr>
                <a:t>Resilience / Adaptation Planning &amp; Prioritization</a:t>
              </a:r>
            </a:p>
          </p:txBody>
        </p:sp>
        <p:sp>
          <p:nvSpPr>
            <p:cNvPr id="37" name="TextBox 36">
              <a:extLst>
                <a:ext uri="{FF2B5EF4-FFF2-40B4-BE49-F238E27FC236}">
                  <a16:creationId xmlns:a16="http://schemas.microsoft.com/office/drawing/2014/main" id="{3ABA14A5-B4AE-4A97-A90F-426739AF9FDF}"/>
                </a:ext>
              </a:extLst>
            </p:cNvPr>
            <p:cNvSpPr txBox="1"/>
            <p:nvPr/>
          </p:nvSpPr>
          <p:spPr>
            <a:xfrm>
              <a:off x="5033121" y="3511504"/>
              <a:ext cx="2183865" cy="2441341"/>
            </a:xfrm>
            <a:prstGeom prst="rect">
              <a:avLst/>
            </a:prstGeom>
            <a:solidFill>
              <a:schemeClr val="bg1">
                <a:alpha val="85098"/>
              </a:schemeClr>
            </a:solidFill>
          </p:spPr>
          <p:txBody>
            <a:bodyPr wrap="square" rtlCol="0">
              <a:noAutofit/>
            </a:bodyPr>
            <a:lstStyle/>
            <a:p>
              <a:pPr marL="173034" marR="0" lvl="0" indent="-173034" algn="l" defTabSz="914377" rtl="0" eaLnBrk="0" fontAlgn="base" latinLnBrk="0" hangingPunct="0">
                <a:lnSpc>
                  <a:spcPct val="100000"/>
                </a:lnSpc>
                <a:spcBef>
                  <a:spcPts val="0"/>
                </a:spcBef>
                <a:spcAft>
                  <a:spcPts val="600"/>
                </a:spcAft>
                <a:buClrTx/>
                <a:buSzTx/>
                <a:buFont typeface="Arial" panose="020B0604020202020204" pitchFamily="34" charset="0"/>
                <a:buChar char="•"/>
                <a:tabLst/>
                <a:defRPr/>
              </a:pPr>
              <a:r>
                <a:rPr kumimoji="0" lang="en-US" sz="1100" b="0" i="0" u="none" strike="noStrike" kern="1200" cap="none" spc="0" normalizeH="0" baseline="0" noProof="0">
                  <a:ln>
                    <a:noFill/>
                  </a:ln>
                  <a:solidFill>
                    <a:srgbClr val="000000"/>
                  </a:solidFill>
                  <a:effectLst/>
                  <a:uLnTx/>
                  <a:uFillTx/>
                  <a:latin typeface="Calibri" panose="020F0502020204030204" pitchFamily="34" charset="0"/>
                  <a:ea typeface="+mn-ea"/>
                  <a:cs typeface="+mn-cs"/>
                </a:rPr>
                <a:t>Assess power system and societal impacts: resilience metrics and value measures</a:t>
              </a:r>
            </a:p>
            <a:p>
              <a:pPr marL="173034" marR="0" lvl="0" indent="-173034" algn="l" defTabSz="914377" rtl="0" eaLnBrk="0" fontAlgn="base" latinLnBrk="0" hangingPunct="0">
                <a:lnSpc>
                  <a:spcPct val="100000"/>
                </a:lnSpc>
                <a:spcBef>
                  <a:spcPts val="0"/>
                </a:spcBef>
                <a:spcAft>
                  <a:spcPts val="600"/>
                </a:spcAft>
                <a:buClrTx/>
                <a:buSzTx/>
                <a:buFont typeface="Arial" panose="020B0604020202020204" pitchFamily="34" charset="0"/>
                <a:buChar char="•"/>
                <a:tabLst/>
                <a:defRPr/>
              </a:pPr>
              <a:r>
                <a:rPr kumimoji="0" lang="en-US" sz="1100" b="0" i="0" u="none" strike="noStrike" kern="1200" cap="none" spc="0" normalizeH="0" baseline="0" noProof="0">
                  <a:ln>
                    <a:noFill/>
                  </a:ln>
                  <a:solidFill>
                    <a:srgbClr val="000000"/>
                  </a:solidFill>
                  <a:effectLst/>
                  <a:uLnTx/>
                  <a:uFillTx/>
                  <a:latin typeface="Calibri" panose="020F0502020204030204" pitchFamily="34" charset="0"/>
                  <a:ea typeface="Times New Roman" panose="02020603050405020304" pitchFamily="18" charset="0"/>
                  <a:cs typeface="+mn-cs"/>
                </a:rPr>
                <a:t>Create guidance for optimal investment priorities</a:t>
              </a:r>
            </a:p>
            <a:p>
              <a:pPr marL="173034" marR="0" lvl="0" indent="-173034" algn="l" defTabSz="914377" rtl="0" eaLnBrk="0" fontAlgn="base" latinLnBrk="0" hangingPunct="0">
                <a:lnSpc>
                  <a:spcPct val="100000"/>
                </a:lnSpc>
                <a:spcBef>
                  <a:spcPts val="0"/>
                </a:spcBef>
                <a:spcAft>
                  <a:spcPts val="600"/>
                </a:spcAft>
                <a:buClrTx/>
                <a:buSzTx/>
                <a:buFont typeface="Arial" panose="020B0604020202020204" pitchFamily="34" charset="0"/>
                <a:buChar char="•"/>
                <a:tabLst/>
                <a:defRPr/>
              </a:pPr>
              <a:r>
                <a:rPr kumimoji="0" lang="en-US" sz="1100" b="0" i="0" u="none" strike="noStrike" kern="1200" cap="none" spc="0" normalizeH="0" baseline="0" noProof="0">
                  <a:ln>
                    <a:noFill/>
                  </a:ln>
                  <a:solidFill>
                    <a:srgbClr val="000000"/>
                  </a:solidFill>
                  <a:effectLst/>
                  <a:uLnTx/>
                  <a:uFillTx/>
                  <a:latin typeface="Calibri" panose="020F0502020204030204" pitchFamily="34" charset="0"/>
                  <a:ea typeface="Times New Roman" panose="02020603050405020304" pitchFamily="18" charset="0"/>
                  <a:cs typeface="+mn-cs"/>
                </a:rPr>
                <a:t>Develop cost-benefit analysis, risk mitigation, and adaptation strategies</a:t>
              </a:r>
            </a:p>
          </p:txBody>
        </p:sp>
        <p:sp>
          <p:nvSpPr>
            <p:cNvPr id="38" name="TextBox 37">
              <a:extLst>
                <a:ext uri="{FF2B5EF4-FFF2-40B4-BE49-F238E27FC236}">
                  <a16:creationId xmlns:a16="http://schemas.microsoft.com/office/drawing/2014/main" id="{3D2CC896-5792-4C63-92AA-6169B86986E3}"/>
                </a:ext>
              </a:extLst>
            </p:cNvPr>
            <p:cNvSpPr txBox="1"/>
            <p:nvPr/>
          </p:nvSpPr>
          <p:spPr>
            <a:xfrm>
              <a:off x="352437" y="2266334"/>
              <a:ext cx="2282682" cy="356517"/>
            </a:xfrm>
            <a:prstGeom prst="rect">
              <a:avLst/>
            </a:prstGeom>
            <a:noFill/>
          </p:spPr>
          <p:txBody>
            <a:bodyPr wrap="square" rtlCol="0">
              <a:spAutoFit/>
            </a:bodyPr>
            <a:lstStyle/>
            <a:p>
              <a:pPr marL="0" marR="0" lvl="0" indent="0" algn="ctr" defTabSz="914400" rtl="0" eaLnBrk="0" fontAlgn="base" latinLnBrk="0" hangingPunct="0">
                <a:lnSpc>
                  <a:spcPct val="100000"/>
                </a:lnSpc>
                <a:spcBef>
                  <a:spcPts val="0"/>
                </a:spcBef>
                <a:spcAft>
                  <a:spcPct val="0"/>
                </a:spcAft>
                <a:buClrTx/>
                <a:buSzTx/>
                <a:buFontTx/>
                <a:buNone/>
                <a:tabLst/>
                <a:defRPr/>
              </a:pPr>
              <a:r>
                <a:rPr kumimoji="0" lang="en-US" sz="1400" b="1" i="0" u="none" strike="noStrike" kern="1200" cap="none" spc="300" normalizeH="0" baseline="0" noProof="0">
                  <a:ln>
                    <a:noFill/>
                  </a:ln>
                  <a:solidFill>
                    <a:srgbClr val="0043C8">
                      <a:lumMod val="40000"/>
                      <a:lumOff val="60000"/>
                    </a:srgbClr>
                  </a:solidFill>
                  <a:effectLst/>
                  <a:uLnTx/>
                  <a:uFillTx/>
                  <a:latin typeface="Century Gothic"/>
                  <a:ea typeface="+mn-ea"/>
                  <a:cs typeface="+mn-cs"/>
                </a:rPr>
                <a:t>Workstream 1</a:t>
              </a:r>
            </a:p>
          </p:txBody>
        </p:sp>
        <p:sp>
          <p:nvSpPr>
            <p:cNvPr id="39" name="TextBox 38">
              <a:extLst>
                <a:ext uri="{FF2B5EF4-FFF2-40B4-BE49-F238E27FC236}">
                  <a16:creationId xmlns:a16="http://schemas.microsoft.com/office/drawing/2014/main" id="{6B4CD0FE-5135-4A56-868A-340C8848B77A}"/>
                </a:ext>
              </a:extLst>
            </p:cNvPr>
            <p:cNvSpPr txBox="1"/>
            <p:nvPr/>
          </p:nvSpPr>
          <p:spPr>
            <a:xfrm>
              <a:off x="2649767" y="2254986"/>
              <a:ext cx="2282682" cy="356517"/>
            </a:xfrm>
            <a:prstGeom prst="rect">
              <a:avLst/>
            </a:prstGeom>
            <a:noFill/>
          </p:spPr>
          <p:txBody>
            <a:bodyPr wrap="square" rtlCol="0">
              <a:spAutoFit/>
            </a:bodyPr>
            <a:lstStyle/>
            <a:p>
              <a:pPr marL="0" marR="0" lvl="0" indent="0" algn="ctr" defTabSz="914400" rtl="0" eaLnBrk="0" fontAlgn="base" latinLnBrk="0" hangingPunct="0">
                <a:lnSpc>
                  <a:spcPct val="100000"/>
                </a:lnSpc>
                <a:spcBef>
                  <a:spcPts val="0"/>
                </a:spcBef>
                <a:spcAft>
                  <a:spcPct val="0"/>
                </a:spcAft>
                <a:buClrTx/>
                <a:buSzTx/>
                <a:buFontTx/>
                <a:buNone/>
                <a:tabLst/>
                <a:defRPr/>
              </a:pPr>
              <a:r>
                <a:rPr kumimoji="0" lang="en-US" sz="1400" b="1" i="0" u="none" strike="noStrike" kern="1200" cap="none" spc="300" normalizeH="0" baseline="0" noProof="0">
                  <a:ln>
                    <a:noFill/>
                  </a:ln>
                  <a:solidFill>
                    <a:srgbClr val="0043C8">
                      <a:lumMod val="40000"/>
                      <a:lumOff val="60000"/>
                    </a:srgbClr>
                  </a:solidFill>
                  <a:effectLst/>
                  <a:uLnTx/>
                  <a:uFillTx/>
                  <a:latin typeface="Century Gothic"/>
                  <a:ea typeface="+mn-ea"/>
                  <a:cs typeface="+mn-cs"/>
                </a:rPr>
                <a:t>Workstream 2</a:t>
              </a:r>
            </a:p>
          </p:txBody>
        </p:sp>
        <p:sp>
          <p:nvSpPr>
            <p:cNvPr id="40" name="TextBox 39">
              <a:extLst>
                <a:ext uri="{FF2B5EF4-FFF2-40B4-BE49-F238E27FC236}">
                  <a16:creationId xmlns:a16="http://schemas.microsoft.com/office/drawing/2014/main" id="{7FBFFB42-0F0B-4B8D-86F5-07D61CCC00C8}"/>
                </a:ext>
              </a:extLst>
            </p:cNvPr>
            <p:cNvSpPr txBox="1"/>
            <p:nvPr/>
          </p:nvSpPr>
          <p:spPr>
            <a:xfrm>
              <a:off x="5032343" y="2254986"/>
              <a:ext cx="2282682" cy="356517"/>
            </a:xfrm>
            <a:prstGeom prst="rect">
              <a:avLst/>
            </a:prstGeom>
            <a:noFill/>
          </p:spPr>
          <p:txBody>
            <a:bodyPr wrap="square" rtlCol="0">
              <a:spAutoFit/>
            </a:bodyPr>
            <a:lstStyle/>
            <a:p>
              <a:pPr marL="0" marR="0" lvl="0" indent="0" algn="ctr" defTabSz="914400" rtl="0" eaLnBrk="0" fontAlgn="base" latinLnBrk="0" hangingPunct="0">
                <a:lnSpc>
                  <a:spcPct val="100000"/>
                </a:lnSpc>
                <a:spcBef>
                  <a:spcPts val="0"/>
                </a:spcBef>
                <a:spcAft>
                  <a:spcPct val="0"/>
                </a:spcAft>
                <a:buClrTx/>
                <a:buSzTx/>
                <a:buFontTx/>
                <a:buNone/>
                <a:tabLst/>
                <a:defRPr/>
              </a:pPr>
              <a:r>
                <a:rPr kumimoji="0" lang="en-US" sz="1400" b="1" i="0" u="none" strike="noStrike" kern="1200" cap="none" spc="300" normalizeH="0" baseline="0" noProof="0">
                  <a:ln>
                    <a:noFill/>
                  </a:ln>
                  <a:solidFill>
                    <a:srgbClr val="0043C8">
                      <a:lumMod val="40000"/>
                      <a:lumOff val="60000"/>
                    </a:srgbClr>
                  </a:solidFill>
                  <a:effectLst/>
                  <a:uLnTx/>
                  <a:uFillTx/>
                  <a:latin typeface="Century Gothic"/>
                  <a:ea typeface="+mn-ea"/>
                  <a:cs typeface="+mn-cs"/>
                </a:rPr>
                <a:t>Workstream 3</a:t>
              </a:r>
            </a:p>
          </p:txBody>
        </p:sp>
      </p:grpSp>
      <p:sp>
        <p:nvSpPr>
          <p:cNvPr id="41" name="TextBox 40">
            <a:extLst>
              <a:ext uri="{FF2B5EF4-FFF2-40B4-BE49-F238E27FC236}">
                <a16:creationId xmlns:a16="http://schemas.microsoft.com/office/drawing/2014/main" id="{0F1EA0C9-C706-495D-909E-A766EA35CF09}"/>
              </a:ext>
            </a:extLst>
          </p:cNvPr>
          <p:cNvSpPr txBox="1"/>
          <p:nvPr/>
        </p:nvSpPr>
        <p:spPr>
          <a:xfrm>
            <a:off x="6423262" y="4100633"/>
            <a:ext cx="1589580" cy="461665"/>
          </a:xfrm>
          <a:prstGeom prst="rect">
            <a:avLst/>
          </a:prstGeom>
          <a:noFill/>
        </p:spPr>
        <p:txBody>
          <a:bodyPr wrap="square" rtlCol="0">
            <a:spAutoFit/>
          </a:bodyPr>
          <a:lstStyle/>
          <a:p>
            <a:pPr marL="0" marR="0" lvl="0" indent="0" algn="ctr" defTabSz="914400" rtl="0" eaLnBrk="0" fontAlgn="base" latinLnBrk="0" hangingPunct="0">
              <a:lnSpc>
                <a:spcPct val="100000"/>
              </a:lnSpc>
              <a:spcBef>
                <a:spcPts val="0"/>
              </a:spcBef>
              <a:spcAft>
                <a:spcPct val="0"/>
              </a:spcAft>
              <a:buClrTx/>
              <a:buSzTx/>
              <a:buFontTx/>
              <a:buNone/>
              <a:tabLst/>
              <a:defRPr/>
            </a:pPr>
            <a:r>
              <a:rPr kumimoji="0" lang="en-US" sz="1200" b="1" i="0" u="none" strike="noStrike" kern="1200" cap="none" spc="0" normalizeH="0" baseline="0" noProof="0">
                <a:ln>
                  <a:noFill/>
                </a:ln>
                <a:solidFill>
                  <a:srgbClr val="FFFFFF"/>
                </a:solidFill>
                <a:effectLst/>
                <a:uLnTx/>
                <a:uFillTx/>
                <a:latin typeface="Century Gothic"/>
                <a:ea typeface="+mn-ea"/>
                <a:cs typeface="+mn-cs"/>
              </a:rPr>
              <a:t>PHYSICAL CLIMATE </a:t>
            </a:r>
            <a:br>
              <a:rPr kumimoji="0" lang="en-US" sz="1200" b="1" i="0" u="none" strike="noStrike" kern="1200" cap="none" spc="0" normalizeH="0" baseline="0" noProof="0">
                <a:ln>
                  <a:noFill/>
                </a:ln>
                <a:solidFill>
                  <a:srgbClr val="FFFFFF"/>
                </a:solidFill>
                <a:effectLst/>
                <a:uLnTx/>
                <a:uFillTx/>
                <a:latin typeface="Century Gothic"/>
                <a:ea typeface="+mn-ea"/>
                <a:cs typeface="+mn-cs"/>
              </a:rPr>
            </a:br>
            <a:r>
              <a:rPr kumimoji="0" lang="en-US" sz="1200" b="1" i="0" u="none" strike="noStrike" kern="1200" cap="none" spc="0" normalizeH="0" baseline="0" noProof="0">
                <a:ln>
                  <a:noFill/>
                </a:ln>
                <a:solidFill>
                  <a:srgbClr val="FFFFFF"/>
                </a:solidFill>
                <a:effectLst/>
                <a:uLnTx/>
                <a:uFillTx/>
                <a:latin typeface="Century Gothic"/>
                <a:ea typeface="+mn-ea"/>
                <a:cs typeface="+mn-cs"/>
              </a:rPr>
              <a:t>HAZARD</a:t>
            </a:r>
            <a:endParaRPr kumimoji="0" lang="en-US" sz="1200" b="0" i="0" u="none" strike="noStrike" kern="1200" cap="none" spc="0" normalizeH="0" baseline="0" noProof="0">
              <a:ln>
                <a:noFill/>
              </a:ln>
              <a:solidFill>
                <a:srgbClr val="FFFFFF"/>
              </a:solidFill>
              <a:effectLst/>
              <a:uLnTx/>
              <a:uFillTx/>
              <a:latin typeface="Century Gothic"/>
              <a:ea typeface="+mn-ea"/>
              <a:cs typeface="+mn-cs"/>
            </a:endParaRPr>
          </a:p>
        </p:txBody>
      </p:sp>
      <p:sp>
        <p:nvSpPr>
          <p:cNvPr id="42" name="TextBox 41">
            <a:extLst>
              <a:ext uri="{FF2B5EF4-FFF2-40B4-BE49-F238E27FC236}">
                <a16:creationId xmlns:a16="http://schemas.microsoft.com/office/drawing/2014/main" id="{100F82C9-7D63-406F-8AF5-1D8B55017E1E}"/>
              </a:ext>
            </a:extLst>
          </p:cNvPr>
          <p:cNvSpPr txBox="1"/>
          <p:nvPr/>
        </p:nvSpPr>
        <p:spPr>
          <a:xfrm>
            <a:off x="8493528" y="4100633"/>
            <a:ext cx="1252258" cy="461665"/>
          </a:xfrm>
          <a:prstGeom prst="rect">
            <a:avLst/>
          </a:prstGeom>
          <a:noFill/>
        </p:spPr>
        <p:txBody>
          <a:bodyPr wrap="square" rtlCol="0">
            <a:spAutoFit/>
          </a:bodyPr>
          <a:lstStyle/>
          <a:p>
            <a:pPr marL="0" marR="0" lvl="0" indent="0" algn="ctr" defTabSz="914400" rtl="0" eaLnBrk="0" fontAlgn="base" latinLnBrk="0" hangingPunct="0">
              <a:lnSpc>
                <a:spcPct val="100000"/>
              </a:lnSpc>
              <a:spcBef>
                <a:spcPts val="0"/>
              </a:spcBef>
              <a:spcAft>
                <a:spcPct val="0"/>
              </a:spcAft>
              <a:buClrTx/>
              <a:buSzTx/>
              <a:buFontTx/>
              <a:buNone/>
              <a:tabLst/>
              <a:defRPr/>
            </a:pPr>
            <a:r>
              <a:rPr kumimoji="0" lang="en-US" sz="1200" b="1" i="0" u="none" strike="noStrike" kern="1200" cap="none" spc="0" normalizeH="0" baseline="0" noProof="0">
                <a:ln>
                  <a:noFill/>
                </a:ln>
                <a:solidFill>
                  <a:srgbClr val="FFFFFF"/>
                </a:solidFill>
                <a:effectLst/>
                <a:uLnTx/>
                <a:uFillTx/>
                <a:latin typeface="Century Gothic"/>
                <a:ea typeface="+mn-ea"/>
                <a:cs typeface="+mn-cs"/>
              </a:rPr>
              <a:t>VULNERABILITY ASSESSMENT</a:t>
            </a:r>
          </a:p>
        </p:txBody>
      </p:sp>
      <p:sp>
        <p:nvSpPr>
          <p:cNvPr id="43" name="TextBox 42">
            <a:extLst>
              <a:ext uri="{FF2B5EF4-FFF2-40B4-BE49-F238E27FC236}">
                <a16:creationId xmlns:a16="http://schemas.microsoft.com/office/drawing/2014/main" id="{B78C3D74-9C9F-40D1-9B77-97EDD74F1161}"/>
              </a:ext>
            </a:extLst>
          </p:cNvPr>
          <p:cNvSpPr txBox="1"/>
          <p:nvPr/>
        </p:nvSpPr>
        <p:spPr>
          <a:xfrm>
            <a:off x="10351233" y="4100633"/>
            <a:ext cx="1316386" cy="461665"/>
          </a:xfrm>
          <a:prstGeom prst="rect">
            <a:avLst/>
          </a:prstGeom>
          <a:noFill/>
        </p:spPr>
        <p:txBody>
          <a:bodyPr wrap="none" rtlCol="0">
            <a:spAutoFit/>
          </a:bodyPr>
          <a:lstStyle/>
          <a:p>
            <a:pPr marL="0" marR="0" lvl="0" indent="0" algn="ctr" defTabSz="914400" rtl="0" eaLnBrk="0" fontAlgn="base" latinLnBrk="0" hangingPunct="0">
              <a:lnSpc>
                <a:spcPct val="100000"/>
              </a:lnSpc>
              <a:spcBef>
                <a:spcPts val="0"/>
              </a:spcBef>
              <a:spcAft>
                <a:spcPct val="0"/>
              </a:spcAft>
              <a:buClrTx/>
              <a:buSzTx/>
              <a:buFontTx/>
              <a:buNone/>
              <a:tabLst/>
              <a:defRPr/>
            </a:pPr>
            <a:r>
              <a:rPr kumimoji="0" lang="en-US" sz="1200" b="1" i="0" u="none" strike="noStrike" kern="1200" cap="none" spc="0" normalizeH="0" baseline="0" noProof="0">
                <a:ln>
                  <a:noFill/>
                </a:ln>
                <a:solidFill>
                  <a:srgbClr val="FFFFFF"/>
                </a:solidFill>
                <a:effectLst/>
                <a:uLnTx/>
                <a:uFillTx/>
                <a:latin typeface="Century Gothic"/>
                <a:ea typeface="+mn-ea"/>
                <a:cs typeface="+mn-cs"/>
              </a:rPr>
              <a:t>RESPONSE</a:t>
            </a:r>
          </a:p>
          <a:p>
            <a:pPr marL="0" marR="0" lvl="0" indent="0" algn="ctr" defTabSz="914400" rtl="0" eaLnBrk="0" fontAlgn="base" latinLnBrk="0" hangingPunct="0">
              <a:lnSpc>
                <a:spcPct val="100000"/>
              </a:lnSpc>
              <a:spcBef>
                <a:spcPts val="0"/>
              </a:spcBef>
              <a:spcAft>
                <a:spcPct val="0"/>
              </a:spcAft>
              <a:buClrTx/>
              <a:buSzTx/>
              <a:buFontTx/>
              <a:buNone/>
              <a:tabLst/>
              <a:defRPr/>
            </a:pPr>
            <a:r>
              <a:rPr kumimoji="0" lang="en-US" sz="1200" b="1" i="0" u="none" strike="noStrike" kern="1200" cap="none" spc="0" normalizeH="0" baseline="0" noProof="0">
                <a:ln>
                  <a:noFill/>
                </a:ln>
                <a:solidFill>
                  <a:srgbClr val="FFFFFF"/>
                </a:solidFill>
                <a:effectLst/>
                <a:uLnTx/>
                <a:uFillTx/>
                <a:latin typeface="Century Gothic"/>
                <a:ea typeface="+mn-ea"/>
                <a:cs typeface="+mn-cs"/>
              </a:rPr>
              <a:t>PRIORITIZATION</a:t>
            </a:r>
          </a:p>
        </p:txBody>
      </p:sp>
      <p:sp>
        <p:nvSpPr>
          <p:cNvPr id="45" name="TextBox 44">
            <a:extLst>
              <a:ext uri="{FF2B5EF4-FFF2-40B4-BE49-F238E27FC236}">
                <a16:creationId xmlns:a16="http://schemas.microsoft.com/office/drawing/2014/main" id="{A717B0A8-5B97-48A9-8C4B-F7A70685BBEC}"/>
              </a:ext>
            </a:extLst>
          </p:cNvPr>
          <p:cNvSpPr txBox="1"/>
          <p:nvPr/>
        </p:nvSpPr>
        <p:spPr>
          <a:xfrm>
            <a:off x="6784958" y="5090207"/>
            <a:ext cx="5346534" cy="338554"/>
          </a:xfrm>
          <a:prstGeom prst="rect">
            <a:avLst/>
          </a:prstGeom>
          <a:noFill/>
        </p:spPr>
        <p:txBody>
          <a:bodyPr wrap="square" rtlCol="0">
            <a:spAutoFit/>
          </a:bodyPr>
          <a:lstStyle/>
          <a:p>
            <a:pPr marL="0" marR="0" lvl="0" indent="0" algn="l" defTabSz="914400" rtl="0" eaLnBrk="0" fontAlgn="base" latinLnBrk="0" hangingPunct="0">
              <a:lnSpc>
                <a:spcPct val="100000"/>
              </a:lnSpc>
              <a:spcBef>
                <a:spcPts val="0"/>
              </a:spcBef>
              <a:spcAft>
                <a:spcPct val="0"/>
              </a:spcAft>
              <a:buClrTx/>
              <a:buSzTx/>
              <a:buFontTx/>
              <a:buNone/>
              <a:tabLst/>
              <a:defRPr/>
            </a:pPr>
            <a:r>
              <a:rPr kumimoji="0" lang="en-US" sz="1600" b="1" i="0" u="none" strike="noStrike" kern="1200" cap="none" spc="0" normalizeH="0" baseline="0" noProof="0">
                <a:ln>
                  <a:noFill/>
                </a:ln>
                <a:solidFill>
                  <a:srgbClr val="0043C8">
                    <a:lumMod val="60000"/>
                    <a:lumOff val="40000"/>
                  </a:srgbClr>
                </a:solidFill>
                <a:effectLst/>
                <a:uLnTx/>
                <a:uFillTx/>
                <a:latin typeface="Century Gothic"/>
                <a:ea typeface="+mn-ea"/>
                <a:cs typeface="+mn-cs"/>
              </a:rPr>
              <a:t>Deliverables:  Common Framework “Guidebooks”</a:t>
            </a:r>
          </a:p>
        </p:txBody>
      </p:sp>
      <p:pic>
        <p:nvPicPr>
          <p:cNvPr id="49" name="Graphic 48" descr="Closed book with solid fill">
            <a:extLst>
              <a:ext uri="{FF2B5EF4-FFF2-40B4-BE49-F238E27FC236}">
                <a16:creationId xmlns:a16="http://schemas.microsoft.com/office/drawing/2014/main" id="{2AD5F11C-49EF-4614-B162-36D833211DBF}"/>
              </a:ext>
            </a:extLst>
          </p:cNvPr>
          <p:cNvPicPr>
            <a:picLocks noChangeAspect="1"/>
          </p:cNvPicPr>
          <p:nvPr/>
        </p:nvPicPr>
        <p:blipFill>
          <a:blip r:embed="rId4" cstate="print">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6611562" y="5153070"/>
            <a:ext cx="236767" cy="236767"/>
          </a:xfrm>
          <a:prstGeom prst="rect">
            <a:avLst/>
          </a:prstGeom>
        </p:spPr>
      </p:pic>
      <p:sp>
        <p:nvSpPr>
          <p:cNvPr id="50" name="TextBox 49">
            <a:extLst>
              <a:ext uri="{FF2B5EF4-FFF2-40B4-BE49-F238E27FC236}">
                <a16:creationId xmlns:a16="http://schemas.microsoft.com/office/drawing/2014/main" id="{33DBFF27-A580-4ADD-B476-74AE3C5EEAF1}"/>
              </a:ext>
            </a:extLst>
          </p:cNvPr>
          <p:cNvSpPr txBox="1"/>
          <p:nvPr/>
        </p:nvSpPr>
        <p:spPr>
          <a:xfrm>
            <a:off x="6627209" y="5477719"/>
            <a:ext cx="5233162" cy="1066959"/>
          </a:xfrm>
          <a:prstGeom prst="rect">
            <a:avLst/>
          </a:prstGeom>
          <a:solidFill>
            <a:schemeClr val="bg1">
              <a:lumMod val="95000"/>
            </a:schemeClr>
          </a:solidFill>
          <a:ln w="12700">
            <a:solidFill>
              <a:schemeClr val="tx2">
                <a:lumMod val="60000"/>
                <a:lumOff val="40000"/>
              </a:schemeClr>
            </a:solidFill>
          </a:ln>
        </p:spPr>
        <p:txBody>
          <a:bodyPr wrap="square" lIns="91440" rIns="0" numCol="2" rtlCol="0">
            <a:spAutoFit/>
          </a:bodyPr>
          <a:lstStyle/>
          <a:p>
            <a:pPr marL="174621" marR="0" lvl="0" indent="-173034" algn="l" defTabSz="914377" rtl="0" eaLnBrk="0" fontAlgn="base" latinLnBrk="0" hangingPunct="0">
              <a:lnSpc>
                <a:spcPts val="1900"/>
              </a:lnSpc>
              <a:spcBef>
                <a:spcPts val="0"/>
              </a:spcBef>
              <a:spcAft>
                <a:spcPct val="0"/>
              </a:spcAft>
              <a:buClrTx/>
              <a:buSzTx/>
              <a:buFont typeface="Arial" panose="020B0604020202020204" pitchFamily="34" charset="0"/>
              <a:buChar char="•"/>
              <a:tabLst/>
              <a:defRPr/>
            </a:pPr>
            <a:r>
              <a:rPr kumimoji="0" lang="en-US" sz="1400" b="0" i="0" u="none" strike="noStrike" kern="1200" cap="none" spc="0" normalizeH="0" baseline="0" noProof="0">
                <a:ln>
                  <a:noFill/>
                </a:ln>
                <a:solidFill>
                  <a:srgbClr val="000000"/>
                </a:solidFill>
                <a:effectLst/>
                <a:uLnTx/>
                <a:uFillTx/>
                <a:latin typeface="Calibri"/>
                <a:ea typeface="+mn-ea"/>
                <a:cs typeface="+mn-cs"/>
              </a:rPr>
              <a:t>Climate data assessment and application guidance    </a:t>
            </a:r>
          </a:p>
          <a:p>
            <a:pPr marL="174621" marR="0" lvl="0" indent="-173034" algn="l" defTabSz="914377" rtl="0" eaLnBrk="0" fontAlgn="base" latinLnBrk="0" hangingPunct="0">
              <a:lnSpc>
                <a:spcPts val="1900"/>
              </a:lnSpc>
              <a:spcBef>
                <a:spcPts val="0"/>
              </a:spcBef>
              <a:spcAft>
                <a:spcPct val="0"/>
              </a:spcAft>
              <a:buClrTx/>
              <a:buSzTx/>
              <a:buFont typeface="Arial" panose="020B0604020202020204" pitchFamily="34" charset="0"/>
              <a:buChar char="•"/>
              <a:tabLst/>
              <a:defRPr/>
            </a:pPr>
            <a:r>
              <a:rPr kumimoji="0" lang="en-US" sz="1400" b="0" i="0" u="none" strike="noStrike" kern="1200" cap="none" spc="0" normalizeH="0" baseline="0" noProof="0">
                <a:ln>
                  <a:noFill/>
                </a:ln>
                <a:solidFill>
                  <a:srgbClr val="000000"/>
                </a:solidFill>
                <a:effectLst/>
                <a:uLnTx/>
                <a:uFillTx/>
                <a:latin typeface="Calibri"/>
                <a:ea typeface="+mn-ea"/>
                <a:cs typeface="+mn-cs"/>
              </a:rPr>
              <a:t>Vulnerability assessment</a:t>
            </a:r>
          </a:p>
          <a:p>
            <a:pPr marL="174621" marR="0" lvl="0" indent="-173034" algn="l" defTabSz="914377" rtl="0" eaLnBrk="0" fontAlgn="base" latinLnBrk="0" hangingPunct="0">
              <a:lnSpc>
                <a:spcPts val="1900"/>
              </a:lnSpc>
              <a:spcBef>
                <a:spcPts val="0"/>
              </a:spcBef>
              <a:spcAft>
                <a:spcPct val="0"/>
              </a:spcAft>
              <a:buClrTx/>
              <a:buSzTx/>
              <a:buFont typeface="Arial" panose="020B0604020202020204" pitchFamily="34" charset="0"/>
              <a:buChar char="•"/>
              <a:tabLst/>
              <a:defRPr/>
            </a:pPr>
            <a:r>
              <a:rPr kumimoji="0" lang="en-US" sz="1400" b="0" i="0" u="none" strike="noStrike" kern="1200" cap="none" spc="0" normalizeH="0" baseline="0" noProof="0">
                <a:ln>
                  <a:noFill/>
                </a:ln>
                <a:solidFill>
                  <a:srgbClr val="000000"/>
                </a:solidFill>
                <a:effectLst/>
                <a:uLnTx/>
                <a:uFillTx/>
                <a:latin typeface="Calibri"/>
                <a:ea typeface="+mn-ea"/>
                <a:cs typeface="+mn-cs"/>
              </a:rPr>
              <a:t>Risk mitigation investment</a:t>
            </a:r>
          </a:p>
          <a:p>
            <a:pPr marL="174621" marR="0" lvl="0" indent="-173034" algn="l" defTabSz="914377" rtl="0" eaLnBrk="0" fontAlgn="base" latinLnBrk="0" hangingPunct="0">
              <a:lnSpc>
                <a:spcPts val="1900"/>
              </a:lnSpc>
              <a:spcBef>
                <a:spcPts val="0"/>
              </a:spcBef>
              <a:spcAft>
                <a:spcPct val="0"/>
              </a:spcAft>
              <a:buClrTx/>
              <a:buSzTx/>
              <a:buFont typeface="Arial" panose="020B0604020202020204" pitchFamily="34" charset="0"/>
              <a:buChar char="•"/>
              <a:tabLst/>
              <a:defRPr/>
            </a:pPr>
            <a:r>
              <a:rPr kumimoji="0" lang="en-US" sz="1400" b="0" i="0" u="none" strike="noStrike" kern="1200" cap="none" spc="0" normalizeH="0" baseline="0" noProof="0">
                <a:ln>
                  <a:noFill/>
                </a:ln>
                <a:solidFill>
                  <a:srgbClr val="000000"/>
                </a:solidFill>
                <a:effectLst/>
                <a:uLnTx/>
                <a:uFillTx/>
                <a:latin typeface="Calibri"/>
                <a:ea typeface="+mn-ea"/>
                <a:cs typeface="+mn-cs"/>
              </a:rPr>
              <a:t>Recovery planning</a:t>
            </a:r>
          </a:p>
          <a:p>
            <a:pPr marL="174621" marR="0" lvl="0" indent="-173034" algn="l" defTabSz="914377" rtl="0" eaLnBrk="0" fontAlgn="base" latinLnBrk="0" hangingPunct="0">
              <a:lnSpc>
                <a:spcPts val="1900"/>
              </a:lnSpc>
              <a:spcBef>
                <a:spcPts val="0"/>
              </a:spcBef>
              <a:spcAft>
                <a:spcPct val="0"/>
              </a:spcAft>
              <a:buClrTx/>
              <a:buSzTx/>
              <a:buFont typeface="Arial" panose="020B0604020202020204" pitchFamily="34" charset="0"/>
              <a:buChar char="•"/>
              <a:tabLst/>
              <a:defRPr/>
            </a:pPr>
            <a:r>
              <a:rPr kumimoji="0" lang="en-US" sz="1400" b="0" i="0" u="none" strike="noStrike" kern="1200" cap="none" spc="0" normalizeH="0" baseline="0" noProof="0">
                <a:ln>
                  <a:noFill/>
                </a:ln>
                <a:solidFill>
                  <a:srgbClr val="000000"/>
                </a:solidFill>
                <a:effectLst/>
                <a:uLnTx/>
                <a:uFillTx/>
                <a:latin typeface="Calibri"/>
                <a:ea typeface="+mn-ea"/>
                <a:cs typeface="+mn-cs"/>
              </a:rPr>
              <a:t>Hardening technologies</a:t>
            </a:r>
          </a:p>
          <a:p>
            <a:pPr marL="174621" marR="0" lvl="0" indent="-173034" algn="l" defTabSz="914377" rtl="0" eaLnBrk="0" fontAlgn="base" latinLnBrk="0" hangingPunct="0">
              <a:lnSpc>
                <a:spcPts val="1900"/>
              </a:lnSpc>
              <a:spcBef>
                <a:spcPts val="0"/>
              </a:spcBef>
              <a:spcAft>
                <a:spcPct val="0"/>
              </a:spcAft>
              <a:buClrTx/>
              <a:buSzTx/>
              <a:buFont typeface="Arial" panose="020B0604020202020204" pitchFamily="34" charset="0"/>
              <a:buChar char="•"/>
              <a:tabLst/>
              <a:defRPr/>
            </a:pPr>
            <a:r>
              <a:rPr kumimoji="0" lang="en-US" sz="1400" b="0" i="0" u="none" strike="noStrike" kern="1200" cap="none" spc="0" normalizeH="0" baseline="0" noProof="0">
                <a:ln>
                  <a:noFill/>
                </a:ln>
                <a:solidFill>
                  <a:srgbClr val="000000"/>
                </a:solidFill>
                <a:effectLst/>
                <a:uLnTx/>
                <a:uFillTx/>
                <a:latin typeface="Calibri"/>
                <a:ea typeface="+mn-ea"/>
                <a:cs typeface="+mn-cs"/>
              </a:rPr>
              <a:t>Adaptation strategies</a:t>
            </a:r>
          </a:p>
          <a:p>
            <a:pPr marL="174621" marR="0" lvl="0" indent="-173034" algn="l" defTabSz="914377" rtl="0" eaLnBrk="0" fontAlgn="base" latinLnBrk="0" hangingPunct="0">
              <a:lnSpc>
                <a:spcPts val="1900"/>
              </a:lnSpc>
              <a:spcBef>
                <a:spcPts val="0"/>
              </a:spcBef>
              <a:spcAft>
                <a:spcPct val="0"/>
              </a:spcAft>
              <a:buClrTx/>
              <a:buSzTx/>
              <a:buFont typeface="Arial" panose="020B0604020202020204" pitchFamily="34" charset="0"/>
              <a:buChar char="•"/>
              <a:tabLst/>
              <a:defRPr/>
            </a:pPr>
            <a:r>
              <a:rPr kumimoji="0" lang="en-US" sz="1400" b="0" i="0" u="none" strike="noStrike" kern="1200" cap="none" spc="0" normalizeH="0" baseline="0" noProof="0">
                <a:ln>
                  <a:noFill/>
                </a:ln>
                <a:solidFill>
                  <a:srgbClr val="000000"/>
                </a:solidFill>
                <a:effectLst/>
                <a:uLnTx/>
                <a:uFillTx/>
                <a:latin typeface="Calibri"/>
                <a:ea typeface="+mn-ea"/>
                <a:cs typeface="+mn-cs"/>
              </a:rPr>
              <a:t>Research priorities</a:t>
            </a:r>
          </a:p>
        </p:txBody>
      </p:sp>
      <p:sp>
        <p:nvSpPr>
          <p:cNvPr id="44" name="Arrow: Right 43">
            <a:extLst>
              <a:ext uri="{FF2B5EF4-FFF2-40B4-BE49-F238E27FC236}">
                <a16:creationId xmlns:a16="http://schemas.microsoft.com/office/drawing/2014/main" id="{39BB6149-2E6D-45BB-B22A-106569281266}"/>
              </a:ext>
            </a:extLst>
          </p:cNvPr>
          <p:cNvSpPr/>
          <p:nvPr/>
        </p:nvSpPr>
        <p:spPr bwMode="auto">
          <a:xfrm>
            <a:off x="5928765" y="5732825"/>
            <a:ext cx="733292" cy="467174"/>
          </a:xfrm>
          <a:prstGeom prst="rightArrow">
            <a:avLst/>
          </a:prstGeom>
          <a:solidFill>
            <a:schemeClr val="tx2">
              <a:lumMod val="60000"/>
              <a:lumOff val="40000"/>
            </a:schemeClr>
          </a:solidFill>
          <a:ln w="12700" cap="flat" cmpd="sng" algn="ctr">
            <a:solidFill>
              <a:schemeClr val="tx2">
                <a:lumMod val="60000"/>
                <a:lumOff val="40000"/>
              </a:schemeClr>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0" fontAlgn="base" latinLnBrk="0" hangingPunct="0">
              <a:lnSpc>
                <a:spcPct val="100000"/>
              </a:lnSpc>
              <a:spcBef>
                <a:spcPts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a:ea typeface="+mn-ea"/>
              <a:cs typeface="+mn-cs"/>
            </a:endParaRPr>
          </a:p>
        </p:txBody>
      </p:sp>
      <p:pic>
        <p:nvPicPr>
          <p:cNvPr id="52" name="Graphic 51" descr="Electrician male with solid fill">
            <a:extLst>
              <a:ext uri="{FF2B5EF4-FFF2-40B4-BE49-F238E27FC236}">
                <a16:creationId xmlns:a16="http://schemas.microsoft.com/office/drawing/2014/main" id="{FFB774F6-0B69-4315-9354-610E6BEA253F}"/>
              </a:ext>
            </a:extLst>
          </p:cNvPr>
          <p:cNvPicPr>
            <a:picLocks noChangeAspect="1"/>
          </p:cNvPicPr>
          <p:nvPr/>
        </p:nvPicPr>
        <p:blipFill>
          <a:blip r:embed="rId6">
            <a:extLst>
              <a:ext uri="{28A0092B-C50C-407E-A947-70E740481C1C}">
                <a14:useLocalDpi xmlns:a14="http://schemas.microsoft.com/office/drawing/2010/main" val="0"/>
              </a:ext>
              <a:ext uri="{96DAC541-7B7A-43D3-8B79-37D633B846F1}">
                <asvg:svgBlip xmlns:asvg="http://schemas.microsoft.com/office/drawing/2016/SVG/main" r:embed="rId7"/>
              </a:ext>
            </a:extLst>
          </a:blip>
          <a:stretch>
            <a:fillRect/>
          </a:stretch>
        </p:blipFill>
        <p:spPr>
          <a:xfrm>
            <a:off x="10632392" y="3305555"/>
            <a:ext cx="693684" cy="693684"/>
          </a:xfrm>
          <a:prstGeom prst="rect">
            <a:avLst/>
          </a:prstGeom>
        </p:spPr>
      </p:pic>
      <p:pic>
        <p:nvPicPr>
          <p:cNvPr id="54" name="Graphic 53" descr="Shield Tick with solid fill">
            <a:extLst>
              <a:ext uri="{FF2B5EF4-FFF2-40B4-BE49-F238E27FC236}">
                <a16:creationId xmlns:a16="http://schemas.microsoft.com/office/drawing/2014/main" id="{3489D2AC-C631-45DD-81DE-12333FC11D45}"/>
              </a:ext>
            </a:extLst>
          </p:cNvPr>
          <p:cNvPicPr>
            <a:picLocks noChangeAspect="1"/>
          </p:cNvPicPr>
          <p:nvPr/>
        </p:nvPicPr>
        <p:blipFill>
          <a:blip r:embed="rId8">
            <a:extLst>
              <a:ext uri="{28A0092B-C50C-407E-A947-70E740481C1C}">
                <a14:useLocalDpi xmlns:a14="http://schemas.microsoft.com/office/drawing/2010/main" val="0"/>
              </a:ext>
              <a:ext uri="{96DAC541-7B7A-43D3-8B79-37D633B846F1}">
                <asvg:svgBlip xmlns:asvg="http://schemas.microsoft.com/office/drawing/2016/SVG/main" r:embed="rId9"/>
              </a:ext>
            </a:extLst>
          </a:blip>
          <a:stretch>
            <a:fillRect/>
          </a:stretch>
        </p:blipFill>
        <p:spPr>
          <a:xfrm>
            <a:off x="8744862" y="3305555"/>
            <a:ext cx="693684" cy="693684"/>
          </a:xfrm>
          <a:prstGeom prst="rect">
            <a:avLst/>
          </a:prstGeom>
        </p:spPr>
      </p:pic>
      <p:pic>
        <p:nvPicPr>
          <p:cNvPr id="56" name="Graphic 55" descr="Earth with solid fill">
            <a:extLst>
              <a:ext uri="{FF2B5EF4-FFF2-40B4-BE49-F238E27FC236}">
                <a16:creationId xmlns:a16="http://schemas.microsoft.com/office/drawing/2014/main" id="{642A01D3-EB0A-417E-86D3-A6A2A475B05B}"/>
              </a:ext>
            </a:extLst>
          </p:cNvPr>
          <p:cNvPicPr>
            <a:picLocks noChangeAspect="1"/>
          </p:cNvPicPr>
          <p:nvPr/>
        </p:nvPicPr>
        <p:blipFill>
          <a:blip r:embed="rId10">
            <a:extLst>
              <a:ext uri="{28A0092B-C50C-407E-A947-70E740481C1C}">
                <a14:useLocalDpi xmlns:a14="http://schemas.microsoft.com/office/drawing/2010/main" val="0"/>
              </a:ext>
              <a:ext uri="{96DAC541-7B7A-43D3-8B79-37D633B846F1}">
                <asvg:svgBlip xmlns:asvg="http://schemas.microsoft.com/office/drawing/2016/SVG/main" r:embed="rId11"/>
              </a:ext>
            </a:extLst>
          </a:blip>
          <a:stretch>
            <a:fillRect/>
          </a:stretch>
        </p:blipFill>
        <p:spPr>
          <a:xfrm>
            <a:off x="6884171" y="3296343"/>
            <a:ext cx="730215" cy="730215"/>
          </a:xfrm>
          <a:prstGeom prst="rect">
            <a:avLst/>
          </a:prstGeom>
        </p:spPr>
      </p:pic>
    </p:spTree>
    <p:extLst>
      <p:ext uri="{BB962C8B-B14F-4D97-AF65-F5344CB8AC3E}">
        <p14:creationId xmlns:p14="http://schemas.microsoft.com/office/powerpoint/2010/main" val="412609165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6B9FC9DC-A364-5EAC-512E-C20D00AE135D}"/>
              </a:ext>
            </a:extLst>
          </p:cNvPr>
          <p:cNvSpPr txBox="1"/>
          <p:nvPr/>
        </p:nvSpPr>
        <p:spPr>
          <a:xfrm>
            <a:off x="333374" y="1019263"/>
            <a:ext cx="6549792" cy="5485709"/>
          </a:xfrm>
          <a:prstGeom prst="rect">
            <a:avLst/>
          </a:prstGeom>
          <a:solidFill>
            <a:srgbClr val="D7EFFF"/>
          </a:solidFill>
        </p:spPr>
        <p:txBody>
          <a:bodyPr wrap="square" lIns="91440" tIns="45720" rIns="91440" bIns="45720" numCol="3" spcCol="274320" rtlCol="0" anchor="t">
            <a:normAutofit fontScale="85000" lnSpcReduction="20000"/>
          </a:bodyPr>
          <a:lstStyle/>
          <a:p>
            <a:pPr marL="171450" marR="0" lvl="0" indent="-171450" algn="l" defTabSz="914400" rtl="0" eaLnBrk="0" fontAlgn="base" latinLnBrk="0" hangingPunct="0">
              <a:lnSpc>
                <a:spcPct val="100000"/>
              </a:lnSpc>
              <a:spcBef>
                <a:spcPts val="0"/>
              </a:spcBef>
              <a:spcAft>
                <a:spcPts val="0"/>
              </a:spcAft>
              <a:buClrTx/>
              <a:buSzTx/>
              <a:buFont typeface="System Font Regular"/>
              <a:buChar char="▸"/>
              <a:tabLst/>
              <a:defRPr/>
            </a:pPr>
            <a:r>
              <a:rPr kumimoji="0" lang="en-US" sz="1200" b="0" i="0" u="none" strike="noStrike" kern="1200" cap="none" spc="0" normalizeH="0" baseline="0" noProof="0">
                <a:ln>
                  <a:noFill/>
                </a:ln>
                <a:solidFill>
                  <a:srgbClr val="000000"/>
                </a:solidFill>
                <a:effectLst/>
                <a:uLnTx/>
                <a:uFillTx/>
                <a:latin typeface="Calibri"/>
                <a:ea typeface="Calibri" panose="020F0502020204030204" pitchFamily="34" charset="0"/>
                <a:cs typeface="Arial" panose="020B0604020202020204" pitchFamily="34" charset="0"/>
              </a:rPr>
              <a:t>Accenture </a:t>
            </a:r>
          </a:p>
          <a:p>
            <a:pPr marL="171450" marR="0" lvl="0" indent="-171450" algn="l" defTabSz="914400" rtl="0" eaLnBrk="0" fontAlgn="base" latinLnBrk="0" hangingPunct="0">
              <a:lnSpc>
                <a:spcPct val="100000"/>
              </a:lnSpc>
              <a:spcBef>
                <a:spcPts val="0"/>
              </a:spcBef>
              <a:spcAft>
                <a:spcPts val="0"/>
              </a:spcAft>
              <a:buClrTx/>
              <a:buSzTx/>
              <a:buFont typeface="System Font Regular"/>
              <a:buChar char="▸"/>
              <a:tabLst/>
              <a:defRPr/>
            </a:pPr>
            <a:r>
              <a:rPr kumimoji="0" lang="en-US" sz="1200" b="0" i="0" u="none" strike="noStrike" kern="1200" cap="none" spc="0" normalizeH="0" baseline="0" noProof="0">
                <a:ln>
                  <a:noFill/>
                </a:ln>
                <a:solidFill>
                  <a:srgbClr val="000000"/>
                </a:solidFill>
                <a:effectLst/>
                <a:uLnTx/>
                <a:uFillTx/>
                <a:latin typeface="Calibri"/>
                <a:ea typeface="Calibri" panose="020F0502020204030204" pitchFamily="34" charset="0"/>
                <a:cs typeface="Arial" panose="020B0604020202020204" pitchFamily="34" charset="0"/>
              </a:rPr>
              <a:t>ADEX</a:t>
            </a:r>
          </a:p>
          <a:p>
            <a:pPr marL="171450" marR="0" lvl="0" indent="-171450" algn="l" defTabSz="914400" rtl="0" eaLnBrk="0" fontAlgn="base" latinLnBrk="0" hangingPunct="0">
              <a:lnSpc>
                <a:spcPct val="100000"/>
              </a:lnSpc>
              <a:spcBef>
                <a:spcPts val="0"/>
              </a:spcBef>
              <a:spcAft>
                <a:spcPts val="0"/>
              </a:spcAft>
              <a:buClrTx/>
              <a:buSzTx/>
              <a:buFont typeface="System Font Regular"/>
              <a:buChar char="▸"/>
              <a:tabLst/>
              <a:defRPr/>
            </a:pPr>
            <a:r>
              <a:rPr kumimoji="0" lang="en-US" sz="1200" b="0" i="0" u="none" strike="noStrike" kern="1200" cap="none" spc="0" normalizeH="0" baseline="0" noProof="0">
                <a:ln>
                  <a:noFill/>
                </a:ln>
                <a:solidFill>
                  <a:srgbClr val="000000"/>
                </a:solidFill>
                <a:effectLst/>
                <a:uLnTx/>
                <a:uFillTx/>
                <a:latin typeface="Calibri"/>
                <a:ea typeface="Calibri" panose="020F0502020204030204" pitchFamily="34" charset="0"/>
                <a:cs typeface="Arial" panose="020B0604020202020204" pitchFamily="34" charset="0"/>
              </a:rPr>
              <a:t>AECOM</a:t>
            </a:r>
          </a:p>
          <a:p>
            <a:pPr marL="171450" marR="0" lvl="0" indent="-171450" algn="l" defTabSz="914400" rtl="0" eaLnBrk="0" fontAlgn="base" latinLnBrk="0" hangingPunct="0">
              <a:lnSpc>
                <a:spcPct val="100000"/>
              </a:lnSpc>
              <a:spcBef>
                <a:spcPts val="0"/>
              </a:spcBef>
              <a:spcAft>
                <a:spcPts val="0"/>
              </a:spcAft>
              <a:buClrTx/>
              <a:buSzTx/>
              <a:buFont typeface="System Font Regular"/>
              <a:buChar char="▸"/>
              <a:tabLst/>
              <a:defRPr/>
            </a:pPr>
            <a:r>
              <a:rPr kumimoji="0" lang="en-US" sz="1200" b="0" i="0" u="none" strike="noStrike" kern="1200" cap="none" spc="0" normalizeH="0" baseline="0" noProof="0">
                <a:ln>
                  <a:noFill/>
                </a:ln>
                <a:solidFill>
                  <a:srgbClr val="000000"/>
                </a:solidFill>
                <a:effectLst/>
                <a:uLnTx/>
                <a:uFillTx/>
                <a:latin typeface="Calibri"/>
                <a:ea typeface="Calibri" panose="020F0502020204030204" pitchFamily="34" charset="0"/>
                <a:cs typeface="Arial" panose="020B0604020202020204" pitchFamily="34" charset="0"/>
              </a:rPr>
              <a:t>AEGIS</a:t>
            </a:r>
          </a:p>
          <a:p>
            <a:pPr marL="171450" marR="0" lvl="0" indent="-171450" algn="l" defTabSz="914400" rtl="0" eaLnBrk="0" fontAlgn="base" latinLnBrk="0" hangingPunct="0">
              <a:lnSpc>
                <a:spcPct val="100000"/>
              </a:lnSpc>
              <a:spcBef>
                <a:spcPts val="0"/>
              </a:spcBef>
              <a:spcAft>
                <a:spcPts val="0"/>
              </a:spcAft>
              <a:buClrTx/>
              <a:buSzTx/>
              <a:buFont typeface="System Font Regular"/>
              <a:buChar char="▸"/>
              <a:tabLst/>
              <a:defRPr/>
            </a:pPr>
            <a:r>
              <a:rPr kumimoji="0" lang="en-US" sz="1200" b="0" i="0" u="none" strike="noStrike" kern="1200" cap="none" spc="0" normalizeH="0" baseline="0" noProof="0">
                <a:ln>
                  <a:noFill/>
                </a:ln>
                <a:solidFill>
                  <a:srgbClr val="000000"/>
                </a:solidFill>
                <a:effectLst/>
                <a:uLnTx/>
                <a:uFillTx/>
                <a:latin typeface="Calibri"/>
                <a:ea typeface="Calibri" panose="020F0502020204030204" pitchFamily="34" charset="0"/>
                <a:cs typeface="Arial" panose="020B0604020202020204" pitchFamily="34" charset="0"/>
              </a:rPr>
              <a:t>Alison Silverstein (Consultant)</a:t>
            </a:r>
          </a:p>
          <a:p>
            <a:pPr marL="171450" marR="0" lvl="0" indent="-171450" algn="l" defTabSz="914400" rtl="0" eaLnBrk="0" fontAlgn="base" latinLnBrk="0" hangingPunct="0">
              <a:lnSpc>
                <a:spcPct val="100000"/>
              </a:lnSpc>
              <a:spcBef>
                <a:spcPts val="0"/>
              </a:spcBef>
              <a:spcAft>
                <a:spcPts val="0"/>
              </a:spcAft>
              <a:buClrTx/>
              <a:buSzTx/>
              <a:buFont typeface="System Font Regular"/>
              <a:buChar char="▸"/>
              <a:tabLst/>
              <a:defRPr/>
            </a:pPr>
            <a:r>
              <a:rPr kumimoji="0" lang="en-US" sz="1200" b="0" i="0" u="none" strike="noStrike" kern="1200" cap="none" spc="0" normalizeH="0" baseline="0" noProof="0">
                <a:ln>
                  <a:noFill/>
                </a:ln>
                <a:solidFill>
                  <a:srgbClr val="000000"/>
                </a:solidFill>
                <a:effectLst/>
                <a:uLnTx/>
                <a:uFillTx/>
                <a:latin typeface="Calibri"/>
                <a:ea typeface="Calibri" panose="020F0502020204030204" pitchFamily="34" charset="0"/>
                <a:cs typeface="Arial" panose="020B0604020202020204" pitchFamily="34" charset="0"/>
              </a:rPr>
              <a:t>Andre Dessler (Consultant) </a:t>
            </a:r>
          </a:p>
          <a:p>
            <a:pPr marL="171450" marR="0" lvl="0" indent="-171450" algn="l" defTabSz="914400" rtl="0" eaLnBrk="0" fontAlgn="base" latinLnBrk="0" hangingPunct="0">
              <a:lnSpc>
                <a:spcPct val="100000"/>
              </a:lnSpc>
              <a:spcBef>
                <a:spcPts val="0"/>
              </a:spcBef>
              <a:spcAft>
                <a:spcPts val="0"/>
              </a:spcAft>
              <a:buClrTx/>
              <a:buSzTx/>
              <a:buFont typeface="System Font Regular"/>
              <a:buChar char="▸"/>
              <a:tabLst/>
              <a:defRPr/>
            </a:pPr>
            <a:r>
              <a:rPr kumimoji="0" lang="en-US" sz="1200" b="0" i="0" u="none" strike="noStrike" kern="1200" cap="none" spc="0" normalizeH="0" baseline="0" noProof="0">
                <a:ln>
                  <a:noFill/>
                </a:ln>
                <a:solidFill>
                  <a:srgbClr val="000000"/>
                </a:solidFill>
                <a:effectLst/>
                <a:uLnTx/>
                <a:uFillTx/>
                <a:latin typeface="Calibri"/>
                <a:ea typeface="Calibri" panose="020F0502020204030204" pitchFamily="34" charset="0"/>
                <a:cs typeface="Arial" panose="020B0604020202020204" pitchFamily="34" charset="0"/>
              </a:rPr>
              <a:t>Applied Weather Associates</a:t>
            </a:r>
          </a:p>
          <a:p>
            <a:pPr marL="171450" marR="0" lvl="0" indent="-171450" algn="l" defTabSz="914400" rtl="0" eaLnBrk="0" fontAlgn="base" latinLnBrk="0" hangingPunct="0">
              <a:lnSpc>
                <a:spcPct val="100000"/>
              </a:lnSpc>
              <a:spcBef>
                <a:spcPts val="0"/>
              </a:spcBef>
              <a:spcAft>
                <a:spcPts val="0"/>
              </a:spcAft>
              <a:buClrTx/>
              <a:buSzTx/>
              <a:buFont typeface="System Font Regular"/>
              <a:buChar char="▸"/>
              <a:tabLst/>
              <a:defRPr/>
            </a:pPr>
            <a:r>
              <a:rPr kumimoji="0" lang="en-US" sz="1200" b="0" i="0" u="none" strike="noStrike" kern="1200" cap="none" spc="0" normalizeH="0" baseline="0" noProof="0">
                <a:ln>
                  <a:noFill/>
                </a:ln>
                <a:solidFill>
                  <a:srgbClr val="000000"/>
                </a:solidFill>
                <a:effectLst/>
                <a:uLnTx/>
                <a:uFillTx/>
                <a:latin typeface="Calibri"/>
                <a:ea typeface="Calibri" panose="020F0502020204030204" pitchFamily="34" charset="0"/>
                <a:cs typeface="Arial" panose="020B0604020202020204" pitchFamily="34" charset="0"/>
              </a:rPr>
              <a:t>Argonne National Laboratory</a:t>
            </a:r>
          </a:p>
          <a:p>
            <a:pPr marL="171450" marR="0" lvl="0" indent="-171450" algn="l" defTabSz="914400" rtl="0" eaLnBrk="0" fontAlgn="base" latinLnBrk="0" hangingPunct="0">
              <a:lnSpc>
                <a:spcPct val="100000"/>
              </a:lnSpc>
              <a:spcBef>
                <a:spcPts val="0"/>
              </a:spcBef>
              <a:spcAft>
                <a:spcPts val="0"/>
              </a:spcAft>
              <a:buClrTx/>
              <a:buSzTx/>
              <a:buFont typeface="System Font Regular"/>
              <a:buChar char="▸"/>
              <a:tabLst/>
              <a:defRPr/>
            </a:pPr>
            <a:r>
              <a:rPr kumimoji="0" lang="en-US" sz="1200" b="0" i="0" u="none" strike="noStrike" kern="1200" cap="none" spc="0" normalizeH="0" baseline="0" noProof="0">
                <a:ln>
                  <a:noFill/>
                </a:ln>
                <a:solidFill>
                  <a:srgbClr val="000000"/>
                </a:solidFill>
                <a:effectLst/>
                <a:uLnTx/>
                <a:uFillTx/>
                <a:latin typeface="Calibri"/>
                <a:ea typeface="Calibri" panose="020F0502020204030204" pitchFamily="34" charset="0"/>
                <a:cs typeface="Arial" panose="020B0604020202020204" pitchFamily="34" charset="0"/>
              </a:rPr>
              <a:t>Baringa</a:t>
            </a:r>
          </a:p>
          <a:p>
            <a:pPr marL="171450" marR="0" lvl="0" indent="-171450" algn="l" defTabSz="914400" rtl="0" eaLnBrk="0" fontAlgn="base" latinLnBrk="0" hangingPunct="0">
              <a:lnSpc>
                <a:spcPct val="100000"/>
              </a:lnSpc>
              <a:spcBef>
                <a:spcPts val="0"/>
              </a:spcBef>
              <a:spcAft>
                <a:spcPts val="0"/>
              </a:spcAft>
              <a:buClrTx/>
              <a:buSzTx/>
              <a:buFont typeface="System Font Regular"/>
              <a:buChar char="▸"/>
              <a:tabLst/>
              <a:defRPr/>
            </a:pPr>
            <a:r>
              <a:rPr kumimoji="0" lang="en-US" sz="1200" b="0" i="0" u="none" strike="noStrike" kern="1200" cap="none" spc="0" normalizeH="0" baseline="0" noProof="0">
                <a:ln>
                  <a:noFill/>
                </a:ln>
                <a:solidFill>
                  <a:srgbClr val="000000"/>
                </a:solidFill>
                <a:effectLst/>
                <a:uLnTx/>
                <a:uFillTx/>
                <a:latin typeface="Calibri"/>
                <a:ea typeface="Calibri" panose="020F0502020204030204" pitchFamily="34" charset="0"/>
                <a:cs typeface="Arial" panose="020B0604020202020204" pitchFamily="34" charset="0"/>
              </a:rPr>
              <a:t>Battelle</a:t>
            </a:r>
          </a:p>
          <a:p>
            <a:pPr marL="171450" marR="0" lvl="0" indent="-171450" algn="l" defTabSz="914400" rtl="0" eaLnBrk="0" fontAlgn="base" latinLnBrk="0" hangingPunct="0">
              <a:lnSpc>
                <a:spcPct val="100000"/>
              </a:lnSpc>
              <a:spcBef>
                <a:spcPts val="0"/>
              </a:spcBef>
              <a:spcAft>
                <a:spcPts val="0"/>
              </a:spcAft>
              <a:buClrTx/>
              <a:buSzTx/>
              <a:buFont typeface="System Font Regular"/>
              <a:buChar char="▸"/>
              <a:tabLst/>
              <a:defRPr/>
            </a:pPr>
            <a:r>
              <a:rPr kumimoji="0" lang="en-US" sz="1200" b="0" i="0" u="none" strike="noStrike" kern="1200" cap="none" spc="0" normalizeH="0" baseline="0" noProof="0">
                <a:ln>
                  <a:noFill/>
                </a:ln>
                <a:solidFill>
                  <a:srgbClr val="000000"/>
                </a:solidFill>
                <a:effectLst/>
                <a:uLnTx/>
                <a:uFillTx/>
                <a:latin typeface="Calibri"/>
                <a:ea typeface="Calibri" panose="020F0502020204030204" pitchFamily="34" charset="0"/>
                <a:cs typeface="Arial" panose="020B0604020202020204" pitchFamily="34" charset="0"/>
              </a:rPr>
              <a:t>Black &amp; Veatch</a:t>
            </a:r>
          </a:p>
          <a:p>
            <a:pPr marL="171450" marR="0" lvl="0" indent="-171450" algn="l" defTabSz="914400" rtl="0" eaLnBrk="0" fontAlgn="base" latinLnBrk="0" hangingPunct="0">
              <a:lnSpc>
                <a:spcPct val="100000"/>
              </a:lnSpc>
              <a:spcBef>
                <a:spcPts val="0"/>
              </a:spcBef>
              <a:spcAft>
                <a:spcPts val="0"/>
              </a:spcAft>
              <a:buClrTx/>
              <a:buSzTx/>
              <a:buFont typeface="System Font Regular"/>
              <a:buChar char="▸"/>
              <a:tabLst/>
              <a:defRPr/>
            </a:pPr>
            <a:r>
              <a:rPr kumimoji="0" lang="en-US" sz="1200" b="0" i="0" u="none" strike="noStrike" kern="1200" cap="none" spc="0" normalizeH="0" baseline="0" noProof="0">
                <a:ln>
                  <a:noFill/>
                </a:ln>
                <a:solidFill>
                  <a:srgbClr val="000000"/>
                </a:solidFill>
                <a:effectLst/>
                <a:uLnTx/>
                <a:uFillTx/>
                <a:latin typeface="Calibri"/>
                <a:ea typeface="Calibri" panose="020F0502020204030204" pitchFamily="34" charset="0"/>
                <a:cs typeface="Arial" panose="020B0604020202020204" pitchFamily="34" charset="0"/>
              </a:rPr>
              <a:t>Brookhaven National Laboratory</a:t>
            </a:r>
          </a:p>
          <a:p>
            <a:pPr marL="171450" marR="0" lvl="0" indent="-171450" algn="l" defTabSz="914400" rtl="0" eaLnBrk="0" fontAlgn="base" latinLnBrk="0" hangingPunct="0">
              <a:lnSpc>
                <a:spcPct val="100000"/>
              </a:lnSpc>
              <a:spcBef>
                <a:spcPts val="0"/>
              </a:spcBef>
              <a:spcAft>
                <a:spcPts val="0"/>
              </a:spcAft>
              <a:buClrTx/>
              <a:buSzTx/>
              <a:buFont typeface="System Font Regular"/>
              <a:buChar char="▸"/>
              <a:tabLst/>
              <a:defRPr/>
            </a:pPr>
            <a:r>
              <a:rPr kumimoji="0" lang="en-US" sz="1200" b="0" i="0" u="none" strike="noStrike" kern="1200" cap="none" spc="0" normalizeH="0" baseline="0" noProof="0">
                <a:ln>
                  <a:noFill/>
                </a:ln>
                <a:solidFill>
                  <a:srgbClr val="000000"/>
                </a:solidFill>
                <a:effectLst/>
                <a:uLnTx/>
                <a:uFillTx/>
                <a:latin typeface="Calibri"/>
                <a:ea typeface="Calibri" panose="020F0502020204030204" pitchFamily="34" charset="0"/>
                <a:cs typeface="Arial" panose="020B0604020202020204" pitchFamily="34" charset="0"/>
              </a:rPr>
              <a:t>CAMPUT</a:t>
            </a:r>
          </a:p>
          <a:p>
            <a:pPr marL="171450" marR="0" lvl="0" indent="-171450" algn="l" defTabSz="914400" rtl="0" eaLnBrk="0" fontAlgn="base" latinLnBrk="0" hangingPunct="0">
              <a:lnSpc>
                <a:spcPct val="100000"/>
              </a:lnSpc>
              <a:spcBef>
                <a:spcPts val="0"/>
              </a:spcBef>
              <a:spcAft>
                <a:spcPts val="0"/>
              </a:spcAft>
              <a:buClrTx/>
              <a:buSzTx/>
              <a:buFont typeface="System Font Regular"/>
              <a:buChar char="▸"/>
              <a:tabLst/>
              <a:defRPr/>
            </a:pPr>
            <a:r>
              <a:rPr kumimoji="0" lang="en-US" sz="1200" b="0" i="0" u="none" strike="noStrike" kern="1200" cap="none" spc="0" normalizeH="0" baseline="0" noProof="0">
                <a:ln>
                  <a:noFill/>
                </a:ln>
                <a:solidFill>
                  <a:srgbClr val="000000"/>
                </a:solidFill>
                <a:effectLst/>
                <a:uLnTx/>
                <a:uFillTx/>
                <a:latin typeface="Calibri"/>
                <a:ea typeface="Calibri" panose="020F0502020204030204" pitchFamily="34" charset="0"/>
                <a:cs typeface="Arial" panose="020B0604020202020204" pitchFamily="34" charset="0"/>
              </a:rPr>
              <a:t>Canadian Climate Institute </a:t>
            </a:r>
          </a:p>
          <a:p>
            <a:pPr marL="171450" marR="0" lvl="0" indent="-171450" algn="l" defTabSz="914400" rtl="0" eaLnBrk="0" fontAlgn="base" latinLnBrk="0" hangingPunct="0">
              <a:lnSpc>
                <a:spcPct val="100000"/>
              </a:lnSpc>
              <a:spcBef>
                <a:spcPts val="0"/>
              </a:spcBef>
              <a:spcAft>
                <a:spcPts val="0"/>
              </a:spcAft>
              <a:buClrTx/>
              <a:buSzTx/>
              <a:buFont typeface="System Font Regular"/>
              <a:buChar char="▸"/>
              <a:tabLst/>
              <a:defRPr/>
            </a:pPr>
            <a:r>
              <a:rPr kumimoji="0" lang="en-US" sz="1200" b="0" i="0" u="none" strike="noStrike" kern="1200" cap="none" spc="0" normalizeH="0" baseline="0" noProof="0">
                <a:ln>
                  <a:noFill/>
                </a:ln>
                <a:solidFill>
                  <a:srgbClr val="000000"/>
                </a:solidFill>
                <a:effectLst/>
                <a:uLnTx/>
                <a:uFillTx/>
                <a:latin typeface="Calibri"/>
                <a:ea typeface="Calibri" panose="020F0502020204030204" pitchFamily="34" charset="0"/>
                <a:cs typeface="Arial" panose="020B0604020202020204" pitchFamily="34" charset="0"/>
              </a:rPr>
              <a:t>CANDU Owners Group</a:t>
            </a:r>
          </a:p>
          <a:p>
            <a:pPr marL="171450" marR="0" lvl="0" indent="-171450" algn="l" defTabSz="914400" rtl="0" eaLnBrk="0" fontAlgn="base" latinLnBrk="0" hangingPunct="0">
              <a:lnSpc>
                <a:spcPct val="100000"/>
              </a:lnSpc>
              <a:spcBef>
                <a:spcPts val="0"/>
              </a:spcBef>
              <a:spcAft>
                <a:spcPts val="0"/>
              </a:spcAft>
              <a:buClrTx/>
              <a:buSzTx/>
              <a:buFont typeface="System Font Regular"/>
              <a:buChar char="▸"/>
              <a:tabLst/>
              <a:defRPr/>
            </a:pPr>
            <a:r>
              <a:rPr kumimoji="0" lang="en-US" sz="1200" b="0" i="0" u="none" strike="noStrike" kern="1200" cap="none" spc="0" normalizeH="0" baseline="0" noProof="0">
                <a:ln>
                  <a:noFill/>
                </a:ln>
                <a:solidFill>
                  <a:srgbClr val="000000"/>
                </a:solidFill>
                <a:effectLst/>
                <a:uLnTx/>
                <a:uFillTx/>
                <a:latin typeface="Calibri"/>
                <a:ea typeface="Calibri" panose="020F0502020204030204" pitchFamily="34" charset="0"/>
                <a:cs typeface="Arial" panose="020B0604020202020204" pitchFamily="34" charset="0"/>
              </a:rPr>
              <a:t>CarbonPlan</a:t>
            </a:r>
          </a:p>
          <a:p>
            <a:pPr marL="171450" marR="0" lvl="0" indent="-171450" algn="l" defTabSz="914400" rtl="0" eaLnBrk="0" fontAlgn="base" latinLnBrk="0" hangingPunct="0">
              <a:lnSpc>
                <a:spcPct val="100000"/>
              </a:lnSpc>
              <a:spcBef>
                <a:spcPts val="0"/>
              </a:spcBef>
              <a:spcAft>
                <a:spcPts val="0"/>
              </a:spcAft>
              <a:buClrTx/>
              <a:buSzTx/>
              <a:buFont typeface="System Font Regular"/>
              <a:buChar char="▸"/>
              <a:tabLst/>
              <a:defRPr/>
            </a:pPr>
            <a:r>
              <a:rPr kumimoji="0" lang="en-US" sz="1200" b="0" i="0" u="none" strike="noStrike" kern="1200" cap="none" spc="0" normalizeH="0" baseline="0" noProof="0">
                <a:ln>
                  <a:noFill/>
                </a:ln>
                <a:solidFill>
                  <a:srgbClr val="000000"/>
                </a:solidFill>
                <a:effectLst/>
                <a:uLnTx/>
                <a:uFillTx/>
                <a:latin typeface="Calibri"/>
                <a:ea typeface="Calibri" panose="020F0502020204030204" pitchFamily="34" charset="0"/>
                <a:cs typeface="Arial" panose="020B0604020202020204" pitchFamily="34" charset="0"/>
              </a:rPr>
              <a:t>CDP North America </a:t>
            </a:r>
          </a:p>
          <a:p>
            <a:pPr marL="171450" marR="0" lvl="0" indent="-171450" algn="l" defTabSz="914400" rtl="0" eaLnBrk="0" fontAlgn="base" latinLnBrk="0" hangingPunct="0">
              <a:lnSpc>
                <a:spcPct val="100000"/>
              </a:lnSpc>
              <a:spcBef>
                <a:spcPts val="0"/>
              </a:spcBef>
              <a:spcAft>
                <a:spcPts val="0"/>
              </a:spcAft>
              <a:buClrTx/>
              <a:buSzTx/>
              <a:buFont typeface="System Font Regular"/>
              <a:buChar char="▸"/>
              <a:tabLst/>
              <a:defRPr/>
            </a:pPr>
            <a:r>
              <a:rPr kumimoji="0" lang="en-US" sz="1200" b="0" i="0" u="none" strike="noStrike" kern="1200" cap="none" spc="0" normalizeH="0" baseline="0" noProof="0">
                <a:ln>
                  <a:noFill/>
                </a:ln>
                <a:solidFill>
                  <a:srgbClr val="000000"/>
                </a:solidFill>
                <a:effectLst/>
                <a:uLnTx/>
                <a:uFillTx/>
                <a:latin typeface="Calibri"/>
                <a:ea typeface="Calibri" panose="020F0502020204030204" pitchFamily="34" charset="0"/>
                <a:cs typeface="Arial" panose="020B0604020202020204" pitchFamily="34" charset="0"/>
              </a:rPr>
              <a:t>Center for Climate &amp; Energy Solutions </a:t>
            </a:r>
          </a:p>
          <a:p>
            <a:pPr marL="171450" marR="0" lvl="0" indent="-171450" algn="l" defTabSz="914400" rtl="0" eaLnBrk="0" fontAlgn="base" latinLnBrk="0" hangingPunct="0">
              <a:lnSpc>
                <a:spcPct val="100000"/>
              </a:lnSpc>
              <a:spcBef>
                <a:spcPts val="0"/>
              </a:spcBef>
              <a:spcAft>
                <a:spcPts val="0"/>
              </a:spcAft>
              <a:buClrTx/>
              <a:buSzTx/>
              <a:buFont typeface="System Font Regular"/>
              <a:buChar char="▸"/>
              <a:tabLst/>
              <a:defRPr/>
            </a:pPr>
            <a:r>
              <a:rPr kumimoji="0" lang="en-US" sz="1200" b="0" i="0" u="none" strike="noStrike" kern="1200" cap="none" spc="0" normalizeH="0" baseline="0" noProof="0">
                <a:ln>
                  <a:noFill/>
                </a:ln>
                <a:solidFill>
                  <a:srgbClr val="000000"/>
                </a:solidFill>
                <a:effectLst/>
                <a:uLnTx/>
                <a:uFillTx/>
                <a:latin typeface="Calibri"/>
                <a:ea typeface="Calibri" panose="020F0502020204030204" pitchFamily="34" charset="0"/>
                <a:cs typeface="Arial" panose="020B0604020202020204" pitchFamily="34" charset="0"/>
              </a:rPr>
              <a:t>Central Research Institute of Electric Power Industry (CRIEPI)</a:t>
            </a:r>
          </a:p>
          <a:p>
            <a:pPr marL="171450" marR="0" lvl="0" indent="-171450" algn="l" defTabSz="914400" rtl="0" eaLnBrk="0" fontAlgn="base" latinLnBrk="0" hangingPunct="0">
              <a:lnSpc>
                <a:spcPct val="100000"/>
              </a:lnSpc>
              <a:spcBef>
                <a:spcPts val="0"/>
              </a:spcBef>
              <a:spcAft>
                <a:spcPts val="0"/>
              </a:spcAft>
              <a:buClrTx/>
              <a:buSzTx/>
              <a:buFont typeface="System Font Regular"/>
              <a:buChar char="▸"/>
              <a:tabLst/>
              <a:defRPr/>
            </a:pPr>
            <a:r>
              <a:rPr kumimoji="0" lang="en-US" sz="1200" b="0" i="0" u="none" strike="noStrike" kern="1200" cap="none" spc="0" normalizeH="0" baseline="0" noProof="0">
                <a:ln>
                  <a:noFill/>
                </a:ln>
                <a:solidFill>
                  <a:srgbClr val="000000"/>
                </a:solidFill>
                <a:effectLst/>
                <a:uLnTx/>
                <a:uFillTx/>
                <a:latin typeface="Calibri"/>
                <a:ea typeface="Calibri" panose="020F0502020204030204" pitchFamily="34" charset="0"/>
                <a:cs typeface="Arial"/>
              </a:rPr>
              <a:t>Charles River Associates</a:t>
            </a:r>
          </a:p>
          <a:p>
            <a:pPr marL="171450" marR="0" lvl="0" indent="-171450" algn="l" defTabSz="914400" rtl="0" eaLnBrk="0" fontAlgn="base" latinLnBrk="0" hangingPunct="0">
              <a:lnSpc>
                <a:spcPct val="100000"/>
              </a:lnSpc>
              <a:spcBef>
                <a:spcPts val="0"/>
              </a:spcBef>
              <a:spcAft>
                <a:spcPts val="0"/>
              </a:spcAft>
              <a:buClrTx/>
              <a:buSzTx/>
              <a:buFont typeface="System Font Regular"/>
              <a:buChar char="▸"/>
              <a:tabLst/>
              <a:defRPr/>
            </a:pPr>
            <a:r>
              <a:rPr kumimoji="0" lang="en-US" sz="1200" b="0" i="0" u="none" strike="noStrike" kern="1200" cap="none" spc="0" normalizeH="0" baseline="0" noProof="0">
                <a:ln>
                  <a:noFill/>
                </a:ln>
                <a:solidFill>
                  <a:srgbClr val="000000"/>
                </a:solidFill>
                <a:effectLst/>
                <a:uLnTx/>
                <a:uFillTx/>
                <a:latin typeface="Calibri"/>
                <a:ea typeface="Calibri" panose="020F0502020204030204" pitchFamily="34" charset="0"/>
                <a:cs typeface="Arial" panose="020B0604020202020204" pitchFamily="34" charset="0"/>
              </a:rPr>
              <a:t>Chemonics</a:t>
            </a:r>
          </a:p>
          <a:p>
            <a:pPr marL="171450" marR="0" lvl="0" indent="-171450" algn="l" defTabSz="914400" rtl="0" eaLnBrk="0" fontAlgn="base" latinLnBrk="0" hangingPunct="0">
              <a:lnSpc>
                <a:spcPct val="100000"/>
              </a:lnSpc>
              <a:spcBef>
                <a:spcPts val="0"/>
              </a:spcBef>
              <a:spcAft>
                <a:spcPts val="0"/>
              </a:spcAft>
              <a:buClrTx/>
              <a:buSzTx/>
              <a:buFont typeface="System Font Regular"/>
              <a:buChar char="▸"/>
              <a:tabLst/>
              <a:defRPr/>
            </a:pPr>
            <a:r>
              <a:rPr kumimoji="0" lang="en-US" sz="1200" b="0" i="0" u="none" strike="noStrike" kern="1200" cap="none" spc="0" normalizeH="0" baseline="0" noProof="0">
                <a:ln>
                  <a:noFill/>
                </a:ln>
                <a:solidFill>
                  <a:srgbClr val="000000"/>
                </a:solidFill>
                <a:effectLst/>
                <a:uLnTx/>
                <a:uFillTx/>
                <a:latin typeface="Calibri"/>
                <a:ea typeface="Calibri" panose="020F0502020204030204" pitchFamily="34" charset="0"/>
                <a:cs typeface="Arial" panose="020B0604020202020204" pitchFamily="34" charset="0"/>
              </a:rPr>
              <a:t>Clark Miller (Consultant)</a:t>
            </a:r>
          </a:p>
          <a:p>
            <a:pPr marL="171450" marR="0" lvl="0" indent="-171450" algn="l" defTabSz="914400" rtl="0" eaLnBrk="0" fontAlgn="base" latinLnBrk="0" hangingPunct="0">
              <a:lnSpc>
                <a:spcPct val="100000"/>
              </a:lnSpc>
              <a:spcBef>
                <a:spcPts val="0"/>
              </a:spcBef>
              <a:spcAft>
                <a:spcPts val="0"/>
              </a:spcAft>
              <a:buClrTx/>
              <a:buSzTx/>
              <a:buFont typeface="System Font Regular"/>
              <a:buChar char="▸"/>
              <a:tabLst/>
              <a:defRPr/>
            </a:pPr>
            <a:r>
              <a:rPr kumimoji="0" lang="en-US" sz="1200" b="0" i="0" u="none" strike="noStrike" kern="1200" cap="none" spc="0" normalizeH="0" baseline="0" noProof="0">
                <a:ln>
                  <a:noFill/>
                </a:ln>
                <a:solidFill>
                  <a:srgbClr val="000000"/>
                </a:solidFill>
                <a:effectLst/>
                <a:uLnTx/>
                <a:uFillTx/>
                <a:latin typeface="Calibri"/>
                <a:ea typeface="Calibri" panose="020F0502020204030204" pitchFamily="34" charset="0"/>
                <a:cs typeface="Arial" panose="020B0604020202020204" pitchFamily="34" charset="0"/>
              </a:rPr>
              <a:t>Clean Air Task Force</a:t>
            </a:r>
          </a:p>
          <a:p>
            <a:pPr marL="171450" marR="0" lvl="0" indent="-171450" algn="l" defTabSz="914400" rtl="0" eaLnBrk="0" fontAlgn="base" latinLnBrk="0" hangingPunct="0">
              <a:lnSpc>
                <a:spcPct val="100000"/>
              </a:lnSpc>
              <a:spcBef>
                <a:spcPts val="0"/>
              </a:spcBef>
              <a:spcAft>
                <a:spcPts val="0"/>
              </a:spcAft>
              <a:buClrTx/>
              <a:buSzTx/>
              <a:buFont typeface="System Font Regular"/>
              <a:buChar char="▸"/>
              <a:tabLst/>
              <a:defRPr/>
            </a:pPr>
            <a:r>
              <a:rPr kumimoji="0" lang="en-US" sz="1200" b="0" i="0" u="none" strike="noStrike" kern="1200" cap="none" spc="0" normalizeH="0" baseline="0" noProof="0">
                <a:ln>
                  <a:noFill/>
                </a:ln>
                <a:solidFill>
                  <a:srgbClr val="000000"/>
                </a:solidFill>
                <a:effectLst/>
                <a:uLnTx/>
                <a:uFillTx/>
                <a:latin typeface="Calibri"/>
                <a:ea typeface="Calibri" panose="020F0502020204030204" pitchFamily="34" charset="0"/>
                <a:cs typeface="Arial" panose="020B0604020202020204" pitchFamily="34" charset="0"/>
              </a:rPr>
              <a:t>Climate Risk Institute</a:t>
            </a:r>
          </a:p>
          <a:p>
            <a:pPr marL="171450" marR="0" lvl="0" indent="-171450" algn="l" defTabSz="914400" rtl="0" eaLnBrk="0" fontAlgn="base" latinLnBrk="0" hangingPunct="0">
              <a:lnSpc>
                <a:spcPct val="100000"/>
              </a:lnSpc>
              <a:spcBef>
                <a:spcPts val="0"/>
              </a:spcBef>
              <a:spcAft>
                <a:spcPts val="0"/>
              </a:spcAft>
              <a:buClrTx/>
              <a:buSzTx/>
              <a:buFont typeface="System Font Regular"/>
              <a:buChar char="▸"/>
              <a:tabLst/>
              <a:defRPr/>
            </a:pPr>
            <a:r>
              <a:rPr kumimoji="0" lang="en-US" sz="1200" b="0" i="0" u="none" strike="noStrike" kern="1200" cap="none" spc="0" normalizeH="0" baseline="0" noProof="0">
                <a:ln>
                  <a:noFill/>
                </a:ln>
                <a:solidFill>
                  <a:srgbClr val="000000"/>
                </a:solidFill>
                <a:effectLst/>
                <a:uLnTx/>
                <a:uFillTx/>
                <a:latin typeface="Calibri"/>
                <a:ea typeface="Calibri" panose="020F0502020204030204" pitchFamily="34" charset="0"/>
                <a:cs typeface="Arial" panose="020B0604020202020204" pitchFamily="34" charset="0"/>
              </a:rPr>
              <a:t>Columbia University </a:t>
            </a:r>
          </a:p>
          <a:p>
            <a:pPr marL="171450" marR="0" lvl="0" indent="-171450" algn="l" defTabSz="914400" rtl="0" eaLnBrk="0" fontAlgn="base" latinLnBrk="0" hangingPunct="0">
              <a:lnSpc>
                <a:spcPct val="100000"/>
              </a:lnSpc>
              <a:spcBef>
                <a:spcPts val="0"/>
              </a:spcBef>
              <a:spcAft>
                <a:spcPts val="0"/>
              </a:spcAft>
              <a:buClrTx/>
              <a:buSzTx/>
              <a:buFont typeface="System Font Regular"/>
              <a:buChar char="▸"/>
              <a:tabLst/>
              <a:defRPr/>
            </a:pPr>
            <a:r>
              <a:rPr kumimoji="0" lang="en-US" sz="1200" b="0" i="0" u="none" strike="noStrike" kern="1200" cap="none" spc="0" normalizeH="0" baseline="0" noProof="0">
                <a:ln>
                  <a:noFill/>
                </a:ln>
                <a:solidFill>
                  <a:srgbClr val="000000"/>
                </a:solidFill>
                <a:effectLst/>
                <a:uLnTx/>
                <a:uFillTx/>
                <a:latin typeface="Calibri"/>
                <a:ea typeface="Calibri" panose="020F0502020204030204" pitchFamily="34" charset="0"/>
                <a:cs typeface="Arial" panose="020B0604020202020204" pitchFamily="34" charset="0"/>
              </a:rPr>
              <a:t>Copperleaf Technologies</a:t>
            </a:r>
          </a:p>
          <a:p>
            <a:pPr marL="171450" marR="0" lvl="0" indent="-171450" algn="l" defTabSz="914400" rtl="0" eaLnBrk="0" fontAlgn="base" latinLnBrk="0" hangingPunct="0">
              <a:lnSpc>
                <a:spcPct val="100000"/>
              </a:lnSpc>
              <a:spcBef>
                <a:spcPts val="0"/>
              </a:spcBef>
              <a:spcAft>
                <a:spcPts val="0"/>
              </a:spcAft>
              <a:buClrTx/>
              <a:buSzTx/>
              <a:buFont typeface="System Font Regular"/>
              <a:buChar char="▸"/>
              <a:tabLst/>
              <a:defRPr/>
            </a:pPr>
            <a:r>
              <a:rPr kumimoji="0" lang="en-US" sz="1200" b="0" i="0" u="none" strike="noStrike" kern="1200" cap="none" spc="0" normalizeH="0" baseline="0" noProof="0">
                <a:ln>
                  <a:noFill/>
                </a:ln>
                <a:solidFill>
                  <a:srgbClr val="000000"/>
                </a:solidFill>
                <a:effectLst/>
                <a:uLnTx/>
                <a:uFillTx/>
                <a:latin typeface="Calibri"/>
                <a:ea typeface="Calibri" panose="020F0502020204030204" pitchFamily="34" charset="0"/>
                <a:cs typeface="Arial" panose="020B0604020202020204" pitchFamily="34" charset="0"/>
              </a:rPr>
              <a:t>Cornell University</a:t>
            </a:r>
          </a:p>
          <a:p>
            <a:pPr marL="171450" marR="0" lvl="0" indent="-171450" algn="l" defTabSz="914400" rtl="0" eaLnBrk="0" fontAlgn="base" latinLnBrk="0" hangingPunct="0">
              <a:lnSpc>
                <a:spcPct val="100000"/>
              </a:lnSpc>
              <a:spcBef>
                <a:spcPts val="0"/>
              </a:spcBef>
              <a:spcAft>
                <a:spcPts val="0"/>
              </a:spcAft>
              <a:buClrTx/>
              <a:buSzTx/>
              <a:buFont typeface="System Font Regular"/>
              <a:buChar char="▸"/>
              <a:tabLst/>
              <a:defRPr/>
            </a:pPr>
            <a:r>
              <a:rPr kumimoji="0" lang="en-US" sz="1200" b="0" i="0" u="none" strike="noStrike" kern="1200" cap="none" spc="0" normalizeH="0" baseline="0" noProof="0">
                <a:ln>
                  <a:noFill/>
                </a:ln>
                <a:solidFill>
                  <a:srgbClr val="000000"/>
                </a:solidFill>
                <a:effectLst/>
                <a:uLnTx/>
                <a:uFillTx/>
                <a:latin typeface="Calibri"/>
                <a:ea typeface="Calibri" panose="020F0502020204030204" pitchFamily="34" charset="0"/>
                <a:cs typeface="Arial" panose="020B0604020202020204" pitchFamily="34" charset="0"/>
              </a:rPr>
              <a:t>CSA Group</a:t>
            </a:r>
          </a:p>
          <a:p>
            <a:pPr marL="171450" marR="0" lvl="0" indent="-171450" algn="l" defTabSz="914400" rtl="0" eaLnBrk="0" fontAlgn="base" latinLnBrk="0" hangingPunct="0">
              <a:lnSpc>
                <a:spcPct val="100000"/>
              </a:lnSpc>
              <a:spcBef>
                <a:spcPts val="0"/>
              </a:spcBef>
              <a:spcAft>
                <a:spcPts val="0"/>
              </a:spcAft>
              <a:buClrTx/>
              <a:buSzTx/>
              <a:buFont typeface="System Font Regular"/>
              <a:buChar char="▸"/>
              <a:tabLst/>
              <a:defRPr/>
            </a:pPr>
            <a:r>
              <a:rPr kumimoji="0" lang="en-US" sz="1200" b="0" i="0" u="none" strike="noStrike" kern="1200" cap="none" spc="0" normalizeH="0" baseline="0" noProof="0">
                <a:ln>
                  <a:noFill/>
                </a:ln>
                <a:solidFill>
                  <a:srgbClr val="000000"/>
                </a:solidFill>
                <a:effectLst/>
                <a:uLnTx/>
                <a:uFillTx/>
                <a:latin typeface="Calibri"/>
                <a:ea typeface="Calibri" panose="020F0502020204030204" pitchFamily="34" charset="0"/>
                <a:cs typeface="Arial" panose="020B0604020202020204" pitchFamily="34" charset="0"/>
              </a:rPr>
              <a:t>Desert Research Institute</a:t>
            </a:r>
          </a:p>
          <a:p>
            <a:pPr marL="171450" marR="0" lvl="0" indent="-171450" algn="l" defTabSz="914400" rtl="0" eaLnBrk="0" fontAlgn="base" latinLnBrk="0" hangingPunct="0">
              <a:lnSpc>
                <a:spcPct val="100000"/>
              </a:lnSpc>
              <a:spcBef>
                <a:spcPts val="0"/>
              </a:spcBef>
              <a:spcAft>
                <a:spcPts val="0"/>
              </a:spcAft>
              <a:buClrTx/>
              <a:buSzTx/>
              <a:buFont typeface="System Font Regular"/>
              <a:buChar char="▸"/>
              <a:tabLst/>
              <a:defRPr/>
            </a:pPr>
            <a:r>
              <a:rPr kumimoji="0" lang="en-US" sz="1200" b="0" i="0" u="none" strike="noStrike" kern="1200" cap="none" spc="0" normalizeH="0" baseline="0" noProof="0">
                <a:ln>
                  <a:noFill/>
                </a:ln>
                <a:solidFill>
                  <a:srgbClr val="000000"/>
                </a:solidFill>
                <a:effectLst/>
                <a:uLnTx/>
                <a:uFillTx/>
                <a:latin typeface="Calibri"/>
                <a:ea typeface="Calibri" panose="020F0502020204030204" pitchFamily="34" charset="0"/>
                <a:cs typeface="Arial" panose="020B0604020202020204" pitchFamily="34" charset="0"/>
              </a:rPr>
              <a:t>Disaster Tech</a:t>
            </a:r>
          </a:p>
          <a:p>
            <a:pPr marL="171450" marR="0" lvl="0" indent="-171450" algn="l" defTabSz="914400" rtl="0" eaLnBrk="0" fontAlgn="base" latinLnBrk="0" hangingPunct="0">
              <a:lnSpc>
                <a:spcPct val="100000"/>
              </a:lnSpc>
              <a:spcBef>
                <a:spcPts val="0"/>
              </a:spcBef>
              <a:spcAft>
                <a:spcPts val="0"/>
              </a:spcAft>
              <a:buClrTx/>
              <a:buSzTx/>
              <a:buFont typeface="System Font Regular"/>
              <a:buChar char="▸"/>
              <a:tabLst/>
              <a:defRPr/>
            </a:pPr>
            <a:r>
              <a:rPr kumimoji="0" lang="en-US" sz="1200" b="0" i="0" u="none" strike="noStrike" kern="1200" cap="none" spc="0" normalizeH="0" baseline="0" noProof="0">
                <a:ln>
                  <a:noFill/>
                </a:ln>
                <a:solidFill>
                  <a:srgbClr val="000000"/>
                </a:solidFill>
                <a:effectLst/>
                <a:uLnTx/>
                <a:uFillTx/>
                <a:latin typeface="Calibri"/>
                <a:ea typeface="Calibri" panose="020F0502020204030204" pitchFamily="34" charset="0"/>
                <a:cs typeface="Arial" panose="020B0604020202020204" pitchFamily="34" charset="0"/>
              </a:rPr>
              <a:t>Eagle Rock Analytics</a:t>
            </a:r>
          </a:p>
          <a:p>
            <a:pPr marL="171450" marR="0" lvl="0" indent="-171450" algn="l" defTabSz="914400" rtl="0" eaLnBrk="0" fontAlgn="base" latinLnBrk="0" hangingPunct="0">
              <a:lnSpc>
                <a:spcPct val="100000"/>
              </a:lnSpc>
              <a:spcBef>
                <a:spcPts val="0"/>
              </a:spcBef>
              <a:spcAft>
                <a:spcPts val="0"/>
              </a:spcAft>
              <a:buClrTx/>
              <a:buSzTx/>
              <a:buFont typeface="System Font Regular"/>
              <a:buChar char="▸"/>
              <a:tabLst/>
              <a:defRPr/>
            </a:pPr>
            <a:r>
              <a:rPr kumimoji="0" lang="en-US" sz="1200" b="0" i="0" u="none" strike="noStrike" kern="1200" cap="none" spc="0" normalizeH="0" baseline="0" noProof="0">
                <a:ln>
                  <a:noFill/>
                </a:ln>
                <a:solidFill>
                  <a:srgbClr val="000000"/>
                </a:solidFill>
                <a:effectLst/>
                <a:uLnTx/>
                <a:uFillTx/>
                <a:latin typeface="Calibri"/>
                <a:ea typeface="Calibri" panose="020F0502020204030204" pitchFamily="34" charset="0"/>
                <a:cs typeface="Arial" panose="020B0604020202020204" pitchFamily="34" charset="0"/>
              </a:rPr>
              <a:t>Earthmover</a:t>
            </a:r>
          </a:p>
          <a:p>
            <a:pPr marL="171450" marR="0" lvl="0" indent="-171450" algn="l" defTabSz="914400" rtl="0" eaLnBrk="0" fontAlgn="base" latinLnBrk="0" hangingPunct="0">
              <a:lnSpc>
                <a:spcPct val="100000"/>
              </a:lnSpc>
              <a:spcBef>
                <a:spcPts val="0"/>
              </a:spcBef>
              <a:spcAft>
                <a:spcPts val="0"/>
              </a:spcAft>
              <a:buClrTx/>
              <a:buSzTx/>
              <a:buFont typeface="System Font Regular"/>
              <a:buChar char="▸"/>
              <a:tabLst/>
              <a:defRPr/>
            </a:pPr>
            <a:r>
              <a:rPr kumimoji="0" lang="en-US" sz="1200" b="0" i="0" u="none" strike="noStrike" kern="1200" cap="none" spc="0" normalizeH="0" baseline="0" noProof="0">
                <a:ln>
                  <a:noFill/>
                </a:ln>
                <a:solidFill>
                  <a:srgbClr val="000000"/>
                </a:solidFill>
                <a:effectLst/>
                <a:uLnTx/>
                <a:uFillTx/>
                <a:latin typeface="Calibri"/>
                <a:ea typeface="Calibri" panose="020F0502020204030204" pitchFamily="34" charset="0"/>
                <a:cs typeface="Arial" panose="020B0604020202020204" pitchFamily="34" charset="0"/>
              </a:rPr>
              <a:t>Eaton</a:t>
            </a:r>
          </a:p>
          <a:p>
            <a:pPr marL="171450" marR="0" lvl="0" indent="-171450" algn="l" defTabSz="914400" rtl="0" eaLnBrk="0" fontAlgn="base" latinLnBrk="0" hangingPunct="0">
              <a:lnSpc>
                <a:spcPct val="100000"/>
              </a:lnSpc>
              <a:spcBef>
                <a:spcPts val="0"/>
              </a:spcBef>
              <a:spcAft>
                <a:spcPts val="0"/>
              </a:spcAft>
              <a:buClrTx/>
              <a:buSzTx/>
              <a:buFont typeface="System Font Regular"/>
              <a:buChar char="▸"/>
              <a:tabLst/>
              <a:defRPr/>
            </a:pPr>
            <a:r>
              <a:rPr kumimoji="0" lang="en-US" sz="1200" b="0" i="0" u="none" strike="noStrike" kern="1200" cap="none" spc="0" normalizeH="0" baseline="0" noProof="0">
                <a:ln>
                  <a:noFill/>
                </a:ln>
                <a:solidFill>
                  <a:srgbClr val="000000"/>
                </a:solidFill>
                <a:effectLst/>
                <a:uLnTx/>
                <a:uFillTx/>
                <a:latin typeface="Calibri"/>
                <a:ea typeface="Calibri" panose="020F0502020204030204" pitchFamily="34" charset="0"/>
                <a:cs typeface="Arial" panose="020B0604020202020204" pitchFamily="34" charset="0"/>
              </a:rPr>
              <a:t>Electricity Canada</a:t>
            </a:r>
          </a:p>
          <a:p>
            <a:pPr marL="171450" marR="0" lvl="0" indent="-171450" algn="l" defTabSz="914400" rtl="0" eaLnBrk="0" fontAlgn="base" latinLnBrk="0" hangingPunct="0">
              <a:lnSpc>
                <a:spcPct val="100000"/>
              </a:lnSpc>
              <a:spcBef>
                <a:spcPts val="0"/>
              </a:spcBef>
              <a:spcAft>
                <a:spcPts val="0"/>
              </a:spcAft>
              <a:buClrTx/>
              <a:buSzTx/>
              <a:buFont typeface="System Font Regular"/>
              <a:buChar char="▸"/>
              <a:tabLst/>
              <a:defRPr/>
            </a:pPr>
            <a:r>
              <a:rPr kumimoji="0" lang="en-US" sz="1200" b="0" i="0" u="none" strike="noStrike" kern="1200" cap="none" spc="0" normalizeH="0" baseline="0" noProof="0">
                <a:ln>
                  <a:noFill/>
                </a:ln>
                <a:solidFill>
                  <a:srgbClr val="000000"/>
                </a:solidFill>
                <a:effectLst/>
                <a:uLnTx/>
                <a:uFillTx/>
                <a:latin typeface="Calibri"/>
                <a:ea typeface="Calibri" panose="020F0502020204030204" pitchFamily="34" charset="0"/>
                <a:cs typeface="Arial" panose="020B0604020202020204" pitchFamily="34" charset="0"/>
              </a:rPr>
              <a:t>Energy Systems Integration Group (ESIG)</a:t>
            </a:r>
          </a:p>
          <a:p>
            <a:pPr marL="171450" marR="0" lvl="0" indent="-171450" algn="l" defTabSz="914400" rtl="0" eaLnBrk="0" fontAlgn="base" latinLnBrk="0" hangingPunct="0">
              <a:lnSpc>
                <a:spcPct val="100000"/>
              </a:lnSpc>
              <a:spcBef>
                <a:spcPts val="0"/>
              </a:spcBef>
              <a:spcAft>
                <a:spcPts val="0"/>
              </a:spcAft>
              <a:buClrTx/>
              <a:buSzTx/>
              <a:buFont typeface="System Font Regular"/>
              <a:buChar char="▸"/>
              <a:tabLst/>
              <a:defRPr/>
            </a:pPr>
            <a:r>
              <a:rPr kumimoji="0" lang="en-US" sz="1200" b="0" i="0" u="none" strike="noStrike" kern="1200" cap="none" spc="0" normalizeH="0" baseline="0" noProof="0">
                <a:ln>
                  <a:noFill/>
                </a:ln>
                <a:solidFill>
                  <a:srgbClr val="000000"/>
                </a:solidFill>
                <a:effectLst/>
                <a:uLnTx/>
                <a:uFillTx/>
                <a:latin typeface="Calibri"/>
                <a:ea typeface="Calibri" panose="020F0502020204030204" pitchFamily="34" charset="0"/>
                <a:cs typeface="Arial" panose="020B0604020202020204" pitchFamily="34" charset="0"/>
              </a:rPr>
              <a:t>Energy Networks Association </a:t>
            </a:r>
          </a:p>
          <a:p>
            <a:pPr marL="171450" marR="0" lvl="0" indent="-171450" algn="l" defTabSz="914400" rtl="0" eaLnBrk="0" fontAlgn="base" latinLnBrk="0" hangingPunct="0">
              <a:lnSpc>
                <a:spcPct val="100000"/>
              </a:lnSpc>
              <a:spcBef>
                <a:spcPts val="0"/>
              </a:spcBef>
              <a:spcAft>
                <a:spcPts val="0"/>
              </a:spcAft>
              <a:buClrTx/>
              <a:buSzTx/>
              <a:buFont typeface="System Font Regular"/>
              <a:buChar char="▸"/>
              <a:tabLst/>
              <a:defRPr/>
            </a:pPr>
            <a:r>
              <a:rPr kumimoji="0" lang="en-US" sz="1200" b="0" i="0" u="none" strike="noStrike" kern="1200" cap="none" spc="0" normalizeH="0" baseline="0" noProof="0">
                <a:ln>
                  <a:noFill/>
                </a:ln>
                <a:solidFill>
                  <a:srgbClr val="000000"/>
                </a:solidFill>
                <a:effectLst/>
                <a:uLnTx/>
                <a:uFillTx/>
                <a:latin typeface="Calibri"/>
                <a:ea typeface="Calibri" panose="020F0502020204030204" pitchFamily="34" charset="0"/>
                <a:cs typeface="Arial" panose="020B0604020202020204" pitchFamily="34" charset="0"/>
              </a:rPr>
              <a:t>Enline Transmission</a:t>
            </a:r>
          </a:p>
          <a:p>
            <a:pPr marL="171450" marR="0" lvl="0" indent="-171450" algn="l" defTabSz="914400" rtl="0" eaLnBrk="0" fontAlgn="base" latinLnBrk="0" hangingPunct="0">
              <a:lnSpc>
                <a:spcPct val="100000"/>
              </a:lnSpc>
              <a:spcBef>
                <a:spcPts val="0"/>
              </a:spcBef>
              <a:spcAft>
                <a:spcPts val="0"/>
              </a:spcAft>
              <a:buClrTx/>
              <a:buSzTx/>
              <a:buFont typeface="System Font Regular"/>
              <a:buChar char="▸"/>
              <a:tabLst/>
              <a:defRPr/>
            </a:pPr>
            <a:r>
              <a:rPr kumimoji="0" lang="en-US" sz="1200" b="0" i="0" u="none" strike="noStrike" kern="1200" cap="none" spc="0" normalizeH="0" baseline="0" noProof="0">
                <a:ln>
                  <a:noFill/>
                </a:ln>
                <a:solidFill>
                  <a:srgbClr val="000000"/>
                </a:solidFill>
                <a:effectLst/>
                <a:uLnTx/>
                <a:uFillTx/>
                <a:latin typeface="Calibri"/>
                <a:ea typeface="Calibri" panose="020F0502020204030204" pitchFamily="34" charset="0"/>
                <a:cs typeface="Arial" panose="020B0604020202020204" pitchFamily="34" charset="0"/>
              </a:rPr>
              <a:t>Exponent</a:t>
            </a:r>
          </a:p>
          <a:p>
            <a:pPr marL="171450" marR="0" lvl="0" indent="-171450" algn="l" defTabSz="914400" rtl="0" eaLnBrk="0" fontAlgn="base" latinLnBrk="0" hangingPunct="0">
              <a:lnSpc>
                <a:spcPct val="100000"/>
              </a:lnSpc>
              <a:spcBef>
                <a:spcPts val="0"/>
              </a:spcBef>
              <a:spcAft>
                <a:spcPts val="0"/>
              </a:spcAft>
              <a:buClrTx/>
              <a:buSzTx/>
              <a:buFont typeface="System Font Regular"/>
              <a:buChar char="▸"/>
              <a:tabLst/>
              <a:defRPr/>
            </a:pPr>
            <a:r>
              <a:rPr kumimoji="0" lang="en-US" sz="1200" b="0" i="0" u="none" strike="noStrike" kern="1200" cap="none" spc="0" normalizeH="0" baseline="0" noProof="0">
                <a:ln>
                  <a:noFill/>
                </a:ln>
                <a:solidFill>
                  <a:srgbClr val="000000"/>
                </a:solidFill>
                <a:effectLst/>
                <a:uLnTx/>
                <a:uFillTx/>
                <a:latin typeface="Calibri"/>
                <a:ea typeface="Calibri" panose="020F0502020204030204" pitchFamily="34" charset="0"/>
                <a:cs typeface="Arial" panose="020B0604020202020204" pitchFamily="34" charset="0"/>
              </a:rPr>
              <a:t>EY Canada</a:t>
            </a:r>
          </a:p>
          <a:p>
            <a:pPr marL="171450" marR="0" lvl="0" indent="-171450" algn="l" defTabSz="914400" rtl="0" eaLnBrk="0" fontAlgn="base" latinLnBrk="0" hangingPunct="0">
              <a:lnSpc>
                <a:spcPct val="100000"/>
              </a:lnSpc>
              <a:spcBef>
                <a:spcPts val="0"/>
              </a:spcBef>
              <a:spcAft>
                <a:spcPts val="0"/>
              </a:spcAft>
              <a:buClrTx/>
              <a:buSzTx/>
              <a:buFont typeface="System Font Regular"/>
              <a:buChar char="▸"/>
              <a:tabLst/>
              <a:defRPr/>
            </a:pPr>
            <a:r>
              <a:rPr kumimoji="0" lang="en-US" sz="1200" b="0" i="0" u="none" strike="noStrike" kern="1200" cap="none" spc="0" normalizeH="0" baseline="0" noProof="0">
                <a:ln>
                  <a:noFill/>
                </a:ln>
                <a:solidFill>
                  <a:srgbClr val="000000"/>
                </a:solidFill>
                <a:effectLst/>
                <a:uLnTx/>
                <a:uFillTx/>
                <a:latin typeface="Calibri"/>
                <a:ea typeface="Calibri" panose="020F0502020204030204" pitchFamily="34" charset="0"/>
                <a:cs typeface="Arial" panose="020B0604020202020204" pitchFamily="34" charset="0"/>
              </a:rPr>
              <a:t>Grid2.0</a:t>
            </a:r>
          </a:p>
          <a:p>
            <a:pPr marL="171450" marR="0" lvl="0" indent="-171450" algn="l" defTabSz="914400" rtl="0" eaLnBrk="0" fontAlgn="base" latinLnBrk="0" hangingPunct="0">
              <a:lnSpc>
                <a:spcPct val="100000"/>
              </a:lnSpc>
              <a:spcBef>
                <a:spcPts val="0"/>
              </a:spcBef>
              <a:spcAft>
                <a:spcPts val="0"/>
              </a:spcAft>
              <a:buClrTx/>
              <a:buSzTx/>
              <a:buFont typeface="System Font Regular"/>
              <a:buChar char="▸"/>
              <a:tabLst/>
              <a:defRPr/>
            </a:pPr>
            <a:r>
              <a:rPr kumimoji="0" lang="en-US" sz="1200" b="0" i="0" u="none" strike="noStrike" kern="1200" cap="none" spc="0" normalizeH="0" baseline="0" noProof="0">
                <a:ln>
                  <a:noFill/>
                </a:ln>
                <a:solidFill>
                  <a:srgbClr val="000000"/>
                </a:solidFill>
                <a:effectLst/>
                <a:uLnTx/>
                <a:uFillTx/>
                <a:latin typeface="Calibri"/>
                <a:ea typeface="Calibri" panose="020F0502020204030204" pitchFamily="34" charset="0"/>
                <a:cs typeface="Arial" panose="020B0604020202020204" pitchFamily="34" charset="0"/>
              </a:rPr>
              <a:t>Grid Lab</a:t>
            </a:r>
          </a:p>
          <a:p>
            <a:pPr marL="171450" marR="0" lvl="0" indent="-171450" algn="l" defTabSz="914400" rtl="0" eaLnBrk="0" fontAlgn="base" latinLnBrk="0" hangingPunct="0">
              <a:lnSpc>
                <a:spcPct val="100000"/>
              </a:lnSpc>
              <a:spcBef>
                <a:spcPts val="0"/>
              </a:spcBef>
              <a:spcAft>
                <a:spcPts val="0"/>
              </a:spcAft>
              <a:buClrTx/>
              <a:buSzTx/>
              <a:buFont typeface="System Font Regular"/>
              <a:buChar char="▸"/>
              <a:tabLst/>
              <a:defRPr/>
            </a:pPr>
            <a:r>
              <a:rPr kumimoji="0" lang="en-US" sz="1200" b="0" i="0" u="none" strike="noStrike" kern="1200" cap="none" spc="0" normalizeH="0" baseline="0" noProof="0">
                <a:ln>
                  <a:noFill/>
                </a:ln>
                <a:solidFill>
                  <a:srgbClr val="000000"/>
                </a:solidFill>
                <a:effectLst/>
                <a:uLnTx/>
                <a:uFillTx/>
                <a:latin typeface="Calibri"/>
                <a:ea typeface="Calibri" panose="020F0502020204030204" pitchFamily="34" charset="0"/>
                <a:cs typeface="Arial" panose="020B0604020202020204" pitchFamily="34" charset="0"/>
              </a:rPr>
              <a:t>Guidehouse</a:t>
            </a:r>
          </a:p>
          <a:p>
            <a:pPr marL="171450" marR="0" lvl="0" indent="-171450" algn="l" defTabSz="914400" rtl="0" eaLnBrk="0" fontAlgn="base" latinLnBrk="0" hangingPunct="0">
              <a:lnSpc>
                <a:spcPct val="100000"/>
              </a:lnSpc>
              <a:spcBef>
                <a:spcPts val="0"/>
              </a:spcBef>
              <a:spcAft>
                <a:spcPts val="0"/>
              </a:spcAft>
              <a:buClrTx/>
              <a:buSzTx/>
              <a:buFont typeface="System Font Regular"/>
              <a:buChar char="▸"/>
              <a:tabLst/>
              <a:defRPr/>
            </a:pPr>
            <a:r>
              <a:rPr kumimoji="0" lang="en-US" sz="1200" b="0" i="0" u="none" strike="noStrike" kern="1200" cap="none" spc="0" normalizeH="0" baseline="0" noProof="0">
                <a:ln>
                  <a:noFill/>
                </a:ln>
                <a:solidFill>
                  <a:srgbClr val="000000"/>
                </a:solidFill>
                <a:effectLst/>
                <a:uLnTx/>
                <a:uFillTx/>
                <a:latin typeface="Calibri"/>
                <a:ea typeface="Calibri" panose="020F0502020204030204" pitchFamily="34" charset="0"/>
                <a:cs typeface="Arial" panose="020B0604020202020204" pitchFamily="34" charset="0"/>
              </a:rPr>
              <a:t>Houston Advanced Research Center (HARC)</a:t>
            </a:r>
          </a:p>
          <a:p>
            <a:pPr marL="171450" marR="0" lvl="0" indent="-171450" algn="l" defTabSz="914400" rtl="0" eaLnBrk="0" fontAlgn="base" latinLnBrk="0" hangingPunct="0">
              <a:lnSpc>
                <a:spcPct val="100000"/>
              </a:lnSpc>
              <a:spcBef>
                <a:spcPts val="0"/>
              </a:spcBef>
              <a:spcAft>
                <a:spcPts val="0"/>
              </a:spcAft>
              <a:buClrTx/>
              <a:buSzTx/>
              <a:buFont typeface="System Font Regular"/>
              <a:buChar char="▸"/>
              <a:tabLst/>
              <a:defRPr/>
            </a:pPr>
            <a:r>
              <a:rPr kumimoji="0" lang="en-US" sz="1200" b="0" i="0" u="none" strike="noStrike" kern="1200" cap="none" spc="0" normalizeH="0" baseline="0" noProof="0">
                <a:ln>
                  <a:noFill/>
                </a:ln>
                <a:solidFill>
                  <a:srgbClr val="000000"/>
                </a:solidFill>
                <a:effectLst/>
                <a:uLnTx/>
                <a:uFillTx/>
                <a:latin typeface="Calibri"/>
                <a:ea typeface="Calibri" panose="020F0502020204030204" pitchFamily="34" charset="0"/>
                <a:cs typeface="Arial" panose="020B0604020202020204" pitchFamily="34" charset="0"/>
              </a:rPr>
              <a:t>ICF</a:t>
            </a:r>
          </a:p>
          <a:p>
            <a:pPr marL="171450" marR="0" lvl="0" indent="-171450" algn="l" defTabSz="914400" rtl="0" eaLnBrk="0" fontAlgn="base" latinLnBrk="0" hangingPunct="0">
              <a:lnSpc>
                <a:spcPct val="100000"/>
              </a:lnSpc>
              <a:spcBef>
                <a:spcPts val="0"/>
              </a:spcBef>
              <a:spcAft>
                <a:spcPts val="0"/>
              </a:spcAft>
              <a:buClrTx/>
              <a:buSzTx/>
              <a:buFont typeface="System Font Regular"/>
              <a:buChar char="▸"/>
              <a:tabLst/>
              <a:defRPr/>
            </a:pPr>
            <a:r>
              <a:rPr kumimoji="0" lang="en-US" sz="1200" b="0" i="0" u="none" strike="noStrike" kern="1200" cap="none" spc="0" normalizeH="0" baseline="0" noProof="0">
                <a:ln>
                  <a:noFill/>
                </a:ln>
                <a:solidFill>
                  <a:srgbClr val="000000"/>
                </a:solidFill>
                <a:effectLst/>
                <a:uLnTx/>
                <a:uFillTx/>
                <a:latin typeface="Calibri"/>
                <a:ea typeface="Calibri" panose="020F0502020204030204" pitchFamily="34" charset="0"/>
                <a:cs typeface="Arial" panose="020B0604020202020204" pitchFamily="34" charset="0"/>
              </a:rPr>
              <a:t>IEEE</a:t>
            </a:r>
          </a:p>
          <a:p>
            <a:pPr marL="171450" marR="0" lvl="0" indent="-171450" algn="l" defTabSz="914400" rtl="0" eaLnBrk="0" fontAlgn="base" latinLnBrk="0" hangingPunct="0">
              <a:lnSpc>
                <a:spcPct val="100000"/>
              </a:lnSpc>
              <a:spcBef>
                <a:spcPts val="0"/>
              </a:spcBef>
              <a:spcAft>
                <a:spcPts val="0"/>
              </a:spcAft>
              <a:buClrTx/>
              <a:buSzTx/>
              <a:buFont typeface="System Font Regular"/>
              <a:buChar char="▸"/>
              <a:tabLst/>
              <a:defRPr/>
            </a:pPr>
            <a:r>
              <a:rPr kumimoji="0" lang="en-US" sz="1200" b="0" i="0" u="none" strike="noStrike" kern="1200" cap="none" spc="0" normalizeH="0" baseline="0" noProof="0">
                <a:ln>
                  <a:noFill/>
                </a:ln>
                <a:solidFill>
                  <a:srgbClr val="000000"/>
                </a:solidFill>
                <a:effectLst/>
                <a:uLnTx/>
                <a:uFillTx/>
                <a:latin typeface="Calibri"/>
                <a:ea typeface="Calibri" panose="020F0502020204030204" pitchFamily="34" charset="0"/>
                <a:cs typeface="Arial" panose="020B0604020202020204" pitchFamily="34" charset="0"/>
              </a:rPr>
              <a:t>Imperial College London</a:t>
            </a:r>
          </a:p>
          <a:p>
            <a:pPr marL="171450" marR="0" lvl="0" indent="-171450" algn="l" defTabSz="914400" rtl="0" eaLnBrk="0" fontAlgn="base" latinLnBrk="0" hangingPunct="0">
              <a:lnSpc>
                <a:spcPct val="100000"/>
              </a:lnSpc>
              <a:spcBef>
                <a:spcPts val="0"/>
              </a:spcBef>
              <a:spcAft>
                <a:spcPts val="0"/>
              </a:spcAft>
              <a:buClrTx/>
              <a:buSzTx/>
              <a:buFont typeface="System Font Regular"/>
              <a:buChar char="▸"/>
              <a:tabLst/>
              <a:defRPr/>
            </a:pPr>
            <a:r>
              <a:rPr kumimoji="0" lang="en-US" sz="1200" b="0" i="0" u="none" strike="noStrike" kern="1200" cap="none" spc="0" normalizeH="0" baseline="0" noProof="0">
                <a:ln>
                  <a:noFill/>
                </a:ln>
                <a:solidFill>
                  <a:srgbClr val="000000"/>
                </a:solidFill>
                <a:effectLst/>
                <a:uLnTx/>
                <a:uFillTx/>
                <a:latin typeface="Calibri"/>
                <a:ea typeface="Calibri" panose="020F0502020204030204" pitchFamily="34" charset="0"/>
                <a:cs typeface="Arial" panose="020B0604020202020204" pitchFamily="34" charset="0"/>
              </a:rPr>
              <a:t>Institute of Nuclear Power Operations (INPO)</a:t>
            </a:r>
          </a:p>
          <a:p>
            <a:pPr marL="171450" marR="0" lvl="0" indent="-171450" algn="l" defTabSz="914400" rtl="0" eaLnBrk="0" fontAlgn="base" latinLnBrk="0" hangingPunct="0">
              <a:lnSpc>
                <a:spcPct val="100000"/>
              </a:lnSpc>
              <a:spcBef>
                <a:spcPts val="0"/>
              </a:spcBef>
              <a:spcAft>
                <a:spcPts val="0"/>
              </a:spcAft>
              <a:buClrTx/>
              <a:buSzTx/>
              <a:buFont typeface="System Font Regular"/>
              <a:buChar char="▸"/>
              <a:tabLst/>
              <a:defRPr/>
            </a:pPr>
            <a:r>
              <a:rPr kumimoji="0" lang="en-US" sz="1200" b="0" i="0" u="none" strike="noStrike" kern="1200" cap="none" spc="0" normalizeH="0" baseline="0" noProof="0">
                <a:ln>
                  <a:noFill/>
                </a:ln>
                <a:solidFill>
                  <a:srgbClr val="000000"/>
                </a:solidFill>
                <a:effectLst/>
                <a:uLnTx/>
                <a:uFillTx/>
                <a:latin typeface="Calibri"/>
                <a:ea typeface="Calibri" panose="020F0502020204030204" pitchFamily="34" charset="0"/>
                <a:cs typeface="Arial" panose="020B0604020202020204" pitchFamily="34" charset="0"/>
              </a:rPr>
              <a:t>Jacobs Engineering</a:t>
            </a:r>
          </a:p>
          <a:p>
            <a:pPr marL="171450" marR="0" lvl="0" indent="-171450" algn="l" defTabSz="914400" rtl="0" eaLnBrk="0" fontAlgn="base" latinLnBrk="0" hangingPunct="0">
              <a:lnSpc>
                <a:spcPct val="100000"/>
              </a:lnSpc>
              <a:spcBef>
                <a:spcPts val="0"/>
              </a:spcBef>
              <a:spcAft>
                <a:spcPts val="0"/>
              </a:spcAft>
              <a:buClrTx/>
              <a:buSzTx/>
              <a:buFont typeface="System Font Regular"/>
              <a:buChar char="▸"/>
              <a:tabLst/>
              <a:defRPr/>
            </a:pPr>
            <a:r>
              <a:rPr kumimoji="0" lang="en-US" sz="1200" b="0" i="0" u="none" strike="noStrike" kern="1200" cap="none" spc="0" normalizeH="0" baseline="0" noProof="0">
                <a:ln>
                  <a:noFill/>
                </a:ln>
                <a:solidFill>
                  <a:srgbClr val="000000"/>
                </a:solidFill>
                <a:effectLst/>
                <a:uLnTx/>
                <a:uFillTx/>
                <a:latin typeface="Calibri"/>
                <a:ea typeface="Calibri"/>
                <a:cs typeface="Arial"/>
              </a:rPr>
              <a:t>Jupiter Intelligence</a:t>
            </a:r>
            <a:endParaRPr kumimoji="0" lang="en-US" sz="1200" b="0" i="0" u="none" strike="noStrike" kern="1200" cap="none" spc="0" normalizeH="0" baseline="0" noProof="0">
              <a:ln>
                <a:noFill/>
              </a:ln>
              <a:solidFill>
                <a:srgbClr val="000000"/>
              </a:solidFill>
              <a:effectLst/>
              <a:uLnTx/>
              <a:uFillTx/>
              <a:latin typeface="Calibri"/>
              <a:ea typeface="Calibri" panose="020F0502020204030204" pitchFamily="34" charset="0"/>
              <a:cs typeface="Arial" panose="020B0604020202020204" pitchFamily="34" charset="0"/>
            </a:endParaRPr>
          </a:p>
          <a:p>
            <a:pPr marL="171450" marR="0" lvl="0" indent="-171450" algn="l" defTabSz="914400" rtl="0" eaLnBrk="0" fontAlgn="base" latinLnBrk="0" hangingPunct="0">
              <a:lnSpc>
                <a:spcPct val="100000"/>
              </a:lnSpc>
              <a:spcBef>
                <a:spcPts val="0"/>
              </a:spcBef>
              <a:spcAft>
                <a:spcPts val="0"/>
              </a:spcAft>
              <a:buClrTx/>
              <a:buSzTx/>
              <a:buFont typeface="System Font Regular"/>
              <a:buChar char="▸"/>
              <a:tabLst/>
              <a:defRPr/>
            </a:pPr>
            <a:r>
              <a:rPr kumimoji="0" lang="en-US" sz="1200" b="0" i="0" u="none" strike="noStrike" kern="1200" cap="none" spc="0" normalizeH="0" baseline="0" noProof="0">
                <a:ln>
                  <a:noFill/>
                </a:ln>
                <a:solidFill>
                  <a:srgbClr val="000000"/>
                </a:solidFill>
                <a:effectLst/>
                <a:uLnTx/>
                <a:uFillTx/>
                <a:latin typeface="Calibri"/>
                <a:ea typeface="Calibri" panose="020F0502020204030204" pitchFamily="34" charset="0"/>
                <a:cs typeface="Arial" panose="020B0604020202020204" pitchFamily="34" charset="0"/>
              </a:rPr>
              <a:t>Khalifa University</a:t>
            </a:r>
          </a:p>
          <a:p>
            <a:pPr marL="171450" marR="0" lvl="0" indent="-171450" algn="l" defTabSz="914400" rtl="0" eaLnBrk="0" fontAlgn="base" latinLnBrk="0" hangingPunct="0">
              <a:lnSpc>
                <a:spcPct val="100000"/>
              </a:lnSpc>
              <a:spcBef>
                <a:spcPts val="0"/>
              </a:spcBef>
              <a:spcAft>
                <a:spcPts val="0"/>
              </a:spcAft>
              <a:buClrTx/>
              <a:buSzTx/>
              <a:buFont typeface="System Font Regular"/>
              <a:buChar char="▸"/>
              <a:tabLst/>
              <a:defRPr/>
            </a:pPr>
            <a:r>
              <a:rPr kumimoji="0" lang="en-US" sz="1200" b="0" i="0" u="none" strike="noStrike" kern="1200" cap="none" spc="0" normalizeH="0" baseline="0" noProof="0">
                <a:ln>
                  <a:noFill/>
                </a:ln>
                <a:solidFill>
                  <a:srgbClr val="000000"/>
                </a:solidFill>
                <a:effectLst/>
                <a:uLnTx/>
                <a:uFillTx/>
                <a:latin typeface="Calibri"/>
                <a:ea typeface="Calibri" panose="020F0502020204030204" pitchFamily="34" charset="0"/>
                <a:cs typeface="Arial" panose="020B0604020202020204" pitchFamily="34" charset="0"/>
              </a:rPr>
              <a:t>King Abdullah Petroleum Studies and Research Center </a:t>
            </a:r>
          </a:p>
          <a:p>
            <a:pPr marL="171450" marR="0" lvl="0" indent="-171450" algn="l" defTabSz="914400" rtl="0" eaLnBrk="0" fontAlgn="base" latinLnBrk="0" hangingPunct="0">
              <a:lnSpc>
                <a:spcPct val="100000"/>
              </a:lnSpc>
              <a:spcBef>
                <a:spcPts val="0"/>
              </a:spcBef>
              <a:spcAft>
                <a:spcPts val="0"/>
              </a:spcAft>
              <a:buClrTx/>
              <a:buSzTx/>
              <a:buFont typeface="System Font Regular"/>
              <a:buChar char="▸"/>
              <a:tabLst/>
              <a:defRPr/>
            </a:pPr>
            <a:r>
              <a:rPr kumimoji="0" lang="en-US" sz="1200" b="0" i="0" u="none" strike="noStrike" kern="1200" cap="none" spc="0" normalizeH="0" baseline="0" noProof="0">
                <a:ln>
                  <a:noFill/>
                </a:ln>
                <a:solidFill>
                  <a:srgbClr val="000000"/>
                </a:solidFill>
                <a:effectLst/>
                <a:uLnTx/>
                <a:uFillTx/>
                <a:latin typeface="Calibri"/>
                <a:ea typeface="Calibri" panose="020F0502020204030204" pitchFamily="34" charset="0"/>
                <a:cs typeface="Arial" panose="020B0604020202020204" pitchFamily="34" charset="0"/>
              </a:rPr>
              <a:t>King Abdullah University of Science and Technology </a:t>
            </a:r>
          </a:p>
          <a:p>
            <a:pPr marL="171450" marR="0" lvl="0" indent="-171450" algn="l" defTabSz="914400" rtl="0" eaLnBrk="0" fontAlgn="base" latinLnBrk="0" hangingPunct="0">
              <a:lnSpc>
                <a:spcPct val="100000"/>
              </a:lnSpc>
              <a:spcBef>
                <a:spcPts val="0"/>
              </a:spcBef>
              <a:spcAft>
                <a:spcPts val="0"/>
              </a:spcAft>
              <a:buClrTx/>
              <a:buSzTx/>
              <a:buFont typeface="System Font Regular,Sans-Serif"/>
              <a:buChar char="▸"/>
              <a:tabLst/>
              <a:defRPr/>
            </a:pPr>
            <a:r>
              <a:rPr kumimoji="0" lang="en-US" sz="1200" b="0" i="0" u="none" strike="noStrike" kern="1200" cap="none" spc="0" normalizeH="0" baseline="0" noProof="0">
                <a:ln>
                  <a:noFill/>
                </a:ln>
                <a:solidFill>
                  <a:srgbClr val="000000"/>
                </a:solidFill>
                <a:effectLst/>
                <a:uLnTx/>
                <a:uFillTx/>
                <a:latin typeface="Calibri"/>
                <a:ea typeface="Calibri" panose="020F0502020204030204" pitchFamily="34" charset="0"/>
                <a:cs typeface="Arial" panose="020B0604020202020204" pitchFamily="34" charset="0"/>
              </a:rPr>
              <a:t>King’s College London</a:t>
            </a:r>
          </a:p>
          <a:p>
            <a:pPr marL="171450" marR="0" lvl="0" indent="-171450" algn="l" defTabSz="914400" rtl="0" eaLnBrk="0" fontAlgn="base" latinLnBrk="0" hangingPunct="0">
              <a:lnSpc>
                <a:spcPct val="100000"/>
              </a:lnSpc>
              <a:spcBef>
                <a:spcPts val="0"/>
              </a:spcBef>
              <a:spcAft>
                <a:spcPts val="0"/>
              </a:spcAft>
              <a:buClrTx/>
              <a:buSzTx/>
              <a:buFont typeface="System Font Regular,Sans-Serif"/>
              <a:buChar char="▸"/>
              <a:tabLst/>
              <a:defRPr/>
            </a:pPr>
            <a:r>
              <a:rPr kumimoji="0" lang="en-US" sz="1200" b="0" i="0" u="none" strike="noStrike" kern="1200" cap="none" spc="0" normalizeH="0" baseline="0" noProof="0">
                <a:ln>
                  <a:noFill/>
                </a:ln>
                <a:solidFill>
                  <a:srgbClr val="000000"/>
                </a:solidFill>
                <a:effectLst/>
                <a:uLnTx/>
                <a:uFillTx/>
                <a:latin typeface="Calibri"/>
                <a:ea typeface="Calibri" panose="020F0502020204030204" pitchFamily="34" charset="0"/>
                <a:cs typeface="Arial" panose="020B0604020202020204" pitchFamily="34" charset="0"/>
              </a:rPr>
              <a:t>Korea Atomic Energy Research Institute</a:t>
            </a:r>
          </a:p>
          <a:p>
            <a:pPr marL="171450" marR="0" lvl="0" indent="-171450" algn="l" defTabSz="914400" rtl="0" eaLnBrk="0" fontAlgn="base" latinLnBrk="0" hangingPunct="0">
              <a:lnSpc>
                <a:spcPct val="100000"/>
              </a:lnSpc>
              <a:spcBef>
                <a:spcPts val="0"/>
              </a:spcBef>
              <a:spcAft>
                <a:spcPts val="0"/>
              </a:spcAft>
              <a:buClrTx/>
              <a:buSzTx/>
              <a:buFont typeface="System Font Regular,Sans-Serif"/>
              <a:buChar char="▸"/>
              <a:tabLst/>
              <a:defRPr/>
            </a:pPr>
            <a:r>
              <a:rPr kumimoji="0" lang="en-US" sz="1200" b="0" i="0" u="none" strike="noStrike" kern="1200" cap="none" spc="0" normalizeH="0" baseline="0" noProof="0">
                <a:ln>
                  <a:noFill/>
                </a:ln>
                <a:solidFill>
                  <a:srgbClr val="000000"/>
                </a:solidFill>
                <a:effectLst/>
                <a:uLnTx/>
                <a:uFillTx/>
                <a:latin typeface="Calibri"/>
                <a:ea typeface="+mn-ea"/>
                <a:cs typeface="Arial" panose="020B0604020202020204" pitchFamily="34" charset="0"/>
              </a:rPr>
              <a:t>Lawrence Berkeley National Laboratory</a:t>
            </a:r>
          </a:p>
          <a:p>
            <a:pPr marL="171450" marR="0" lvl="0" indent="-171450" algn="l" defTabSz="914400" rtl="0" eaLnBrk="0" fontAlgn="base" latinLnBrk="0" hangingPunct="0">
              <a:lnSpc>
                <a:spcPct val="100000"/>
              </a:lnSpc>
              <a:spcBef>
                <a:spcPts val="0"/>
              </a:spcBef>
              <a:spcAft>
                <a:spcPts val="0"/>
              </a:spcAft>
              <a:buClrTx/>
              <a:buSzTx/>
              <a:buFont typeface="System Font Regular,Sans-Serif"/>
              <a:buChar char="▸"/>
              <a:tabLst/>
              <a:defRPr/>
            </a:pPr>
            <a:r>
              <a:rPr kumimoji="0" lang="en-US" sz="1200" b="0" i="0" u="none" strike="noStrike" kern="1200" cap="none" spc="0" normalizeH="0" baseline="0" noProof="0">
                <a:ln>
                  <a:noFill/>
                </a:ln>
                <a:solidFill>
                  <a:srgbClr val="000000"/>
                </a:solidFill>
                <a:effectLst/>
                <a:uLnTx/>
                <a:uFillTx/>
                <a:latin typeface="Calibri"/>
                <a:ea typeface="Calibri" panose="020F0502020204030204" pitchFamily="34" charset="0"/>
                <a:cs typeface="Arial" panose="020B0604020202020204" pitchFamily="34" charset="0"/>
              </a:rPr>
              <a:t>Lawrence Livermore National Laboratory</a:t>
            </a:r>
          </a:p>
          <a:p>
            <a:pPr marL="171450" marR="0" lvl="0" indent="-171450" algn="l" defTabSz="914400" rtl="0" eaLnBrk="0" fontAlgn="base" latinLnBrk="0" hangingPunct="0">
              <a:lnSpc>
                <a:spcPct val="100000"/>
              </a:lnSpc>
              <a:spcBef>
                <a:spcPts val="0"/>
              </a:spcBef>
              <a:spcAft>
                <a:spcPts val="0"/>
              </a:spcAft>
              <a:buClrTx/>
              <a:buSzTx/>
              <a:buFont typeface="System Font Regular,Sans-Serif"/>
              <a:buChar char="▸"/>
              <a:tabLst/>
              <a:defRPr/>
            </a:pPr>
            <a:r>
              <a:rPr kumimoji="0" lang="en-US" sz="1200" b="0" i="0" u="none" strike="noStrike" kern="1200" cap="none" spc="0" normalizeH="0" baseline="0" noProof="0">
                <a:ln>
                  <a:noFill/>
                </a:ln>
                <a:solidFill>
                  <a:srgbClr val="000000"/>
                </a:solidFill>
                <a:effectLst/>
                <a:uLnTx/>
                <a:uFillTx/>
                <a:latin typeface="Calibri"/>
                <a:ea typeface="Calibri" panose="020F0502020204030204" pitchFamily="34" charset="0"/>
                <a:cs typeface="Arial" panose="020B0604020202020204" pitchFamily="34" charset="0"/>
              </a:rPr>
              <a:t>McCormick Taylor</a:t>
            </a:r>
          </a:p>
          <a:p>
            <a:pPr marL="171450" marR="0" lvl="0" indent="-171450" algn="l" defTabSz="914400" rtl="0" eaLnBrk="0" fontAlgn="base" latinLnBrk="0" hangingPunct="0">
              <a:lnSpc>
                <a:spcPct val="100000"/>
              </a:lnSpc>
              <a:spcBef>
                <a:spcPts val="0"/>
              </a:spcBef>
              <a:spcAft>
                <a:spcPts val="0"/>
              </a:spcAft>
              <a:buClrTx/>
              <a:buSzTx/>
              <a:buFont typeface="System Font Regular,Sans-Serif"/>
              <a:buChar char="▸"/>
              <a:tabLst/>
              <a:defRPr/>
            </a:pPr>
            <a:r>
              <a:rPr kumimoji="0" lang="en-US" sz="1200" b="0" i="0" u="none" strike="noStrike" kern="1200" cap="none" spc="0" normalizeH="0" baseline="0" noProof="0">
                <a:ln>
                  <a:noFill/>
                </a:ln>
                <a:solidFill>
                  <a:srgbClr val="000000"/>
                </a:solidFill>
                <a:effectLst/>
                <a:uLnTx/>
                <a:uFillTx/>
                <a:latin typeface="Calibri"/>
                <a:ea typeface="Calibri" panose="020F0502020204030204" pitchFamily="34" charset="0"/>
                <a:cs typeface="Arial" panose="020B0604020202020204" pitchFamily="34" charset="0"/>
              </a:rPr>
              <a:t>Michigan Technological University</a:t>
            </a:r>
          </a:p>
          <a:p>
            <a:pPr marL="171450" marR="0" lvl="0" indent="-171450" algn="l" defTabSz="914400" rtl="0" eaLnBrk="1" fontAlgn="auto" latinLnBrk="0" hangingPunct="1">
              <a:lnSpc>
                <a:spcPct val="100000"/>
              </a:lnSpc>
              <a:spcBef>
                <a:spcPts val="0"/>
              </a:spcBef>
              <a:spcAft>
                <a:spcPts val="0"/>
              </a:spcAft>
              <a:buClrTx/>
              <a:buSzTx/>
              <a:buFont typeface="System Font Regular,Sans-Serif"/>
              <a:buChar char="▸"/>
              <a:tabLst/>
              <a:defRPr/>
            </a:pPr>
            <a:r>
              <a:rPr kumimoji="0" lang="en-US" sz="1200" b="0" i="0" u="none" strike="noStrike" kern="1200" cap="none" spc="0" normalizeH="0" baseline="0" noProof="0">
                <a:ln>
                  <a:noFill/>
                </a:ln>
                <a:solidFill>
                  <a:srgbClr val="000000"/>
                </a:solidFill>
                <a:effectLst/>
                <a:uLnTx/>
                <a:uFillTx/>
                <a:latin typeface="Calibri"/>
                <a:ea typeface="Calibri" panose="020F0502020204030204" pitchFamily="34" charset="0"/>
                <a:cs typeface="Arial" panose="020B0604020202020204" pitchFamily="34" charset="0"/>
              </a:rPr>
              <a:t>Midwest Climate Collaborative</a:t>
            </a:r>
            <a:endParaRPr kumimoji="0" lang="en-US" sz="1200" b="0" i="0" u="none" strike="noStrike" kern="1200" cap="none" spc="0" normalizeH="0" baseline="0" noProof="0">
              <a:ln>
                <a:noFill/>
              </a:ln>
              <a:solidFill>
                <a:srgbClr val="000000"/>
              </a:solidFill>
              <a:effectLst/>
              <a:uLnTx/>
              <a:uFillTx/>
              <a:latin typeface="Calibri"/>
              <a:ea typeface="+mn-ea"/>
              <a:cs typeface="Arial" panose="020B0604020202020204" pitchFamily="34" charset="0"/>
            </a:endParaRPr>
          </a:p>
          <a:p>
            <a:pPr marL="171450" marR="0" lvl="0" indent="-171450" algn="l" defTabSz="914400" rtl="0" eaLnBrk="0" fontAlgn="base" latinLnBrk="0" hangingPunct="0">
              <a:lnSpc>
                <a:spcPct val="100000"/>
              </a:lnSpc>
              <a:spcBef>
                <a:spcPts val="0"/>
              </a:spcBef>
              <a:spcAft>
                <a:spcPts val="0"/>
              </a:spcAft>
              <a:buClrTx/>
              <a:buSzTx/>
              <a:buFont typeface="System Font Regular,Sans-Serif"/>
              <a:buChar char="▸"/>
              <a:tabLst/>
              <a:defRPr/>
            </a:pPr>
            <a:r>
              <a:rPr kumimoji="0" lang="en-US" sz="1200" b="0" i="0" u="none" strike="noStrike" kern="1200" cap="none" spc="0" normalizeH="0" baseline="0" noProof="0">
                <a:ln>
                  <a:noFill/>
                </a:ln>
                <a:solidFill>
                  <a:srgbClr val="000000"/>
                </a:solidFill>
                <a:effectLst/>
                <a:uLnTx/>
                <a:uFillTx/>
                <a:latin typeface="Calibri"/>
                <a:ea typeface="+mn-ea"/>
                <a:cs typeface="Arial" panose="020B0604020202020204" pitchFamily="34" charset="0"/>
              </a:rPr>
              <a:t>Model World Consulting </a:t>
            </a:r>
          </a:p>
          <a:p>
            <a:pPr marL="171450" marR="0" lvl="0" indent="-171450" algn="l" defTabSz="914400" rtl="0" eaLnBrk="0" fontAlgn="base" latinLnBrk="0" hangingPunct="0">
              <a:lnSpc>
                <a:spcPct val="100000"/>
              </a:lnSpc>
              <a:spcBef>
                <a:spcPts val="0"/>
              </a:spcBef>
              <a:spcAft>
                <a:spcPts val="0"/>
              </a:spcAft>
              <a:buClrTx/>
              <a:buSzTx/>
              <a:buFont typeface="System Font Regular,Sans-Serif"/>
              <a:buChar char="▸"/>
              <a:tabLst/>
              <a:defRPr/>
            </a:pPr>
            <a:r>
              <a:rPr kumimoji="0" lang="en-US" sz="1200" b="0" i="0" u="none" strike="noStrike" kern="1200" cap="none" spc="0" normalizeH="0" baseline="0" noProof="0">
                <a:ln>
                  <a:noFill/>
                </a:ln>
                <a:solidFill>
                  <a:srgbClr val="000000"/>
                </a:solidFill>
                <a:effectLst/>
                <a:uLnTx/>
                <a:uFillTx/>
                <a:latin typeface="Calibri"/>
                <a:ea typeface="+mn-ea"/>
                <a:cs typeface="Arial" panose="020B0604020202020204" pitchFamily="34" charset="0"/>
              </a:rPr>
              <a:t>National Association of Regulatory Utility Commissioners (NARUC)</a:t>
            </a:r>
          </a:p>
          <a:p>
            <a:pPr marL="171450" marR="0" lvl="0" indent="-171450" algn="l" defTabSz="914400" rtl="0" eaLnBrk="0" fontAlgn="base" latinLnBrk="0" hangingPunct="0">
              <a:lnSpc>
                <a:spcPct val="100000"/>
              </a:lnSpc>
              <a:spcBef>
                <a:spcPts val="0"/>
              </a:spcBef>
              <a:spcAft>
                <a:spcPts val="0"/>
              </a:spcAft>
              <a:buClrTx/>
              <a:buSzTx/>
              <a:buFont typeface="System Font Regular,Sans-Serif"/>
              <a:buChar char="▸"/>
              <a:tabLst/>
              <a:defRPr/>
            </a:pPr>
            <a:r>
              <a:rPr kumimoji="0" lang="en-US" sz="1200" b="0" i="0" u="none" strike="noStrike" kern="1200" cap="none" spc="0" normalizeH="0" baseline="0" noProof="0">
                <a:ln>
                  <a:noFill/>
                </a:ln>
                <a:solidFill>
                  <a:srgbClr val="000000"/>
                </a:solidFill>
                <a:effectLst/>
                <a:uLnTx/>
                <a:uFillTx/>
                <a:latin typeface="Calibri"/>
                <a:ea typeface="+mn-ea"/>
                <a:cs typeface="Arial" panose="020B0604020202020204" pitchFamily="34" charset="0"/>
              </a:rPr>
              <a:t>National Association of State Energy Officials (NASEO)</a:t>
            </a:r>
          </a:p>
          <a:p>
            <a:pPr marL="171450" marR="0" lvl="0" indent="-171450" algn="l" defTabSz="914400" rtl="0" eaLnBrk="1" fontAlgn="auto" latinLnBrk="0" hangingPunct="1">
              <a:lnSpc>
                <a:spcPct val="100000"/>
              </a:lnSpc>
              <a:spcBef>
                <a:spcPts val="0"/>
              </a:spcBef>
              <a:spcAft>
                <a:spcPts val="0"/>
              </a:spcAft>
              <a:buClrTx/>
              <a:buSzTx/>
              <a:buFont typeface="System Font Regular,Sans-Serif"/>
              <a:buChar char="▸"/>
              <a:tabLst/>
              <a:defRPr/>
            </a:pPr>
            <a:r>
              <a:rPr kumimoji="0" lang="en-US" sz="1200" b="0" i="0" u="none" strike="noStrike" kern="1200" cap="none" spc="0" normalizeH="0" baseline="0" noProof="0">
                <a:ln>
                  <a:noFill/>
                </a:ln>
                <a:solidFill>
                  <a:srgbClr val="000000"/>
                </a:solidFill>
                <a:effectLst/>
                <a:uLnTx/>
                <a:uFillTx/>
                <a:latin typeface="Calibri"/>
                <a:ea typeface="+mn-ea"/>
                <a:cs typeface="Arial" panose="020B0604020202020204" pitchFamily="34" charset="0"/>
              </a:rPr>
              <a:t>National Center for Atmospheric Research (NCAR)</a:t>
            </a:r>
          </a:p>
          <a:p>
            <a:pPr marL="171450" marR="0" lvl="0" indent="-171450" algn="l" defTabSz="914400" rtl="0" eaLnBrk="0" fontAlgn="base" latinLnBrk="0" hangingPunct="0">
              <a:lnSpc>
                <a:spcPct val="100000"/>
              </a:lnSpc>
              <a:spcBef>
                <a:spcPts val="0"/>
              </a:spcBef>
              <a:spcAft>
                <a:spcPts val="0"/>
              </a:spcAft>
              <a:buClrTx/>
              <a:buSzTx/>
              <a:buFont typeface="System Font Regular,Sans-Serif"/>
              <a:buChar char="▸"/>
              <a:tabLst/>
              <a:defRPr/>
            </a:pPr>
            <a:r>
              <a:rPr kumimoji="0" lang="en-US" sz="1200" b="0" i="0" u="none" strike="noStrike" kern="1200" cap="none" spc="0" normalizeH="0" baseline="0" noProof="0">
                <a:ln>
                  <a:noFill/>
                </a:ln>
                <a:solidFill>
                  <a:srgbClr val="000000"/>
                </a:solidFill>
                <a:effectLst/>
                <a:uLnTx/>
                <a:uFillTx/>
                <a:latin typeface="Calibri"/>
                <a:ea typeface="+mn-ea"/>
                <a:cs typeface="Arial" panose="020B0604020202020204" pitchFamily="34" charset="0"/>
              </a:rPr>
              <a:t>National Oceanic and Atmospheric Administration     (NOAA)</a:t>
            </a:r>
          </a:p>
          <a:p>
            <a:pPr marL="171450" marR="0" lvl="0" indent="-171450" algn="l" defTabSz="914400" rtl="0" eaLnBrk="0" fontAlgn="base" latinLnBrk="0" hangingPunct="0">
              <a:lnSpc>
                <a:spcPct val="100000"/>
              </a:lnSpc>
              <a:spcBef>
                <a:spcPts val="0"/>
              </a:spcBef>
              <a:spcAft>
                <a:spcPts val="0"/>
              </a:spcAft>
              <a:buClrTx/>
              <a:buSzTx/>
              <a:buFont typeface="System Font Regular,Sans-Serif"/>
              <a:buChar char="▸"/>
              <a:tabLst/>
              <a:defRPr/>
            </a:pPr>
            <a:r>
              <a:rPr kumimoji="0" lang="en-US" sz="1200" b="0" i="0" u="none" strike="noStrike" kern="1200" cap="none" spc="0" normalizeH="0" baseline="0" noProof="0">
                <a:ln>
                  <a:noFill/>
                </a:ln>
                <a:solidFill>
                  <a:srgbClr val="000000"/>
                </a:solidFill>
                <a:effectLst/>
                <a:uLnTx/>
                <a:uFillTx/>
                <a:latin typeface="Calibri"/>
                <a:ea typeface="+mn-ea"/>
                <a:cs typeface="Arial" panose="020B0604020202020204" pitchFamily="34" charset="0"/>
              </a:rPr>
              <a:t>National Renewable Energy Laboratory (NREL)</a:t>
            </a:r>
          </a:p>
          <a:p>
            <a:pPr marL="171450" marR="0" lvl="0" indent="-171450" algn="l" defTabSz="914400" rtl="0" eaLnBrk="0" fontAlgn="base" latinLnBrk="0" hangingPunct="0">
              <a:lnSpc>
                <a:spcPct val="100000"/>
              </a:lnSpc>
              <a:spcBef>
                <a:spcPts val="0"/>
              </a:spcBef>
              <a:spcAft>
                <a:spcPts val="0"/>
              </a:spcAft>
              <a:buClrTx/>
              <a:buSzTx/>
              <a:buFont typeface="System Font Regular,Sans-Serif"/>
              <a:buChar char="▸"/>
              <a:tabLst/>
              <a:defRPr/>
            </a:pPr>
            <a:r>
              <a:rPr kumimoji="0" lang="en-US" sz="1200" b="0" i="0" u="none" strike="noStrike" kern="1200" cap="none" spc="0" normalizeH="0" baseline="0" noProof="0">
                <a:ln>
                  <a:noFill/>
                </a:ln>
                <a:solidFill>
                  <a:srgbClr val="000000"/>
                </a:solidFill>
                <a:effectLst/>
                <a:uLnTx/>
                <a:uFillTx/>
                <a:latin typeface="Calibri"/>
                <a:ea typeface="Calibri" panose="020F0502020204030204" pitchFamily="34" charset="0"/>
                <a:cs typeface="Arial" panose="020B0604020202020204" pitchFamily="34" charset="0"/>
              </a:rPr>
              <a:t>North American Electric Reliability Corporation (NERC)</a:t>
            </a:r>
          </a:p>
          <a:p>
            <a:pPr marL="171450" marR="0" lvl="0" indent="-171450" algn="l" defTabSz="914400" rtl="0" eaLnBrk="0" fontAlgn="base" latinLnBrk="0" hangingPunct="0">
              <a:lnSpc>
                <a:spcPct val="100000"/>
              </a:lnSpc>
              <a:spcBef>
                <a:spcPts val="0"/>
              </a:spcBef>
              <a:spcAft>
                <a:spcPts val="0"/>
              </a:spcAft>
              <a:buClrTx/>
              <a:buSzTx/>
              <a:buFont typeface="System Font Regular,Sans-Serif"/>
              <a:buChar char="▸"/>
              <a:tabLst/>
              <a:defRPr/>
            </a:pPr>
            <a:r>
              <a:rPr kumimoji="0" lang="en-US" sz="1200" b="0" i="0" u="none" strike="noStrike" kern="1200" cap="none" spc="0" normalizeH="0" baseline="0" noProof="0">
                <a:ln>
                  <a:noFill/>
                </a:ln>
                <a:solidFill>
                  <a:srgbClr val="000000"/>
                </a:solidFill>
                <a:effectLst/>
                <a:uLnTx/>
                <a:uFillTx/>
                <a:latin typeface="Calibri"/>
                <a:ea typeface="+mn-ea"/>
                <a:cs typeface="Arial" panose="020B0604020202020204" pitchFamily="34" charset="0"/>
              </a:rPr>
              <a:t>North American Transmission Forum (NATF)</a:t>
            </a:r>
            <a:endParaRPr kumimoji="0" lang="en-US" sz="1200" b="0" i="0" u="none" strike="noStrike" kern="1200" cap="none" spc="0" normalizeH="0" baseline="0" noProof="0">
              <a:ln>
                <a:noFill/>
              </a:ln>
              <a:solidFill>
                <a:srgbClr val="000000"/>
              </a:solidFill>
              <a:effectLst/>
              <a:uLnTx/>
              <a:uFillTx/>
              <a:latin typeface="Calibri"/>
              <a:ea typeface="Calibri" panose="020F0502020204030204" pitchFamily="34" charset="0"/>
              <a:cs typeface="Arial" panose="020B0604020202020204" pitchFamily="34" charset="0"/>
            </a:endParaRPr>
          </a:p>
          <a:p>
            <a:pPr marL="171450" marR="0" lvl="0" indent="-171450" algn="l" defTabSz="914400" rtl="0" eaLnBrk="0" fontAlgn="base" latinLnBrk="0" hangingPunct="0">
              <a:lnSpc>
                <a:spcPct val="100000"/>
              </a:lnSpc>
              <a:spcBef>
                <a:spcPts val="0"/>
              </a:spcBef>
              <a:spcAft>
                <a:spcPts val="0"/>
              </a:spcAft>
              <a:buClrTx/>
              <a:buSzTx/>
              <a:buFont typeface="System Font Regular"/>
              <a:buChar char="▸"/>
              <a:tabLst/>
              <a:defRPr/>
            </a:pPr>
            <a:r>
              <a:rPr kumimoji="0" lang="en-US" sz="1200" b="0" i="0" u="none" strike="noStrike" kern="1200" cap="none" spc="0" normalizeH="0" baseline="0" noProof="0">
                <a:ln>
                  <a:noFill/>
                </a:ln>
                <a:solidFill>
                  <a:srgbClr val="000000"/>
                </a:solidFill>
                <a:effectLst/>
                <a:uLnTx/>
                <a:uFillTx/>
                <a:latin typeface="Calibri"/>
                <a:ea typeface="Calibri" panose="020F0502020204030204" pitchFamily="34" charset="0"/>
                <a:cs typeface="Arial" panose="020B0604020202020204" pitchFamily="34" charset="0"/>
              </a:rPr>
              <a:t>Nuclear Energy Institute (NEI) </a:t>
            </a:r>
          </a:p>
          <a:p>
            <a:pPr marL="171450" marR="0" lvl="0" indent="-171450" algn="l" defTabSz="914400" rtl="0" eaLnBrk="0" fontAlgn="base" latinLnBrk="0" hangingPunct="0">
              <a:lnSpc>
                <a:spcPct val="100000"/>
              </a:lnSpc>
              <a:spcBef>
                <a:spcPts val="0"/>
              </a:spcBef>
              <a:spcAft>
                <a:spcPts val="0"/>
              </a:spcAft>
              <a:buClrTx/>
              <a:buSzTx/>
              <a:buFont typeface="System Font Regular"/>
              <a:buChar char="▸"/>
              <a:tabLst/>
              <a:defRPr/>
            </a:pPr>
            <a:r>
              <a:rPr kumimoji="0" lang="en-US" sz="1200" b="0" i="0" u="none" strike="noStrike" kern="1200" cap="none" spc="0" normalizeH="0" baseline="0" noProof="0">
                <a:ln>
                  <a:noFill/>
                </a:ln>
                <a:solidFill>
                  <a:srgbClr val="000000"/>
                </a:solidFill>
                <a:effectLst/>
                <a:uLnTx/>
                <a:uFillTx/>
                <a:latin typeface="Calibri"/>
                <a:ea typeface="Calibri" panose="020F0502020204030204" pitchFamily="34" charset="0"/>
                <a:cs typeface="Arial" panose="020B0604020202020204" pitchFamily="34" charset="0"/>
              </a:rPr>
              <a:t>Nuclear Electric Insurance Limited (NEIL)</a:t>
            </a:r>
          </a:p>
          <a:p>
            <a:pPr marL="171450" marR="0" lvl="0" indent="-171450" algn="l" defTabSz="914400" rtl="0" eaLnBrk="0" fontAlgn="base" latinLnBrk="0" hangingPunct="0">
              <a:lnSpc>
                <a:spcPct val="100000"/>
              </a:lnSpc>
              <a:spcBef>
                <a:spcPts val="0"/>
              </a:spcBef>
              <a:spcAft>
                <a:spcPts val="0"/>
              </a:spcAft>
              <a:buClrTx/>
              <a:buSzTx/>
              <a:buFont typeface="System Font Regular"/>
              <a:buChar char="▸"/>
              <a:tabLst/>
              <a:defRPr/>
            </a:pPr>
            <a:r>
              <a:rPr kumimoji="0" lang="en-US" sz="1200" b="0" i="0" u="none" strike="noStrike" kern="1200" cap="none" spc="0" normalizeH="0" baseline="0" noProof="0">
                <a:ln>
                  <a:noFill/>
                </a:ln>
                <a:solidFill>
                  <a:srgbClr val="000000"/>
                </a:solidFill>
                <a:effectLst/>
                <a:uLnTx/>
                <a:uFillTx/>
                <a:latin typeface="Calibri"/>
                <a:ea typeface="Calibri" panose="020F0502020204030204" pitchFamily="34" charset="0"/>
                <a:cs typeface="Arial" panose="020B0604020202020204" pitchFamily="34" charset="0"/>
              </a:rPr>
              <a:t>National Renewable Energy Laboratory (NREL)</a:t>
            </a:r>
          </a:p>
          <a:p>
            <a:pPr marL="171450" marR="0" lvl="0" indent="-171450" algn="l" defTabSz="914400" rtl="0" eaLnBrk="0" fontAlgn="base" latinLnBrk="0" hangingPunct="0">
              <a:lnSpc>
                <a:spcPct val="100000"/>
              </a:lnSpc>
              <a:spcBef>
                <a:spcPts val="0"/>
              </a:spcBef>
              <a:spcAft>
                <a:spcPts val="0"/>
              </a:spcAft>
              <a:buClrTx/>
              <a:buSzTx/>
              <a:buFont typeface="System Font Regular"/>
              <a:buChar char="▸"/>
              <a:tabLst/>
              <a:defRPr/>
            </a:pPr>
            <a:r>
              <a:rPr kumimoji="0" lang="en-US" sz="1200" b="0" i="0" u="none" strike="noStrike" kern="1200" cap="none" spc="0" normalizeH="0" baseline="0" noProof="0">
                <a:ln>
                  <a:noFill/>
                </a:ln>
                <a:solidFill>
                  <a:srgbClr val="000000"/>
                </a:solidFill>
                <a:effectLst/>
                <a:uLnTx/>
                <a:uFillTx/>
                <a:latin typeface="Calibri"/>
                <a:ea typeface="Calibri" panose="020F0502020204030204" pitchFamily="34" charset="0"/>
                <a:cs typeface="Arial" panose="020B0604020202020204" pitchFamily="34" charset="0"/>
              </a:rPr>
              <a:t>Oak Ridge National Laboratory</a:t>
            </a:r>
          </a:p>
          <a:p>
            <a:pPr marL="171450" marR="0" lvl="0" indent="-171450" algn="l" defTabSz="914400" rtl="0" eaLnBrk="0" fontAlgn="base" latinLnBrk="0" hangingPunct="0">
              <a:lnSpc>
                <a:spcPct val="100000"/>
              </a:lnSpc>
              <a:spcBef>
                <a:spcPts val="0"/>
              </a:spcBef>
              <a:spcAft>
                <a:spcPts val="0"/>
              </a:spcAft>
              <a:buClrTx/>
              <a:buSzTx/>
              <a:buFont typeface="System Font Regular"/>
              <a:buChar char="▸"/>
              <a:tabLst/>
              <a:defRPr/>
            </a:pPr>
            <a:r>
              <a:rPr kumimoji="0" lang="en-US" sz="1200" b="0" i="0" u="none" strike="noStrike" kern="1200" cap="none" spc="0" normalizeH="0" baseline="0" noProof="0">
                <a:ln>
                  <a:noFill/>
                </a:ln>
                <a:solidFill>
                  <a:srgbClr val="000000"/>
                </a:solidFill>
                <a:effectLst/>
                <a:uLnTx/>
                <a:uFillTx/>
                <a:latin typeface="Calibri"/>
                <a:ea typeface="Calibri" panose="020F0502020204030204" pitchFamily="34" charset="0"/>
                <a:cs typeface="Arial" panose="020B0604020202020204" pitchFamily="34" charset="0"/>
              </a:rPr>
              <a:t>Oregon State University</a:t>
            </a:r>
          </a:p>
          <a:p>
            <a:pPr marL="171450" marR="0" lvl="0" indent="-171450" algn="l" defTabSz="914400" rtl="0" eaLnBrk="0" fontAlgn="base" latinLnBrk="0" hangingPunct="0">
              <a:lnSpc>
                <a:spcPct val="100000"/>
              </a:lnSpc>
              <a:spcBef>
                <a:spcPts val="0"/>
              </a:spcBef>
              <a:spcAft>
                <a:spcPts val="0"/>
              </a:spcAft>
              <a:buClrTx/>
              <a:buSzTx/>
              <a:buFont typeface="System Font Regular"/>
              <a:buChar char="▸"/>
              <a:tabLst/>
              <a:defRPr/>
            </a:pPr>
            <a:r>
              <a:rPr kumimoji="0" lang="en-US" sz="1200" b="0" i="0" u="none" strike="noStrike" kern="1200" cap="none" spc="0" normalizeH="0" baseline="0" noProof="0">
                <a:ln>
                  <a:noFill/>
                </a:ln>
                <a:solidFill>
                  <a:srgbClr val="000000"/>
                </a:solidFill>
                <a:effectLst/>
                <a:uLnTx/>
                <a:uFillTx/>
                <a:latin typeface="Calibri"/>
                <a:ea typeface="Calibri" panose="020F0502020204030204" pitchFamily="34" charset="0"/>
                <a:cs typeface="Arial" panose="020B0604020202020204" pitchFamily="34" charset="0"/>
              </a:rPr>
              <a:t>Pacific Northwest National Laboratory </a:t>
            </a:r>
          </a:p>
          <a:p>
            <a:pPr marL="171450" marR="0" lvl="0" indent="-171450" algn="l" defTabSz="914400" rtl="0" eaLnBrk="1" fontAlgn="auto" latinLnBrk="0" hangingPunct="1">
              <a:lnSpc>
                <a:spcPct val="100000"/>
              </a:lnSpc>
              <a:spcBef>
                <a:spcPts val="0"/>
              </a:spcBef>
              <a:spcAft>
                <a:spcPts val="0"/>
              </a:spcAft>
              <a:buClrTx/>
              <a:buSzTx/>
              <a:buFont typeface="System Font Regular"/>
              <a:buChar char="▸"/>
              <a:tabLst/>
              <a:defRPr/>
            </a:pPr>
            <a:r>
              <a:rPr kumimoji="0" lang="en-US" sz="1200" b="0" i="0" u="none" strike="noStrike" kern="1200" cap="none" spc="0" normalizeH="0" baseline="0" noProof="0">
                <a:ln>
                  <a:noFill/>
                </a:ln>
                <a:solidFill>
                  <a:srgbClr val="000000"/>
                </a:solidFill>
                <a:effectLst/>
                <a:uLnTx/>
                <a:uFillTx/>
                <a:latin typeface="Calibri"/>
                <a:ea typeface="Calibri" panose="020F0502020204030204" pitchFamily="34" charset="0"/>
                <a:cs typeface="Arial" panose="020B0604020202020204" pitchFamily="34" charset="0"/>
              </a:rPr>
              <a:t>Pacific Northwest Utilities Conference Committee </a:t>
            </a:r>
          </a:p>
          <a:p>
            <a:pPr marL="171450" marR="0" lvl="0" indent="-171450" algn="l" defTabSz="914400" rtl="0" eaLnBrk="1" fontAlgn="auto" latinLnBrk="0" hangingPunct="1">
              <a:lnSpc>
                <a:spcPct val="100000"/>
              </a:lnSpc>
              <a:spcBef>
                <a:spcPts val="0"/>
              </a:spcBef>
              <a:spcAft>
                <a:spcPts val="0"/>
              </a:spcAft>
              <a:buClrTx/>
              <a:buSzTx/>
              <a:buFont typeface="System Font Regular"/>
              <a:buChar char="▸"/>
              <a:tabLst/>
              <a:defRPr/>
            </a:pPr>
            <a:r>
              <a:rPr kumimoji="0" lang="en-US" sz="1200" b="0" i="0" u="none" strike="noStrike" kern="1200" cap="none" spc="0" normalizeH="0" baseline="0" noProof="0">
                <a:ln>
                  <a:noFill/>
                </a:ln>
                <a:solidFill>
                  <a:srgbClr val="000000"/>
                </a:solidFill>
                <a:effectLst/>
                <a:uLnTx/>
                <a:uFillTx/>
                <a:latin typeface="Calibri"/>
                <a:ea typeface="Calibri" panose="020F0502020204030204" pitchFamily="34" charset="0"/>
                <a:cs typeface="Arial" panose="020B0604020202020204" pitchFamily="34" charset="0"/>
              </a:rPr>
              <a:t>Pike Engineering</a:t>
            </a:r>
          </a:p>
          <a:p>
            <a:pPr marL="171450" marR="0" lvl="0" indent="-171450" algn="l" defTabSz="914400" rtl="0" eaLnBrk="1" fontAlgn="auto" latinLnBrk="0" hangingPunct="1">
              <a:lnSpc>
                <a:spcPct val="100000"/>
              </a:lnSpc>
              <a:spcBef>
                <a:spcPts val="0"/>
              </a:spcBef>
              <a:spcAft>
                <a:spcPts val="0"/>
              </a:spcAft>
              <a:buClrTx/>
              <a:buSzTx/>
              <a:buFont typeface="System Font Regular"/>
              <a:buChar char="▸"/>
              <a:tabLst/>
              <a:defRPr/>
            </a:pPr>
            <a:r>
              <a:rPr kumimoji="0" lang="en-US" sz="1200" b="0" i="0" u="none" strike="noStrike" kern="1200" cap="none" spc="0" normalizeH="0" baseline="0" noProof="0">
                <a:ln>
                  <a:noFill/>
                </a:ln>
                <a:solidFill>
                  <a:srgbClr val="000000"/>
                </a:solidFill>
                <a:effectLst/>
                <a:uLnTx/>
                <a:uFillTx/>
                <a:latin typeface="Calibri"/>
                <a:ea typeface="Calibri" panose="020F0502020204030204" pitchFamily="34" charset="0"/>
                <a:cs typeface="Arial" panose="020B0604020202020204" pitchFamily="34" charset="0"/>
              </a:rPr>
              <a:t>Power Systems Engineering Research Center </a:t>
            </a:r>
          </a:p>
          <a:p>
            <a:pPr marL="171450" marR="0" lvl="0" indent="-171450" algn="l" defTabSz="914400" rtl="0" eaLnBrk="1" fontAlgn="auto" latinLnBrk="0" hangingPunct="1">
              <a:lnSpc>
                <a:spcPct val="100000"/>
              </a:lnSpc>
              <a:spcBef>
                <a:spcPts val="0"/>
              </a:spcBef>
              <a:spcAft>
                <a:spcPts val="0"/>
              </a:spcAft>
              <a:buClrTx/>
              <a:buSzTx/>
              <a:buFont typeface="System Font Regular"/>
              <a:buChar char="▸"/>
              <a:tabLst/>
              <a:defRPr/>
            </a:pPr>
            <a:r>
              <a:rPr kumimoji="0" lang="en-US" sz="1200" b="0" i="0" u="none" strike="noStrike" kern="1200" cap="none" spc="0" normalizeH="0" baseline="0" noProof="0">
                <a:ln>
                  <a:noFill/>
                </a:ln>
                <a:solidFill>
                  <a:srgbClr val="000000"/>
                </a:solidFill>
                <a:effectLst/>
                <a:uLnTx/>
                <a:uFillTx/>
                <a:latin typeface="Calibri"/>
                <a:ea typeface="Calibri" panose="020F0502020204030204" pitchFamily="34" charset="0"/>
                <a:cs typeface="Arial" panose="020B0604020202020204" pitchFamily="34" charset="0"/>
              </a:rPr>
              <a:t>Quanta Services </a:t>
            </a:r>
          </a:p>
          <a:p>
            <a:pPr marL="171450" marR="0" lvl="0" indent="-171450" algn="l" defTabSz="914400" rtl="0" eaLnBrk="0" fontAlgn="base" latinLnBrk="0" hangingPunct="0">
              <a:lnSpc>
                <a:spcPct val="100000"/>
              </a:lnSpc>
              <a:spcBef>
                <a:spcPts val="0"/>
              </a:spcBef>
              <a:spcAft>
                <a:spcPts val="0"/>
              </a:spcAft>
              <a:buClrTx/>
              <a:buSzTx/>
              <a:buFont typeface="System Font Regular"/>
              <a:buChar char="▸"/>
              <a:tabLst/>
              <a:defRPr/>
            </a:pPr>
            <a:r>
              <a:rPr kumimoji="0" lang="en-US" sz="1200" b="0" i="0" u="none" strike="noStrike" kern="1200" cap="none" spc="0" normalizeH="0" baseline="0" noProof="0">
                <a:ln>
                  <a:noFill/>
                </a:ln>
                <a:solidFill>
                  <a:srgbClr val="000000"/>
                </a:solidFill>
                <a:effectLst/>
                <a:uLnTx/>
                <a:uFillTx/>
                <a:latin typeface="Calibri"/>
                <a:ea typeface="Calibri" panose="020F0502020204030204" pitchFamily="34" charset="0"/>
                <a:cs typeface="Arial" panose="020B0604020202020204" pitchFamily="34" charset="0"/>
              </a:rPr>
              <a:t>RAND Corporation</a:t>
            </a:r>
          </a:p>
          <a:p>
            <a:pPr marL="171450" marR="0" lvl="0" indent="-171450" algn="l" defTabSz="914400" rtl="0" eaLnBrk="0" fontAlgn="base" latinLnBrk="0" hangingPunct="0">
              <a:lnSpc>
                <a:spcPct val="100000"/>
              </a:lnSpc>
              <a:spcBef>
                <a:spcPts val="0"/>
              </a:spcBef>
              <a:spcAft>
                <a:spcPts val="0"/>
              </a:spcAft>
              <a:buClrTx/>
              <a:buSzTx/>
              <a:buFont typeface="System Font Regular"/>
              <a:buChar char="▸"/>
              <a:tabLst/>
              <a:defRPr/>
            </a:pPr>
            <a:r>
              <a:rPr kumimoji="0" lang="en-US" sz="1200" b="0" i="0" u="none" strike="noStrike" kern="1200" cap="none" spc="0" normalizeH="0" baseline="0" noProof="0">
                <a:ln>
                  <a:noFill/>
                </a:ln>
                <a:solidFill>
                  <a:srgbClr val="000000"/>
                </a:solidFill>
                <a:effectLst/>
                <a:uLnTx/>
                <a:uFillTx/>
                <a:latin typeface="Calibri"/>
                <a:ea typeface="Calibri" panose="020F0502020204030204" pitchFamily="34" charset="0"/>
                <a:cs typeface="Arial" panose="020B0604020202020204" pitchFamily="34" charset="0"/>
              </a:rPr>
              <a:t>Resources for the Future</a:t>
            </a:r>
          </a:p>
          <a:p>
            <a:pPr marL="171450" marR="0" lvl="0" indent="-171450" algn="l" defTabSz="914400" rtl="0" eaLnBrk="0" fontAlgn="base" latinLnBrk="0" hangingPunct="0">
              <a:lnSpc>
                <a:spcPct val="100000"/>
              </a:lnSpc>
              <a:spcBef>
                <a:spcPts val="0"/>
              </a:spcBef>
              <a:spcAft>
                <a:spcPts val="0"/>
              </a:spcAft>
              <a:buClrTx/>
              <a:buSzTx/>
              <a:buFont typeface="System Font Regular"/>
              <a:buChar char="▸"/>
              <a:tabLst/>
              <a:defRPr/>
            </a:pPr>
            <a:r>
              <a:rPr kumimoji="0" lang="en-US" sz="1200" b="0" i="0" u="none" strike="noStrike" kern="1200" cap="none" spc="0" normalizeH="0" baseline="0" noProof="0">
                <a:ln>
                  <a:noFill/>
                </a:ln>
                <a:solidFill>
                  <a:srgbClr val="000000"/>
                </a:solidFill>
                <a:effectLst/>
                <a:uLnTx/>
                <a:uFillTx/>
                <a:latin typeface="Calibri"/>
                <a:ea typeface="Calibri" panose="020F0502020204030204" pitchFamily="34" charset="0"/>
                <a:cs typeface="Arial" panose="020B0604020202020204" pitchFamily="34" charset="0"/>
              </a:rPr>
              <a:t>RS Poles</a:t>
            </a:r>
          </a:p>
          <a:p>
            <a:pPr marL="171450" marR="0" lvl="0" indent="-171450" algn="l" defTabSz="914400" rtl="0" eaLnBrk="0" fontAlgn="base" latinLnBrk="0" hangingPunct="0">
              <a:lnSpc>
                <a:spcPct val="100000"/>
              </a:lnSpc>
              <a:spcBef>
                <a:spcPts val="0"/>
              </a:spcBef>
              <a:spcAft>
                <a:spcPts val="0"/>
              </a:spcAft>
              <a:buClrTx/>
              <a:buSzTx/>
              <a:buFont typeface="System Font Regular"/>
              <a:buChar char="▸"/>
              <a:tabLst/>
              <a:defRPr/>
            </a:pPr>
            <a:r>
              <a:rPr kumimoji="0" lang="en-US" sz="1200" b="0" i="0" u="none" strike="noStrike" kern="1200" cap="none" spc="0" normalizeH="0" baseline="0" noProof="0">
                <a:ln>
                  <a:noFill/>
                </a:ln>
                <a:solidFill>
                  <a:srgbClr val="000000"/>
                </a:solidFill>
                <a:effectLst/>
                <a:uLnTx/>
                <a:uFillTx/>
                <a:latin typeface="Calibri"/>
                <a:ea typeface="Calibri" panose="020F0502020204030204" pitchFamily="34" charset="0"/>
                <a:cs typeface="Arial" panose="020B0604020202020204" pitchFamily="34" charset="0"/>
              </a:rPr>
              <a:t>RUNWITHIT Synthetics </a:t>
            </a:r>
          </a:p>
          <a:p>
            <a:pPr marL="171450" marR="0" lvl="0" indent="-171450" algn="l" defTabSz="914400" rtl="0" eaLnBrk="0" fontAlgn="base" latinLnBrk="0" hangingPunct="0">
              <a:lnSpc>
                <a:spcPct val="100000"/>
              </a:lnSpc>
              <a:spcBef>
                <a:spcPts val="0"/>
              </a:spcBef>
              <a:spcAft>
                <a:spcPts val="0"/>
              </a:spcAft>
              <a:buClrTx/>
              <a:buSzTx/>
              <a:buFont typeface="System Font Regular"/>
              <a:buChar char="▸"/>
              <a:tabLst/>
              <a:defRPr/>
            </a:pPr>
            <a:r>
              <a:rPr kumimoji="0" lang="en-US" sz="1200" b="0" i="0" u="none" strike="noStrike" kern="1200" cap="none" spc="0" normalizeH="0" baseline="0" noProof="0">
                <a:ln>
                  <a:noFill/>
                </a:ln>
                <a:solidFill>
                  <a:srgbClr val="000000"/>
                </a:solidFill>
                <a:effectLst/>
                <a:uLnTx/>
                <a:uFillTx/>
                <a:latin typeface="Calibri"/>
                <a:ea typeface="Calibri" panose="020F0502020204030204" pitchFamily="34" charset="0"/>
                <a:cs typeface="Arial" panose="020B0604020202020204" pitchFamily="34" charset="0"/>
              </a:rPr>
              <a:t>Sharply Focused</a:t>
            </a:r>
          </a:p>
          <a:p>
            <a:pPr marL="171450" marR="0" lvl="0" indent="-171450" algn="l" defTabSz="914400" rtl="0" eaLnBrk="0" fontAlgn="base" latinLnBrk="0" hangingPunct="0">
              <a:lnSpc>
                <a:spcPct val="100000"/>
              </a:lnSpc>
              <a:spcBef>
                <a:spcPts val="0"/>
              </a:spcBef>
              <a:spcAft>
                <a:spcPts val="0"/>
              </a:spcAft>
              <a:buClrTx/>
              <a:buSzTx/>
              <a:buFont typeface="System Font Regular"/>
              <a:buChar char="▸"/>
              <a:tabLst/>
              <a:defRPr/>
            </a:pPr>
            <a:r>
              <a:rPr kumimoji="0" lang="en-US" sz="1200" b="0" i="0" u="none" strike="noStrike" kern="1200" cap="none" spc="0" normalizeH="0" baseline="0" noProof="0">
                <a:ln>
                  <a:noFill/>
                </a:ln>
                <a:solidFill>
                  <a:srgbClr val="000000"/>
                </a:solidFill>
                <a:effectLst/>
                <a:uLnTx/>
                <a:uFillTx/>
                <a:latin typeface="Calibri"/>
                <a:ea typeface="Calibri" panose="020F0502020204030204" pitchFamily="34" charset="0"/>
                <a:cs typeface="Arial" panose="020B0604020202020204" pitchFamily="34" charset="0"/>
              </a:rPr>
              <a:t>SLR Consulting</a:t>
            </a:r>
          </a:p>
          <a:p>
            <a:pPr marL="171450" marR="0" lvl="0" indent="-171450" algn="l" defTabSz="914400" rtl="0" eaLnBrk="0" fontAlgn="base" latinLnBrk="0" hangingPunct="0">
              <a:lnSpc>
                <a:spcPct val="100000"/>
              </a:lnSpc>
              <a:spcBef>
                <a:spcPts val="0"/>
              </a:spcBef>
              <a:spcAft>
                <a:spcPts val="0"/>
              </a:spcAft>
              <a:buClrTx/>
              <a:buSzTx/>
              <a:buFont typeface="System Font Regular"/>
              <a:buChar char="▸"/>
              <a:tabLst/>
              <a:defRPr/>
            </a:pPr>
            <a:r>
              <a:rPr kumimoji="0" lang="en-US" sz="1200" b="0" i="0" u="none" strike="noStrike" kern="1200" cap="none" spc="0" normalizeH="0" baseline="0" noProof="0">
                <a:ln>
                  <a:noFill/>
                </a:ln>
                <a:solidFill>
                  <a:srgbClr val="000000"/>
                </a:solidFill>
                <a:effectLst/>
                <a:uLnTx/>
                <a:uFillTx/>
                <a:latin typeface="Calibri"/>
                <a:ea typeface="Calibri" panose="020F0502020204030204" pitchFamily="34" charset="0"/>
                <a:cs typeface="Arial" panose="020B0604020202020204" pitchFamily="34" charset="0"/>
              </a:rPr>
              <a:t>Storm Impact</a:t>
            </a:r>
          </a:p>
          <a:p>
            <a:pPr marL="171450" marR="0" lvl="0" indent="-171450" algn="l" defTabSz="914400" rtl="0" eaLnBrk="0" fontAlgn="base" latinLnBrk="0" hangingPunct="0">
              <a:lnSpc>
                <a:spcPct val="100000"/>
              </a:lnSpc>
              <a:spcBef>
                <a:spcPts val="0"/>
              </a:spcBef>
              <a:spcAft>
                <a:spcPts val="0"/>
              </a:spcAft>
              <a:buClrTx/>
              <a:buSzTx/>
              <a:buFont typeface="System Font Regular"/>
              <a:buChar char="▸"/>
              <a:tabLst/>
              <a:defRPr/>
            </a:pPr>
            <a:r>
              <a:rPr kumimoji="0" lang="en-US" sz="1200" b="0" i="0" u="none" strike="noStrike" kern="1200" cap="none" spc="0" normalizeH="0" baseline="0" noProof="0">
                <a:ln>
                  <a:noFill/>
                </a:ln>
                <a:solidFill>
                  <a:srgbClr val="000000"/>
                </a:solidFill>
                <a:effectLst/>
                <a:uLnTx/>
                <a:uFillTx/>
                <a:latin typeface="Calibri"/>
                <a:ea typeface="Calibri" panose="020F0502020204030204" pitchFamily="34" charset="0"/>
                <a:cs typeface="Arial" panose="020B0604020202020204" pitchFamily="34" charset="0"/>
              </a:rPr>
              <a:t>Sunairio</a:t>
            </a:r>
          </a:p>
          <a:p>
            <a:pPr marL="171450" marR="0" lvl="0" indent="-171450" algn="l" defTabSz="914400" rtl="0" eaLnBrk="0" fontAlgn="base" latinLnBrk="0" hangingPunct="0">
              <a:lnSpc>
                <a:spcPct val="100000"/>
              </a:lnSpc>
              <a:spcBef>
                <a:spcPts val="0"/>
              </a:spcBef>
              <a:spcAft>
                <a:spcPts val="0"/>
              </a:spcAft>
              <a:buClrTx/>
              <a:buSzTx/>
              <a:buFont typeface="System Font Regular"/>
              <a:buChar char="▸"/>
              <a:tabLst/>
              <a:defRPr/>
            </a:pPr>
            <a:r>
              <a:rPr kumimoji="0" lang="en-US" sz="1200" b="0" i="0" u="none" strike="noStrike" kern="1200" cap="none" spc="0" normalizeH="0" baseline="0" noProof="0">
                <a:ln>
                  <a:noFill/>
                </a:ln>
                <a:solidFill>
                  <a:srgbClr val="000000"/>
                </a:solidFill>
                <a:effectLst/>
                <a:uLnTx/>
                <a:uFillTx/>
                <a:latin typeface="Calibri"/>
                <a:ea typeface="Calibri" panose="020F0502020204030204" pitchFamily="34" charset="0"/>
                <a:cs typeface="Arial" panose="020B0604020202020204" pitchFamily="34" charset="0"/>
              </a:rPr>
              <a:t>Union of Concerned Scientists</a:t>
            </a:r>
          </a:p>
          <a:p>
            <a:pPr marL="171450" marR="0" lvl="0" indent="-171450" algn="l" defTabSz="914400" rtl="0" eaLnBrk="0" fontAlgn="base" latinLnBrk="0" hangingPunct="0">
              <a:lnSpc>
                <a:spcPct val="100000"/>
              </a:lnSpc>
              <a:spcBef>
                <a:spcPts val="0"/>
              </a:spcBef>
              <a:spcAft>
                <a:spcPts val="0"/>
              </a:spcAft>
              <a:buClrTx/>
              <a:buSzTx/>
              <a:buFont typeface="System Font Regular"/>
              <a:buChar char="▸"/>
              <a:tabLst/>
              <a:defRPr/>
            </a:pPr>
            <a:r>
              <a:rPr kumimoji="0" lang="en-US" sz="1200" b="0" i="0" u="none" strike="noStrike" kern="1200" cap="none" spc="0" normalizeH="0" baseline="0" noProof="0">
                <a:ln>
                  <a:noFill/>
                </a:ln>
                <a:solidFill>
                  <a:srgbClr val="000000"/>
                </a:solidFill>
                <a:effectLst/>
                <a:uLnTx/>
                <a:uFillTx/>
                <a:latin typeface="Calibri"/>
                <a:ea typeface="Calibri" panose="020F0502020204030204" pitchFamily="34" charset="0"/>
                <a:cs typeface="Arial" panose="020B0604020202020204" pitchFamily="34" charset="0"/>
              </a:rPr>
              <a:t>Universidad Pontificia</a:t>
            </a:r>
          </a:p>
          <a:p>
            <a:pPr marL="171450" marR="0" lvl="0" indent="-171450" algn="l" defTabSz="914400" rtl="0" eaLnBrk="0" fontAlgn="base" latinLnBrk="0" hangingPunct="0">
              <a:lnSpc>
                <a:spcPct val="100000"/>
              </a:lnSpc>
              <a:spcBef>
                <a:spcPts val="0"/>
              </a:spcBef>
              <a:spcAft>
                <a:spcPts val="0"/>
              </a:spcAft>
              <a:buClrTx/>
              <a:buSzTx/>
              <a:buFont typeface="System Font Regular"/>
              <a:buChar char="▸"/>
              <a:tabLst/>
              <a:defRPr/>
            </a:pPr>
            <a:r>
              <a:rPr kumimoji="0" lang="en-US" sz="1200" b="0" i="0" u="none" strike="noStrike" kern="1200" cap="none" spc="0" normalizeH="0" baseline="0" noProof="0">
                <a:ln>
                  <a:noFill/>
                </a:ln>
                <a:solidFill>
                  <a:srgbClr val="000000"/>
                </a:solidFill>
                <a:effectLst/>
                <a:uLnTx/>
                <a:uFillTx/>
                <a:latin typeface="Calibri"/>
                <a:ea typeface="Calibri" panose="020F0502020204030204" pitchFamily="34" charset="0"/>
                <a:cs typeface="Arial" panose="020B0604020202020204" pitchFamily="34" charset="0"/>
              </a:rPr>
              <a:t>University of Albany</a:t>
            </a:r>
          </a:p>
          <a:p>
            <a:pPr marL="171450" marR="0" lvl="0" indent="-171450" algn="l" defTabSz="914400" rtl="0" eaLnBrk="0" fontAlgn="base" latinLnBrk="0" hangingPunct="0">
              <a:lnSpc>
                <a:spcPct val="100000"/>
              </a:lnSpc>
              <a:spcBef>
                <a:spcPts val="0"/>
              </a:spcBef>
              <a:spcAft>
                <a:spcPts val="0"/>
              </a:spcAft>
              <a:buClrTx/>
              <a:buSzTx/>
              <a:buFont typeface="System Font Regular"/>
              <a:buChar char="▸"/>
              <a:tabLst/>
              <a:defRPr/>
            </a:pPr>
            <a:r>
              <a:rPr kumimoji="0" lang="en-US" sz="1200" b="0" i="0" u="none" strike="noStrike" kern="1200" cap="none" spc="0" normalizeH="0" baseline="0" noProof="0">
                <a:ln>
                  <a:noFill/>
                </a:ln>
                <a:solidFill>
                  <a:srgbClr val="000000"/>
                </a:solidFill>
                <a:effectLst/>
                <a:uLnTx/>
                <a:uFillTx/>
                <a:latin typeface="Calibri"/>
                <a:ea typeface="Calibri" panose="020F0502020204030204" pitchFamily="34" charset="0"/>
                <a:cs typeface="Arial" panose="020B0604020202020204" pitchFamily="34" charset="0"/>
              </a:rPr>
              <a:t>University of Arizona</a:t>
            </a:r>
          </a:p>
          <a:p>
            <a:pPr marL="171450" marR="0" lvl="0" indent="-171450" algn="l" defTabSz="914400" rtl="0" eaLnBrk="0" fontAlgn="base" latinLnBrk="0" hangingPunct="0">
              <a:lnSpc>
                <a:spcPct val="100000"/>
              </a:lnSpc>
              <a:spcBef>
                <a:spcPts val="0"/>
              </a:spcBef>
              <a:spcAft>
                <a:spcPts val="0"/>
              </a:spcAft>
              <a:buClrTx/>
              <a:buSzTx/>
              <a:buFont typeface="System Font Regular"/>
              <a:buChar char="▸"/>
              <a:tabLst/>
              <a:defRPr/>
            </a:pPr>
            <a:r>
              <a:rPr kumimoji="0" lang="en-US" sz="1200" b="0" i="0" u="none" strike="noStrike" kern="1200" cap="none" spc="0" normalizeH="0" baseline="0" noProof="0">
                <a:ln>
                  <a:noFill/>
                </a:ln>
                <a:solidFill>
                  <a:srgbClr val="000000"/>
                </a:solidFill>
                <a:effectLst/>
                <a:uLnTx/>
                <a:uFillTx/>
                <a:latin typeface="Calibri"/>
                <a:ea typeface="Calibri" panose="020F0502020204030204" pitchFamily="34" charset="0"/>
                <a:cs typeface="Arial" panose="020B0604020202020204" pitchFamily="34" charset="0"/>
              </a:rPr>
              <a:t>University of Illinois</a:t>
            </a:r>
          </a:p>
          <a:p>
            <a:pPr marL="171450" marR="0" lvl="0" indent="-171450" algn="l" defTabSz="914400" rtl="0" eaLnBrk="0" fontAlgn="base" latinLnBrk="0" hangingPunct="0">
              <a:lnSpc>
                <a:spcPct val="100000"/>
              </a:lnSpc>
              <a:spcBef>
                <a:spcPts val="0"/>
              </a:spcBef>
              <a:spcAft>
                <a:spcPts val="0"/>
              </a:spcAft>
              <a:buClrTx/>
              <a:buSzTx/>
              <a:buFont typeface="System Font Regular"/>
              <a:buChar char="▸"/>
              <a:tabLst/>
              <a:defRPr/>
            </a:pPr>
            <a:r>
              <a:rPr kumimoji="0" lang="en-US" sz="1200" b="0" i="0" u="none" strike="noStrike" kern="1200" cap="none" spc="0" normalizeH="0" baseline="0" noProof="0">
                <a:ln>
                  <a:noFill/>
                </a:ln>
                <a:solidFill>
                  <a:srgbClr val="000000"/>
                </a:solidFill>
                <a:effectLst/>
                <a:uLnTx/>
                <a:uFillTx/>
                <a:latin typeface="Calibri"/>
                <a:ea typeface="Calibri" panose="020F0502020204030204" pitchFamily="34" charset="0"/>
                <a:cs typeface="Arial" panose="020B0604020202020204" pitchFamily="34" charset="0"/>
              </a:rPr>
              <a:t>University of Michigan</a:t>
            </a:r>
          </a:p>
          <a:p>
            <a:pPr marL="171450" marR="0" lvl="0" indent="-171450" algn="l" defTabSz="914400" rtl="0" eaLnBrk="0" fontAlgn="base" latinLnBrk="0" hangingPunct="0">
              <a:lnSpc>
                <a:spcPct val="100000"/>
              </a:lnSpc>
              <a:spcBef>
                <a:spcPts val="0"/>
              </a:spcBef>
              <a:spcAft>
                <a:spcPts val="0"/>
              </a:spcAft>
              <a:buClrTx/>
              <a:buSzTx/>
              <a:buFont typeface="System Font Regular"/>
              <a:buChar char="▸"/>
              <a:tabLst/>
              <a:defRPr/>
            </a:pPr>
            <a:r>
              <a:rPr kumimoji="0" lang="en-US" sz="1200" b="0" i="0" u="none" strike="noStrike" kern="1200" cap="none" spc="0" normalizeH="0" baseline="0" noProof="0">
                <a:ln>
                  <a:noFill/>
                </a:ln>
                <a:solidFill>
                  <a:srgbClr val="000000"/>
                </a:solidFill>
                <a:effectLst/>
                <a:uLnTx/>
                <a:uFillTx/>
                <a:latin typeface="Calibri"/>
                <a:ea typeface="Calibri" panose="020F0502020204030204" pitchFamily="34" charset="0"/>
                <a:cs typeface="Arial" panose="020B0604020202020204" pitchFamily="34" charset="0"/>
              </a:rPr>
              <a:t>University of Nottingham</a:t>
            </a:r>
          </a:p>
          <a:p>
            <a:pPr marL="171450" marR="0" lvl="0" indent="-171450" algn="l" defTabSz="914400" rtl="0" eaLnBrk="0" fontAlgn="base" latinLnBrk="0" hangingPunct="0">
              <a:lnSpc>
                <a:spcPct val="100000"/>
              </a:lnSpc>
              <a:spcBef>
                <a:spcPts val="0"/>
              </a:spcBef>
              <a:spcAft>
                <a:spcPts val="0"/>
              </a:spcAft>
              <a:buClrTx/>
              <a:buSzTx/>
              <a:buFont typeface="System Font Regular"/>
              <a:buChar char="▸"/>
              <a:tabLst/>
              <a:defRPr/>
            </a:pPr>
            <a:r>
              <a:rPr kumimoji="0" lang="en-US" sz="1200" b="0" i="0" u="none" strike="noStrike" kern="1200" cap="none" spc="0" normalizeH="0" baseline="0" noProof="0">
                <a:ln>
                  <a:noFill/>
                </a:ln>
                <a:solidFill>
                  <a:srgbClr val="000000"/>
                </a:solidFill>
                <a:effectLst/>
                <a:uLnTx/>
                <a:uFillTx/>
                <a:latin typeface="Calibri"/>
                <a:ea typeface="Calibri" panose="020F0502020204030204" pitchFamily="34" charset="0"/>
                <a:cs typeface="Arial" panose="020B0604020202020204" pitchFamily="34" charset="0"/>
              </a:rPr>
              <a:t>University of Oklahoma</a:t>
            </a:r>
          </a:p>
          <a:p>
            <a:pPr marL="171450" marR="0" lvl="0" indent="-171450" algn="l" defTabSz="914400" rtl="0" eaLnBrk="0" fontAlgn="base" latinLnBrk="0" hangingPunct="0">
              <a:lnSpc>
                <a:spcPct val="100000"/>
              </a:lnSpc>
              <a:spcBef>
                <a:spcPts val="0"/>
              </a:spcBef>
              <a:spcAft>
                <a:spcPts val="0"/>
              </a:spcAft>
              <a:buClrTx/>
              <a:buSzTx/>
              <a:buFont typeface="System Font Regular"/>
              <a:buChar char="▸"/>
              <a:tabLst/>
              <a:defRPr/>
            </a:pPr>
            <a:r>
              <a:rPr kumimoji="0" lang="en-US" sz="1200" b="0" i="0" u="none" strike="noStrike" kern="1200" cap="none" spc="0" normalizeH="0" baseline="0" noProof="0">
                <a:ln>
                  <a:noFill/>
                </a:ln>
                <a:solidFill>
                  <a:srgbClr val="000000"/>
                </a:solidFill>
                <a:effectLst/>
                <a:uLnTx/>
                <a:uFillTx/>
                <a:latin typeface="Calibri"/>
                <a:ea typeface="Calibri" panose="020F0502020204030204" pitchFamily="34" charset="0"/>
                <a:cs typeface="Arial" panose="020B0604020202020204" pitchFamily="34" charset="0"/>
              </a:rPr>
              <a:t>University of Reading </a:t>
            </a:r>
          </a:p>
          <a:p>
            <a:pPr marL="171450" marR="0" lvl="0" indent="-171450" algn="l" defTabSz="914400" rtl="0" eaLnBrk="0" fontAlgn="base" latinLnBrk="0" hangingPunct="0">
              <a:lnSpc>
                <a:spcPct val="100000"/>
              </a:lnSpc>
              <a:spcBef>
                <a:spcPts val="0"/>
              </a:spcBef>
              <a:spcAft>
                <a:spcPts val="0"/>
              </a:spcAft>
              <a:buClrTx/>
              <a:buSzTx/>
              <a:buFont typeface="System Font Regular"/>
              <a:buChar char="▸"/>
              <a:tabLst/>
              <a:defRPr/>
            </a:pPr>
            <a:r>
              <a:rPr kumimoji="0" lang="en-US" sz="1200" b="0" i="0" u="none" strike="noStrike" kern="1200" cap="none" spc="0" normalizeH="0" baseline="0" noProof="0">
                <a:ln>
                  <a:noFill/>
                </a:ln>
                <a:solidFill>
                  <a:srgbClr val="000000"/>
                </a:solidFill>
                <a:effectLst/>
                <a:uLnTx/>
                <a:uFillTx/>
                <a:latin typeface="Calibri"/>
                <a:ea typeface="Calibri" panose="020F0502020204030204" pitchFamily="34" charset="0"/>
                <a:cs typeface="Arial" panose="020B0604020202020204" pitchFamily="34" charset="0"/>
              </a:rPr>
              <a:t>University of Saskatchewan </a:t>
            </a:r>
          </a:p>
          <a:p>
            <a:pPr marL="171450" marR="0" lvl="0" indent="-171450" algn="l" defTabSz="914400" rtl="0" eaLnBrk="0" fontAlgn="base" latinLnBrk="0" hangingPunct="0">
              <a:lnSpc>
                <a:spcPct val="100000"/>
              </a:lnSpc>
              <a:spcBef>
                <a:spcPts val="0"/>
              </a:spcBef>
              <a:spcAft>
                <a:spcPts val="0"/>
              </a:spcAft>
              <a:buClrTx/>
              <a:buSzTx/>
              <a:buFont typeface="System Font Regular"/>
              <a:buChar char="▸"/>
              <a:tabLst/>
              <a:defRPr/>
            </a:pPr>
            <a:r>
              <a:rPr kumimoji="0" lang="en-US" sz="1200" b="0" i="0" u="none" strike="noStrike" kern="1200" cap="none" spc="0" normalizeH="0" baseline="0" noProof="0">
                <a:ln>
                  <a:noFill/>
                </a:ln>
                <a:solidFill>
                  <a:srgbClr val="000000"/>
                </a:solidFill>
                <a:effectLst/>
                <a:uLnTx/>
                <a:uFillTx/>
                <a:latin typeface="Calibri"/>
                <a:ea typeface="Calibri" panose="020F0502020204030204" pitchFamily="34" charset="0"/>
                <a:cs typeface="Arial" panose="020B0604020202020204" pitchFamily="34" charset="0"/>
              </a:rPr>
              <a:t>University of Toronto</a:t>
            </a:r>
          </a:p>
          <a:p>
            <a:pPr marL="171450" marR="0" lvl="0" indent="-171450" algn="l" defTabSz="914400" rtl="0" eaLnBrk="0" fontAlgn="base" latinLnBrk="0" hangingPunct="0">
              <a:lnSpc>
                <a:spcPct val="100000"/>
              </a:lnSpc>
              <a:spcBef>
                <a:spcPts val="0"/>
              </a:spcBef>
              <a:spcAft>
                <a:spcPts val="0"/>
              </a:spcAft>
              <a:buClrTx/>
              <a:buSzTx/>
              <a:buFont typeface="System Font Regular"/>
              <a:buChar char="▸"/>
              <a:tabLst/>
              <a:defRPr/>
            </a:pPr>
            <a:r>
              <a:rPr kumimoji="0" lang="en-US" sz="1200" b="0" i="0" u="none" strike="noStrike" kern="1200" cap="none" spc="0" normalizeH="0" baseline="0" noProof="0">
                <a:ln>
                  <a:noFill/>
                </a:ln>
                <a:solidFill>
                  <a:srgbClr val="000000"/>
                </a:solidFill>
                <a:effectLst/>
                <a:uLnTx/>
                <a:uFillTx/>
                <a:latin typeface="Calibri"/>
                <a:ea typeface="Calibri" panose="020F0502020204030204" pitchFamily="34" charset="0"/>
                <a:cs typeface="Arial" panose="020B0604020202020204" pitchFamily="34" charset="0"/>
              </a:rPr>
              <a:t>Verdantas</a:t>
            </a:r>
          </a:p>
        </p:txBody>
      </p:sp>
      <p:sp>
        <p:nvSpPr>
          <p:cNvPr id="4" name="TextBox 3">
            <a:extLst>
              <a:ext uri="{FF2B5EF4-FFF2-40B4-BE49-F238E27FC236}">
                <a16:creationId xmlns:a16="http://schemas.microsoft.com/office/drawing/2014/main" id="{6A0D85EA-DC2E-47AB-C62B-240416F8D009}"/>
              </a:ext>
            </a:extLst>
          </p:cNvPr>
          <p:cNvSpPr txBox="1"/>
          <p:nvPr/>
        </p:nvSpPr>
        <p:spPr>
          <a:xfrm>
            <a:off x="7552748" y="4528890"/>
            <a:ext cx="4143984" cy="646331"/>
          </a:xfrm>
          <a:prstGeom prst="rect">
            <a:avLst/>
          </a:prstGeom>
          <a:solidFill>
            <a:srgbClr val="1C97F5"/>
          </a:solidFill>
        </p:spPr>
        <p:txBody>
          <a:bodyPr wrap="square" rtlCol="0">
            <a:spAutoFit/>
          </a:bodyPr>
          <a:lstStyle/>
          <a:p>
            <a:pPr marL="0" marR="0" lvl="0" indent="0" algn="ctr" defTabSz="914400" rtl="0" eaLnBrk="0" fontAlgn="base" latinLnBrk="0" hangingPunct="0">
              <a:lnSpc>
                <a:spcPct val="100000"/>
              </a:lnSpc>
              <a:spcBef>
                <a:spcPct val="50000"/>
              </a:spcBef>
              <a:spcAft>
                <a:spcPct val="0"/>
              </a:spcAft>
              <a:buClrTx/>
              <a:buSzTx/>
              <a:buFontTx/>
              <a:buNone/>
              <a:tabLst/>
              <a:defRPr/>
            </a:pPr>
            <a:r>
              <a:rPr kumimoji="0" lang="en-US" sz="1800" b="1" i="0" u="none" strike="noStrike" kern="1200" cap="none" spc="0" normalizeH="0" baseline="0" noProof="0">
                <a:ln>
                  <a:noFill/>
                </a:ln>
                <a:solidFill>
                  <a:srgbClr val="FFFFFF"/>
                </a:solidFill>
                <a:effectLst/>
                <a:uLnTx/>
                <a:uFillTx/>
                <a:latin typeface="Calibri"/>
                <a:ea typeface="+mn-ea"/>
                <a:cs typeface="Arial" panose="020B0604020202020204" pitchFamily="34" charset="0"/>
              </a:rPr>
              <a:t>Embracing a ‘Big-Tent’ Approach to Framework Development</a:t>
            </a:r>
          </a:p>
        </p:txBody>
      </p:sp>
      <p:grpSp>
        <p:nvGrpSpPr>
          <p:cNvPr id="6" name="Group 5">
            <a:extLst>
              <a:ext uri="{FF2B5EF4-FFF2-40B4-BE49-F238E27FC236}">
                <a16:creationId xmlns:a16="http://schemas.microsoft.com/office/drawing/2014/main" id="{F942D71A-C38D-5B77-54D8-4D1F8A768BA3}"/>
              </a:ext>
            </a:extLst>
          </p:cNvPr>
          <p:cNvGrpSpPr/>
          <p:nvPr/>
        </p:nvGrpSpPr>
        <p:grpSpPr>
          <a:xfrm>
            <a:off x="7251341" y="1415800"/>
            <a:ext cx="4734046" cy="2658489"/>
            <a:chOff x="339407" y="3982817"/>
            <a:chExt cx="6010595" cy="2017933"/>
          </a:xfrm>
        </p:grpSpPr>
        <p:sp>
          <p:nvSpPr>
            <p:cNvPr id="7" name="Rectangle 6">
              <a:extLst>
                <a:ext uri="{FF2B5EF4-FFF2-40B4-BE49-F238E27FC236}">
                  <a16:creationId xmlns:a16="http://schemas.microsoft.com/office/drawing/2014/main" id="{1F302CAA-1604-B8B1-FD1C-DA47468CA3BA}"/>
                </a:ext>
              </a:extLst>
            </p:cNvPr>
            <p:cNvSpPr/>
            <p:nvPr/>
          </p:nvSpPr>
          <p:spPr bwMode="auto">
            <a:xfrm>
              <a:off x="673100" y="4264191"/>
              <a:ext cx="5359400" cy="883529"/>
            </a:xfrm>
            <a:prstGeom prst="rect">
              <a:avLst/>
            </a:prstGeom>
            <a:solidFill>
              <a:srgbClr val="26C5F8"/>
            </a:solidFill>
            <a:ln w="9525" cap="flat" cmpd="sng" algn="ctr">
              <a:solidFill>
                <a:srgbClr val="26C5F8"/>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0" fontAlgn="base" latinLnBrk="0" hangingPunct="0">
                <a:lnSpc>
                  <a:spcPct val="100000"/>
                </a:lnSpc>
                <a:spcBef>
                  <a:spcPts val="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Calibri"/>
                <a:ea typeface="+mn-ea"/>
                <a:cs typeface="+mn-cs"/>
              </a:endParaRPr>
            </a:p>
          </p:txBody>
        </p:sp>
        <p:sp>
          <p:nvSpPr>
            <p:cNvPr id="8" name="Rectangle 7">
              <a:extLst>
                <a:ext uri="{FF2B5EF4-FFF2-40B4-BE49-F238E27FC236}">
                  <a16:creationId xmlns:a16="http://schemas.microsoft.com/office/drawing/2014/main" id="{FE22FCEA-68F6-70F5-C4FB-CD2A324001AA}"/>
                </a:ext>
              </a:extLst>
            </p:cNvPr>
            <p:cNvSpPr/>
            <p:nvPr/>
          </p:nvSpPr>
          <p:spPr bwMode="auto">
            <a:xfrm>
              <a:off x="923607" y="3982817"/>
              <a:ext cx="1418531" cy="627560"/>
            </a:xfrm>
            <a:prstGeom prst="rect">
              <a:avLst/>
            </a:prstGeom>
            <a:solidFill>
              <a:srgbClr val="0070C0"/>
            </a:solidFill>
            <a:ln w="9525" cap="flat" cmpd="sng" algn="ctr">
              <a:solidFill>
                <a:srgbClr val="0070C0"/>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0" fontAlgn="base" latinLnBrk="0" hangingPunct="0">
                <a:lnSpc>
                  <a:spcPct val="100000"/>
                </a:lnSpc>
                <a:spcBef>
                  <a:spcPts val="0"/>
                </a:spcBef>
                <a:spcAft>
                  <a:spcPct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Calibri"/>
                  <a:ea typeface="+mn-ea"/>
                  <a:cs typeface="Arial" panose="020B0604020202020204" pitchFamily="34" charset="0"/>
                </a:rPr>
                <a:t>Consultants</a:t>
              </a:r>
            </a:p>
          </p:txBody>
        </p:sp>
        <p:sp>
          <p:nvSpPr>
            <p:cNvPr id="9" name="Rectangle 8">
              <a:extLst>
                <a:ext uri="{FF2B5EF4-FFF2-40B4-BE49-F238E27FC236}">
                  <a16:creationId xmlns:a16="http://schemas.microsoft.com/office/drawing/2014/main" id="{9CFDEEF6-3E0C-BD91-2013-0DD10171C572}"/>
                </a:ext>
              </a:extLst>
            </p:cNvPr>
            <p:cNvSpPr/>
            <p:nvPr/>
          </p:nvSpPr>
          <p:spPr bwMode="auto">
            <a:xfrm>
              <a:off x="2650491" y="3982817"/>
              <a:ext cx="1418531" cy="627560"/>
            </a:xfrm>
            <a:prstGeom prst="rect">
              <a:avLst/>
            </a:prstGeom>
            <a:solidFill>
              <a:srgbClr val="0070C0"/>
            </a:solidFill>
            <a:ln w="9525" cap="flat" cmpd="sng" algn="ctr">
              <a:solidFill>
                <a:srgbClr val="0070C0"/>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0" fontAlgn="base" latinLnBrk="0" hangingPunct="0">
                <a:lnSpc>
                  <a:spcPct val="100000"/>
                </a:lnSpc>
                <a:spcBef>
                  <a:spcPts val="0"/>
                </a:spcBef>
                <a:spcAft>
                  <a:spcPct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Calibri"/>
                  <a:ea typeface="+mn-ea"/>
                  <a:cs typeface="Arial" panose="020B0604020202020204" pitchFamily="34" charset="0"/>
                </a:rPr>
                <a:t>Finance and Insurance</a:t>
              </a:r>
            </a:p>
          </p:txBody>
        </p:sp>
        <p:sp>
          <p:nvSpPr>
            <p:cNvPr id="10" name="Rectangle 9">
              <a:extLst>
                <a:ext uri="{FF2B5EF4-FFF2-40B4-BE49-F238E27FC236}">
                  <a16:creationId xmlns:a16="http://schemas.microsoft.com/office/drawing/2014/main" id="{6DABFC40-8C69-B250-9673-4FB48255B18B}"/>
                </a:ext>
              </a:extLst>
            </p:cNvPr>
            <p:cNvSpPr/>
            <p:nvPr/>
          </p:nvSpPr>
          <p:spPr bwMode="auto">
            <a:xfrm>
              <a:off x="4377374" y="3982817"/>
              <a:ext cx="1418531" cy="627560"/>
            </a:xfrm>
            <a:prstGeom prst="rect">
              <a:avLst/>
            </a:prstGeom>
            <a:solidFill>
              <a:srgbClr val="0070C0"/>
            </a:solidFill>
            <a:ln w="9525" cap="flat" cmpd="sng" algn="ctr">
              <a:solidFill>
                <a:srgbClr val="0070C0"/>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0" fontAlgn="base" latinLnBrk="0" hangingPunct="0">
                <a:lnSpc>
                  <a:spcPct val="100000"/>
                </a:lnSpc>
                <a:spcBef>
                  <a:spcPts val="0"/>
                </a:spcBef>
                <a:spcAft>
                  <a:spcPct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Calibri"/>
                  <a:ea typeface="+mn-ea"/>
                  <a:cs typeface="Arial" panose="020B0604020202020204" pitchFamily="34" charset="0"/>
                </a:rPr>
                <a:t>ESG and Disclosure</a:t>
              </a:r>
            </a:p>
          </p:txBody>
        </p:sp>
        <p:sp>
          <p:nvSpPr>
            <p:cNvPr id="11" name="Rectangle 10">
              <a:extLst>
                <a:ext uri="{FF2B5EF4-FFF2-40B4-BE49-F238E27FC236}">
                  <a16:creationId xmlns:a16="http://schemas.microsoft.com/office/drawing/2014/main" id="{CFA5BDF0-F52F-6CE7-8290-7EED485DDD26}"/>
                </a:ext>
              </a:extLst>
            </p:cNvPr>
            <p:cNvSpPr/>
            <p:nvPr/>
          </p:nvSpPr>
          <p:spPr bwMode="auto">
            <a:xfrm>
              <a:off x="923607" y="4687542"/>
              <a:ext cx="1418531" cy="627560"/>
            </a:xfrm>
            <a:prstGeom prst="rect">
              <a:avLst/>
            </a:prstGeom>
            <a:solidFill>
              <a:srgbClr val="0070C0"/>
            </a:solidFill>
            <a:ln w="9525" cap="flat" cmpd="sng" algn="ctr">
              <a:solidFill>
                <a:srgbClr val="0070C0"/>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0" fontAlgn="base" latinLnBrk="0" hangingPunct="0">
                <a:lnSpc>
                  <a:spcPct val="100000"/>
                </a:lnSpc>
                <a:spcBef>
                  <a:spcPts val="0"/>
                </a:spcBef>
                <a:spcAft>
                  <a:spcPct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Calibri"/>
                  <a:ea typeface="+mn-ea"/>
                  <a:cs typeface="Arial" panose="020B0604020202020204" pitchFamily="34" charset="0"/>
                </a:rPr>
                <a:t>Environ. NGOs</a:t>
              </a:r>
            </a:p>
          </p:txBody>
        </p:sp>
        <p:sp>
          <p:nvSpPr>
            <p:cNvPr id="12" name="Rectangle 11">
              <a:extLst>
                <a:ext uri="{FF2B5EF4-FFF2-40B4-BE49-F238E27FC236}">
                  <a16:creationId xmlns:a16="http://schemas.microsoft.com/office/drawing/2014/main" id="{9E82448D-C326-B3E1-765A-A88A058BB1B1}"/>
                </a:ext>
              </a:extLst>
            </p:cNvPr>
            <p:cNvSpPr/>
            <p:nvPr/>
          </p:nvSpPr>
          <p:spPr bwMode="auto">
            <a:xfrm>
              <a:off x="2650491" y="4687542"/>
              <a:ext cx="1418531" cy="627560"/>
            </a:xfrm>
            <a:prstGeom prst="rect">
              <a:avLst/>
            </a:prstGeom>
            <a:solidFill>
              <a:srgbClr val="0070C0"/>
            </a:solidFill>
            <a:ln w="9525" cap="flat" cmpd="sng" algn="ctr">
              <a:solidFill>
                <a:srgbClr val="0070C0"/>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0" fontAlgn="base" latinLnBrk="0" hangingPunct="0">
                <a:lnSpc>
                  <a:spcPct val="100000"/>
                </a:lnSpc>
                <a:spcBef>
                  <a:spcPts val="0"/>
                </a:spcBef>
                <a:spcAft>
                  <a:spcPct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Calibri"/>
                  <a:ea typeface="+mn-ea"/>
                  <a:cs typeface="Arial" panose="020B0604020202020204" pitchFamily="34" charset="0"/>
                </a:rPr>
                <a:t>Academia/ Research Orgs</a:t>
              </a:r>
            </a:p>
          </p:txBody>
        </p:sp>
        <p:sp>
          <p:nvSpPr>
            <p:cNvPr id="14" name="Rectangle 13">
              <a:extLst>
                <a:ext uri="{FF2B5EF4-FFF2-40B4-BE49-F238E27FC236}">
                  <a16:creationId xmlns:a16="http://schemas.microsoft.com/office/drawing/2014/main" id="{E80968A2-EB54-7EF1-C699-73AC31EB4E09}"/>
                </a:ext>
              </a:extLst>
            </p:cNvPr>
            <p:cNvSpPr/>
            <p:nvPr/>
          </p:nvSpPr>
          <p:spPr bwMode="auto">
            <a:xfrm>
              <a:off x="4377374" y="4687542"/>
              <a:ext cx="1418531" cy="627560"/>
            </a:xfrm>
            <a:prstGeom prst="rect">
              <a:avLst/>
            </a:prstGeom>
            <a:solidFill>
              <a:srgbClr val="0070C0"/>
            </a:solidFill>
            <a:ln w="9525" cap="flat" cmpd="sng" algn="ctr">
              <a:solidFill>
                <a:srgbClr val="0070C0"/>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0" fontAlgn="base" latinLnBrk="0" hangingPunct="0">
                <a:lnSpc>
                  <a:spcPct val="100000"/>
                </a:lnSpc>
                <a:spcBef>
                  <a:spcPts val="0"/>
                </a:spcBef>
                <a:spcAft>
                  <a:spcPct val="0"/>
                </a:spcAft>
                <a:buClrTx/>
                <a:buSzTx/>
                <a:buFontTx/>
                <a:buNone/>
                <a:tabLst/>
                <a:defRPr/>
              </a:pPr>
              <a:r>
                <a:rPr kumimoji="0" lang="en-US" sz="1200" b="0" i="0" u="none" strike="noStrike" kern="1200" cap="none" spc="0" normalizeH="0" baseline="0" noProof="0">
                  <a:ln>
                    <a:noFill/>
                  </a:ln>
                  <a:solidFill>
                    <a:srgbClr val="FFFFFF"/>
                  </a:solidFill>
                  <a:effectLst/>
                  <a:uLnTx/>
                  <a:uFillTx/>
                  <a:latin typeface="Calibri"/>
                  <a:ea typeface="+mn-ea"/>
                  <a:cs typeface="Arial" panose="020B0604020202020204" pitchFamily="34" charset="0"/>
                </a:rPr>
                <a:t>Industry Groups</a:t>
              </a:r>
            </a:p>
          </p:txBody>
        </p:sp>
        <p:sp>
          <p:nvSpPr>
            <p:cNvPr id="26" name="Rectangle 25">
              <a:extLst>
                <a:ext uri="{FF2B5EF4-FFF2-40B4-BE49-F238E27FC236}">
                  <a16:creationId xmlns:a16="http://schemas.microsoft.com/office/drawing/2014/main" id="{46DF0C45-E10A-AAE0-DF12-58DB262F9AF6}"/>
                </a:ext>
              </a:extLst>
            </p:cNvPr>
            <p:cNvSpPr/>
            <p:nvPr/>
          </p:nvSpPr>
          <p:spPr bwMode="auto">
            <a:xfrm>
              <a:off x="339407" y="5426981"/>
              <a:ext cx="1794828" cy="573769"/>
            </a:xfrm>
            <a:prstGeom prst="rect">
              <a:avLst/>
            </a:prstGeom>
            <a:solidFill>
              <a:srgbClr val="002060"/>
            </a:solidFill>
            <a:ln w="9525" cap="flat" cmpd="sng" algn="ctr">
              <a:solidFill>
                <a:srgbClr val="002060"/>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0" fontAlgn="base" latinLnBrk="0" hangingPunct="0">
                <a:lnSpc>
                  <a:spcPct val="100000"/>
                </a:lnSpc>
                <a:spcBef>
                  <a:spcPts val="0"/>
                </a:spcBef>
                <a:spcAft>
                  <a:spcPct val="0"/>
                </a:spcAft>
                <a:buClrTx/>
                <a:buSzTx/>
                <a:buFontTx/>
                <a:buNone/>
                <a:tabLst/>
                <a:defRPr/>
              </a:pPr>
              <a:r>
                <a:rPr kumimoji="0" lang="en-US" sz="1400" b="0" i="0" u="none" strike="noStrike" kern="1200" cap="none" spc="0" normalizeH="0" baseline="0" noProof="0">
                  <a:ln>
                    <a:noFill/>
                  </a:ln>
                  <a:solidFill>
                    <a:srgbClr val="FFFFFF"/>
                  </a:solidFill>
                  <a:effectLst/>
                  <a:uLnTx/>
                  <a:uFillTx/>
                  <a:latin typeface="Calibri"/>
                  <a:ea typeface="+mn-ea"/>
                  <a:cs typeface="Arial" panose="020B0604020202020204" pitchFamily="34" charset="0"/>
                </a:rPr>
                <a:t>National Laboratories</a:t>
              </a:r>
            </a:p>
          </p:txBody>
        </p:sp>
        <p:sp>
          <p:nvSpPr>
            <p:cNvPr id="27" name="Rectangle 26">
              <a:extLst>
                <a:ext uri="{FF2B5EF4-FFF2-40B4-BE49-F238E27FC236}">
                  <a16:creationId xmlns:a16="http://schemas.microsoft.com/office/drawing/2014/main" id="{F9FB18B8-D184-190F-9883-0F3569E6B90A}"/>
                </a:ext>
              </a:extLst>
            </p:cNvPr>
            <p:cNvSpPr/>
            <p:nvPr/>
          </p:nvSpPr>
          <p:spPr bwMode="auto">
            <a:xfrm>
              <a:off x="2447290" y="5426981"/>
              <a:ext cx="1794828" cy="573769"/>
            </a:xfrm>
            <a:prstGeom prst="rect">
              <a:avLst/>
            </a:prstGeom>
            <a:solidFill>
              <a:srgbClr val="002060"/>
            </a:solidFill>
            <a:ln w="9525" cap="flat" cmpd="sng" algn="ctr">
              <a:solidFill>
                <a:srgbClr val="002060"/>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0" fontAlgn="base" latinLnBrk="0" hangingPunct="0">
                <a:lnSpc>
                  <a:spcPct val="100000"/>
                </a:lnSpc>
                <a:spcBef>
                  <a:spcPts val="0"/>
                </a:spcBef>
                <a:spcAft>
                  <a:spcPct val="0"/>
                </a:spcAft>
                <a:buClrTx/>
                <a:buSzTx/>
                <a:buFontTx/>
                <a:buNone/>
                <a:tabLst/>
                <a:defRPr/>
              </a:pPr>
              <a:r>
                <a:rPr kumimoji="0" lang="en-US" sz="1400" b="0" i="0" u="none" strike="noStrike" kern="1200" cap="none" spc="0" normalizeH="0" baseline="0" noProof="0">
                  <a:ln>
                    <a:noFill/>
                  </a:ln>
                  <a:solidFill>
                    <a:srgbClr val="FFFFFF"/>
                  </a:solidFill>
                  <a:effectLst/>
                  <a:uLnTx/>
                  <a:uFillTx/>
                  <a:latin typeface="Calibri"/>
                  <a:ea typeface="+mn-ea"/>
                  <a:cs typeface="Arial" panose="020B0604020202020204" pitchFamily="34" charset="0"/>
                </a:rPr>
                <a:t>Regulators and Policy Makers</a:t>
              </a:r>
            </a:p>
          </p:txBody>
        </p:sp>
        <p:sp>
          <p:nvSpPr>
            <p:cNvPr id="28" name="Rectangle 27">
              <a:extLst>
                <a:ext uri="{FF2B5EF4-FFF2-40B4-BE49-F238E27FC236}">
                  <a16:creationId xmlns:a16="http://schemas.microsoft.com/office/drawing/2014/main" id="{418B1C93-E4A4-E068-478F-C81D43D51AA4}"/>
                </a:ext>
              </a:extLst>
            </p:cNvPr>
            <p:cNvSpPr/>
            <p:nvPr/>
          </p:nvSpPr>
          <p:spPr bwMode="auto">
            <a:xfrm>
              <a:off x="4555174" y="5426981"/>
              <a:ext cx="1794828" cy="573769"/>
            </a:xfrm>
            <a:prstGeom prst="rect">
              <a:avLst/>
            </a:prstGeom>
            <a:solidFill>
              <a:srgbClr val="002060"/>
            </a:solidFill>
            <a:ln w="9525" cap="flat" cmpd="sng" algn="ctr">
              <a:solidFill>
                <a:srgbClr val="002060"/>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0" fontAlgn="base" latinLnBrk="0" hangingPunct="0">
                <a:lnSpc>
                  <a:spcPct val="100000"/>
                </a:lnSpc>
                <a:spcBef>
                  <a:spcPts val="0"/>
                </a:spcBef>
                <a:spcAft>
                  <a:spcPct val="0"/>
                </a:spcAft>
                <a:buClrTx/>
                <a:buSzTx/>
                <a:buFontTx/>
                <a:buNone/>
                <a:tabLst/>
                <a:defRPr/>
              </a:pPr>
              <a:r>
                <a:rPr kumimoji="0" lang="en-US" sz="1400" b="0" i="0" u="none" strike="noStrike" kern="1200" cap="none" spc="0" normalizeH="0" baseline="0" noProof="0">
                  <a:ln>
                    <a:noFill/>
                  </a:ln>
                  <a:solidFill>
                    <a:srgbClr val="FFFFFF"/>
                  </a:solidFill>
                  <a:effectLst/>
                  <a:uLnTx/>
                  <a:uFillTx/>
                  <a:latin typeface="Calibri"/>
                  <a:ea typeface="+mn-ea"/>
                  <a:cs typeface="Arial" panose="020B0604020202020204" pitchFamily="34" charset="0"/>
                </a:rPr>
                <a:t>Codes and Standards Bodies</a:t>
              </a:r>
            </a:p>
          </p:txBody>
        </p:sp>
      </p:grpSp>
      <p:sp>
        <p:nvSpPr>
          <p:cNvPr id="29" name="Title 1">
            <a:extLst>
              <a:ext uri="{FF2B5EF4-FFF2-40B4-BE49-F238E27FC236}">
                <a16:creationId xmlns:a16="http://schemas.microsoft.com/office/drawing/2014/main" id="{DF3D0A99-43FA-0155-2DD6-BFEE9A2145CC}"/>
              </a:ext>
            </a:extLst>
          </p:cNvPr>
          <p:cNvSpPr>
            <a:spLocks noGrp="1"/>
          </p:cNvSpPr>
          <p:nvPr>
            <p:ph type="title"/>
          </p:nvPr>
        </p:nvSpPr>
        <p:spPr/>
        <p:txBody>
          <a:bodyPr/>
          <a:lstStyle/>
          <a:p>
            <a:r>
              <a:rPr lang="en-US">
                <a:cs typeface="Arial" panose="020B0604020202020204" pitchFamily="34" charset="0"/>
              </a:rPr>
              <a:t>Climate READi Affinity Group (CRAG)</a:t>
            </a:r>
            <a:endParaRPr lang="en-US"/>
          </a:p>
        </p:txBody>
      </p:sp>
    </p:spTree>
    <p:extLst>
      <p:ext uri="{BB962C8B-B14F-4D97-AF65-F5344CB8AC3E}">
        <p14:creationId xmlns:p14="http://schemas.microsoft.com/office/powerpoint/2010/main" val="23759242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DDD5920-923A-6A32-7661-1129CBFFBD74}"/>
              </a:ext>
            </a:extLst>
          </p:cNvPr>
          <p:cNvSpPr>
            <a:spLocks noGrp="1"/>
          </p:cNvSpPr>
          <p:nvPr>
            <p:ph type="title"/>
          </p:nvPr>
        </p:nvSpPr>
        <p:spPr/>
        <p:txBody>
          <a:bodyPr/>
          <a:lstStyle/>
          <a:p>
            <a:r>
              <a:rPr lang="en-US"/>
              <a:t>Climate 101 Training Presentations</a:t>
            </a:r>
          </a:p>
        </p:txBody>
      </p:sp>
      <p:sp>
        <p:nvSpPr>
          <p:cNvPr id="5" name="Content Placeholder 4">
            <a:extLst>
              <a:ext uri="{FF2B5EF4-FFF2-40B4-BE49-F238E27FC236}">
                <a16:creationId xmlns:a16="http://schemas.microsoft.com/office/drawing/2014/main" id="{7FD108A4-3CA5-DC52-7DDB-E6901B0A2D81}"/>
              </a:ext>
            </a:extLst>
          </p:cNvPr>
          <p:cNvSpPr>
            <a:spLocks noGrp="1"/>
          </p:cNvSpPr>
          <p:nvPr>
            <p:ph sz="half" idx="1"/>
          </p:nvPr>
        </p:nvSpPr>
        <p:spPr/>
        <p:txBody>
          <a:bodyPr/>
          <a:lstStyle/>
          <a:p>
            <a:r>
              <a:rPr lang="en-US">
                <a:hlinkClick r:id="rId2"/>
              </a:rPr>
              <a:t>Climate Data, Models and Projections, and Extreme Events (Climate 101 Modules 1, 2 and 3)</a:t>
            </a:r>
            <a:endParaRPr lang="en-US"/>
          </a:p>
          <a:p>
            <a:endParaRPr lang="en-US"/>
          </a:p>
        </p:txBody>
      </p:sp>
      <p:sp>
        <p:nvSpPr>
          <p:cNvPr id="6" name="Content Placeholder 5">
            <a:extLst>
              <a:ext uri="{FF2B5EF4-FFF2-40B4-BE49-F238E27FC236}">
                <a16:creationId xmlns:a16="http://schemas.microsoft.com/office/drawing/2014/main" id="{F2BCAD50-1A74-B90E-5D7E-0E3775490B62}"/>
              </a:ext>
            </a:extLst>
          </p:cNvPr>
          <p:cNvSpPr>
            <a:spLocks noGrp="1"/>
          </p:cNvSpPr>
          <p:nvPr>
            <p:ph sz="half" idx="2"/>
          </p:nvPr>
        </p:nvSpPr>
        <p:spPr/>
        <p:txBody>
          <a:bodyPr/>
          <a:lstStyle/>
          <a:p>
            <a:r>
              <a:rPr lang="en-US">
                <a:hlinkClick r:id="rId3"/>
              </a:rPr>
              <a:t>Climate Hazard, Exposure, and Vulnerability Assessment (Climate 101 Modules 4, 5, and 6)</a:t>
            </a:r>
            <a:endParaRPr lang="en-US"/>
          </a:p>
        </p:txBody>
      </p:sp>
      <p:sp>
        <p:nvSpPr>
          <p:cNvPr id="14" name="Text Placeholder 13">
            <a:extLst>
              <a:ext uri="{FF2B5EF4-FFF2-40B4-BE49-F238E27FC236}">
                <a16:creationId xmlns:a16="http://schemas.microsoft.com/office/drawing/2014/main" id="{3C4A966F-844C-F13D-F9EC-7B1F44507540}"/>
              </a:ext>
            </a:extLst>
          </p:cNvPr>
          <p:cNvSpPr>
            <a:spLocks noGrp="1"/>
          </p:cNvSpPr>
          <p:nvPr>
            <p:ph type="body" sz="quarter" idx="10"/>
          </p:nvPr>
        </p:nvSpPr>
        <p:spPr/>
        <p:txBody>
          <a:bodyPr/>
          <a:lstStyle/>
          <a:p>
            <a:r>
              <a:rPr lang="en-US">
                <a:hlinkClick r:id="rId4">
                  <a:extLst>
                    <a:ext uri="{A12FA001-AC4F-418D-AE19-62706E023703}">
                      <ahyp:hlinkClr xmlns:ahyp="http://schemas.microsoft.com/office/drawing/2018/hyperlinkcolor" val="tx"/>
                    </a:ext>
                  </a:extLst>
                </a:hlinkClick>
              </a:rPr>
              <a:t>Climate READi Training (epri.com)</a:t>
            </a:r>
            <a:endParaRPr lang="en-US"/>
          </a:p>
        </p:txBody>
      </p:sp>
      <p:pic>
        <p:nvPicPr>
          <p:cNvPr id="8" name="Picture 7">
            <a:extLst>
              <a:ext uri="{FF2B5EF4-FFF2-40B4-BE49-F238E27FC236}">
                <a16:creationId xmlns:a16="http://schemas.microsoft.com/office/drawing/2014/main" id="{C0196E44-540B-E90F-8C4A-84B967AC8FF0}"/>
              </a:ext>
            </a:extLst>
          </p:cNvPr>
          <p:cNvPicPr>
            <a:picLocks noChangeAspect="1"/>
          </p:cNvPicPr>
          <p:nvPr/>
        </p:nvPicPr>
        <p:blipFill>
          <a:blip r:embed="rId5"/>
          <a:stretch>
            <a:fillRect/>
          </a:stretch>
        </p:blipFill>
        <p:spPr>
          <a:xfrm>
            <a:off x="7245803" y="2347714"/>
            <a:ext cx="3650465" cy="3504446"/>
          </a:xfrm>
          <a:prstGeom prst="rect">
            <a:avLst/>
          </a:prstGeom>
        </p:spPr>
      </p:pic>
      <p:pic>
        <p:nvPicPr>
          <p:cNvPr id="10" name="Picture 9">
            <a:extLst>
              <a:ext uri="{FF2B5EF4-FFF2-40B4-BE49-F238E27FC236}">
                <a16:creationId xmlns:a16="http://schemas.microsoft.com/office/drawing/2014/main" id="{E423E730-8705-BA1A-AF3D-1F0082D6F47F}"/>
              </a:ext>
            </a:extLst>
          </p:cNvPr>
          <p:cNvPicPr>
            <a:picLocks noChangeAspect="1"/>
          </p:cNvPicPr>
          <p:nvPr/>
        </p:nvPicPr>
        <p:blipFill>
          <a:blip r:embed="rId6"/>
          <a:stretch>
            <a:fillRect/>
          </a:stretch>
        </p:blipFill>
        <p:spPr>
          <a:xfrm>
            <a:off x="1435328" y="3645331"/>
            <a:ext cx="3883100" cy="2121740"/>
          </a:xfrm>
          <a:prstGeom prst="rect">
            <a:avLst/>
          </a:prstGeom>
        </p:spPr>
      </p:pic>
      <p:sp>
        <p:nvSpPr>
          <p:cNvPr id="11" name="TextBox 10">
            <a:extLst>
              <a:ext uri="{FF2B5EF4-FFF2-40B4-BE49-F238E27FC236}">
                <a16:creationId xmlns:a16="http://schemas.microsoft.com/office/drawing/2014/main" id="{51763FEC-FE9C-2534-BB65-C0B727E696BD}"/>
              </a:ext>
            </a:extLst>
          </p:cNvPr>
          <p:cNvSpPr txBox="1"/>
          <p:nvPr/>
        </p:nvSpPr>
        <p:spPr>
          <a:xfrm>
            <a:off x="575780" y="2499639"/>
            <a:ext cx="1611086" cy="584775"/>
          </a:xfrm>
          <a:prstGeom prst="rect">
            <a:avLst/>
          </a:prstGeom>
          <a:noFill/>
        </p:spPr>
        <p:txBody>
          <a:bodyPr wrap="square" rtlCol="0">
            <a:spAutoFit/>
          </a:bodyPr>
          <a:lstStyle/>
          <a:p>
            <a:pPr marL="0" marR="0" lvl="0" indent="0" algn="l" defTabSz="914400" rtl="0" eaLnBrk="0" fontAlgn="base" latinLnBrk="0" hangingPunct="0">
              <a:lnSpc>
                <a:spcPct val="100000"/>
              </a:lnSpc>
              <a:spcBef>
                <a:spcPts val="0"/>
              </a:spcBef>
              <a:spcAft>
                <a:spcPct val="0"/>
              </a:spcAft>
              <a:buClrTx/>
              <a:buSzTx/>
              <a:buFontTx/>
              <a:buNone/>
              <a:tabLst/>
              <a:defRPr/>
            </a:pPr>
            <a:r>
              <a:rPr kumimoji="0" lang="en-US" sz="1600" b="0" i="0" u="none" strike="noStrike" kern="1200" cap="none" spc="0" normalizeH="0" baseline="0" noProof="0">
                <a:ln>
                  <a:noFill/>
                </a:ln>
                <a:solidFill>
                  <a:srgbClr val="0043C8"/>
                </a:solidFill>
                <a:effectLst/>
                <a:uLnTx/>
                <a:uFillTx/>
                <a:latin typeface="Calibri"/>
                <a:ea typeface="+mn-ea"/>
                <a:cs typeface="+mn-cs"/>
              </a:rPr>
              <a:t>Module 1</a:t>
            </a:r>
          </a:p>
          <a:p>
            <a:pPr marL="0" marR="0" lvl="0" indent="0" algn="l" defTabSz="914400" rtl="0" eaLnBrk="0" fontAlgn="base" latinLnBrk="0" hangingPunct="0">
              <a:lnSpc>
                <a:spcPct val="100000"/>
              </a:lnSpc>
              <a:spcBef>
                <a:spcPts val="0"/>
              </a:spcBef>
              <a:spcAft>
                <a:spcPct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Calibri"/>
                <a:ea typeface="+mn-ea"/>
                <a:cs typeface="+mn-cs"/>
              </a:rPr>
              <a:t>Climate Data</a:t>
            </a:r>
          </a:p>
        </p:txBody>
      </p:sp>
      <p:sp>
        <p:nvSpPr>
          <p:cNvPr id="12" name="TextBox 11">
            <a:extLst>
              <a:ext uri="{FF2B5EF4-FFF2-40B4-BE49-F238E27FC236}">
                <a16:creationId xmlns:a16="http://schemas.microsoft.com/office/drawing/2014/main" id="{3C540D25-A8F4-54BA-EA66-DB636E97FC81}"/>
              </a:ext>
            </a:extLst>
          </p:cNvPr>
          <p:cNvSpPr txBox="1"/>
          <p:nvPr/>
        </p:nvSpPr>
        <p:spPr>
          <a:xfrm>
            <a:off x="2094548" y="2513661"/>
            <a:ext cx="2046514" cy="1077218"/>
          </a:xfrm>
          <a:prstGeom prst="rect">
            <a:avLst/>
          </a:prstGeom>
          <a:noFill/>
        </p:spPr>
        <p:txBody>
          <a:bodyPr wrap="square" rtlCol="0">
            <a:spAutoFit/>
          </a:bodyPr>
          <a:lstStyle/>
          <a:p>
            <a:pPr marL="0" marR="0" lvl="0" indent="0" algn="l" defTabSz="914400" rtl="0" eaLnBrk="0" fontAlgn="base" latinLnBrk="0" hangingPunct="0">
              <a:lnSpc>
                <a:spcPct val="100000"/>
              </a:lnSpc>
              <a:spcBef>
                <a:spcPts val="0"/>
              </a:spcBef>
              <a:spcAft>
                <a:spcPct val="0"/>
              </a:spcAft>
              <a:buClrTx/>
              <a:buSzTx/>
              <a:buFontTx/>
              <a:buNone/>
              <a:tabLst/>
              <a:defRPr/>
            </a:pPr>
            <a:r>
              <a:rPr kumimoji="0" lang="en-US" sz="1600" b="0" i="0" u="none" strike="noStrike" kern="1200" cap="none" spc="0" normalizeH="0" baseline="0" noProof="0">
                <a:ln>
                  <a:noFill/>
                </a:ln>
                <a:solidFill>
                  <a:srgbClr val="0043C8"/>
                </a:solidFill>
                <a:effectLst/>
                <a:uLnTx/>
                <a:uFillTx/>
                <a:latin typeface="Calibri"/>
                <a:ea typeface="+mn-ea"/>
                <a:cs typeface="+mn-cs"/>
              </a:rPr>
              <a:t>Module 2</a:t>
            </a:r>
          </a:p>
          <a:p>
            <a:pPr marL="0" marR="0" lvl="0" indent="0" algn="l" defTabSz="914400" rtl="0" eaLnBrk="0" fontAlgn="base" latinLnBrk="0" hangingPunct="0">
              <a:lnSpc>
                <a:spcPct val="100000"/>
              </a:lnSpc>
              <a:spcBef>
                <a:spcPts val="0"/>
              </a:spcBef>
              <a:spcAft>
                <a:spcPct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Calibri"/>
                <a:ea typeface="+mn-ea"/>
                <a:cs typeface="+mn-cs"/>
              </a:rPr>
              <a:t>Climate Models, Emission Scenarios and Projection Data</a:t>
            </a:r>
          </a:p>
        </p:txBody>
      </p:sp>
      <p:sp>
        <p:nvSpPr>
          <p:cNvPr id="13" name="TextBox 12">
            <a:extLst>
              <a:ext uri="{FF2B5EF4-FFF2-40B4-BE49-F238E27FC236}">
                <a16:creationId xmlns:a16="http://schemas.microsoft.com/office/drawing/2014/main" id="{660CDA62-98D1-F5C0-D728-BB6A95A3AD8E}"/>
              </a:ext>
            </a:extLst>
          </p:cNvPr>
          <p:cNvSpPr txBox="1"/>
          <p:nvPr/>
        </p:nvSpPr>
        <p:spPr>
          <a:xfrm>
            <a:off x="4154390" y="2498343"/>
            <a:ext cx="1802538" cy="1077218"/>
          </a:xfrm>
          <a:prstGeom prst="rect">
            <a:avLst/>
          </a:prstGeom>
          <a:noFill/>
        </p:spPr>
        <p:txBody>
          <a:bodyPr wrap="square" rtlCol="0">
            <a:spAutoFit/>
          </a:bodyPr>
          <a:lstStyle/>
          <a:p>
            <a:pPr marL="0" marR="0" lvl="0" indent="0" algn="l" defTabSz="914400" rtl="0" eaLnBrk="0" fontAlgn="base" latinLnBrk="0" hangingPunct="0">
              <a:lnSpc>
                <a:spcPct val="100000"/>
              </a:lnSpc>
              <a:spcBef>
                <a:spcPts val="0"/>
              </a:spcBef>
              <a:spcAft>
                <a:spcPct val="0"/>
              </a:spcAft>
              <a:buClrTx/>
              <a:buSzTx/>
              <a:buFontTx/>
              <a:buNone/>
              <a:tabLst/>
              <a:defRPr/>
            </a:pPr>
            <a:r>
              <a:rPr kumimoji="0" lang="en-US" sz="1600" b="0" i="0" u="none" strike="noStrike" kern="1200" cap="none" spc="0" normalizeH="0" baseline="0" noProof="0">
                <a:ln>
                  <a:noFill/>
                </a:ln>
                <a:solidFill>
                  <a:srgbClr val="0043C8"/>
                </a:solidFill>
                <a:effectLst/>
                <a:uLnTx/>
                <a:uFillTx/>
                <a:latin typeface="Calibri"/>
                <a:ea typeface="+mn-ea"/>
                <a:cs typeface="+mn-cs"/>
              </a:rPr>
              <a:t>Module 3</a:t>
            </a:r>
          </a:p>
          <a:p>
            <a:pPr marL="0" marR="0" lvl="0" indent="0" algn="l" defTabSz="914400" rtl="0" eaLnBrk="0" fontAlgn="base" latinLnBrk="0" hangingPunct="0">
              <a:lnSpc>
                <a:spcPct val="100000"/>
              </a:lnSpc>
              <a:spcBef>
                <a:spcPts val="0"/>
              </a:spcBef>
              <a:spcAft>
                <a:spcPct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Calibri"/>
                <a:ea typeface="+mn-ea"/>
                <a:cs typeface="+mn-cs"/>
              </a:rPr>
              <a:t>Trends and Understanding of Extreme Events</a:t>
            </a:r>
          </a:p>
        </p:txBody>
      </p:sp>
    </p:spTree>
    <p:extLst>
      <p:ext uri="{BB962C8B-B14F-4D97-AF65-F5344CB8AC3E}">
        <p14:creationId xmlns:p14="http://schemas.microsoft.com/office/powerpoint/2010/main" val="41499274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F170DD8-F94D-4CAD-02A1-43647D7F1721}"/>
              </a:ext>
            </a:extLst>
          </p:cNvPr>
          <p:cNvSpPr>
            <a:spLocks noGrp="1"/>
          </p:cNvSpPr>
          <p:nvPr>
            <p:ph type="title"/>
          </p:nvPr>
        </p:nvSpPr>
        <p:spPr>
          <a:xfrm>
            <a:off x="130629" y="182563"/>
            <a:ext cx="9836331" cy="731520"/>
          </a:xfrm>
        </p:spPr>
        <p:txBody>
          <a:bodyPr>
            <a:normAutofit/>
          </a:bodyPr>
          <a:lstStyle/>
          <a:p>
            <a:r>
              <a:rPr lang="en-GB"/>
              <a:t>Climate Risk Assessment</a:t>
            </a:r>
          </a:p>
        </p:txBody>
      </p:sp>
      <p:sp>
        <p:nvSpPr>
          <p:cNvPr id="5" name="Text Placeholder 4">
            <a:extLst>
              <a:ext uri="{FF2B5EF4-FFF2-40B4-BE49-F238E27FC236}">
                <a16:creationId xmlns:a16="http://schemas.microsoft.com/office/drawing/2014/main" id="{DFB6D7D5-ED99-8F1F-4EDA-3D240376880F}"/>
              </a:ext>
            </a:extLst>
          </p:cNvPr>
          <p:cNvSpPr>
            <a:spLocks noGrp="1"/>
          </p:cNvSpPr>
          <p:nvPr>
            <p:ph type="body" sz="quarter" idx="10"/>
          </p:nvPr>
        </p:nvSpPr>
        <p:spPr>
          <a:xfrm>
            <a:off x="373230" y="5873974"/>
            <a:ext cx="11430000" cy="548640"/>
          </a:xfrm>
        </p:spPr>
        <p:txBody>
          <a:bodyPr>
            <a:normAutofit/>
          </a:bodyPr>
          <a:lstStyle/>
          <a:p>
            <a:r>
              <a:rPr lang="en-GB"/>
              <a:t>Climate Physical Risk Assessment and Decision Making</a:t>
            </a:r>
          </a:p>
        </p:txBody>
      </p:sp>
      <p:grpSp>
        <p:nvGrpSpPr>
          <p:cNvPr id="4" name="Group 3">
            <a:extLst>
              <a:ext uri="{FF2B5EF4-FFF2-40B4-BE49-F238E27FC236}">
                <a16:creationId xmlns:a16="http://schemas.microsoft.com/office/drawing/2014/main" id="{45BD96FF-96A4-7541-570B-3CC7796EAD19}"/>
              </a:ext>
            </a:extLst>
          </p:cNvPr>
          <p:cNvGrpSpPr/>
          <p:nvPr/>
        </p:nvGrpSpPr>
        <p:grpSpPr>
          <a:xfrm>
            <a:off x="0" y="920278"/>
            <a:ext cx="12192000" cy="3651051"/>
            <a:chOff x="0" y="1630968"/>
            <a:chExt cx="12192000" cy="3651051"/>
          </a:xfrm>
        </p:grpSpPr>
        <p:sp>
          <p:nvSpPr>
            <p:cNvPr id="7" name="Rectangle 6">
              <a:extLst>
                <a:ext uri="{FF2B5EF4-FFF2-40B4-BE49-F238E27FC236}">
                  <a16:creationId xmlns:a16="http://schemas.microsoft.com/office/drawing/2014/main" id="{CE02D4A4-09DE-CE40-2075-57EFF1C7CA82}"/>
                </a:ext>
              </a:extLst>
            </p:cNvPr>
            <p:cNvSpPr/>
            <p:nvPr/>
          </p:nvSpPr>
          <p:spPr bwMode="auto">
            <a:xfrm>
              <a:off x="0" y="1919288"/>
              <a:ext cx="12192000" cy="3251802"/>
            </a:xfrm>
            <a:prstGeom prst="rect">
              <a:avLst/>
            </a:prstGeom>
            <a:solidFill>
              <a:schemeClr val="bg1">
                <a:lumMod val="95000"/>
              </a:schemeClr>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0" fontAlgn="base" latinLnBrk="0" hangingPunct="0">
                <a:lnSpc>
                  <a:spcPct val="100000"/>
                </a:lnSpc>
                <a:spcBef>
                  <a:spcPts val="0"/>
                </a:spcBef>
                <a:spcAft>
                  <a:spcPct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alibri"/>
                <a:ea typeface="+mn-ea"/>
                <a:cs typeface="+mn-cs"/>
              </a:endParaRPr>
            </a:p>
          </p:txBody>
        </p:sp>
        <p:sp>
          <p:nvSpPr>
            <p:cNvPr id="8" name="Rectangle: Rounded Corners 7">
              <a:extLst>
                <a:ext uri="{FF2B5EF4-FFF2-40B4-BE49-F238E27FC236}">
                  <a16:creationId xmlns:a16="http://schemas.microsoft.com/office/drawing/2014/main" id="{3631C2F0-1475-50AE-0E3C-512E2B53A714}"/>
                </a:ext>
              </a:extLst>
            </p:cNvPr>
            <p:cNvSpPr>
              <a:spLocks/>
            </p:cNvSpPr>
            <p:nvPr/>
          </p:nvSpPr>
          <p:spPr bwMode="auto">
            <a:xfrm>
              <a:off x="2165350" y="1630968"/>
              <a:ext cx="7861300" cy="576640"/>
            </a:xfrm>
            <a:prstGeom prst="roundRect">
              <a:avLst>
                <a:gd name="adj" fmla="val 50000"/>
              </a:avLst>
            </a:prstGeom>
            <a:gradFill>
              <a:gsLst>
                <a:gs pos="0">
                  <a:schemeClr val="tx2">
                    <a:lumMod val="50000"/>
                  </a:schemeClr>
                </a:gs>
                <a:gs pos="100000">
                  <a:schemeClr val="tx2"/>
                </a:gs>
              </a:gsLst>
              <a:lin ang="3600000" scaled="0"/>
            </a:gradFill>
            <a:ln w="9525">
              <a:noFill/>
              <a:miter lim="800000"/>
              <a:headEnd/>
              <a:tailEnd/>
            </a:ln>
            <a:effectLst/>
          </p:spPr>
          <p:txBody>
            <a:bodyPr vert="horz" wrap="square" lIns="91440" tIns="45720" rIns="91440" bIns="45720" numCol="1" anchor="ctr" anchorCtr="0" compatLnSpc="1">
              <a:prstTxWarp prst="textNoShape">
                <a:avLst/>
              </a:prstTxWarp>
              <a:normAutofit/>
            </a:bodyPr>
            <a:lstStyle/>
            <a:p>
              <a:pPr marL="0" marR="0" lvl="0" indent="0" algn="ctr" defTabSz="914400" rtl="0" eaLnBrk="1" fontAlgn="base" latinLnBrk="0" hangingPunct="1">
                <a:lnSpc>
                  <a:spcPct val="100000"/>
                </a:lnSpc>
                <a:spcBef>
                  <a:spcPct val="0"/>
                </a:spcBef>
                <a:spcAft>
                  <a:spcPts val="600"/>
                </a:spcAft>
                <a:buClr>
                  <a:srgbClr val="000000">
                    <a:lumMod val="65000"/>
                    <a:lumOff val="35000"/>
                  </a:srgbClr>
                </a:buClr>
                <a:buSzPct val="80000"/>
                <a:buFontTx/>
                <a:buNone/>
                <a:tabLst/>
                <a:defRPr/>
              </a:pPr>
              <a:r>
                <a:rPr kumimoji="0" lang="en-GB" sz="1800" b="1" i="0" u="none" strike="noStrike" kern="1200" cap="none" spc="0" normalizeH="0" baseline="0" noProof="0">
                  <a:ln>
                    <a:noFill/>
                  </a:ln>
                  <a:solidFill>
                    <a:srgbClr val="FFFFFF"/>
                  </a:solidFill>
                  <a:effectLst/>
                  <a:uLnTx/>
                  <a:uFillTx/>
                  <a:latin typeface="Century Gothic"/>
                  <a:ea typeface="+mn-ea"/>
                  <a:cs typeface="+mn-cs"/>
                </a:rPr>
                <a:t>Requires knowing more than whether the climate is changing</a:t>
              </a:r>
            </a:p>
          </p:txBody>
        </p:sp>
        <p:sp>
          <p:nvSpPr>
            <p:cNvPr id="192" name="Rectangle: Rounded Corners 191">
              <a:extLst>
                <a:ext uri="{FF2B5EF4-FFF2-40B4-BE49-F238E27FC236}">
                  <a16:creationId xmlns:a16="http://schemas.microsoft.com/office/drawing/2014/main" id="{2C2669DA-8D13-5656-9953-C169D6462E14}"/>
                </a:ext>
              </a:extLst>
            </p:cNvPr>
            <p:cNvSpPr/>
            <p:nvPr/>
          </p:nvSpPr>
          <p:spPr bwMode="auto">
            <a:xfrm>
              <a:off x="2457655" y="2776948"/>
              <a:ext cx="1427135" cy="1840977"/>
            </a:xfrm>
            <a:prstGeom prst="roundRect">
              <a:avLst/>
            </a:prstGeom>
            <a:gradFill>
              <a:gsLst>
                <a:gs pos="0">
                  <a:schemeClr val="bg1"/>
                </a:gs>
                <a:gs pos="100000">
                  <a:schemeClr val="tx2">
                    <a:lumMod val="20000"/>
                    <a:lumOff val="80000"/>
                  </a:schemeClr>
                </a:gs>
              </a:gsLst>
              <a:lin ang="3600000" scaled="0"/>
            </a:gradFill>
            <a:ln w="9525" cap="flat" cmpd="sng" algn="ctr">
              <a:noFill/>
              <a:prstDash val="solid"/>
              <a:round/>
              <a:headEnd type="none" w="med" len="med"/>
              <a:tailEnd type="none" w="med" len="med"/>
            </a:ln>
            <a:effectLst>
              <a:outerShdw blurRad="203200" sx="102000" sy="102000" algn="ctr" rotWithShape="0">
                <a:prstClr val="black">
                  <a:alpha val="18000"/>
                </a:prstClr>
              </a:outerShdw>
            </a:effectLst>
          </p:spPr>
          <p:txBody>
            <a:bodyPr rot="0" spcFirstLastPara="0" vertOverflow="overflow" horzOverflow="overflow" vert="horz" wrap="square" lIns="0" tIns="216000" rIns="0" bIns="0" numCol="1" spcCol="0" rtlCol="0" fromWordArt="0" anchor="t" anchorCtr="0" forceAA="0" compatLnSpc="1">
              <a:prstTxWarp prst="textNoShape">
                <a:avLst/>
              </a:prstTxWarp>
              <a:noAutofit/>
            </a:bodyPr>
            <a:lstStyle/>
            <a:p>
              <a:pPr marL="0" marR="0" lvl="0" indent="0" algn="ctr" defTabSz="914400" rtl="0" eaLnBrk="0" fontAlgn="base" latinLnBrk="0" hangingPunct="0">
                <a:lnSpc>
                  <a:spcPct val="100000"/>
                </a:lnSpc>
                <a:spcBef>
                  <a:spcPts val="0"/>
                </a:spcBef>
                <a:spcAft>
                  <a:spcPct val="0"/>
                </a:spcAft>
                <a:buClrTx/>
                <a:buSzTx/>
                <a:buFontTx/>
                <a:buNone/>
                <a:tabLst/>
                <a:defRPr/>
              </a:pPr>
              <a:r>
                <a:rPr kumimoji="0" lang="en-GB" sz="1400" b="1" i="0" u="none" strike="noStrike" kern="1200" cap="none" spc="0" normalizeH="0" baseline="0" noProof="0">
                  <a:ln>
                    <a:noFill/>
                  </a:ln>
                  <a:solidFill>
                    <a:srgbClr val="000000"/>
                  </a:solidFill>
                  <a:effectLst/>
                  <a:uLnTx/>
                  <a:uFillTx/>
                  <a:latin typeface="Century Gothic"/>
                  <a:ea typeface="+mn-ea"/>
                  <a:cs typeface="+mn-cs"/>
                </a:rPr>
                <a:t>Hazard?</a:t>
              </a:r>
              <a:br>
                <a:rPr kumimoji="0" lang="en-GB" sz="1600" b="0" i="0" u="none" strike="noStrike" kern="1200" cap="none" spc="0" normalizeH="0" baseline="0" noProof="0">
                  <a:ln>
                    <a:noFill/>
                  </a:ln>
                  <a:solidFill>
                    <a:srgbClr val="000000"/>
                  </a:solidFill>
                  <a:effectLst/>
                  <a:uLnTx/>
                  <a:uFillTx/>
                  <a:latin typeface="Calibri"/>
                  <a:ea typeface="+mn-ea"/>
                  <a:cs typeface="+mn-cs"/>
                </a:rPr>
              </a:br>
              <a:r>
                <a:rPr kumimoji="0" lang="en-GB" sz="1200" b="0" i="0" u="none" strike="noStrike" kern="1200" cap="none" spc="0" normalizeH="0" baseline="0" noProof="0">
                  <a:ln>
                    <a:noFill/>
                  </a:ln>
                  <a:solidFill>
                    <a:srgbClr val="000000">
                      <a:lumMod val="65000"/>
                      <a:lumOff val="35000"/>
                    </a:srgbClr>
                  </a:solidFill>
                  <a:effectLst/>
                  <a:uLnTx/>
                  <a:uFillTx/>
                  <a:latin typeface="Calibri"/>
                  <a:ea typeface="+mn-ea"/>
                  <a:cs typeface="+mn-cs"/>
                </a:rPr>
                <a:t>Are local</a:t>
              </a:r>
              <a:br>
                <a:rPr kumimoji="0" lang="en-GB" sz="1200" b="0" i="0" u="none" strike="noStrike" kern="1200" cap="none" spc="0" normalizeH="0" baseline="0" noProof="0">
                  <a:ln>
                    <a:noFill/>
                  </a:ln>
                  <a:solidFill>
                    <a:srgbClr val="000000">
                      <a:lumMod val="65000"/>
                      <a:lumOff val="35000"/>
                    </a:srgbClr>
                  </a:solidFill>
                  <a:effectLst/>
                  <a:uLnTx/>
                  <a:uFillTx/>
                  <a:latin typeface="Calibri"/>
                  <a:ea typeface="+mn-ea"/>
                  <a:cs typeface="+mn-cs"/>
                </a:rPr>
              </a:br>
              <a:r>
                <a:rPr kumimoji="0" lang="en-GB" sz="1200" b="0" i="0" u="none" strike="noStrike" kern="1200" cap="none" spc="0" normalizeH="0" baseline="0" noProof="0">
                  <a:ln>
                    <a:noFill/>
                  </a:ln>
                  <a:solidFill>
                    <a:srgbClr val="000000">
                      <a:lumMod val="65000"/>
                      <a:lumOff val="35000"/>
                    </a:srgbClr>
                  </a:solidFill>
                  <a:effectLst/>
                  <a:uLnTx/>
                  <a:uFillTx/>
                  <a:latin typeface="Calibri"/>
                  <a:ea typeface="+mn-ea"/>
                  <a:cs typeface="+mn-cs"/>
                </a:rPr>
                <a:t>physical conditions changing?</a:t>
              </a:r>
              <a:endParaRPr kumimoji="0" lang="en-GB" sz="1100" b="0" i="0" u="none" strike="noStrike" kern="1200" cap="none" spc="0" normalizeH="0" baseline="0" noProof="0">
                <a:ln>
                  <a:noFill/>
                </a:ln>
                <a:solidFill>
                  <a:srgbClr val="000000">
                    <a:lumMod val="65000"/>
                    <a:lumOff val="35000"/>
                  </a:srgbClr>
                </a:solidFill>
                <a:effectLst/>
                <a:uLnTx/>
                <a:uFillTx/>
                <a:latin typeface="Calibri"/>
                <a:ea typeface="+mn-ea"/>
                <a:cs typeface="+mn-cs"/>
              </a:endParaRPr>
            </a:p>
          </p:txBody>
        </p:sp>
        <p:sp>
          <p:nvSpPr>
            <p:cNvPr id="193" name="Rectangle: Rounded Corners 192">
              <a:extLst>
                <a:ext uri="{FF2B5EF4-FFF2-40B4-BE49-F238E27FC236}">
                  <a16:creationId xmlns:a16="http://schemas.microsoft.com/office/drawing/2014/main" id="{704DDAE4-C563-3D0F-C203-EAA12A1199BF}"/>
                </a:ext>
              </a:extLst>
            </p:cNvPr>
            <p:cNvSpPr/>
            <p:nvPr/>
          </p:nvSpPr>
          <p:spPr bwMode="auto">
            <a:xfrm>
              <a:off x="4082880" y="2776948"/>
              <a:ext cx="1427135" cy="1840977"/>
            </a:xfrm>
            <a:prstGeom prst="roundRect">
              <a:avLst/>
            </a:prstGeom>
            <a:gradFill>
              <a:gsLst>
                <a:gs pos="0">
                  <a:schemeClr val="bg1"/>
                </a:gs>
                <a:gs pos="100000">
                  <a:schemeClr val="accent1">
                    <a:lumMod val="20000"/>
                    <a:lumOff val="80000"/>
                  </a:schemeClr>
                </a:gs>
              </a:gsLst>
              <a:lin ang="3600000" scaled="0"/>
            </a:gradFill>
            <a:ln w="9525" cap="flat" cmpd="sng" algn="ctr">
              <a:noFill/>
              <a:prstDash val="solid"/>
              <a:round/>
              <a:headEnd type="none" w="med" len="med"/>
              <a:tailEnd type="none" w="med" len="med"/>
            </a:ln>
            <a:effectLst>
              <a:outerShdw blurRad="203200" sx="102000" sy="102000" algn="ctr" rotWithShape="0">
                <a:prstClr val="black">
                  <a:alpha val="18000"/>
                </a:prstClr>
              </a:outerShdw>
            </a:effectLst>
          </p:spPr>
          <p:txBody>
            <a:bodyPr rot="0" spcFirstLastPara="0" vertOverflow="overflow" horzOverflow="overflow" vert="horz" wrap="square" lIns="0" tIns="216000" rIns="0" bIns="0" numCol="1" spcCol="0" rtlCol="0" fromWordArt="0" anchor="t" anchorCtr="0" forceAA="0" compatLnSpc="1">
              <a:prstTxWarp prst="textNoShape">
                <a:avLst/>
              </a:prstTxWarp>
              <a:noAutofit/>
            </a:bodyPr>
            <a:lstStyle/>
            <a:p>
              <a:pPr marL="0" marR="0" lvl="0" indent="0" algn="ctr" defTabSz="914400" rtl="0" eaLnBrk="0" fontAlgn="base" latinLnBrk="0" hangingPunct="0">
                <a:lnSpc>
                  <a:spcPct val="100000"/>
                </a:lnSpc>
                <a:spcBef>
                  <a:spcPts val="0"/>
                </a:spcBef>
                <a:spcAft>
                  <a:spcPct val="0"/>
                </a:spcAft>
                <a:buClrTx/>
                <a:buSzTx/>
                <a:buFontTx/>
                <a:buNone/>
                <a:tabLst/>
                <a:defRPr/>
              </a:pPr>
              <a:r>
                <a:rPr kumimoji="0" lang="en-GB" sz="1400" b="1" i="0" u="none" strike="noStrike" kern="1200" cap="none" spc="0" normalizeH="0" baseline="0" noProof="0">
                  <a:ln>
                    <a:noFill/>
                  </a:ln>
                  <a:solidFill>
                    <a:srgbClr val="000000"/>
                  </a:solidFill>
                  <a:effectLst/>
                  <a:uLnTx/>
                  <a:uFillTx/>
                  <a:latin typeface="Century Gothic"/>
                  <a:ea typeface="+mn-ea"/>
                  <a:cs typeface="+mn-cs"/>
                </a:rPr>
                <a:t>Exposure?</a:t>
              </a:r>
              <a:br>
                <a:rPr kumimoji="0" lang="en-GB" sz="1600" b="0" i="0" u="none" strike="noStrike" kern="1200" cap="none" spc="0" normalizeH="0" baseline="0" noProof="0">
                  <a:ln>
                    <a:noFill/>
                  </a:ln>
                  <a:solidFill>
                    <a:srgbClr val="000000"/>
                  </a:solidFill>
                  <a:effectLst/>
                  <a:uLnTx/>
                  <a:uFillTx/>
                  <a:latin typeface="Calibri"/>
                  <a:ea typeface="+mn-ea"/>
                  <a:cs typeface="+mn-cs"/>
                </a:rPr>
              </a:br>
              <a:r>
                <a:rPr kumimoji="0" lang="en-GB" sz="1200" b="0" i="0" u="none" strike="noStrike" kern="1200" cap="none" spc="0" normalizeH="0" baseline="0" noProof="0">
                  <a:ln>
                    <a:noFill/>
                  </a:ln>
                  <a:solidFill>
                    <a:srgbClr val="000000">
                      <a:lumMod val="65000"/>
                      <a:lumOff val="35000"/>
                    </a:srgbClr>
                  </a:solidFill>
                  <a:effectLst/>
                  <a:uLnTx/>
                  <a:uFillTx/>
                  <a:latin typeface="Calibri"/>
                  <a:ea typeface="+mn-ea"/>
                  <a:cs typeface="+mn-cs"/>
                </a:rPr>
                <a:t>What’s in</a:t>
              </a:r>
              <a:br>
                <a:rPr kumimoji="0" lang="en-GB" sz="1200" b="0" i="0" u="none" strike="noStrike" kern="1200" cap="none" spc="0" normalizeH="0" baseline="0" noProof="0">
                  <a:ln>
                    <a:noFill/>
                  </a:ln>
                  <a:solidFill>
                    <a:srgbClr val="000000">
                      <a:lumMod val="65000"/>
                      <a:lumOff val="35000"/>
                    </a:srgbClr>
                  </a:solidFill>
                  <a:effectLst/>
                  <a:uLnTx/>
                  <a:uFillTx/>
                  <a:latin typeface="Calibri"/>
                  <a:ea typeface="+mn-ea"/>
                  <a:cs typeface="+mn-cs"/>
                </a:rPr>
              </a:br>
              <a:r>
                <a:rPr kumimoji="0" lang="en-GB" sz="1200" b="0" i="0" u="none" strike="noStrike" kern="1200" cap="none" spc="0" normalizeH="0" baseline="0" noProof="0">
                  <a:ln>
                    <a:noFill/>
                  </a:ln>
                  <a:solidFill>
                    <a:srgbClr val="000000">
                      <a:lumMod val="65000"/>
                      <a:lumOff val="35000"/>
                    </a:srgbClr>
                  </a:solidFill>
                  <a:effectLst/>
                  <a:uLnTx/>
                  <a:uFillTx/>
                  <a:latin typeface="Calibri"/>
                  <a:ea typeface="+mn-ea"/>
                  <a:cs typeface="+mn-cs"/>
                </a:rPr>
                <a:t>harm’s way?</a:t>
              </a:r>
              <a:endParaRPr kumimoji="0" lang="en-GB" sz="1600" b="0" i="0" u="none" strike="noStrike" kern="1200" cap="none" spc="0" normalizeH="0" baseline="0" noProof="0">
                <a:ln>
                  <a:noFill/>
                </a:ln>
                <a:solidFill>
                  <a:srgbClr val="000000">
                    <a:lumMod val="65000"/>
                    <a:lumOff val="35000"/>
                  </a:srgbClr>
                </a:solidFill>
                <a:effectLst/>
                <a:uLnTx/>
                <a:uFillTx/>
                <a:latin typeface="Calibri"/>
                <a:ea typeface="+mn-ea"/>
                <a:cs typeface="+mn-cs"/>
              </a:endParaRPr>
            </a:p>
          </p:txBody>
        </p:sp>
        <p:sp>
          <p:nvSpPr>
            <p:cNvPr id="194" name="Rectangle: Rounded Corners 193">
              <a:extLst>
                <a:ext uri="{FF2B5EF4-FFF2-40B4-BE49-F238E27FC236}">
                  <a16:creationId xmlns:a16="http://schemas.microsoft.com/office/drawing/2014/main" id="{4DBBBBCC-F3C1-2251-2D03-6AF37F84C5A6}"/>
                </a:ext>
              </a:extLst>
            </p:cNvPr>
            <p:cNvSpPr/>
            <p:nvPr/>
          </p:nvSpPr>
          <p:spPr bwMode="auto">
            <a:xfrm>
              <a:off x="5708105" y="2776948"/>
              <a:ext cx="1427135" cy="1840977"/>
            </a:xfrm>
            <a:prstGeom prst="roundRect">
              <a:avLst/>
            </a:prstGeom>
            <a:gradFill>
              <a:gsLst>
                <a:gs pos="0">
                  <a:schemeClr val="bg1"/>
                </a:gs>
                <a:gs pos="100000">
                  <a:schemeClr val="accent2">
                    <a:lumMod val="20000"/>
                    <a:lumOff val="80000"/>
                  </a:schemeClr>
                </a:gs>
              </a:gsLst>
              <a:lin ang="3600000" scaled="0"/>
            </a:gradFill>
            <a:ln w="9525" cap="flat" cmpd="sng" algn="ctr">
              <a:noFill/>
              <a:prstDash val="solid"/>
              <a:round/>
              <a:headEnd type="none" w="med" len="med"/>
              <a:tailEnd type="none" w="med" len="med"/>
            </a:ln>
            <a:effectLst>
              <a:outerShdw blurRad="203200" sx="102000" sy="102000" algn="ctr" rotWithShape="0">
                <a:prstClr val="black">
                  <a:alpha val="18000"/>
                </a:prstClr>
              </a:outerShdw>
            </a:effectLst>
          </p:spPr>
          <p:txBody>
            <a:bodyPr rot="0" spcFirstLastPara="0" vertOverflow="overflow" horzOverflow="overflow" vert="horz" wrap="square" lIns="0" tIns="216000" rIns="0" bIns="0" numCol="1" spcCol="0" rtlCol="0" fromWordArt="0" anchor="t" anchorCtr="0" forceAA="0" compatLnSpc="1">
              <a:prstTxWarp prst="textNoShape">
                <a:avLst/>
              </a:prstTxWarp>
              <a:noAutofit/>
            </a:bodyPr>
            <a:lstStyle/>
            <a:p>
              <a:pPr marL="0" marR="0" lvl="0" indent="0" algn="ctr" defTabSz="914400" rtl="0" eaLnBrk="0" fontAlgn="base" latinLnBrk="0" hangingPunct="0">
                <a:lnSpc>
                  <a:spcPct val="100000"/>
                </a:lnSpc>
                <a:spcBef>
                  <a:spcPts val="0"/>
                </a:spcBef>
                <a:spcAft>
                  <a:spcPct val="0"/>
                </a:spcAft>
                <a:buClrTx/>
                <a:buSzTx/>
                <a:buFontTx/>
                <a:buNone/>
                <a:tabLst/>
                <a:defRPr/>
              </a:pPr>
              <a:r>
                <a:rPr kumimoji="0" lang="en-GB" sz="1400" b="1" i="0" u="none" strike="noStrike" kern="1200" cap="none" spc="0" normalizeH="0" baseline="0" noProof="0">
                  <a:ln>
                    <a:noFill/>
                  </a:ln>
                  <a:solidFill>
                    <a:srgbClr val="000000"/>
                  </a:solidFill>
                  <a:effectLst/>
                  <a:uLnTx/>
                  <a:uFillTx/>
                  <a:latin typeface="Century Gothic"/>
                  <a:ea typeface="+mn-ea"/>
                  <a:cs typeface="+mn-cs"/>
                </a:rPr>
                <a:t>Vulnerability &amp; Response?</a:t>
              </a:r>
              <a:br>
                <a:rPr kumimoji="0" lang="en-GB" sz="1600" b="0" i="0" u="none" strike="noStrike" kern="1200" cap="none" spc="0" normalizeH="0" baseline="0" noProof="0">
                  <a:ln>
                    <a:noFill/>
                  </a:ln>
                  <a:solidFill>
                    <a:srgbClr val="000000"/>
                  </a:solidFill>
                  <a:effectLst/>
                  <a:uLnTx/>
                  <a:uFillTx/>
                  <a:latin typeface="Calibri"/>
                  <a:ea typeface="+mn-ea"/>
                  <a:cs typeface="+mn-cs"/>
                </a:rPr>
              </a:br>
              <a:r>
                <a:rPr kumimoji="0" lang="en-GB" sz="1200" b="0" i="0" u="none" strike="noStrike" kern="1200" cap="none" spc="0" normalizeH="0" baseline="0" noProof="0">
                  <a:ln>
                    <a:noFill/>
                  </a:ln>
                  <a:solidFill>
                    <a:srgbClr val="000000">
                      <a:lumMod val="65000"/>
                      <a:lumOff val="35000"/>
                    </a:srgbClr>
                  </a:solidFill>
                  <a:effectLst/>
                  <a:uLnTx/>
                  <a:uFillTx/>
                  <a:latin typeface="Calibri"/>
                  <a:ea typeface="+mn-ea"/>
                  <a:cs typeface="+mn-cs"/>
                </a:rPr>
                <a:t>Does it matter? How might we respond?</a:t>
              </a:r>
              <a:endParaRPr kumimoji="0" lang="en-GB" sz="1600" b="0" i="0" u="none" strike="noStrike" kern="1200" cap="none" spc="0" normalizeH="0" baseline="0" noProof="0">
                <a:ln>
                  <a:noFill/>
                </a:ln>
                <a:solidFill>
                  <a:srgbClr val="000000">
                    <a:lumMod val="65000"/>
                    <a:lumOff val="35000"/>
                  </a:srgbClr>
                </a:solidFill>
                <a:effectLst/>
                <a:uLnTx/>
                <a:uFillTx/>
                <a:latin typeface="Calibri"/>
                <a:ea typeface="+mn-ea"/>
                <a:cs typeface="+mn-cs"/>
              </a:endParaRPr>
            </a:p>
          </p:txBody>
        </p:sp>
        <p:sp>
          <p:nvSpPr>
            <p:cNvPr id="195" name="Rectangle: Rounded Corners 194">
              <a:extLst>
                <a:ext uri="{FF2B5EF4-FFF2-40B4-BE49-F238E27FC236}">
                  <a16:creationId xmlns:a16="http://schemas.microsoft.com/office/drawing/2014/main" id="{CD58A27B-E18C-4B71-380D-EDB45EB85315}"/>
                </a:ext>
              </a:extLst>
            </p:cNvPr>
            <p:cNvSpPr/>
            <p:nvPr/>
          </p:nvSpPr>
          <p:spPr bwMode="auto">
            <a:xfrm>
              <a:off x="7333332" y="2776948"/>
              <a:ext cx="1427135" cy="1840977"/>
            </a:xfrm>
            <a:prstGeom prst="roundRect">
              <a:avLst/>
            </a:prstGeom>
            <a:gradFill>
              <a:gsLst>
                <a:gs pos="0">
                  <a:schemeClr val="bg1"/>
                </a:gs>
                <a:gs pos="100000">
                  <a:schemeClr val="accent3">
                    <a:lumMod val="20000"/>
                    <a:lumOff val="80000"/>
                  </a:schemeClr>
                </a:gs>
              </a:gsLst>
              <a:lin ang="3600000" scaled="0"/>
            </a:gradFill>
            <a:ln w="9525" cap="flat" cmpd="sng" algn="ctr">
              <a:noFill/>
              <a:prstDash val="solid"/>
              <a:round/>
              <a:headEnd type="none" w="med" len="med"/>
              <a:tailEnd type="none" w="med" len="med"/>
            </a:ln>
            <a:effectLst>
              <a:outerShdw blurRad="203200" sx="102000" sy="102000" algn="ctr" rotWithShape="0">
                <a:prstClr val="black">
                  <a:alpha val="18000"/>
                </a:prstClr>
              </a:outerShdw>
            </a:effectLst>
          </p:spPr>
          <p:txBody>
            <a:bodyPr rot="0" spcFirstLastPara="0" vertOverflow="overflow" horzOverflow="overflow" vert="horz" wrap="square" lIns="0" tIns="216000" rIns="0" bIns="0" numCol="1" spcCol="0" rtlCol="0" fromWordArt="0" anchor="t" anchorCtr="0" forceAA="0" compatLnSpc="1">
              <a:prstTxWarp prst="textNoShape">
                <a:avLst/>
              </a:prstTxWarp>
              <a:noAutofit/>
            </a:bodyPr>
            <a:lstStyle/>
            <a:p>
              <a:pPr marL="0" marR="0" lvl="0" indent="0" algn="ctr" defTabSz="914400" rtl="0" eaLnBrk="0" fontAlgn="base" latinLnBrk="0" hangingPunct="0">
                <a:lnSpc>
                  <a:spcPct val="100000"/>
                </a:lnSpc>
                <a:spcBef>
                  <a:spcPts val="0"/>
                </a:spcBef>
                <a:spcAft>
                  <a:spcPct val="0"/>
                </a:spcAft>
                <a:buClrTx/>
                <a:buSzTx/>
                <a:buFontTx/>
                <a:buNone/>
                <a:tabLst/>
                <a:defRPr/>
              </a:pPr>
              <a:r>
                <a:rPr kumimoji="0" lang="en-GB" sz="1400" b="1" i="0" u="none" strike="noStrike" kern="1200" cap="none" spc="0" normalizeH="0" baseline="0" noProof="0">
                  <a:ln>
                    <a:noFill/>
                  </a:ln>
                  <a:solidFill>
                    <a:srgbClr val="000000"/>
                  </a:solidFill>
                  <a:effectLst/>
                  <a:uLnTx/>
                  <a:uFillTx/>
                  <a:latin typeface="Century Gothic"/>
                  <a:ea typeface="+mn-ea"/>
                  <a:cs typeface="+mn-cs"/>
                </a:rPr>
                <a:t>Risk Management?</a:t>
              </a:r>
              <a:endParaRPr kumimoji="0" lang="en-GB" sz="1400" b="0" i="0" u="none" strike="noStrike" kern="1200" cap="none" spc="0" normalizeH="0" baseline="0" noProof="0">
                <a:ln>
                  <a:noFill/>
                </a:ln>
                <a:solidFill>
                  <a:srgbClr val="000000"/>
                </a:solidFill>
                <a:effectLst/>
                <a:uLnTx/>
                <a:uFillTx/>
                <a:latin typeface="Calibri"/>
                <a:ea typeface="+mn-ea"/>
                <a:cs typeface="+mn-cs"/>
              </a:endParaRPr>
            </a:p>
            <a:p>
              <a:pPr marL="0" marR="0" lvl="0" indent="0" algn="ctr" defTabSz="914400" rtl="0" eaLnBrk="0" fontAlgn="base" latinLnBrk="0" hangingPunct="0">
                <a:lnSpc>
                  <a:spcPct val="100000"/>
                </a:lnSpc>
                <a:spcBef>
                  <a:spcPts val="0"/>
                </a:spcBef>
                <a:spcAft>
                  <a:spcPct val="0"/>
                </a:spcAft>
                <a:buClrTx/>
                <a:buSzTx/>
                <a:buFontTx/>
                <a:buNone/>
                <a:tabLst/>
                <a:defRPr/>
              </a:pPr>
              <a:r>
                <a:rPr kumimoji="0" lang="en-GB" sz="1200" b="0" i="0" u="none" strike="noStrike" kern="1200" cap="none" spc="0" normalizeH="0" baseline="0" noProof="0">
                  <a:ln>
                    <a:noFill/>
                  </a:ln>
                  <a:solidFill>
                    <a:srgbClr val="000000">
                      <a:lumMod val="65000"/>
                      <a:lumOff val="35000"/>
                    </a:srgbClr>
                  </a:solidFill>
                  <a:effectLst/>
                  <a:uLnTx/>
                  <a:uFillTx/>
                  <a:latin typeface="Calibri"/>
                  <a:ea typeface="+mn-ea"/>
                  <a:cs typeface="+mn-cs"/>
                </a:rPr>
                <a:t>Is the risk large? What are robust and resilient strategies?</a:t>
              </a:r>
            </a:p>
          </p:txBody>
        </p:sp>
        <p:grpSp>
          <p:nvGrpSpPr>
            <p:cNvPr id="200" name="Group 199">
              <a:extLst>
                <a:ext uri="{FF2B5EF4-FFF2-40B4-BE49-F238E27FC236}">
                  <a16:creationId xmlns:a16="http://schemas.microsoft.com/office/drawing/2014/main" id="{3A605084-BED3-6956-0121-7EBEB692E6C4}"/>
                </a:ext>
              </a:extLst>
            </p:cNvPr>
            <p:cNvGrpSpPr/>
            <p:nvPr/>
          </p:nvGrpSpPr>
          <p:grpSpPr>
            <a:xfrm>
              <a:off x="365002" y="2276326"/>
              <a:ext cx="1894563" cy="2341600"/>
              <a:chOff x="365002" y="2276326"/>
              <a:chExt cx="1894563" cy="2341600"/>
            </a:xfrm>
          </p:grpSpPr>
          <p:sp>
            <p:nvSpPr>
              <p:cNvPr id="196" name="Rectangle: Rounded Corners 195">
                <a:extLst>
                  <a:ext uri="{FF2B5EF4-FFF2-40B4-BE49-F238E27FC236}">
                    <a16:creationId xmlns:a16="http://schemas.microsoft.com/office/drawing/2014/main" id="{3416F393-F14E-0DF8-FEA7-FDB01F806192}"/>
                  </a:ext>
                </a:extLst>
              </p:cNvPr>
              <p:cNvSpPr>
                <a:spLocks/>
              </p:cNvSpPr>
              <p:nvPr/>
            </p:nvSpPr>
            <p:spPr bwMode="auto">
              <a:xfrm>
                <a:off x="365002" y="2276326"/>
                <a:ext cx="1894563" cy="2341600"/>
              </a:xfrm>
              <a:prstGeom prst="roundRect">
                <a:avLst>
                  <a:gd name="adj" fmla="val 11421"/>
                </a:avLst>
              </a:prstGeom>
              <a:solidFill>
                <a:schemeClr val="bg1"/>
              </a:solidFill>
              <a:ln w="9525" cap="flat" cmpd="sng" algn="ctr">
                <a:noFill/>
                <a:prstDash val="solid"/>
                <a:round/>
                <a:headEnd type="none" w="med" len="med"/>
                <a:tailEnd type="none" w="med" len="med"/>
              </a:ln>
              <a:effectLst>
                <a:outerShdw blurRad="203200" sx="102000" sy="102000" algn="ctr" rotWithShape="0">
                  <a:prstClr val="black">
                    <a:alpha val="18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0" fontAlgn="base" latinLnBrk="0" hangingPunct="0">
                  <a:lnSpc>
                    <a:spcPct val="100000"/>
                  </a:lnSpc>
                  <a:spcBef>
                    <a:spcPts val="0"/>
                  </a:spcBef>
                  <a:spcAft>
                    <a:spcPct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alibri"/>
                  <a:ea typeface="+mn-ea"/>
                  <a:cs typeface="+mn-cs"/>
                </a:endParaRPr>
              </a:p>
            </p:txBody>
          </p:sp>
          <p:pic>
            <p:nvPicPr>
              <p:cNvPr id="199" name="Picture 198" descr="Diagram&#10;&#10;Description automatically generated">
                <a:extLst>
                  <a:ext uri="{FF2B5EF4-FFF2-40B4-BE49-F238E27FC236}">
                    <a16:creationId xmlns:a16="http://schemas.microsoft.com/office/drawing/2014/main" id="{C2EDF26C-AF91-713A-A934-3A8B03D6B4F3}"/>
                  </a:ext>
                </a:extLst>
              </p:cNvPr>
              <p:cNvPicPr>
                <a:picLocks noChangeAspect="1"/>
              </p:cNvPicPr>
              <p:nvPr/>
            </p:nvPicPr>
            <p:blipFill rotWithShape="1">
              <a:blip r:embed="rId2"/>
              <a:srcRect t="30699" r="81211" b="13968"/>
              <a:stretch/>
            </p:blipFill>
            <p:spPr>
              <a:xfrm>
                <a:off x="493532" y="2346949"/>
                <a:ext cx="1637503" cy="2200355"/>
              </a:xfrm>
              <a:custGeom>
                <a:avLst/>
                <a:gdLst>
                  <a:gd name="connsiteX0" fmla="*/ 0 w 1706574"/>
                  <a:gd name="connsiteY0" fmla="*/ 0 h 2293168"/>
                  <a:gd name="connsiteX1" fmla="*/ 1559242 w 1706574"/>
                  <a:gd name="connsiteY1" fmla="*/ 0 h 2293168"/>
                  <a:gd name="connsiteX2" fmla="*/ 1559242 w 1706574"/>
                  <a:gd name="connsiteY2" fmla="*/ 2026127 h 2293168"/>
                  <a:gd name="connsiteX3" fmla="*/ 1706574 w 1706574"/>
                  <a:gd name="connsiteY3" fmla="*/ 2026127 h 2293168"/>
                  <a:gd name="connsiteX4" fmla="*/ 1706574 w 1706574"/>
                  <a:gd name="connsiteY4" fmla="*/ 2293168 h 2293168"/>
                  <a:gd name="connsiteX5" fmla="*/ 0 w 1706574"/>
                  <a:gd name="connsiteY5" fmla="*/ 2293168 h 229316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706574" h="2293168">
                    <a:moveTo>
                      <a:pt x="0" y="0"/>
                    </a:moveTo>
                    <a:lnTo>
                      <a:pt x="1559242" y="0"/>
                    </a:lnTo>
                    <a:lnTo>
                      <a:pt x="1559242" y="2026127"/>
                    </a:lnTo>
                    <a:lnTo>
                      <a:pt x="1706574" y="2026127"/>
                    </a:lnTo>
                    <a:lnTo>
                      <a:pt x="1706574" y="2293168"/>
                    </a:lnTo>
                    <a:lnTo>
                      <a:pt x="0" y="2293168"/>
                    </a:lnTo>
                    <a:close/>
                  </a:path>
                </a:pathLst>
              </a:custGeom>
            </p:spPr>
          </p:pic>
        </p:grpSp>
        <p:cxnSp>
          <p:nvCxnSpPr>
            <p:cNvPr id="203" name="Connector: Elbow 202">
              <a:extLst>
                <a:ext uri="{FF2B5EF4-FFF2-40B4-BE49-F238E27FC236}">
                  <a16:creationId xmlns:a16="http://schemas.microsoft.com/office/drawing/2014/main" id="{C830F83A-C796-525E-E2A1-2DA16334960A}"/>
                </a:ext>
              </a:extLst>
            </p:cNvPr>
            <p:cNvCxnSpPr>
              <a:cxnSpLocks/>
            </p:cNvCxnSpPr>
            <p:nvPr/>
          </p:nvCxnSpPr>
          <p:spPr bwMode="auto">
            <a:xfrm>
              <a:off x="8944012" y="2438279"/>
              <a:ext cx="904195" cy="1690575"/>
            </a:xfrm>
            <a:prstGeom prst="bentConnector2">
              <a:avLst/>
            </a:prstGeom>
            <a:solidFill>
              <a:schemeClr val="accent1"/>
            </a:solidFill>
            <a:ln w="34925" cap="rnd" cmpd="sng" algn="ctr">
              <a:solidFill>
                <a:schemeClr val="tx1"/>
              </a:solidFill>
              <a:prstDash val="solid"/>
              <a:round/>
              <a:headEnd type="arrow" w="lg" len="lg"/>
              <a:tailEnd type="none" w="med" len="med"/>
            </a:ln>
            <a:effectLst/>
          </p:spPr>
        </p:cxnSp>
        <p:cxnSp>
          <p:nvCxnSpPr>
            <p:cNvPr id="205" name="Straight Connector 204">
              <a:extLst>
                <a:ext uri="{FF2B5EF4-FFF2-40B4-BE49-F238E27FC236}">
                  <a16:creationId xmlns:a16="http://schemas.microsoft.com/office/drawing/2014/main" id="{C43A409B-CF86-4837-A5FD-C2BBC1683509}"/>
                </a:ext>
              </a:extLst>
            </p:cNvPr>
            <p:cNvCxnSpPr>
              <a:cxnSpLocks/>
            </p:cNvCxnSpPr>
            <p:nvPr/>
          </p:nvCxnSpPr>
          <p:spPr bwMode="auto">
            <a:xfrm flipV="1">
              <a:off x="3171223" y="2453640"/>
              <a:ext cx="0" cy="459673"/>
            </a:xfrm>
            <a:prstGeom prst="line">
              <a:avLst/>
            </a:prstGeom>
            <a:solidFill>
              <a:schemeClr val="accent1"/>
            </a:solidFill>
            <a:ln w="34925" cap="rnd" cmpd="sng" algn="ctr">
              <a:solidFill>
                <a:schemeClr val="tx1"/>
              </a:solidFill>
              <a:prstDash val="solid"/>
              <a:round/>
              <a:headEnd type="arrow" w="med" len="med"/>
              <a:tailEnd type="none" w="sm" len="sm"/>
            </a:ln>
            <a:effectLst/>
          </p:spPr>
        </p:cxnSp>
        <p:cxnSp>
          <p:nvCxnSpPr>
            <p:cNvPr id="207" name="Straight Connector 206">
              <a:extLst>
                <a:ext uri="{FF2B5EF4-FFF2-40B4-BE49-F238E27FC236}">
                  <a16:creationId xmlns:a16="http://schemas.microsoft.com/office/drawing/2014/main" id="{03D91FBC-85B2-5335-F04B-976E8ED943B4}"/>
                </a:ext>
              </a:extLst>
            </p:cNvPr>
            <p:cNvCxnSpPr>
              <a:cxnSpLocks/>
            </p:cNvCxnSpPr>
            <p:nvPr/>
          </p:nvCxnSpPr>
          <p:spPr bwMode="auto">
            <a:xfrm flipV="1">
              <a:off x="4796449" y="2453640"/>
              <a:ext cx="0" cy="459673"/>
            </a:xfrm>
            <a:prstGeom prst="line">
              <a:avLst/>
            </a:prstGeom>
            <a:solidFill>
              <a:schemeClr val="accent1"/>
            </a:solidFill>
            <a:ln w="34925" cap="rnd" cmpd="sng" algn="ctr">
              <a:solidFill>
                <a:schemeClr val="tx1"/>
              </a:solidFill>
              <a:prstDash val="solid"/>
              <a:round/>
              <a:headEnd type="arrow" w="med" len="med"/>
              <a:tailEnd type="none" w="sm" len="sm"/>
            </a:ln>
            <a:effectLst/>
          </p:spPr>
        </p:cxnSp>
        <p:cxnSp>
          <p:nvCxnSpPr>
            <p:cNvPr id="208" name="Straight Connector 207">
              <a:extLst>
                <a:ext uri="{FF2B5EF4-FFF2-40B4-BE49-F238E27FC236}">
                  <a16:creationId xmlns:a16="http://schemas.microsoft.com/office/drawing/2014/main" id="{CE9DBD21-BD78-F0FA-7288-DC510B3ADAF5}"/>
                </a:ext>
              </a:extLst>
            </p:cNvPr>
            <p:cNvCxnSpPr>
              <a:cxnSpLocks/>
            </p:cNvCxnSpPr>
            <p:nvPr/>
          </p:nvCxnSpPr>
          <p:spPr bwMode="auto">
            <a:xfrm flipV="1">
              <a:off x="6421675" y="2453640"/>
              <a:ext cx="0" cy="459673"/>
            </a:xfrm>
            <a:prstGeom prst="line">
              <a:avLst/>
            </a:prstGeom>
            <a:solidFill>
              <a:schemeClr val="accent1"/>
            </a:solidFill>
            <a:ln w="34925" cap="rnd" cmpd="sng" algn="ctr">
              <a:solidFill>
                <a:schemeClr val="tx1"/>
              </a:solidFill>
              <a:prstDash val="solid"/>
              <a:round/>
              <a:headEnd type="arrow" w="med" len="med"/>
              <a:tailEnd type="none" w="sm" len="sm"/>
            </a:ln>
            <a:effectLst/>
          </p:spPr>
        </p:cxnSp>
        <p:cxnSp>
          <p:nvCxnSpPr>
            <p:cNvPr id="209" name="Straight Connector 208">
              <a:extLst>
                <a:ext uri="{FF2B5EF4-FFF2-40B4-BE49-F238E27FC236}">
                  <a16:creationId xmlns:a16="http://schemas.microsoft.com/office/drawing/2014/main" id="{8EE9A70F-5D91-0B9E-612E-E4D51CCF8D45}"/>
                </a:ext>
              </a:extLst>
            </p:cNvPr>
            <p:cNvCxnSpPr>
              <a:cxnSpLocks/>
            </p:cNvCxnSpPr>
            <p:nvPr/>
          </p:nvCxnSpPr>
          <p:spPr bwMode="auto">
            <a:xfrm flipV="1">
              <a:off x="8046900" y="2453640"/>
              <a:ext cx="0" cy="459673"/>
            </a:xfrm>
            <a:prstGeom prst="line">
              <a:avLst/>
            </a:prstGeom>
            <a:solidFill>
              <a:schemeClr val="accent1"/>
            </a:solidFill>
            <a:ln w="34925" cap="rnd" cmpd="sng" algn="ctr">
              <a:solidFill>
                <a:schemeClr val="tx1"/>
              </a:solidFill>
              <a:prstDash val="solid"/>
              <a:round/>
              <a:headEnd type="arrow" w="med" len="med"/>
              <a:tailEnd type="none" w="sm" len="sm"/>
            </a:ln>
            <a:effectLst/>
          </p:spPr>
        </p:cxnSp>
        <p:sp>
          <p:nvSpPr>
            <p:cNvPr id="201" name="Rectangle: Rounded Corners 200">
              <a:extLst>
                <a:ext uri="{FF2B5EF4-FFF2-40B4-BE49-F238E27FC236}">
                  <a16:creationId xmlns:a16="http://schemas.microsoft.com/office/drawing/2014/main" id="{F3CC9585-82FB-1E60-1511-AD24CB27EBB0}"/>
                </a:ext>
              </a:extLst>
            </p:cNvPr>
            <p:cNvSpPr>
              <a:spLocks/>
            </p:cNvSpPr>
            <p:nvPr/>
          </p:nvSpPr>
          <p:spPr bwMode="auto">
            <a:xfrm>
              <a:off x="2457656" y="2276327"/>
              <a:ext cx="6302812" cy="323904"/>
            </a:xfrm>
            <a:prstGeom prst="roundRect">
              <a:avLst>
                <a:gd name="adj" fmla="val 50000"/>
              </a:avLst>
            </a:prstGeom>
            <a:gradFill>
              <a:gsLst>
                <a:gs pos="0">
                  <a:schemeClr val="accent1"/>
                </a:gs>
                <a:gs pos="100000">
                  <a:schemeClr val="tx2"/>
                </a:gs>
              </a:gsLst>
              <a:lin ang="3600000" scaled="0"/>
            </a:gradFill>
            <a:ln w="9525">
              <a:noFill/>
              <a:miter lim="800000"/>
              <a:headEnd/>
              <a:tailEnd/>
            </a:ln>
            <a:effectLst/>
          </p:spPr>
          <p:txBody>
            <a:bodyPr vert="horz" wrap="square" lIns="91440" tIns="45720" rIns="91440" bIns="45720" numCol="1" anchor="ctr" anchorCtr="0" compatLnSpc="1">
              <a:prstTxWarp prst="textNoShape">
                <a:avLst/>
              </a:prstTxWarp>
              <a:normAutofit fontScale="62500" lnSpcReduction="20000"/>
            </a:bodyPr>
            <a:lstStyle/>
            <a:p>
              <a:pPr marL="0" marR="0" lvl="0" indent="0" algn="ctr" defTabSz="914400" rtl="0" eaLnBrk="1" fontAlgn="base" latinLnBrk="0" hangingPunct="1">
                <a:lnSpc>
                  <a:spcPct val="100000"/>
                </a:lnSpc>
                <a:spcBef>
                  <a:spcPct val="0"/>
                </a:spcBef>
                <a:spcAft>
                  <a:spcPts val="600"/>
                </a:spcAft>
                <a:buClr>
                  <a:srgbClr val="000000">
                    <a:lumMod val="65000"/>
                    <a:lumOff val="35000"/>
                  </a:srgbClr>
                </a:buClr>
                <a:buSzPct val="80000"/>
                <a:buFontTx/>
                <a:buNone/>
                <a:tabLst/>
                <a:defRPr/>
              </a:pPr>
              <a:r>
                <a:rPr kumimoji="0" lang="en-GB" sz="1800" b="1" i="0" u="none" strike="noStrike" kern="1200" cap="none" spc="0" normalizeH="0" baseline="0" noProof="0">
                  <a:ln>
                    <a:noFill/>
                  </a:ln>
                  <a:solidFill>
                    <a:srgbClr val="FFFFFF"/>
                  </a:solidFill>
                  <a:effectLst/>
                  <a:uLnTx/>
                  <a:uFillTx/>
                  <a:latin typeface="Century Gothic"/>
                  <a:ea typeface="+mn-ea"/>
                  <a:cs typeface="+mn-cs"/>
                </a:rPr>
                <a:t>Data Requirements for Risk Assessment Applications</a:t>
              </a:r>
            </a:p>
          </p:txBody>
        </p:sp>
        <p:grpSp>
          <p:nvGrpSpPr>
            <p:cNvPr id="508" name="Group 507">
              <a:extLst>
                <a:ext uri="{FF2B5EF4-FFF2-40B4-BE49-F238E27FC236}">
                  <a16:creationId xmlns:a16="http://schemas.microsoft.com/office/drawing/2014/main" id="{BB7885E9-AC47-8136-036F-92E5CA08D141}"/>
                </a:ext>
              </a:extLst>
            </p:cNvPr>
            <p:cNvGrpSpPr/>
            <p:nvPr/>
          </p:nvGrpSpPr>
          <p:grpSpPr>
            <a:xfrm>
              <a:off x="9417370" y="2869207"/>
              <a:ext cx="2416134" cy="2412812"/>
              <a:chOff x="9417370" y="2869207"/>
              <a:chExt cx="2416134" cy="2412812"/>
            </a:xfrm>
          </p:grpSpPr>
          <p:sp>
            <p:nvSpPr>
              <p:cNvPr id="189" name="Rectangle: Rounded Corners 188">
                <a:extLst>
                  <a:ext uri="{FF2B5EF4-FFF2-40B4-BE49-F238E27FC236}">
                    <a16:creationId xmlns:a16="http://schemas.microsoft.com/office/drawing/2014/main" id="{4D1BA193-19EE-D2E9-469D-41E2684B8875}"/>
                  </a:ext>
                </a:extLst>
              </p:cNvPr>
              <p:cNvSpPr/>
              <p:nvPr/>
            </p:nvSpPr>
            <p:spPr bwMode="auto">
              <a:xfrm>
                <a:off x="9460790" y="2983156"/>
                <a:ext cx="1976166" cy="2298863"/>
              </a:xfrm>
              <a:prstGeom prst="roundRect">
                <a:avLst/>
              </a:prstGeom>
              <a:gradFill>
                <a:gsLst>
                  <a:gs pos="0">
                    <a:schemeClr val="tx2">
                      <a:lumMod val="50000"/>
                    </a:schemeClr>
                  </a:gs>
                  <a:gs pos="100000">
                    <a:schemeClr val="tx2"/>
                  </a:gs>
                </a:gsLst>
                <a:lin ang="3600000" scaled="0"/>
              </a:gradFill>
              <a:ln w="9525" cap="flat" cmpd="sng" algn="ctr">
                <a:noFill/>
                <a:prstDash val="solid"/>
                <a:round/>
                <a:headEnd type="none" w="med" len="med"/>
                <a:tailEnd type="none" w="med" len="med"/>
              </a:ln>
              <a:effectLst/>
              <a:scene3d>
                <a:camera prst="isometricTopUp"/>
                <a:lightRig rig="threePt" dir="t"/>
              </a:scene3d>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0" fontAlgn="base" latinLnBrk="0" hangingPunct="0">
                  <a:lnSpc>
                    <a:spcPct val="100000"/>
                  </a:lnSpc>
                  <a:spcBef>
                    <a:spcPts val="0"/>
                  </a:spcBef>
                  <a:spcAft>
                    <a:spcPct val="0"/>
                  </a:spcAft>
                  <a:buClrTx/>
                  <a:buSzTx/>
                  <a:buFontTx/>
                  <a:buNone/>
                  <a:tabLst/>
                  <a:defRPr/>
                </a:pPr>
                <a:endParaRPr kumimoji="0" lang="en-GB" sz="1800" b="0" i="0" u="none" strike="noStrike" kern="1200" cap="none" spc="0" normalizeH="0" baseline="0" noProof="0">
                  <a:ln>
                    <a:noFill/>
                  </a:ln>
                  <a:solidFill>
                    <a:srgbClr val="000000"/>
                  </a:solidFill>
                  <a:effectLst/>
                  <a:uLnTx/>
                  <a:uFillTx/>
                  <a:latin typeface="Calibri"/>
                  <a:ea typeface="+mn-ea"/>
                  <a:cs typeface="+mn-cs"/>
                </a:endParaRPr>
              </a:p>
            </p:txBody>
          </p:sp>
          <p:grpSp>
            <p:nvGrpSpPr>
              <p:cNvPr id="190" name="Group 189">
                <a:extLst>
                  <a:ext uri="{FF2B5EF4-FFF2-40B4-BE49-F238E27FC236}">
                    <a16:creationId xmlns:a16="http://schemas.microsoft.com/office/drawing/2014/main" id="{56263EBE-1BCA-EE2D-F109-697F1AAD703E}"/>
                  </a:ext>
                </a:extLst>
              </p:cNvPr>
              <p:cNvGrpSpPr/>
              <p:nvPr/>
            </p:nvGrpSpPr>
            <p:grpSpPr>
              <a:xfrm>
                <a:off x="9417370" y="2869207"/>
                <a:ext cx="1936140" cy="1629263"/>
                <a:chOff x="9365255" y="2894065"/>
                <a:chExt cx="1936140" cy="1629263"/>
              </a:xfrm>
            </p:grpSpPr>
            <p:grpSp>
              <p:nvGrpSpPr>
                <p:cNvPr id="12" name="Group 1442">
                  <a:extLst>
                    <a:ext uri="{FF2B5EF4-FFF2-40B4-BE49-F238E27FC236}">
                      <a16:creationId xmlns:a16="http://schemas.microsoft.com/office/drawing/2014/main" id="{CA1D93AE-600D-EFE1-B224-6CA937E24344}"/>
                    </a:ext>
                  </a:extLst>
                </p:cNvPr>
                <p:cNvGrpSpPr>
                  <a:grpSpLocks noChangeAspect="1"/>
                </p:cNvGrpSpPr>
                <p:nvPr/>
              </p:nvGrpSpPr>
              <p:grpSpPr bwMode="auto">
                <a:xfrm>
                  <a:off x="9365255" y="2894065"/>
                  <a:ext cx="328941" cy="1083098"/>
                  <a:chOff x="3184" y="0"/>
                  <a:chExt cx="1312" cy="4320"/>
                </a:xfrm>
              </p:grpSpPr>
              <p:sp>
                <p:nvSpPr>
                  <p:cNvPr id="13" name="Freeform 1443">
                    <a:extLst>
                      <a:ext uri="{FF2B5EF4-FFF2-40B4-BE49-F238E27FC236}">
                        <a16:creationId xmlns:a16="http://schemas.microsoft.com/office/drawing/2014/main" id="{E74FF191-1D01-BD3C-7D0C-F9BB7A4E59BD}"/>
                      </a:ext>
                    </a:extLst>
                  </p:cNvPr>
                  <p:cNvSpPr>
                    <a:spLocks/>
                  </p:cNvSpPr>
                  <p:nvPr/>
                </p:nvSpPr>
                <p:spPr bwMode="auto">
                  <a:xfrm>
                    <a:off x="3564" y="4052"/>
                    <a:ext cx="467" cy="268"/>
                  </a:xfrm>
                  <a:custGeom>
                    <a:avLst/>
                    <a:gdLst>
                      <a:gd name="T0" fmla="*/ 397 w 467"/>
                      <a:gd name="T1" fmla="*/ 228 h 268"/>
                      <a:gd name="T2" fmla="*/ 361 w 467"/>
                      <a:gd name="T3" fmla="*/ 246 h 268"/>
                      <a:gd name="T4" fmla="*/ 321 w 467"/>
                      <a:gd name="T5" fmla="*/ 258 h 268"/>
                      <a:gd name="T6" fmla="*/ 278 w 467"/>
                      <a:gd name="T7" fmla="*/ 266 h 268"/>
                      <a:gd name="T8" fmla="*/ 233 w 467"/>
                      <a:gd name="T9" fmla="*/ 268 h 268"/>
                      <a:gd name="T10" fmla="*/ 188 w 467"/>
                      <a:gd name="T11" fmla="*/ 266 h 268"/>
                      <a:gd name="T12" fmla="*/ 145 w 467"/>
                      <a:gd name="T13" fmla="*/ 258 h 268"/>
                      <a:gd name="T14" fmla="*/ 105 w 467"/>
                      <a:gd name="T15" fmla="*/ 246 h 268"/>
                      <a:gd name="T16" fmla="*/ 68 w 467"/>
                      <a:gd name="T17" fmla="*/ 228 h 268"/>
                      <a:gd name="T18" fmla="*/ 52 w 467"/>
                      <a:gd name="T19" fmla="*/ 218 h 268"/>
                      <a:gd name="T20" fmla="*/ 27 w 467"/>
                      <a:gd name="T21" fmla="*/ 197 h 268"/>
                      <a:gd name="T22" fmla="*/ 10 w 467"/>
                      <a:gd name="T23" fmla="*/ 172 h 268"/>
                      <a:gd name="T24" fmla="*/ 2 w 467"/>
                      <a:gd name="T25" fmla="*/ 147 h 268"/>
                      <a:gd name="T26" fmla="*/ 2 w 467"/>
                      <a:gd name="T27" fmla="*/ 121 h 268"/>
                      <a:gd name="T28" fmla="*/ 10 w 467"/>
                      <a:gd name="T29" fmla="*/ 96 h 268"/>
                      <a:gd name="T30" fmla="*/ 27 w 467"/>
                      <a:gd name="T31" fmla="*/ 71 h 268"/>
                      <a:gd name="T32" fmla="*/ 52 w 467"/>
                      <a:gd name="T33" fmla="*/ 49 h 268"/>
                      <a:gd name="T34" fmla="*/ 68 w 467"/>
                      <a:gd name="T35" fmla="*/ 39 h 268"/>
                      <a:gd name="T36" fmla="*/ 105 w 467"/>
                      <a:gd name="T37" fmla="*/ 21 h 268"/>
                      <a:gd name="T38" fmla="*/ 145 w 467"/>
                      <a:gd name="T39" fmla="*/ 9 h 268"/>
                      <a:gd name="T40" fmla="*/ 188 w 467"/>
                      <a:gd name="T41" fmla="*/ 3 h 268"/>
                      <a:gd name="T42" fmla="*/ 233 w 467"/>
                      <a:gd name="T43" fmla="*/ 0 h 268"/>
                      <a:gd name="T44" fmla="*/ 278 w 467"/>
                      <a:gd name="T45" fmla="*/ 3 h 268"/>
                      <a:gd name="T46" fmla="*/ 321 w 467"/>
                      <a:gd name="T47" fmla="*/ 9 h 268"/>
                      <a:gd name="T48" fmla="*/ 361 w 467"/>
                      <a:gd name="T49" fmla="*/ 21 h 268"/>
                      <a:gd name="T50" fmla="*/ 397 w 467"/>
                      <a:gd name="T51" fmla="*/ 39 h 268"/>
                      <a:gd name="T52" fmla="*/ 414 w 467"/>
                      <a:gd name="T53" fmla="*/ 49 h 268"/>
                      <a:gd name="T54" fmla="*/ 439 w 467"/>
                      <a:gd name="T55" fmla="*/ 71 h 268"/>
                      <a:gd name="T56" fmla="*/ 457 w 467"/>
                      <a:gd name="T57" fmla="*/ 96 h 268"/>
                      <a:gd name="T58" fmla="*/ 465 w 467"/>
                      <a:gd name="T59" fmla="*/ 121 h 268"/>
                      <a:gd name="T60" fmla="*/ 465 w 467"/>
                      <a:gd name="T61" fmla="*/ 147 h 268"/>
                      <a:gd name="T62" fmla="*/ 457 w 467"/>
                      <a:gd name="T63" fmla="*/ 172 h 268"/>
                      <a:gd name="T64" fmla="*/ 439 w 467"/>
                      <a:gd name="T65" fmla="*/ 197 h 268"/>
                      <a:gd name="T66" fmla="*/ 414 w 467"/>
                      <a:gd name="T67" fmla="*/ 218 h 268"/>
                      <a:gd name="T68" fmla="*/ 397 w 467"/>
                      <a:gd name="T69" fmla="*/ 228 h 2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7" h="268">
                        <a:moveTo>
                          <a:pt x="397" y="228"/>
                        </a:moveTo>
                        <a:lnTo>
                          <a:pt x="397" y="228"/>
                        </a:lnTo>
                        <a:lnTo>
                          <a:pt x="381" y="238"/>
                        </a:lnTo>
                        <a:lnTo>
                          <a:pt x="361" y="246"/>
                        </a:lnTo>
                        <a:lnTo>
                          <a:pt x="341" y="253"/>
                        </a:lnTo>
                        <a:lnTo>
                          <a:pt x="321" y="258"/>
                        </a:lnTo>
                        <a:lnTo>
                          <a:pt x="299" y="263"/>
                        </a:lnTo>
                        <a:lnTo>
                          <a:pt x="278" y="266"/>
                        </a:lnTo>
                        <a:lnTo>
                          <a:pt x="256" y="268"/>
                        </a:lnTo>
                        <a:lnTo>
                          <a:pt x="233" y="268"/>
                        </a:lnTo>
                        <a:lnTo>
                          <a:pt x="211" y="268"/>
                        </a:lnTo>
                        <a:lnTo>
                          <a:pt x="188" y="266"/>
                        </a:lnTo>
                        <a:lnTo>
                          <a:pt x="166" y="263"/>
                        </a:lnTo>
                        <a:lnTo>
                          <a:pt x="145" y="258"/>
                        </a:lnTo>
                        <a:lnTo>
                          <a:pt x="125" y="253"/>
                        </a:lnTo>
                        <a:lnTo>
                          <a:pt x="105" y="246"/>
                        </a:lnTo>
                        <a:lnTo>
                          <a:pt x="87" y="238"/>
                        </a:lnTo>
                        <a:lnTo>
                          <a:pt x="68" y="228"/>
                        </a:lnTo>
                        <a:lnTo>
                          <a:pt x="68" y="228"/>
                        </a:lnTo>
                        <a:lnTo>
                          <a:pt x="52" y="218"/>
                        </a:lnTo>
                        <a:lnTo>
                          <a:pt x="39" y="208"/>
                        </a:lnTo>
                        <a:lnTo>
                          <a:pt x="27" y="197"/>
                        </a:lnTo>
                        <a:lnTo>
                          <a:pt x="17" y="185"/>
                        </a:lnTo>
                        <a:lnTo>
                          <a:pt x="10" y="172"/>
                        </a:lnTo>
                        <a:lnTo>
                          <a:pt x="4" y="160"/>
                        </a:lnTo>
                        <a:lnTo>
                          <a:pt x="2" y="147"/>
                        </a:lnTo>
                        <a:lnTo>
                          <a:pt x="0" y="134"/>
                        </a:lnTo>
                        <a:lnTo>
                          <a:pt x="2" y="121"/>
                        </a:lnTo>
                        <a:lnTo>
                          <a:pt x="5" y="109"/>
                        </a:lnTo>
                        <a:lnTo>
                          <a:pt x="10" y="96"/>
                        </a:lnTo>
                        <a:lnTo>
                          <a:pt x="17" y="84"/>
                        </a:lnTo>
                        <a:lnTo>
                          <a:pt x="27" y="71"/>
                        </a:lnTo>
                        <a:lnTo>
                          <a:pt x="39" y="61"/>
                        </a:lnTo>
                        <a:lnTo>
                          <a:pt x="52" y="49"/>
                        </a:lnTo>
                        <a:lnTo>
                          <a:pt x="68" y="39"/>
                        </a:lnTo>
                        <a:lnTo>
                          <a:pt x="68" y="39"/>
                        </a:lnTo>
                        <a:lnTo>
                          <a:pt x="87" y="29"/>
                        </a:lnTo>
                        <a:lnTo>
                          <a:pt x="105" y="21"/>
                        </a:lnTo>
                        <a:lnTo>
                          <a:pt x="125" y="14"/>
                        </a:lnTo>
                        <a:lnTo>
                          <a:pt x="145" y="9"/>
                        </a:lnTo>
                        <a:lnTo>
                          <a:pt x="166" y="5"/>
                        </a:lnTo>
                        <a:lnTo>
                          <a:pt x="188" y="3"/>
                        </a:lnTo>
                        <a:lnTo>
                          <a:pt x="211" y="0"/>
                        </a:lnTo>
                        <a:lnTo>
                          <a:pt x="233" y="0"/>
                        </a:lnTo>
                        <a:lnTo>
                          <a:pt x="256" y="0"/>
                        </a:lnTo>
                        <a:lnTo>
                          <a:pt x="278" y="3"/>
                        </a:lnTo>
                        <a:lnTo>
                          <a:pt x="299" y="5"/>
                        </a:lnTo>
                        <a:lnTo>
                          <a:pt x="321" y="9"/>
                        </a:lnTo>
                        <a:lnTo>
                          <a:pt x="341" y="14"/>
                        </a:lnTo>
                        <a:lnTo>
                          <a:pt x="361" y="21"/>
                        </a:lnTo>
                        <a:lnTo>
                          <a:pt x="381" y="29"/>
                        </a:lnTo>
                        <a:lnTo>
                          <a:pt x="397" y="39"/>
                        </a:lnTo>
                        <a:lnTo>
                          <a:pt x="397" y="39"/>
                        </a:lnTo>
                        <a:lnTo>
                          <a:pt x="414" y="49"/>
                        </a:lnTo>
                        <a:lnTo>
                          <a:pt x="427" y="61"/>
                        </a:lnTo>
                        <a:lnTo>
                          <a:pt x="439" y="71"/>
                        </a:lnTo>
                        <a:lnTo>
                          <a:pt x="449" y="84"/>
                        </a:lnTo>
                        <a:lnTo>
                          <a:pt x="457" y="96"/>
                        </a:lnTo>
                        <a:lnTo>
                          <a:pt x="462" y="109"/>
                        </a:lnTo>
                        <a:lnTo>
                          <a:pt x="465" y="121"/>
                        </a:lnTo>
                        <a:lnTo>
                          <a:pt x="467" y="134"/>
                        </a:lnTo>
                        <a:lnTo>
                          <a:pt x="465" y="147"/>
                        </a:lnTo>
                        <a:lnTo>
                          <a:pt x="462" y="160"/>
                        </a:lnTo>
                        <a:lnTo>
                          <a:pt x="457" y="172"/>
                        </a:lnTo>
                        <a:lnTo>
                          <a:pt x="449" y="185"/>
                        </a:lnTo>
                        <a:lnTo>
                          <a:pt x="439" y="197"/>
                        </a:lnTo>
                        <a:lnTo>
                          <a:pt x="427" y="208"/>
                        </a:lnTo>
                        <a:lnTo>
                          <a:pt x="414" y="218"/>
                        </a:lnTo>
                        <a:lnTo>
                          <a:pt x="397" y="228"/>
                        </a:lnTo>
                        <a:lnTo>
                          <a:pt x="397" y="228"/>
                        </a:lnTo>
                        <a:close/>
                      </a:path>
                    </a:pathLst>
                  </a:custGeom>
                  <a:solidFill>
                    <a:srgbClr val="4A4C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4" name="Freeform 1444">
                    <a:extLst>
                      <a:ext uri="{FF2B5EF4-FFF2-40B4-BE49-F238E27FC236}">
                        <a16:creationId xmlns:a16="http://schemas.microsoft.com/office/drawing/2014/main" id="{EB405B1B-02C3-456A-EAE6-AE47A05AFC68}"/>
                      </a:ext>
                    </a:extLst>
                  </p:cNvPr>
                  <p:cNvSpPr>
                    <a:spLocks/>
                  </p:cNvSpPr>
                  <p:nvPr/>
                </p:nvSpPr>
                <p:spPr bwMode="auto">
                  <a:xfrm>
                    <a:off x="3627" y="4161"/>
                    <a:ext cx="339" cy="118"/>
                  </a:xfrm>
                  <a:custGeom>
                    <a:avLst/>
                    <a:gdLst>
                      <a:gd name="T0" fmla="*/ 339 w 339"/>
                      <a:gd name="T1" fmla="*/ 0 h 118"/>
                      <a:gd name="T2" fmla="*/ 0 w 339"/>
                      <a:gd name="T3" fmla="*/ 0 h 118"/>
                      <a:gd name="T4" fmla="*/ 0 w 339"/>
                      <a:gd name="T5" fmla="*/ 20 h 118"/>
                      <a:gd name="T6" fmla="*/ 0 w 339"/>
                      <a:gd name="T7" fmla="*/ 20 h 118"/>
                      <a:gd name="T8" fmla="*/ 0 w 339"/>
                      <a:gd name="T9" fmla="*/ 20 h 118"/>
                      <a:gd name="T10" fmla="*/ 2 w 339"/>
                      <a:gd name="T11" fmla="*/ 30 h 118"/>
                      <a:gd name="T12" fmla="*/ 4 w 339"/>
                      <a:gd name="T13" fmla="*/ 40 h 118"/>
                      <a:gd name="T14" fmla="*/ 9 w 339"/>
                      <a:gd name="T15" fmla="*/ 48 h 118"/>
                      <a:gd name="T16" fmla="*/ 14 w 339"/>
                      <a:gd name="T17" fmla="*/ 56 h 118"/>
                      <a:gd name="T18" fmla="*/ 20 w 339"/>
                      <a:gd name="T19" fmla="*/ 66 h 118"/>
                      <a:gd name="T20" fmla="*/ 29 w 339"/>
                      <a:gd name="T21" fmla="*/ 74 h 118"/>
                      <a:gd name="T22" fmla="*/ 39 w 339"/>
                      <a:gd name="T23" fmla="*/ 81 h 118"/>
                      <a:gd name="T24" fmla="*/ 50 w 339"/>
                      <a:gd name="T25" fmla="*/ 89 h 118"/>
                      <a:gd name="T26" fmla="*/ 50 w 339"/>
                      <a:gd name="T27" fmla="*/ 89 h 118"/>
                      <a:gd name="T28" fmla="*/ 64 w 339"/>
                      <a:gd name="T29" fmla="*/ 96 h 118"/>
                      <a:gd name="T30" fmla="*/ 77 w 339"/>
                      <a:gd name="T31" fmla="*/ 101 h 118"/>
                      <a:gd name="T32" fmla="*/ 92 w 339"/>
                      <a:gd name="T33" fmla="*/ 106 h 118"/>
                      <a:gd name="T34" fmla="*/ 107 w 339"/>
                      <a:gd name="T35" fmla="*/ 111 h 118"/>
                      <a:gd name="T36" fmla="*/ 138 w 339"/>
                      <a:gd name="T37" fmla="*/ 116 h 118"/>
                      <a:gd name="T38" fmla="*/ 170 w 339"/>
                      <a:gd name="T39" fmla="*/ 118 h 118"/>
                      <a:gd name="T40" fmla="*/ 203 w 339"/>
                      <a:gd name="T41" fmla="*/ 116 h 118"/>
                      <a:gd name="T42" fmla="*/ 235 w 339"/>
                      <a:gd name="T43" fmla="*/ 111 h 118"/>
                      <a:gd name="T44" fmla="*/ 250 w 339"/>
                      <a:gd name="T45" fmla="*/ 106 h 118"/>
                      <a:gd name="T46" fmla="*/ 263 w 339"/>
                      <a:gd name="T47" fmla="*/ 101 h 118"/>
                      <a:gd name="T48" fmla="*/ 278 w 339"/>
                      <a:gd name="T49" fmla="*/ 96 h 118"/>
                      <a:gd name="T50" fmla="*/ 289 w 339"/>
                      <a:gd name="T51" fmla="*/ 89 h 118"/>
                      <a:gd name="T52" fmla="*/ 289 w 339"/>
                      <a:gd name="T53" fmla="*/ 89 h 118"/>
                      <a:gd name="T54" fmla="*/ 301 w 339"/>
                      <a:gd name="T55" fmla="*/ 81 h 118"/>
                      <a:gd name="T56" fmla="*/ 311 w 339"/>
                      <a:gd name="T57" fmla="*/ 74 h 118"/>
                      <a:gd name="T58" fmla="*/ 319 w 339"/>
                      <a:gd name="T59" fmla="*/ 66 h 118"/>
                      <a:gd name="T60" fmla="*/ 328 w 339"/>
                      <a:gd name="T61" fmla="*/ 56 h 118"/>
                      <a:gd name="T62" fmla="*/ 333 w 339"/>
                      <a:gd name="T63" fmla="*/ 48 h 118"/>
                      <a:gd name="T64" fmla="*/ 336 w 339"/>
                      <a:gd name="T65" fmla="*/ 40 h 118"/>
                      <a:gd name="T66" fmla="*/ 339 w 339"/>
                      <a:gd name="T67" fmla="*/ 30 h 118"/>
                      <a:gd name="T68" fmla="*/ 339 w 339"/>
                      <a:gd name="T69" fmla="*/ 20 h 118"/>
                      <a:gd name="T70" fmla="*/ 339 w 339"/>
                      <a:gd name="T71" fmla="*/ 20 h 118"/>
                      <a:gd name="T72" fmla="*/ 339 w 339"/>
                      <a:gd name="T73" fmla="*/ 0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339" h="118">
                        <a:moveTo>
                          <a:pt x="339" y="0"/>
                        </a:moveTo>
                        <a:lnTo>
                          <a:pt x="0" y="0"/>
                        </a:lnTo>
                        <a:lnTo>
                          <a:pt x="0" y="20"/>
                        </a:lnTo>
                        <a:lnTo>
                          <a:pt x="0" y="20"/>
                        </a:lnTo>
                        <a:lnTo>
                          <a:pt x="0" y="20"/>
                        </a:lnTo>
                        <a:lnTo>
                          <a:pt x="2" y="30"/>
                        </a:lnTo>
                        <a:lnTo>
                          <a:pt x="4" y="40"/>
                        </a:lnTo>
                        <a:lnTo>
                          <a:pt x="9" y="48"/>
                        </a:lnTo>
                        <a:lnTo>
                          <a:pt x="14" y="56"/>
                        </a:lnTo>
                        <a:lnTo>
                          <a:pt x="20" y="66"/>
                        </a:lnTo>
                        <a:lnTo>
                          <a:pt x="29" y="74"/>
                        </a:lnTo>
                        <a:lnTo>
                          <a:pt x="39" y="81"/>
                        </a:lnTo>
                        <a:lnTo>
                          <a:pt x="50" y="89"/>
                        </a:lnTo>
                        <a:lnTo>
                          <a:pt x="50" y="89"/>
                        </a:lnTo>
                        <a:lnTo>
                          <a:pt x="64" y="96"/>
                        </a:lnTo>
                        <a:lnTo>
                          <a:pt x="77" y="101"/>
                        </a:lnTo>
                        <a:lnTo>
                          <a:pt x="92" y="106"/>
                        </a:lnTo>
                        <a:lnTo>
                          <a:pt x="107" y="111"/>
                        </a:lnTo>
                        <a:lnTo>
                          <a:pt x="138" y="116"/>
                        </a:lnTo>
                        <a:lnTo>
                          <a:pt x="170" y="118"/>
                        </a:lnTo>
                        <a:lnTo>
                          <a:pt x="203" y="116"/>
                        </a:lnTo>
                        <a:lnTo>
                          <a:pt x="235" y="111"/>
                        </a:lnTo>
                        <a:lnTo>
                          <a:pt x="250" y="106"/>
                        </a:lnTo>
                        <a:lnTo>
                          <a:pt x="263" y="101"/>
                        </a:lnTo>
                        <a:lnTo>
                          <a:pt x="278" y="96"/>
                        </a:lnTo>
                        <a:lnTo>
                          <a:pt x="289" y="89"/>
                        </a:lnTo>
                        <a:lnTo>
                          <a:pt x="289" y="89"/>
                        </a:lnTo>
                        <a:lnTo>
                          <a:pt x="301" y="81"/>
                        </a:lnTo>
                        <a:lnTo>
                          <a:pt x="311" y="74"/>
                        </a:lnTo>
                        <a:lnTo>
                          <a:pt x="319" y="66"/>
                        </a:lnTo>
                        <a:lnTo>
                          <a:pt x="328" y="56"/>
                        </a:lnTo>
                        <a:lnTo>
                          <a:pt x="333" y="48"/>
                        </a:lnTo>
                        <a:lnTo>
                          <a:pt x="336" y="40"/>
                        </a:lnTo>
                        <a:lnTo>
                          <a:pt x="339" y="30"/>
                        </a:lnTo>
                        <a:lnTo>
                          <a:pt x="339" y="20"/>
                        </a:lnTo>
                        <a:lnTo>
                          <a:pt x="339" y="20"/>
                        </a:lnTo>
                        <a:lnTo>
                          <a:pt x="339" y="0"/>
                        </a:lnTo>
                        <a:close/>
                      </a:path>
                    </a:pathLst>
                  </a:custGeom>
                  <a:solidFill>
                    <a:srgbClr val="939598"/>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5" name="Freeform 1445">
                    <a:extLst>
                      <a:ext uri="{FF2B5EF4-FFF2-40B4-BE49-F238E27FC236}">
                        <a16:creationId xmlns:a16="http://schemas.microsoft.com/office/drawing/2014/main" id="{AB580EAC-4933-012A-1368-E4010EE6C522}"/>
                      </a:ext>
                    </a:extLst>
                  </p:cNvPr>
                  <p:cNvSpPr>
                    <a:spLocks/>
                  </p:cNvSpPr>
                  <p:nvPr/>
                </p:nvSpPr>
                <p:spPr bwMode="auto">
                  <a:xfrm>
                    <a:off x="3627" y="4065"/>
                    <a:ext cx="339" cy="194"/>
                  </a:xfrm>
                  <a:custGeom>
                    <a:avLst/>
                    <a:gdLst>
                      <a:gd name="T0" fmla="*/ 289 w 339"/>
                      <a:gd name="T1" fmla="*/ 166 h 194"/>
                      <a:gd name="T2" fmla="*/ 289 w 339"/>
                      <a:gd name="T3" fmla="*/ 166 h 194"/>
                      <a:gd name="T4" fmla="*/ 278 w 339"/>
                      <a:gd name="T5" fmla="*/ 172 h 194"/>
                      <a:gd name="T6" fmla="*/ 263 w 339"/>
                      <a:gd name="T7" fmla="*/ 179 h 194"/>
                      <a:gd name="T8" fmla="*/ 250 w 339"/>
                      <a:gd name="T9" fmla="*/ 182 h 194"/>
                      <a:gd name="T10" fmla="*/ 235 w 339"/>
                      <a:gd name="T11" fmla="*/ 187 h 194"/>
                      <a:gd name="T12" fmla="*/ 203 w 339"/>
                      <a:gd name="T13" fmla="*/ 192 h 194"/>
                      <a:gd name="T14" fmla="*/ 170 w 339"/>
                      <a:gd name="T15" fmla="*/ 194 h 194"/>
                      <a:gd name="T16" fmla="*/ 138 w 339"/>
                      <a:gd name="T17" fmla="*/ 192 h 194"/>
                      <a:gd name="T18" fmla="*/ 107 w 339"/>
                      <a:gd name="T19" fmla="*/ 187 h 194"/>
                      <a:gd name="T20" fmla="*/ 92 w 339"/>
                      <a:gd name="T21" fmla="*/ 182 h 194"/>
                      <a:gd name="T22" fmla="*/ 77 w 339"/>
                      <a:gd name="T23" fmla="*/ 179 h 194"/>
                      <a:gd name="T24" fmla="*/ 64 w 339"/>
                      <a:gd name="T25" fmla="*/ 172 h 194"/>
                      <a:gd name="T26" fmla="*/ 50 w 339"/>
                      <a:gd name="T27" fmla="*/ 166 h 194"/>
                      <a:gd name="T28" fmla="*/ 50 w 339"/>
                      <a:gd name="T29" fmla="*/ 166 h 194"/>
                      <a:gd name="T30" fmla="*/ 39 w 339"/>
                      <a:gd name="T31" fmla="*/ 157 h 194"/>
                      <a:gd name="T32" fmla="*/ 29 w 339"/>
                      <a:gd name="T33" fmla="*/ 151 h 194"/>
                      <a:gd name="T34" fmla="*/ 20 w 339"/>
                      <a:gd name="T35" fmla="*/ 142 h 194"/>
                      <a:gd name="T36" fmla="*/ 14 w 339"/>
                      <a:gd name="T37" fmla="*/ 132 h 194"/>
                      <a:gd name="T38" fmla="*/ 9 w 339"/>
                      <a:gd name="T39" fmla="*/ 124 h 194"/>
                      <a:gd name="T40" fmla="*/ 4 w 339"/>
                      <a:gd name="T41" fmla="*/ 116 h 194"/>
                      <a:gd name="T42" fmla="*/ 2 w 339"/>
                      <a:gd name="T43" fmla="*/ 106 h 194"/>
                      <a:gd name="T44" fmla="*/ 0 w 339"/>
                      <a:gd name="T45" fmla="*/ 96 h 194"/>
                      <a:gd name="T46" fmla="*/ 2 w 339"/>
                      <a:gd name="T47" fmla="*/ 88 h 194"/>
                      <a:gd name="T48" fmla="*/ 4 w 339"/>
                      <a:gd name="T49" fmla="*/ 78 h 194"/>
                      <a:gd name="T50" fmla="*/ 9 w 339"/>
                      <a:gd name="T51" fmla="*/ 69 h 194"/>
                      <a:gd name="T52" fmla="*/ 14 w 339"/>
                      <a:gd name="T53" fmla="*/ 59 h 194"/>
                      <a:gd name="T54" fmla="*/ 20 w 339"/>
                      <a:gd name="T55" fmla="*/ 51 h 194"/>
                      <a:gd name="T56" fmla="*/ 29 w 339"/>
                      <a:gd name="T57" fmla="*/ 43 h 194"/>
                      <a:gd name="T58" fmla="*/ 39 w 339"/>
                      <a:gd name="T59" fmla="*/ 35 h 194"/>
                      <a:gd name="T60" fmla="*/ 50 w 339"/>
                      <a:gd name="T61" fmla="*/ 28 h 194"/>
                      <a:gd name="T62" fmla="*/ 50 w 339"/>
                      <a:gd name="T63" fmla="*/ 28 h 194"/>
                      <a:gd name="T64" fmla="*/ 64 w 339"/>
                      <a:gd name="T65" fmla="*/ 21 h 194"/>
                      <a:gd name="T66" fmla="*/ 77 w 339"/>
                      <a:gd name="T67" fmla="*/ 15 h 194"/>
                      <a:gd name="T68" fmla="*/ 92 w 339"/>
                      <a:gd name="T69" fmla="*/ 10 h 194"/>
                      <a:gd name="T70" fmla="*/ 107 w 339"/>
                      <a:gd name="T71" fmla="*/ 6 h 194"/>
                      <a:gd name="T72" fmla="*/ 138 w 339"/>
                      <a:gd name="T73" fmla="*/ 1 h 194"/>
                      <a:gd name="T74" fmla="*/ 170 w 339"/>
                      <a:gd name="T75" fmla="*/ 0 h 194"/>
                      <a:gd name="T76" fmla="*/ 203 w 339"/>
                      <a:gd name="T77" fmla="*/ 1 h 194"/>
                      <a:gd name="T78" fmla="*/ 235 w 339"/>
                      <a:gd name="T79" fmla="*/ 6 h 194"/>
                      <a:gd name="T80" fmla="*/ 250 w 339"/>
                      <a:gd name="T81" fmla="*/ 10 h 194"/>
                      <a:gd name="T82" fmla="*/ 263 w 339"/>
                      <a:gd name="T83" fmla="*/ 15 h 194"/>
                      <a:gd name="T84" fmla="*/ 278 w 339"/>
                      <a:gd name="T85" fmla="*/ 21 h 194"/>
                      <a:gd name="T86" fmla="*/ 289 w 339"/>
                      <a:gd name="T87" fmla="*/ 28 h 194"/>
                      <a:gd name="T88" fmla="*/ 289 w 339"/>
                      <a:gd name="T89" fmla="*/ 28 h 194"/>
                      <a:gd name="T90" fmla="*/ 301 w 339"/>
                      <a:gd name="T91" fmla="*/ 35 h 194"/>
                      <a:gd name="T92" fmla="*/ 311 w 339"/>
                      <a:gd name="T93" fmla="*/ 43 h 194"/>
                      <a:gd name="T94" fmla="*/ 319 w 339"/>
                      <a:gd name="T95" fmla="*/ 51 h 194"/>
                      <a:gd name="T96" fmla="*/ 328 w 339"/>
                      <a:gd name="T97" fmla="*/ 59 h 194"/>
                      <a:gd name="T98" fmla="*/ 333 w 339"/>
                      <a:gd name="T99" fmla="*/ 69 h 194"/>
                      <a:gd name="T100" fmla="*/ 336 w 339"/>
                      <a:gd name="T101" fmla="*/ 78 h 194"/>
                      <a:gd name="T102" fmla="*/ 339 w 339"/>
                      <a:gd name="T103" fmla="*/ 88 h 194"/>
                      <a:gd name="T104" fmla="*/ 339 w 339"/>
                      <a:gd name="T105" fmla="*/ 96 h 194"/>
                      <a:gd name="T106" fmla="*/ 339 w 339"/>
                      <a:gd name="T107" fmla="*/ 106 h 194"/>
                      <a:gd name="T108" fmla="*/ 336 w 339"/>
                      <a:gd name="T109" fmla="*/ 116 h 194"/>
                      <a:gd name="T110" fmla="*/ 333 w 339"/>
                      <a:gd name="T111" fmla="*/ 124 h 194"/>
                      <a:gd name="T112" fmla="*/ 328 w 339"/>
                      <a:gd name="T113" fmla="*/ 132 h 194"/>
                      <a:gd name="T114" fmla="*/ 319 w 339"/>
                      <a:gd name="T115" fmla="*/ 142 h 194"/>
                      <a:gd name="T116" fmla="*/ 311 w 339"/>
                      <a:gd name="T117" fmla="*/ 151 h 194"/>
                      <a:gd name="T118" fmla="*/ 301 w 339"/>
                      <a:gd name="T119" fmla="*/ 157 h 194"/>
                      <a:gd name="T120" fmla="*/ 289 w 339"/>
                      <a:gd name="T121" fmla="*/ 166 h 194"/>
                      <a:gd name="T122" fmla="*/ 289 w 339"/>
                      <a:gd name="T123" fmla="*/ 166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39" h="194">
                        <a:moveTo>
                          <a:pt x="289" y="166"/>
                        </a:moveTo>
                        <a:lnTo>
                          <a:pt x="289" y="166"/>
                        </a:lnTo>
                        <a:lnTo>
                          <a:pt x="278" y="172"/>
                        </a:lnTo>
                        <a:lnTo>
                          <a:pt x="263" y="179"/>
                        </a:lnTo>
                        <a:lnTo>
                          <a:pt x="250" y="182"/>
                        </a:lnTo>
                        <a:lnTo>
                          <a:pt x="235" y="187"/>
                        </a:lnTo>
                        <a:lnTo>
                          <a:pt x="203" y="192"/>
                        </a:lnTo>
                        <a:lnTo>
                          <a:pt x="170" y="194"/>
                        </a:lnTo>
                        <a:lnTo>
                          <a:pt x="138" y="192"/>
                        </a:lnTo>
                        <a:lnTo>
                          <a:pt x="107" y="187"/>
                        </a:lnTo>
                        <a:lnTo>
                          <a:pt x="92" y="182"/>
                        </a:lnTo>
                        <a:lnTo>
                          <a:pt x="77" y="179"/>
                        </a:lnTo>
                        <a:lnTo>
                          <a:pt x="64" y="172"/>
                        </a:lnTo>
                        <a:lnTo>
                          <a:pt x="50" y="166"/>
                        </a:lnTo>
                        <a:lnTo>
                          <a:pt x="50" y="166"/>
                        </a:lnTo>
                        <a:lnTo>
                          <a:pt x="39" y="157"/>
                        </a:lnTo>
                        <a:lnTo>
                          <a:pt x="29" y="151"/>
                        </a:lnTo>
                        <a:lnTo>
                          <a:pt x="20" y="142"/>
                        </a:lnTo>
                        <a:lnTo>
                          <a:pt x="14" y="132"/>
                        </a:lnTo>
                        <a:lnTo>
                          <a:pt x="9" y="124"/>
                        </a:lnTo>
                        <a:lnTo>
                          <a:pt x="4" y="116"/>
                        </a:lnTo>
                        <a:lnTo>
                          <a:pt x="2" y="106"/>
                        </a:lnTo>
                        <a:lnTo>
                          <a:pt x="0" y="96"/>
                        </a:lnTo>
                        <a:lnTo>
                          <a:pt x="2" y="88"/>
                        </a:lnTo>
                        <a:lnTo>
                          <a:pt x="4" y="78"/>
                        </a:lnTo>
                        <a:lnTo>
                          <a:pt x="9" y="69"/>
                        </a:lnTo>
                        <a:lnTo>
                          <a:pt x="14" y="59"/>
                        </a:lnTo>
                        <a:lnTo>
                          <a:pt x="20" y="51"/>
                        </a:lnTo>
                        <a:lnTo>
                          <a:pt x="29" y="43"/>
                        </a:lnTo>
                        <a:lnTo>
                          <a:pt x="39" y="35"/>
                        </a:lnTo>
                        <a:lnTo>
                          <a:pt x="50" y="28"/>
                        </a:lnTo>
                        <a:lnTo>
                          <a:pt x="50" y="28"/>
                        </a:lnTo>
                        <a:lnTo>
                          <a:pt x="64" y="21"/>
                        </a:lnTo>
                        <a:lnTo>
                          <a:pt x="77" y="15"/>
                        </a:lnTo>
                        <a:lnTo>
                          <a:pt x="92" y="10"/>
                        </a:lnTo>
                        <a:lnTo>
                          <a:pt x="107" y="6"/>
                        </a:lnTo>
                        <a:lnTo>
                          <a:pt x="138" y="1"/>
                        </a:lnTo>
                        <a:lnTo>
                          <a:pt x="170" y="0"/>
                        </a:lnTo>
                        <a:lnTo>
                          <a:pt x="203" y="1"/>
                        </a:lnTo>
                        <a:lnTo>
                          <a:pt x="235" y="6"/>
                        </a:lnTo>
                        <a:lnTo>
                          <a:pt x="250" y="10"/>
                        </a:lnTo>
                        <a:lnTo>
                          <a:pt x="263" y="15"/>
                        </a:lnTo>
                        <a:lnTo>
                          <a:pt x="278" y="21"/>
                        </a:lnTo>
                        <a:lnTo>
                          <a:pt x="289" y="28"/>
                        </a:lnTo>
                        <a:lnTo>
                          <a:pt x="289" y="28"/>
                        </a:lnTo>
                        <a:lnTo>
                          <a:pt x="301" y="35"/>
                        </a:lnTo>
                        <a:lnTo>
                          <a:pt x="311" y="43"/>
                        </a:lnTo>
                        <a:lnTo>
                          <a:pt x="319" y="51"/>
                        </a:lnTo>
                        <a:lnTo>
                          <a:pt x="328" y="59"/>
                        </a:lnTo>
                        <a:lnTo>
                          <a:pt x="333" y="69"/>
                        </a:lnTo>
                        <a:lnTo>
                          <a:pt x="336" y="78"/>
                        </a:lnTo>
                        <a:lnTo>
                          <a:pt x="339" y="88"/>
                        </a:lnTo>
                        <a:lnTo>
                          <a:pt x="339" y="96"/>
                        </a:lnTo>
                        <a:lnTo>
                          <a:pt x="339" y="106"/>
                        </a:lnTo>
                        <a:lnTo>
                          <a:pt x="336" y="116"/>
                        </a:lnTo>
                        <a:lnTo>
                          <a:pt x="333" y="124"/>
                        </a:lnTo>
                        <a:lnTo>
                          <a:pt x="328" y="132"/>
                        </a:lnTo>
                        <a:lnTo>
                          <a:pt x="319" y="142"/>
                        </a:lnTo>
                        <a:lnTo>
                          <a:pt x="311" y="151"/>
                        </a:lnTo>
                        <a:lnTo>
                          <a:pt x="301" y="157"/>
                        </a:lnTo>
                        <a:lnTo>
                          <a:pt x="289" y="166"/>
                        </a:lnTo>
                        <a:lnTo>
                          <a:pt x="289" y="166"/>
                        </a:lnTo>
                        <a:close/>
                      </a:path>
                    </a:pathLst>
                  </a:custGeom>
                  <a:solidFill>
                    <a:srgbClr val="E7E9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6" name="Freeform 1446">
                    <a:extLst>
                      <a:ext uri="{FF2B5EF4-FFF2-40B4-BE49-F238E27FC236}">
                        <a16:creationId xmlns:a16="http://schemas.microsoft.com/office/drawing/2014/main" id="{9CCB5BB4-E415-2223-E20C-AF4FB7398624}"/>
                      </a:ext>
                    </a:extLst>
                  </p:cNvPr>
                  <p:cNvSpPr>
                    <a:spLocks/>
                  </p:cNvSpPr>
                  <p:nvPr/>
                </p:nvSpPr>
                <p:spPr bwMode="auto">
                  <a:xfrm>
                    <a:off x="3679" y="4118"/>
                    <a:ext cx="236" cy="103"/>
                  </a:xfrm>
                  <a:custGeom>
                    <a:avLst/>
                    <a:gdLst>
                      <a:gd name="T0" fmla="*/ 236 w 236"/>
                      <a:gd name="T1" fmla="*/ 0 h 103"/>
                      <a:gd name="T2" fmla="*/ 0 w 236"/>
                      <a:gd name="T3" fmla="*/ 0 h 103"/>
                      <a:gd name="T4" fmla="*/ 0 w 236"/>
                      <a:gd name="T5" fmla="*/ 35 h 103"/>
                      <a:gd name="T6" fmla="*/ 0 w 236"/>
                      <a:gd name="T7" fmla="*/ 35 h 103"/>
                      <a:gd name="T8" fmla="*/ 0 w 236"/>
                      <a:gd name="T9" fmla="*/ 35 h 103"/>
                      <a:gd name="T10" fmla="*/ 2 w 236"/>
                      <a:gd name="T11" fmla="*/ 40 h 103"/>
                      <a:gd name="T12" fmla="*/ 2 w 236"/>
                      <a:gd name="T13" fmla="*/ 46 h 103"/>
                      <a:gd name="T14" fmla="*/ 5 w 236"/>
                      <a:gd name="T15" fmla="*/ 53 h 103"/>
                      <a:gd name="T16" fmla="*/ 8 w 236"/>
                      <a:gd name="T17" fmla="*/ 59 h 103"/>
                      <a:gd name="T18" fmla="*/ 20 w 236"/>
                      <a:gd name="T19" fmla="*/ 71 h 103"/>
                      <a:gd name="T20" fmla="*/ 35 w 236"/>
                      <a:gd name="T21" fmla="*/ 83 h 103"/>
                      <a:gd name="T22" fmla="*/ 35 w 236"/>
                      <a:gd name="T23" fmla="*/ 83 h 103"/>
                      <a:gd name="T24" fmla="*/ 53 w 236"/>
                      <a:gd name="T25" fmla="*/ 91 h 103"/>
                      <a:gd name="T26" fmla="*/ 73 w 236"/>
                      <a:gd name="T27" fmla="*/ 98 h 103"/>
                      <a:gd name="T28" fmla="*/ 96 w 236"/>
                      <a:gd name="T29" fmla="*/ 101 h 103"/>
                      <a:gd name="T30" fmla="*/ 118 w 236"/>
                      <a:gd name="T31" fmla="*/ 103 h 103"/>
                      <a:gd name="T32" fmla="*/ 141 w 236"/>
                      <a:gd name="T33" fmla="*/ 101 h 103"/>
                      <a:gd name="T34" fmla="*/ 163 w 236"/>
                      <a:gd name="T35" fmla="*/ 98 h 103"/>
                      <a:gd name="T36" fmla="*/ 183 w 236"/>
                      <a:gd name="T37" fmla="*/ 91 h 103"/>
                      <a:gd name="T38" fmla="*/ 201 w 236"/>
                      <a:gd name="T39" fmla="*/ 83 h 103"/>
                      <a:gd name="T40" fmla="*/ 201 w 236"/>
                      <a:gd name="T41" fmla="*/ 83 h 103"/>
                      <a:gd name="T42" fmla="*/ 217 w 236"/>
                      <a:gd name="T43" fmla="*/ 71 h 103"/>
                      <a:gd name="T44" fmla="*/ 227 w 236"/>
                      <a:gd name="T45" fmla="*/ 59 h 103"/>
                      <a:gd name="T46" fmla="*/ 231 w 236"/>
                      <a:gd name="T47" fmla="*/ 53 h 103"/>
                      <a:gd name="T48" fmla="*/ 234 w 236"/>
                      <a:gd name="T49" fmla="*/ 46 h 103"/>
                      <a:gd name="T50" fmla="*/ 236 w 236"/>
                      <a:gd name="T51" fmla="*/ 40 h 103"/>
                      <a:gd name="T52" fmla="*/ 236 w 236"/>
                      <a:gd name="T53" fmla="*/ 35 h 103"/>
                      <a:gd name="T54" fmla="*/ 236 w 236"/>
                      <a:gd name="T55" fmla="*/ 35 h 103"/>
                      <a:gd name="T56" fmla="*/ 236 w 236"/>
                      <a:gd name="T57" fmla="*/ 0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236" h="103">
                        <a:moveTo>
                          <a:pt x="236" y="0"/>
                        </a:moveTo>
                        <a:lnTo>
                          <a:pt x="0" y="0"/>
                        </a:lnTo>
                        <a:lnTo>
                          <a:pt x="0" y="35"/>
                        </a:lnTo>
                        <a:lnTo>
                          <a:pt x="0" y="35"/>
                        </a:lnTo>
                        <a:lnTo>
                          <a:pt x="0" y="35"/>
                        </a:lnTo>
                        <a:lnTo>
                          <a:pt x="2" y="40"/>
                        </a:lnTo>
                        <a:lnTo>
                          <a:pt x="2" y="46"/>
                        </a:lnTo>
                        <a:lnTo>
                          <a:pt x="5" y="53"/>
                        </a:lnTo>
                        <a:lnTo>
                          <a:pt x="8" y="59"/>
                        </a:lnTo>
                        <a:lnTo>
                          <a:pt x="20" y="71"/>
                        </a:lnTo>
                        <a:lnTo>
                          <a:pt x="35" y="83"/>
                        </a:lnTo>
                        <a:lnTo>
                          <a:pt x="35" y="83"/>
                        </a:lnTo>
                        <a:lnTo>
                          <a:pt x="53" y="91"/>
                        </a:lnTo>
                        <a:lnTo>
                          <a:pt x="73" y="98"/>
                        </a:lnTo>
                        <a:lnTo>
                          <a:pt x="96" y="101"/>
                        </a:lnTo>
                        <a:lnTo>
                          <a:pt x="118" y="103"/>
                        </a:lnTo>
                        <a:lnTo>
                          <a:pt x="141" y="101"/>
                        </a:lnTo>
                        <a:lnTo>
                          <a:pt x="163" y="98"/>
                        </a:lnTo>
                        <a:lnTo>
                          <a:pt x="183" y="91"/>
                        </a:lnTo>
                        <a:lnTo>
                          <a:pt x="201" y="83"/>
                        </a:lnTo>
                        <a:lnTo>
                          <a:pt x="201" y="83"/>
                        </a:lnTo>
                        <a:lnTo>
                          <a:pt x="217" y="71"/>
                        </a:lnTo>
                        <a:lnTo>
                          <a:pt x="227" y="59"/>
                        </a:lnTo>
                        <a:lnTo>
                          <a:pt x="231" y="53"/>
                        </a:lnTo>
                        <a:lnTo>
                          <a:pt x="234" y="46"/>
                        </a:lnTo>
                        <a:lnTo>
                          <a:pt x="236" y="40"/>
                        </a:lnTo>
                        <a:lnTo>
                          <a:pt x="236" y="35"/>
                        </a:lnTo>
                        <a:lnTo>
                          <a:pt x="236" y="35"/>
                        </a:lnTo>
                        <a:lnTo>
                          <a:pt x="236" y="0"/>
                        </a:lnTo>
                        <a:close/>
                      </a:path>
                    </a:pathLst>
                  </a:custGeom>
                  <a:solidFill>
                    <a:srgbClr val="6162A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7" name="Freeform 1447">
                    <a:extLst>
                      <a:ext uri="{FF2B5EF4-FFF2-40B4-BE49-F238E27FC236}">
                        <a16:creationId xmlns:a16="http://schemas.microsoft.com/office/drawing/2014/main" id="{F83C9349-0E28-4333-A85A-CB39938CE8EB}"/>
                      </a:ext>
                    </a:extLst>
                  </p:cNvPr>
                  <p:cNvSpPr>
                    <a:spLocks/>
                  </p:cNvSpPr>
                  <p:nvPr/>
                </p:nvSpPr>
                <p:spPr bwMode="auto">
                  <a:xfrm>
                    <a:off x="3679" y="4050"/>
                    <a:ext cx="236" cy="136"/>
                  </a:xfrm>
                  <a:custGeom>
                    <a:avLst/>
                    <a:gdLst>
                      <a:gd name="T0" fmla="*/ 201 w 236"/>
                      <a:gd name="T1" fmla="*/ 116 h 136"/>
                      <a:gd name="T2" fmla="*/ 201 w 236"/>
                      <a:gd name="T3" fmla="*/ 116 h 136"/>
                      <a:gd name="T4" fmla="*/ 183 w 236"/>
                      <a:gd name="T5" fmla="*/ 124 h 136"/>
                      <a:gd name="T6" fmla="*/ 163 w 236"/>
                      <a:gd name="T7" fmla="*/ 131 h 136"/>
                      <a:gd name="T8" fmla="*/ 141 w 236"/>
                      <a:gd name="T9" fmla="*/ 134 h 136"/>
                      <a:gd name="T10" fmla="*/ 118 w 236"/>
                      <a:gd name="T11" fmla="*/ 136 h 136"/>
                      <a:gd name="T12" fmla="*/ 96 w 236"/>
                      <a:gd name="T13" fmla="*/ 134 h 136"/>
                      <a:gd name="T14" fmla="*/ 73 w 236"/>
                      <a:gd name="T15" fmla="*/ 131 h 136"/>
                      <a:gd name="T16" fmla="*/ 53 w 236"/>
                      <a:gd name="T17" fmla="*/ 124 h 136"/>
                      <a:gd name="T18" fmla="*/ 35 w 236"/>
                      <a:gd name="T19" fmla="*/ 116 h 136"/>
                      <a:gd name="T20" fmla="*/ 35 w 236"/>
                      <a:gd name="T21" fmla="*/ 116 h 136"/>
                      <a:gd name="T22" fmla="*/ 20 w 236"/>
                      <a:gd name="T23" fmla="*/ 106 h 136"/>
                      <a:gd name="T24" fmla="*/ 8 w 236"/>
                      <a:gd name="T25" fmla="*/ 93 h 136"/>
                      <a:gd name="T26" fmla="*/ 5 w 236"/>
                      <a:gd name="T27" fmla="*/ 88 h 136"/>
                      <a:gd name="T28" fmla="*/ 2 w 236"/>
                      <a:gd name="T29" fmla="*/ 81 h 136"/>
                      <a:gd name="T30" fmla="*/ 0 w 236"/>
                      <a:gd name="T31" fmla="*/ 74 h 136"/>
                      <a:gd name="T32" fmla="*/ 0 w 236"/>
                      <a:gd name="T33" fmla="*/ 68 h 136"/>
                      <a:gd name="T34" fmla="*/ 0 w 236"/>
                      <a:gd name="T35" fmla="*/ 61 h 136"/>
                      <a:gd name="T36" fmla="*/ 2 w 236"/>
                      <a:gd name="T37" fmla="*/ 55 h 136"/>
                      <a:gd name="T38" fmla="*/ 5 w 236"/>
                      <a:gd name="T39" fmla="*/ 48 h 136"/>
                      <a:gd name="T40" fmla="*/ 8 w 236"/>
                      <a:gd name="T41" fmla="*/ 43 h 136"/>
                      <a:gd name="T42" fmla="*/ 20 w 236"/>
                      <a:gd name="T43" fmla="*/ 30 h 136"/>
                      <a:gd name="T44" fmla="*/ 35 w 236"/>
                      <a:gd name="T45" fmla="*/ 20 h 136"/>
                      <a:gd name="T46" fmla="*/ 35 w 236"/>
                      <a:gd name="T47" fmla="*/ 20 h 136"/>
                      <a:gd name="T48" fmla="*/ 53 w 236"/>
                      <a:gd name="T49" fmla="*/ 11 h 136"/>
                      <a:gd name="T50" fmla="*/ 73 w 236"/>
                      <a:gd name="T51" fmla="*/ 5 h 136"/>
                      <a:gd name="T52" fmla="*/ 96 w 236"/>
                      <a:gd name="T53" fmla="*/ 2 h 136"/>
                      <a:gd name="T54" fmla="*/ 118 w 236"/>
                      <a:gd name="T55" fmla="*/ 0 h 136"/>
                      <a:gd name="T56" fmla="*/ 141 w 236"/>
                      <a:gd name="T57" fmla="*/ 2 h 136"/>
                      <a:gd name="T58" fmla="*/ 163 w 236"/>
                      <a:gd name="T59" fmla="*/ 5 h 136"/>
                      <a:gd name="T60" fmla="*/ 183 w 236"/>
                      <a:gd name="T61" fmla="*/ 11 h 136"/>
                      <a:gd name="T62" fmla="*/ 201 w 236"/>
                      <a:gd name="T63" fmla="*/ 20 h 136"/>
                      <a:gd name="T64" fmla="*/ 201 w 236"/>
                      <a:gd name="T65" fmla="*/ 20 h 136"/>
                      <a:gd name="T66" fmla="*/ 217 w 236"/>
                      <a:gd name="T67" fmla="*/ 30 h 136"/>
                      <a:gd name="T68" fmla="*/ 227 w 236"/>
                      <a:gd name="T69" fmla="*/ 43 h 136"/>
                      <a:gd name="T70" fmla="*/ 231 w 236"/>
                      <a:gd name="T71" fmla="*/ 48 h 136"/>
                      <a:gd name="T72" fmla="*/ 234 w 236"/>
                      <a:gd name="T73" fmla="*/ 55 h 136"/>
                      <a:gd name="T74" fmla="*/ 236 w 236"/>
                      <a:gd name="T75" fmla="*/ 61 h 136"/>
                      <a:gd name="T76" fmla="*/ 236 w 236"/>
                      <a:gd name="T77" fmla="*/ 68 h 136"/>
                      <a:gd name="T78" fmla="*/ 236 w 236"/>
                      <a:gd name="T79" fmla="*/ 74 h 136"/>
                      <a:gd name="T80" fmla="*/ 234 w 236"/>
                      <a:gd name="T81" fmla="*/ 81 h 136"/>
                      <a:gd name="T82" fmla="*/ 231 w 236"/>
                      <a:gd name="T83" fmla="*/ 88 h 136"/>
                      <a:gd name="T84" fmla="*/ 227 w 236"/>
                      <a:gd name="T85" fmla="*/ 93 h 136"/>
                      <a:gd name="T86" fmla="*/ 217 w 236"/>
                      <a:gd name="T87" fmla="*/ 106 h 136"/>
                      <a:gd name="T88" fmla="*/ 201 w 236"/>
                      <a:gd name="T89" fmla="*/ 116 h 136"/>
                      <a:gd name="T90" fmla="*/ 201 w 236"/>
                      <a:gd name="T91" fmla="*/ 116 h 1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36" h="136">
                        <a:moveTo>
                          <a:pt x="201" y="116"/>
                        </a:moveTo>
                        <a:lnTo>
                          <a:pt x="201" y="116"/>
                        </a:lnTo>
                        <a:lnTo>
                          <a:pt x="183" y="124"/>
                        </a:lnTo>
                        <a:lnTo>
                          <a:pt x="163" y="131"/>
                        </a:lnTo>
                        <a:lnTo>
                          <a:pt x="141" y="134"/>
                        </a:lnTo>
                        <a:lnTo>
                          <a:pt x="118" y="136"/>
                        </a:lnTo>
                        <a:lnTo>
                          <a:pt x="96" y="134"/>
                        </a:lnTo>
                        <a:lnTo>
                          <a:pt x="73" y="131"/>
                        </a:lnTo>
                        <a:lnTo>
                          <a:pt x="53" y="124"/>
                        </a:lnTo>
                        <a:lnTo>
                          <a:pt x="35" y="116"/>
                        </a:lnTo>
                        <a:lnTo>
                          <a:pt x="35" y="116"/>
                        </a:lnTo>
                        <a:lnTo>
                          <a:pt x="20" y="106"/>
                        </a:lnTo>
                        <a:lnTo>
                          <a:pt x="8" y="93"/>
                        </a:lnTo>
                        <a:lnTo>
                          <a:pt x="5" y="88"/>
                        </a:lnTo>
                        <a:lnTo>
                          <a:pt x="2" y="81"/>
                        </a:lnTo>
                        <a:lnTo>
                          <a:pt x="0" y="74"/>
                        </a:lnTo>
                        <a:lnTo>
                          <a:pt x="0" y="68"/>
                        </a:lnTo>
                        <a:lnTo>
                          <a:pt x="0" y="61"/>
                        </a:lnTo>
                        <a:lnTo>
                          <a:pt x="2" y="55"/>
                        </a:lnTo>
                        <a:lnTo>
                          <a:pt x="5" y="48"/>
                        </a:lnTo>
                        <a:lnTo>
                          <a:pt x="8" y="43"/>
                        </a:lnTo>
                        <a:lnTo>
                          <a:pt x="20" y="30"/>
                        </a:lnTo>
                        <a:lnTo>
                          <a:pt x="35" y="20"/>
                        </a:lnTo>
                        <a:lnTo>
                          <a:pt x="35" y="20"/>
                        </a:lnTo>
                        <a:lnTo>
                          <a:pt x="53" y="11"/>
                        </a:lnTo>
                        <a:lnTo>
                          <a:pt x="73" y="5"/>
                        </a:lnTo>
                        <a:lnTo>
                          <a:pt x="96" y="2"/>
                        </a:lnTo>
                        <a:lnTo>
                          <a:pt x="118" y="0"/>
                        </a:lnTo>
                        <a:lnTo>
                          <a:pt x="141" y="2"/>
                        </a:lnTo>
                        <a:lnTo>
                          <a:pt x="163" y="5"/>
                        </a:lnTo>
                        <a:lnTo>
                          <a:pt x="183" y="11"/>
                        </a:lnTo>
                        <a:lnTo>
                          <a:pt x="201" y="20"/>
                        </a:lnTo>
                        <a:lnTo>
                          <a:pt x="201" y="20"/>
                        </a:lnTo>
                        <a:lnTo>
                          <a:pt x="217" y="30"/>
                        </a:lnTo>
                        <a:lnTo>
                          <a:pt x="227" y="43"/>
                        </a:lnTo>
                        <a:lnTo>
                          <a:pt x="231" y="48"/>
                        </a:lnTo>
                        <a:lnTo>
                          <a:pt x="234" y="55"/>
                        </a:lnTo>
                        <a:lnTo>
                          <a:pt x="236" y="61"/>
                        </a:lnTo>
                        <a:lnTo>
                          <a:pt x="236" y="68"/>
                        </a:lnTo>
                        <a:lnTo>
                          <a:pt x="236" y="74"/>
                        </a:lnTo>
                        <a:lnTo>
                          <a:pt x="234" y="81"/>
                        </a:lnTo>
                        <a:lnTo>
                          <a:pt x="231" y="88"/>
                        </a:lnTo>
                        <a:lnTo>
                          <a:pt x="227" y="93"/>
                        </a:lnTo>
                        <a:lnTo>
                          <a:pt x="217" y="106"/>
                        </a:lnTo>
                        <a:lnTo>
                          <a:pt x="201" y="116"/>
                        </a:lnTo>
                        <a:lnTo>
                          <a:pt x="201" y="116"/>
                        </a:lnTo>
                        <a:close/>
                      </a:path>
                    </a:pathLst>
                  </a:custGeom>
                  <a:solidFill>
                    <a:srgbClr val="E7E9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8" name="Freeform 1448">
                    <a:extLst>
                      <a:ext uri="{FF2B5EF4-FFF2-40B4-BE49-F238E27FC236}">
                        <a16:creationId xmlns:a16="http://schemas.microsoft.com/office/drawing/2014/main" id="{C6D2854E-7F4E-9E8A-DD2C-27FE909826D2}"/>
                      </a:ext>
                    </a:extLst>
                  </p:cNvPr>
                  <p:cNvSpPr>
                    <a:spLocks/>
                  </p:cNvSpPr>
                  <p:nvPr/>
                </p:nvSpPr>
                <p:spPr bwMode="auto">
                  <a:xfrm>
                    <a:off x="3727" y="3201"/>
                    <a:ext cx="140" cy="952"/>
                  </a:xfrm>
                  <a:custGeom>
                    <a:avLst/>
                    <a:gdLst>
                      <a:gd name="T0" fmla="*/ 140 w 140"/>
                      <a:gd name="T1" fmla="*/ 0 h 952"/>
                      <a:gd name="T2" fmla="*/ 0 w 140"/>
                      <a:gd name="T3" fmla="*/ 0 h 952"/>
                      <a:gd name="T4" fmla="*/ 0 w 140"/>
                      <a:gd name="T5" fmla="*/ 912 h 952"/>
                      <a:gd name="T6" fmla="*/ 0 w 140"/>
                      <a:gd name="T7" fmla="*/ 912 h 952"/>
                      <a:gd name="T8" fmla="*/ 0 w 140"/>
                      <a:gd name="T9" fmla="*/ 912 h 952"/>
                      <a:gd name="T10" fmla="*/ 2 w 140"/>
                      <a:gd name="T11" fmla="*/ 918 h 952"/>
                      <a:gd name="T12" fmla="*/ 5 w 140"/>
                      <a:gd name="T13" fmla="*/ 927 h 952"/>
                      <a:gd name="T14" fmla="*/ 12 w 140"/>
                      <a:gd name="T15" fmla="*/ 933 h 952"/>
                      <a:gd name="T16" fmla="*/ 22 w 140"/>
                      <a:gd name="T17" fmla="*/ 940 h 952"/>
                      <a:gd name="T18" fmla="*/ 22 w 140"/>
                      <a:gd name="T19" fmla="*/ 940 h 952"/>
                      <a:gd name="T20" fmla="*/ 32 w 140"/>
                      <a:gd name="T21" fmla="*/ 945 h 952"/>
                      <a:gd name="T22" fmla="*/ 43 w 140"/>
                      <a:gd name="T23" fmla="*/ 948 h 952"/>
                      <a:gd name="T24" fmla="*/ 57 w 140"/>
                      <a:gd name="T25" fmla="*/ 950 h 952"/>
                      <a:gd name="T26" fmla="*/ 70 w 140"/>
                      <a:gd name="T27" fmla="*/ 952 h 952"/>
                      <a:gd name="T28" fmla="*/ 83 w 140"/>
                      <a:gd name="T29" fmla="*/ 950 h 952"/>
                      <a:gd name="T30" fmla="*/ 96 w 140"/>
                      <a:gd name="T31" fmla="*/ 948 h 952"/>
                      <a:gd name="T32" fmla="*/ 108 w 140"/>
                      <a:gd name="T33" fmla="*/ 945 h 952"/>
                      <a:gd name="T34" fmla="*/ 120 w 140"/>
                      <a:gd name="T35" fmla="*/ 940 h 952"/>
                      <a:gd name="T36" fmla="*/ 120 w 140"/>
                      <a:gd name="T37" fmla="*/ 940 h 952"/>
                      <a:gd name="T38" fmla="*/ 128 w 140"/>
                      <a:gd name="T39" fmla="*/ 933 h 952"/>
                      <a:gd name="T40" fmla="*/ 135 w 140"/>
                      <a:gd name="T41" fmla="*/ 927 h 952"/>
                      <a:gd name="T42" fmla="*/ 138 w 140"/>
                      <a:gd name="T43" fmla="*/ 918 h 952"/>
                      <a:gd name="T44" fmla="*/ 140 w 140"/>
                      <a:gd name="T45" fmla="*/ 912 h 952"/>
                      <a:gd name="T46" fmla="*/ 140 w 140"/>
                      <a:gd name="T47" fmla="*/ 912 h 952"/>
                      <a:gd name="T48" fmla="*/ 140 w 140"/>
                      <a:gd name="T49" fmla="*/ 0 h 9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0" h="952">
                        <a:moveTo>
                          <a:pt x="140" y="0"/>
                        </a:moveTo>
                        <a:lnTo>
                          <a:pt x="0" y="0"/>
                        </a:lnTo>
                        <a:lnTo>
                          <a:pt x="0" y="912"/>
                        </a:lnTo>
                        <a:lnTo>
                          <a:pt x="0" y="912"/>
                        </a:lnTo>
                        <a:lnTo>
                          <a:pt x="0" y="912"/>
                        </a:lnTo>
                        <a:lnTo>
                          <a:pt x="2" y="918"/>
                        </a:lnTo>
                        <a:lnTo>
                          <a:pt x="5" y="927"/>
                        </a:lnTo>
                        <a:lnTo>
                          <a:pt x="12" y="933"/>
                        </a:lnTo>
                        <a:lnTo>
                          <a:pt x="22" y="940"/>
                        </a:lnTo>
                        <a:lnTo>
                          <a:pt x="22" y="940"/>
                        </a:lnTo>
                        <a:lnTo>
                          <a:pt x="32" y="945"/>
                        </a:lnTo>
                        <a:lnTo>
                          <a:pt x="43" y="948"/>
                        </a:lnTo>
                        <a:lnTo>
                          <a:pt x="57" y="950"/>
                        </a:lnTo>
                        <a:lnTo>
                          <a:pt x="70" y="952"/>
                        </a:lnTo>
                        <a:lnTo>
                          <a:pt x="83" y="950"/>
                        </a:lnTo>
                        <a:lnTo>
                          <a:pt x="96" y="948"/>
                        </a:lnTo>
                        <a:lnTo>
                          <a:pt x="108" y="945"/>
                        </a:lnTo>
                        <a:lnTo>
                          <a:pt x="120" y="940"/>
                        </a:lnTo>
                        <a:lnTo>
                          <a:pt x="120" y="940"/>
                        </a:lnTo>
                        <a:lnTo>
                          <a:pt x="128" y="933"/>
                        </a:lnTo>
                        <a:lnTo>
                          <a:pt x="135" y="927"/>
                        </a:lnTo>
                        <a:lnTo>
                          <a:pt x="138" y="918"/>
                        </a:lnTo>
                        <a:lnTo>
                          <a:pt x="140" y="912"/>
                        </a:lnTo>
                        <a:lnTo>
                          <a:pt x="140" y="912"/>
                        </a:lnTo>
                        <a:lnTo>
                          <a:pt x="140" y="0"/>
                        </a:lnTo>
                        <a:close/>
                      </a:path>
                    </a:pathLst>
                  </a:custGeom>
                  <a:solidFill>
                    <a:srgbClr val="9293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9" name="Freeform 1449">
                    <a:extLst>
                      <a:ext uri="{FF2B5EF4-FFF2-40B4-BE49-F238E27FC236}">
                        <a16:creationId xmlns:a16="http://schemas.microsoft.com/office/drawing/2014/main" id="{8526B622-9C58-19F4-4E9B-DA93E24F0B4C}"/>
                      </a:ext>
                    </a:extLst>
                  </p:cNvPr>
                  <p:cNvSpPr>
                    <a:spLocks/>
                  </p:cNvSpPr>
                  <p:nvPr/>
                </p:nvSpPr>
                <p:spPr bwMode="auto">
                  <a:xfrm>
                    <a:off x="3727" y="3160"/>
                    <a:ext cx="140" cy="81"/>
                  </a:xfrm>
                  <a:custGeom>
                    <a:avLst/>
                    <a:gdLst>
                      <a:gd name="T0" fmla="*/ 120 w 140"/>
                      <a:gd name="T1" fmla="*/ 70 h 81"/>
                      <a:gd name="T2" fmla="*/ 120 w 140"/>
                      <a:gd name="T3" fmla="*/ 70 h 81"/>
                      <a:gd name="T4" fmla="*/ 108 w 140"/>
                      <a:gd name="T5" fmla="*/ 75 h 81"/>
                      <a:gd name="T6" fmla="*/ 96 w 140"/>
                      <a:gd name="T7" fmla="*/ 78 h 81"/>
                      <a:gd name="T8" fmla="*/ 83 w 140"/>
                      <a:gd name="T9" fmla="*/ 81 h 81"/>
                      <a:gd name="T10" fmla="*/ 70 w 140"/>
                      <a:gd name="T11" fmla="*/ 81 h 81"/>
                      <a:gd name="T12" fmla="*/ 57 w 140"/>
                      <a:gd name="T13" fmla="*/ 81 h 81"/>
                      <a:gd name="T14" fmla="*/ 43 w 140"/>
                      <a:gd name="T15" fmla="*/ 78 h 81"/>
                      <a:gd name="T16" fmla="*/ 32 w 140"/>
                      <a:gd name="T17" fmla="*/ 75 h 81"/>
                      <a:gd name="T18" fmla="*/ 22 w 140"/>
                      <a:gd name="T19" fmla="*/ 70 h 81"/>
                      <a:gd name="T20" fmla="*/ 22 w 140"/>
                      <a:gd name="T21" fmla="*/ 70 h 81"/>
                      <a:gd name="T22" fmla="*/ 12 w 140"/>
                      <a:gd name="T23" fmla="*/ 63 h 81"/>
                      <a:gd name="T24" fmla="*/ 5 w 140"/>
                      <a:gd name="T25" fmla="*/ 56 h 81"/>
                      <a:gd name="T26" fmla="*/ 2 w 140"/>
                      <a:gd name="T27" fmla="*/ 48 h 81"/>
                      <a:gd name="T28" fmla="*/ 0 w 140"/>
                      <a:gd name="T29" fmla="*/ 41 h 81"/>
                      <a:gd name="T30" fmla="*/ 2 w 140"/>
                      <a:gd name="T31" fmla="*/ 33 h 81"/>
                      <a:gd name="T32" fmla="*/ 5 w 140"/>
                      <a:gd name="T33" fmla="*/ 27 h 81"/>
                      <a:gd name="T34" fmla="*/ 12 w 140"/>
                      <a:gd name="T35" fmla="*/ 18 h 81"/>
                      <a:gd name="T36" fmla="*/ 22 w 140"/>
                      <a:gd name="T37" fmla="*/ 13 h 81"/>
                      <a:gd name="T38" fmla="*/ 22 w 140"/>
                      <a:gd name="T39" fmla="*/ 13 h 81"/>
                      <a:gd name="T40" fmla="*/ 32 w 140"/>
                      <a:gd name="T41" fmla="*/ 7 h 81"/>
                      <a:gd name="T42" fmla="*/ 43 w 140"/>
                      <a:gd name="T43" fmla="*/ 3 h 81"/>
                      <a:gd name="T44" fmla="*/ 57 w 140"/>
                      <a:gd name="T45" fmla="*/ 2 h 81"/>
                      <a:gd name="T46" fmla="*/ 70 w 140"/>
                      <a:gd name="T47" fmla="*/ 0 h 81"/>
                      <a:gd name="T48" fmla="*/ 83 w 140"/>
                      <a:gd name="T49" fmla="*/ 2 h 81"/>
                      <a:gd name="T50" fmla="*/ 96 w 140"/>
                      <a:gd name="T51" fmla="*/ 3 h 81"/>
                      <a:gd name="T52" fmla="*/ 108 w 140"/>
                      <a:gd name="T53" fmla="*/ 7 h 81"/>
                      <a:gd name="T54" fmla="*/ 120 w 140"/>
                      <a:gd name="T55" fmla="*/ 13 h 81"/>
                      <a:gd name="T56" fmla="*/ 120 w 140"/>
                      <a:gd name="T57" fmla="*/ 13 h 81"/>
                      <a:gd name="T58" fmla="*/ 128 w 140"/>
                      <a:gd name="T59" fmla="*/ 18 h 81"/>
                      <a:gd name="T60" fmla="*/ 135 w 140"/>
                      <a:gd name="T61" fmla="*/ 27 h 81"/>
                      <a:gd name="T62" fmla="*/ 138 w 140"/>
                      <a:gd name="T63" fmla="*/ 33 h 81"/>
                      <a:gd name="T64" fmla="*/ 140 w 140"/>
                      <a:gd name="T65" fmla="*/ 41 h 81"/>
                      <a:gd name="T66" fmla="*/ 138 w 140"/>
                      <a:gd name="T67" fmla="*/ 48 h 81"/>
                      <a:gd name="T68" fmla="*/ 135 w 140"/>
                      <a:gd name="T69" fmla="*/ 56 h 81"/>
                      <a:gd name="T70" fmla="*/ 128 w 140"/>
                      <a:gd name="T71" fmla="*/ 63 h 81"/>
                      <a:gd name="T72" fmla="*/ 120 w 140"/>
                      <a:gd name="T73" fmla="*/ 70 h 81"/>
                      <a:gd name="T74" fmla="*/ 120 w 140"/>
                      <a:gd name="T75" fmla="*/ 70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40" h="81">
                        <a:moveTo>
                          <a:pt x="120" y="70"/>
                        </a:moveTo>
                        <a:lnTo>
                          <a:pt x="120" y="70"/>
                        </a:lnTo>
                        <a:lnTo>
                          <a:pt x="108" y="75"/>
                        </a:lnTo>
                        <a:lnTo>
                          <a:pt x="96" y="78"/>
                        </a:lnTo>
                        <a:lnTo>
                          <a:pt x="83" y="81"/>
                        </a:lnTo>
                        <a:lnTo>
                          <a:pt x="70" y="81"/>
                        </a:lnTo>
                        <a:lnTo>
                          <a:pt x="57" y="81"/>
                        </a:lnTo>
                        <a:lnTo>
                          <a:pt x="43" y="78"/>
                        </a:lnTo>
                        <a:lnTo>
                          <a:pt x="32" y="75"/>
                        </a:lnTo>
                        <a:lnTo>
                          <a:pt x="22" y="70"/>
                        </a:lnTo>
                        <a:lnTo>
                          <a:pt x="22" y="70"/>
                        </a:lnTo>
                        <a:lnTo>
                          <a:pt x="12" y="63"/>
                        </a:lnTo>
                        <a:lnTo>
                          <a:pt x="5" y="56"/>
                        </a:lnTo>
                        <a:lnTo>
                          <a:pt x="2" y="48"/>
                        </a:lnTo>
                        <a:lnTo>
                          <a:pt x="0" y="41"/>
                        </a:lnTo>
                        <a:lnTo>
                          <a:pt x="2" y="33"/>
                        </a:lnTo>
                        <a:lnTo>
                          <a:pt x="5" y="27"/>
                        </a:lnTo>
                        <a:lnTo>
                          <a:pt x="12" y="18"/>
                        </a:lnTo>
                        <a:lnTo>
                          <a:pt x="22" y="13"/>
                        </a:lnTo>
                        <a:lnTo>
                          <a:pt x="22" y="13"/>
                        </a:lnTo>
                        <a:lnTo>
                          <a:pt x="32" y="7"/>
                        </a:lnTo>
                        <a:lnTo>
                          <a:pt x="43" y="3"/>
                        </a:lnTo>
                        <a:lnTo>
                          <a:pt x="57" y="2"/>
                        </a:lnTo>
                        <a:lnTo>
                          <a:pt x="70" y="0"/>
                        </a:lnTo>
                        <a:lnTo>
                          <a:pt x="83" y="2"/>
                        </a:lnTo>
                        <a:lnTo>
                          <a:pt x="96" y="3"/>
                        </a:lnTo>
                        <a:lnTo>
                          <a:pt x="108" y="7"/>
                        </a:lnTo>
                        <a:lnTo>
                          <a:pt x="120" y="13"/>
                        </a:lnTo>
                        <a:lnTo>
                          <a:pt x="120" y="13"/>
                        </a:lnTo>
                        <a:lnTo>
                          <a:pt x="128" y="18"/>
                        </a:lnTo>
                        <a:lnTo>
                          <a:pt x="135" y="27"/>
                        </a:lnTo>
                        <a:lnTo>
                          <a:pt x="138" y="33"/>
                        </a:lnTo>
                        <a:lnTo>
                          <a:pt x="140" y="41"/>
                        </a:lnTo>
                        <a:lnTo>
                          <a:pt x="138" y="48"/>
                        </a:lnTo>
                        <a:lnTo>
                          <a:pt x="135" y="56"/>
                        </a:lnTo>
                        <a:lnTo>
                          <a:pt x="128" y="63"/>
                        </a:lnTo>
                        <a:lnTo>
                          <a:pt x="120" y="70"/>
                        </a:lnTo>
                        <a:lnTo>
                          <a:pt x="120" y="70"/>
                        </a:lnTo>
                        <a:close/>
                      </a:path>
                    </a:pathLst>
                  </a:custGeom>
                  <a:solidFill>
                    <a:srgbClr val="E7E9F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0" name="Freeform 1450">
                    <a:extLst>
                      <a:ext uri="{FF2B5EF4-FFF2-40B4-BE49-F238E27FC236}">
                        <a16:creationId xmlns:a16="http://schemas.microsoft.com/office/drawing/2014/main" id="{B0346039-6AF9-B27A-1AFA-C4A5B0E862C9}"/>
                      </a:ext>
                    </a:extLst>
                  </p:cNvPr>
                  <p:cNvSpPr>
                    <a:spLocks/>
                  </p:cNvSpPr>
                  <p:nvPr/>
                </p:nvSpPr>
                <p:spPr bwMode="auto">
                  <a:xfrm>
                    <a:off x="3767" y="935"/>
                    <a:ext cx="60" cy="2280"/>
                  </a:xfrm>
                  <a:custGeom>
                    <a:avLst/>
                    <a:gdLst>
                      <a:gd name="T0" fmla="*/ 60 w 60"/>
                      <a:gd name="T1" fmla="*/ 0 h 2280"/>
                      <a:gd name="T2" fmla="*/ 0 w 60"/>
                      <a:gd name="T3" fmla="*/ 0 h 2280"/>
                      <a:gd name="T4" fmla="*/ 0 w 60"/>
                      <a:gd name="T5" fmla="*/ 2263 h 2280"/>
                      <a:gd name="T6" fmla="*/ 0 w 60"/>
                      <a:gd name="T7" fmla="*/ 2263 h 2280"/>
                      <a:gd name="T8" fmla="*/ 0 w 60"/>
                      <a:gd name="T9" fmla="*/ 2263 h 2280"/>
                      <a:gd name="T10" fmla="*/ 2 w 60"/>
                      <a:gd name="T11" fmla="*/ 2266 h 2280"/>
                      <a:gd name="T12" fmla="*/ 3 w 60"/>
                      <a:gd name="T13" fmla="*/ 2270 h 2280"/>
                      <a:gd name="T14" fmla="*/ 8 w 60"/>
                      <a:gd name="T15" fmla="*/ 2275 h 2280"/>
                      <a:gd name="T16" fmla="*/ 8 w 60"/>
                      <a:gd name="T17" fmla="*/ 2275 h 2280"/>
                      <a:gd name="T18" fmla="*/ 18 w 60"/>
                      <a:gd name="T19" fmla="*/ 2280 h 2280"/>
                      <a:gd name="T20" fmla="*/ 30 w 60"/>
                      <a:gd name="T21" fmla="*/ 2280 h 2280"/>
                      <a:gd name="T22" fmla="*/ 41 w 60"/>
                      <a:gd name="T23" fmla="*/ 2280 h 2280"/>
                      <a:gd name="T24" fmla="*/ 51 w 60"/>
                      <a:gd name="T25" fmla="*/ 2275 h 2280"/>
                      <a:gd name="T26" fmla="*/ 51 w 60"/>
                      <a:gd name="T27" fmla="*/ 2275 h 2280"/>
                      <a:gd name="T28" fmla="*/ 55 w 60"/>
                      <a:gd name="T29" fmla="*/ 2273 h 2280"/>
                      <a:gd name="T30" fmla="*/ 58 w 60"/>
                      <a:gd name="T31" fmla="*/ 2270 h 2280"/>
                      <a:gd name="T32" fmla="*/ 60 w 60"/>
                      <a:gd name="T33" fmla="*/ 2266 h 2280"/>
                      <a:gd name="T34" fmla="*/ 60 w 60"/>
                      <a:gd name="T35" fmla="*/ 2263 h 2280"/>
                      <a:gd name="T36" fmla="*/ 60 w 60"/>
                      <a:gd name="T37" fmla="*/ 2263 h 2280"/>
                      <a:gd name="T38" fmla="*/ 60 w 60"/>
                      <a:gd name="T39" fmla="*/ 0 h 22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60" h="2280">
                        <a:moveTo>
                          <a:pt x="60" y="0"/>
                        </a:moveTo>
                        <a:lnTo>
                          <a:pt x="0" y="0"/>
                        </a:lnTo>
                        <a:lnTo>
                          <a:pt x="0" y="2263"/>
                        </a:lnTo>
                        <a:lnTo>
                          <a:pt x="0" y="2263"/>
                        </a:lnTo>
                        <a:lnTo>
                          <a:pt x="0" y="2263"/>
                        </a:lnTo>
                        <a:lnTo>
                          <a:pt x="2" y="2266"/>
                        </a:lnTo>
                        <a:lnTo>
                          <a:pt x="3" y="2270"/>
                        </a:lnTo>
                        <a:lnTo>
                          <a:pt x="8" y="2275"/>
                        </a:lnTo>
                        <a:lnTo>
                          <a:pt x="8" y="2275"/>
                        </a:lnTo>
                        <a:lnTo>
                          <a:pt x="18" y="2280"/>
                        </a:lnTo>
                        <a:lnTo>
                          <a:pt x="30" y="2280"/>
                        </a:lnTo>
                        <a:lnTo>
                          <a:pt x="41" y="2280"/>
                        </a:lnTo>
                        <a:lnTo>
                          <a:pt x="51" y="2275"/>
                        </a:lnTo>
                        <a:lnTo>
                          <a:pt x="51" y="2275"/>
                        </a:lnTo>
                        <a:lnTo>
                          <a:pt x="55" y="2273"/>
                        </a:lnTo>
                        <a:lnTo>
                          <a:pt x="58" y="2270"/>
                        </a:lnTo>
                        <a:lnTo>
                          <a:pt x="60" y="2266"/>
                        </a:lnTo>
                        <a:lnTo>
                          <a:pt x="60" y="2263"/>
                        </a:lnTo>
                        <a:lnTo>
                          <a:pt x="60" y="2263"/>
                        </a:lnTo>
                        <a:lnTo>
                          <a:pt x="60" y="0"/>
                        </a:lnTo>
                        <a:close/>
                      </a:path>
                    </a:pathLst>
                  </a:custGeom>
                  <a:solidFill>
                    <a:srgbClr val="DEDC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1" name="Freeform 1451">
                    <a:extLst>
                      <a:ext uri="{FF2B5EF4-FFF2-40B4-BE49-F238E27FC236}">
                        <a16:creationId xmlns:a16="http://schemas.microsoft.com/office/drawing/2014/main" id="{975AA094-E85E-E47F-AB51-AFC0AAE33BB6}"/>
                      </a:ext>
                    </a:extLst>
                  </p:cNvPr>
                  <p:cNvSpPr>
                    <a:spLocks/>
                  </p:cNvSpPr>
                  <p:nvPr/>
                </p:nvSpPr>
                <p:spPr bwMode="auto">
                  <a:xfrm>
                    <a:off x="3767" y="916"/>
                    <a:ext cx="60" cy="35"/>
                  </a:xfrm>
                  <a:custGeom>
                    <a:avLst/>
                    <a:gdLst>
                      <a:gd name="T0" fmla="*/ 51 w 60"/>
                      <a:gd name="T1" fmla="*/ 30 h 35"/>
                      <a:gd name="T2" fmla="*/ 51 w 60"/>
                      <a:gd name="T3" fmla="*/ 30 h 35"/>
                      <a:gd name="T4" fmla="*/ 41 w 60"/>
                      <a:gd name="T5" fmla="*/ 34 h 35"/>
                      <a:gd name="T6" fmla="*/ 30 w 60"/>
                      <a:gd name="T7" fmla="*/ 35 h 35"/>
                      <a:gd name="T8" fmla="*/ 18 w 60"/>
                      <a:gd name="T9" fmla="*/ 34 h 35"/>
                      <a:gd name="T10" fmla="*/ 8 w 60"/>
                      <a:gd name="T11" fmla="*/ 30 h 35"/>
                      <a:gd name="T12" fmla="*/ 8 w 60"/>
                      <a:gd name="T13" fmla="*/ 30 h 35"/>
                      <a:gd name="T14" fmla="*/ 2 w 60"/>
                      <a:gd name="T15" fmla="*/ 25 h 35"/>
                      <a:gd name="T16" fmla="*/ 2 w 60"/>
                      <a:gd name="T17" fmla="*/ 22 h 35"/>
                      <a:gd name="T18" fmla="*/ 0 w 60"/>
                      <a:gd name="T19" fmla="*/ 19 h 35"/>
                      <a:gd name="T20" fmla="*/ 2 w 60"/>
                      <a:gd name="T21" fmla="*/ 15 h 35"/>
                      <a:gd name="T22" fmla="*/ 2 w 60"/>
                      <a:gd name="T23" fmla="*/ 12 h 35"/>
                      <a:gd name="T24" fmla="*/ 8 w 60"/>
                      <a:gd name="T25" fmla="*/ 5 h 35"/>
                      <a:gd name="T26" fmla="*/ 8 w 60"/>
                      <a:gd name="T27" fmla="*/ 5 h 35"/>
                      <a:gd name="T28" fmla="*/ 18 w 60"/>
                      <a:gd name="T29" fmla="*/ 2 h 35"/>
                      <a:gd name="T30" fmla="*/ 30 w 60"/>
                      <a:gd name="T31" fmla="*/ 0 h 35"/>
                      <a:gd name="T32" fmla="*/ 41 w 60"/>
                      <a:gd name="T33" fmla="*/ 2 h 35"/>
                      <a:gd name="T34" fmla="*/ 51 w 60"/>
                      <a:gd name="T35" fmla="*/ 5 h 35"/>
                      <a:gd name="T36" fmla="*/ 51 w 60"/>
                      <a:gd name="T37" fmla="*/ 5 h 35"/>
                      <a:gd name="T38" fmla="*/ 58 w 60"/>
                      <a:gd name="T39" fmla="*/ 12 h 35"/>
                      <a:gd name="T40" fmla="*/ 60 w 60"/>
                      <a:gd name="T41" fmla="*/ 15 h 35"/>
                      <a:gd name="T42" fmla="*/ 60 w 60"/>
                      <a:gd name="T43" fmla="*/ 19 h 35"/>
                      <a:gd name="T44" fmla="*/ 60 w 60"/>
                      <a:gd name="T45" fmla="*/ 22 h 35"/>
                      <a:gd name="T46" fmla="*/ 58 w 60"/>
                      <a:gd name="T47" fmla="*/ 25 h 35"/>
                      <a:gd name="T48" fmla="*/ 51 w 60"/>
                      <a:gd name="T49" fmla="*/ 30 h 35"/>
                      <a:gd name="T50" fmla="*/ 51 w 60"/>
                      <a:gd name="T51" fmla="*/ 3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0" h="35">
                        <a:moveTo>
                          <a:pt x="51" y="30"/>
                        </a:moveTo>
                        <a:lnTo>
                          <a:pt x="51" y="30"/>
                        </a:lnTo>
                        <a:lnTo>
                          <a:pt x="41" y="34"/>
                        </a:lnTo>
                        <a:lnTo>
                          <a:pt x="30" y="35"/>
                        </a:lnTo>
                        <a:lnTo>
                          <a:pt x="18" y="34"/>
                        </a:lnTo>
                        <a:lnTo>
                          <a:pt x="8" y="30"/>
                        </a:lnTo>
                        <a:lnTo>
                          <a:pt x="8" y="30"/>
                        </a:lnTo>
                        <a:lnTo>
                          <a:pt x="2" y="25"/>
                        </a:lnTo>
                        <a:lnTo>
                          <a:pt x="2" y="22"/>
                        </a:lnTo>
                        <a:lnTo>
                          <a:pt x="0" y="19"/>
                        </a:lnTo>
                        <a:lnTo>
                          <a:pt x="2" y="15"/>
                        </a:lnTo>
                        <a:lnTo>
                          <a:pt x="2" y="12"/>
                        </a:lnTo>
                        <a:lnTo>
                          <a:pt x="8" y="5"/>
                        </a:lnTo>
                        <a:lnTo>
                          <a:pt x="8" y="5"/>
                        </a:lnTo>
                        <a:lnTo>
                          <a:pt x="18" y="2"/>
                        </a:lnTo>
                        <a:lnTo>
                          <a:pt x="30" y="0"/>
                        </a:lnTo>
                        <a:lnTo>
                          <a:pt x="41" y="2"/>
                        </a:lnTo>
                        <a:lnTo>
                          <a:pt x="51" y="5"/>
                        </a:lnTo>
                        <a:lnTo>
                          <a:pt x="51" y="5"/>
                        </a:lnTo>
                        <a:lnTo>
                          <a:pt x="58" y="12"/>
                        </a:lnTo>
                        <a:lnTo>
                          <a:pt x="60" y="15"/>
                        </a:lnTo>
                        <a:lnTo>
                          <a:pt x="60" y="19"/>
                        </a:lnTo>
                        <a:lnTo>
                          <a:pt x="60" y="22"/>
                        </a:lnTo>
                        <a:lnTo>
                          <a:pt x="58" y="25"/>
                        </a:lnTo>
                        <a:lnTo>
                          <a:pt x="51" y="30"/>
                        </a:lnTo>
                        <a:lnTo>
                          <a:pt x="51" y="30"/>
                        </a:lnTo>
                        <a:close/>
                      </a:path>
                    </a:pathLst>
                  </a:custGeom>
                  <a:solidFill>
                    <a:srgbClr val="80828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2" name="Freeform 1452">
                    <a:extLst>
                      <a:ext uri="{FF2B5EF4-FFF2-40B4-BE49-F238E27FC236}">
                        <a16:creationId xmlns:a16="http://schemas.microsoft.com/office/drawing/2014/main" id="{48451AD7-5072-61B0-F5AD-E084DC49AAFE}"/>
                      </a:ext>
                    </a:extLst>
                  </p:cNvPr>
                  <p:cNvSpPr>
                    <a:spLocks/>
                  </p:cNvSpPr>
                  <p:nvPr/>
                </p:nvSpPr>
                <p:spPr bwMode="auto">
                  <a:xfrm>
                    <a:off x="3505" y="641"/>
                    <a:ext cx="372" cy="348"/>
                  </a:xfrm>
                  <a:custGeom>
                    <a:avLst/>
                    <a:gdLst>
                      <a:gd name="T0" fmla="*/ 225 w 372"/>
                      <a:gd name="T1" fmla="*/ 348 h 348"/>
                      <a:gd name="T2" fmla="*/ 372 w 372"/>
                      <a:gd name="T3" fmla="*/ 101 h 348"/>
                      <a:gd name="T4" fmla="*/ 121 w 372"/>
                      <a:gd name="T5" fmla="*/ 4 h 348"/>
                      <a:gd name="T6" fmla="*/ 121 w 372"/>
                      <a:gd name="T7" fmla="*/ 4 h 348"/>
                      <a:gd name="T8" fmla="*/ 121 w 372"/>
                      <a:gd name="T9" fmla="*/ 4 h 348"/>
                      <a:gd name="T10" fmla="*/ 111 w 372"/>
                      <a:gd name="T11" fmla="*/ 0 h 348"/>
                      <a:gd name="T12" fmla="*/ 99 w 372"/>
                      <a:gd name="T13" fmla="*/ 0 h 348"/>
                      <a:gd name="T14" fmla="*/ 88 w 372"/>
                      <a:gd name="T15" fmla="*/ 4 h 348"/>
                      <a:gd name="T16" fmla="*/ 74 w 372"/>
                      <a:gd name="T17" fmla="*/ 10 h 348"/>
                      <a:gd name="T18" fmla="*/ 74 w 372"/>
                      <a:gd name="T19" fmla="*/ 10 h 348"/>
                      <a:gd name="T20" fmla="*/ 59 w 372"/>
                      <a:gd name="T21" fmla="*/ 20 h 348"/>
                      <a:gd name="T22" fmla="*/ 46 w 372"/>
                      <a:gd name="T23" fmla="*/ 33 h 348"/>
                      <a:gd name="T24" fmla="*/ 33 w 372"/>
                      <a:gd name="T25" fmla="*/ 48 h 348"/>
                      <a:gd name="T26" fmla="*/ 21 w 372"/>
                      <a:gd name="T27" fmla="*/ 65 h 348"/>
                      <a:gd name="T28" fmla="*/ 13 w 372"/>
                      <a:gd name="T29" fmla="*/ 83 h 348"/>
                      <a:gd name="T30" fmla="*/ 6 w 372"/>
                      <a:gd name="T31" fmla="*/ 101 h 348"/>
                      <a:gd name="T32" fmla="*/ 1 w 372"/>
                      <a:gd name="T33" fmla="*/ 120 h 348"/>
                      <a:gd name="T34" fmla="*/ 0 w 372"/>
                      <a:gd name="T35" fmla="*/ 138 h 348"/>
                      <a:gd name="T36" fmla="*/ 0 w 372"/>
                      <a:gd name="T37" fmla="*/ 138 h 348"/>
                      <a:gd name="T38" fmla="*/ 1 w 372"/>
                      <a:gd name="T39" fmla="*/ 151 h 348"/>
                      <a:gd name="T40" fmla="*/ 5 w 372"/>
                      <a:gd name="T41" fmla="*/ 163 h 348"/>
                      <a:gd name="T42" fmla="*/ 9 w 372"/>
                      <a:gd name="T43" fmla="*/ 173 h 348"/>
                      <a:gd name="T44" fmla="*/ 16 w 372"/>
                      <a:gd name="T45" fmla="*/ 181 h 348"/>
                      <a:gd name="T46" fmla="*/ 16 w 372"/>
                      <a:gd name="T47" fmla="*/ 181 h 348"/>
                      <a:gd name="T48" fmla="*/ 16 w 372"/>
                      <a:gd name="T49" fmla="*/ 181 h 348"/>
                      <a:gd name="T50" fmla="*/ 16 w 372"/>
                      <a:gd name="T51" fmla="*/ 181 h 348"/>
                      <a:gd name="T52" fmla="*/ 18 w 372"/>
                      <a:gd name="T53" fmla="*/ 183 h 348"/>
                      <a:gd name="T54" fmla="*/ 225 w 372"/>
                      <a:gd name="T55" fmla="*/ 348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72" h="348">
                        <a:moveTo>
                          <a:pt x="225" y="348"/>
                        </a:moveTo>
                        <a:lnTo>
                          <a:pt x="372" y="101"/>
                        </a:lnTo>
                        <a:lnTo>
                          <a:pt x="121" y="4"/>
                        </a:lnTo>
                        <a:lnTo>
                          <a:pt x="121" y="4"/>
                        </a:lnTo>
                        <a:lnTo>
                          <a:pt x="121" y="4"/>
                        </a:lnTo>
                        <a:lnTo>
                          <a:pt x="111" y="0"/>
                        </a:lnTo>
                        <a:lnTo>
                          <a:pt x="99" y="0"/>
                        </a:lnTo>
                        <a:lnTo>
                          <a:pt x="88" y="4"/>
                        </a:lnTo>
                        <a:lnTo>
                          <a:pt x="74" y="10"/>
                        </a:lnTo>
                        <a:lnTo>
                          <a:pt x="74" y="10"/>
                        </a:lnTo>
                        <a:lnTo>
                          <a:pt x="59" y="20"/>
                        </a:lnTo>
                        <a:lnTo>
                          <a:pt x="46" y="33"/>
                        </a:lnTo>
                        <a:lnTo>
                          <a:pt x="33" y="48"/>
                        </a:lnTo>
                        <a:lnTo>
                          <a:pt x="21" y="65"/>
                        </a:lnTo>
                        <a:lnTo>
                          <a:pt x="13" y="83"/>
                        </a:lnTo>
                        <a:lnTo>
                          <a:pt x="6" y="101"/>
                        </a:lnTo>
                        <a:lnTo>
                          <a:pt x="1" y="120"/>
                        </a:lnTo>
                        <a:lnTo>
                          <a:pt x="0" y="138"/>
                        </a:lnTo>
                        <a:lnTo>
                          <a:pt x="0" y="138"/>
                        </a:lnTo>
                        <a:lnTo>
                          <a:pt x="1" y="151"/>
                        </a:lnTo>
                        <a:lnTo>
                          <a:pt x="5" y="163"/>
                        </a:lnTo>
                        <a:lnTo>
                          <a:pt x="9" y="173"/>
                        </a:lnTo>
                        <a:lnTo>
                          <a:pt x="16" y="181"/>
                        </a:lnTo>
                        <a:lnTo>
                          <a:pt x="16" y="181"/>
                        </a:lnTo>
                        <a:lnTo>
                          <a:pt x="16" y="181"/>
                        </a:lnTo>
                        <a:lnTo>
                          <a:pt x="16" y="181"/>
                        </a:lnTo>
                        <a:lnTo>
                          <a:pt x="18" y="183"/>
                        </a:lnTo>
                        <a:lnTo>
                          <a:pt x="225" y="348"/>
                        </a:lnTo>
                        <a:close/>
                      </a:path>
                    </a:pathLst>
                  </a:custGeom>
                  <a:solidFill>
                    <a:srgbClr val="9293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3" name="Freeform 1453">
                    <a:extLst>
                      <a:ext uri="{FF2B5EF4-FFF2-40B4-BE49-F238E27FC236}">
                        <a16:creationId xmlns:a16="http://schemas.microsoft.com/office/drawing/2014/main" id="{EE73F4FD-5C3D-7E09-C87F-2C98B0D67A8F}"/>
                      </a:ext>
                    </a:extLst>
                  </p:cNvPr>
                  <p:cNvSpPr>
                    <a:spLocks/>
                  </p:cNvSpPr>
                  <p:nvPr/>
                </p:nvSpPr>
                <p:spPr bwMode="auto">
                  <a:xfrm>
                    <a:off x="3712" y="739"/>
                    <a:ext cx="206" cy="265"/>
                  </a:xfrm>
                  <a:custGeom>
                    <a:avLst/>
                    <a:gdLst>
                      <a:gd name="T0" fmla="*/ 206 w 206"/>
                      <a:gd name="T1" fmla="*/ 75 h 265"/>
                      <a:gd name="T2" fmla="*/ 206 w 206"/>
                      <a:gd name="T3" fmla="*/ 75 h 265"/>
                      <a:gd name="T4" fmla="*/ 204 w 206"/>
                      <a:gd name="T5" fmla="*/ 86 h 265"/>
                      <a:gd name="T6" fmla="*/ 203 w 206"/>
                      <a:gd name="T7" fmla="*/ 99 h 265"/>
                      <a:gd name="T8" fmla="*/ 198 w 206"/>
                      <a:gd name="T9" fmla="*/ 124 h 265"/>
                      <a:gd name="T10" fmla="*/ 188 w 206"/>
                      <a:gd name="T11" fmla="*/ 151 h 265"/>
                      <a:gd name="T12" fmla="*/ 175 w 206"/>
                      <a:gd name="T13" fmla="*/ 176 h 265"/>
                      <a:gd name="T14" fmla="*/ 160 w 206"/>
                      <a:gd name="T15" fmla="*/ 199 h 265"/>
                      <a:gd name="T16" fmla="*/ 143 w 206"/>
                      <a:gd name="T17" fmla="*/ 219 h 265"/>
                      <a:gd name="T18" fmla="*/ 123 w 206"/>
                      <a:gd name="T19" fmla="*/ 237 h 265"/>
                      <a:gd name="T20" fmla="*/ 113 w 206"/>
                      <a:gd name="T21" fmla="*/ 245 h 265"/>
                      <a:gd name="T22" fmla="*/ 103 w 206"/>
                      <a:gd name="T23" fmla="*/ 252 h 265"/>
                      <a:gd name="T24" fmla="*/ 103 w 206"/>
                      <a:gd name="T25" fmla="*/ 252 h 265"/>
                      <a:gd name="T26" fmla="*/ 91 w 206"/>
                      <a:gd name="T27" fmla="*/ 257 h 265"/>
                      <a:gd name="T28" fmla="*/ 81 w 206"/>
                      <a:gd name="T29" fmla="*/ 262 h 265"/>
                      <a:gd name="T30" fmla="*/ 72 w 206"/>
                      <a:gd name="T31" fmla="*/ 264 h 265"/>
                      <a:gd name="T32" fmla="*/ 62 w 206"/>
                      <a:gd name="T33" fmla="*/ 265 h 265"/>
                      <a:gd name="T34" fmla="*/ 53 w 206"/>
                      <a:gd name="T35" fmla="*/ 265 h 265"/>
                      <a:gd name="T36" fmla="*/ 45 w 206"/>
                      <a:gd name="T37" fmla="*/ 265 h 265"/>
                      <a:gd name="T38" fmla="*/ 37 w 206"/>
                      <a:gd name="T39" fmla="*/ 262 h 265"/>
                      <a:gd name="T40" fmla="*/ 30 w 206"/>
                      <a:gd name="T41" fmla="*/ 259 h 265"/>
                      <a:gd name="T42" fmla="*/ 23 w 206"/>
                      <a:gd name="T43" fmla="*/ 254 h 265"/>
                      <a:gd name="T44" fmla="*/ 17 w 206"/>
                      <a:gd name="T45" fmla="*/ 249 h 265"/>
                      <a:gd name="T46" fmla="*/ 12 w 206"/>
                      <a:gd name="T47" fmla="*/ 242 h 265"/>
                      <a:gd name="T48" fmla="*/ 8 w 206"/>
                      <a:gd name="T49" fmla="*/ 234 h 265"/>
                      <a:gd name="T50" fmla="*/ 3 w 206"/>
                      <a:gd name="T51" fmla="*/ 225 h 265"/>
                      <a:gd name="T52" fmla="*/ 2 w 206"/>
                      <a:gd name="T53" fmla="*/ 215 h 265"/>
                      <a:gd name="T54" fmla="*/ 0 w 206"/>
                      <a:gd name="T55" fmla="*/ 204 h 265"/>
                      <a:gd name="T56" fmla="*/ 0 w 206"/>
                      <a:gd name="T57" fmla="*/ 192 h 265"/>
                      <a:gd name="T58" fmla="*/ 0 w 206"/>
                      <a:gd name="T59" fmla="*/ 192 h 265"/>
                      <a:gd name="T60" fmla="*/ 0 w 206"/>
                      <a:gd name="T61" fmla="*/ 181 h 265"/>
                      <a:gd name="T62" fmla="*/ 2 w 206"/>
                      <a:gd name="T63" fmla="*/ 167 h 265"/>
                      <a:gd name="T64" fmla="*/ 8 w 206"/>
                      <a:gd name="T65" fmla="*/ 141 h 265"/>
                      <a:gd name="T66" fmla="*/ 17 w 206"/>
                      <a:gd name="T67" fmla="*/ 116 h 265"/>
                      <a:gd name="T68" fmla="*/ 30 w 206"/>
                      <a:gd name="T69" fmla="*/ 91 h 265"/>
                      <a:gd name="T70" fmla="*/ 45 w 206"/>
                      <a:gd name="T71" fmla="*/ 68 h 265"/>
                      <a:gd name="T72" fmla="*/ 62 w 206"/>
                      <a:gd name="T73" fmla="*/ 46 h 265"/>
                      <a:gd name="T74" fmla="*/ 81 w 206"/>
                      <a:gd name="T75" fmla="*/ 28 h 265"/>
                      <a:gd name="T76" fmla="*/ 91 w 206"/>
                      <a:gd name="T77" fmla="*/ 22 h 265"/>
                      <a:gd name="T78" fmla="*/ 103 w 206"/>
                      <a:gd name="T79" fmla="*/ 15 h 265"/>
                      <a:gd name="T80" fmla="*/ 103 w 206"/>
                      <a:gd name="T81" fmla="*/ 15 h 265"/>
                      <a:gd name="T82" fmla="*/ 113 w 206"/>
                      <a:gd name="T83" fmla="*/ 10 h 265"/>
                      <a:gd name="T84" fmla="*/ 123 w 206"/>
                      <a:gd name="T85" fmla="*/ 5 h 265"/>
                      <a:gd name="T86" fmla="*/ 133 w 206"/>
                      <a:gd name="T87" fmla="*/ 2 h 265"/>
                      <a:gd name="T88" fmla="*/ 143 w 206"/>
                      <a:gd name="T89" fmla="*/ 2 h 265"/>
                      <a:gd name="T90" fmla="*/ 151 w 206"/>
                      <a:gd name="T91" fmla="*/ 0 h 265"/>
                      <a:gd name="T92" fmla="*/ 160 w 206"/>
                      <a:gd name="T93" fmla="*/ 2 h 265"/>
                      <a:gd name="T94" fmla="*/ 168 w 206"/>
                      <a:gd name="T95" fmla="*/ 3 h 265"/>
                      <a:gd name="T96" fmla="*/ 175 w 206"/>
                      <a:gd name="T97" fmla="*/ 8 h 265"/>
                      <a:gd name="T98" fmla="*/ 181 w 206"/>
                      <a:gd name="T99" fmla="*/ 12 h 265"/>
                      <a:gd name="T100" fmla="*/ 188 w 206"/>
                      <a:gd name="T101" fmla="*/ 18 h 265"/>
                      <a:gd name="T102" fmla="*/ 193 w 206"/>
                      <a:gd name="T103" fmla="*/ 25 h 265"/>
                      <a:gd name="T104" fmla="*/ 198 w 206"/>
                      <a:gd name="T105" fmla="*/ 33 h 265"/>
                      <a:gd name="T106" fmla="*/ 201 w 206"/>
                      <a:gd name="T107" fmla="*/ 41 h 265"/>
                      <a:gd name="T108" fmla="*/ 203 w 206"/>
                      <a:gd name="T109" fmla="*/ 51 h 265"/>
                      <a:gd name="T110" fmla="*/ 204 w 206"/>
                      <a:gd name="T111" fmla="*/ 61 h 265"/>
                      <a:gd name="T112" fmla="*/ 206 w 206"/>
                      <a:gd name="T113" fmla="*/ 75 h 265"/>
                      <a:gd name="T114" fmla="*/ 206 w 206"/>
                      <a:gd name="T115" fmla="*/ 7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06" h="265">
                        <a:moveTo>
                          <a:pt x="206" y="75"/>
                        </a:moveTo>
                        <a:lnTo>
                          <a:pt x="206" y="75"/>
                        </a:lnTo>
                        <a:lnTo>
                          <a:pt x="204" y="86"/>
                        </a:lnTo>
                        <a:lnTo>
                          <a:pt x="203" y="99"/>
                        </a:lnTo>
                        <a:lnTo>
                          <a:pt x="198" y="124"/>
                        </a:lnTo>
                        <a:lnTo>
                          <a:pt x="188" y="151"/>
                        </a:lnTo>
                        <a:lnTo>
                          <a:pt x="175" y="176"/>
                        </a:lnTo>
                        <a:lnTo>
                          <a:pt x="160" y="199"/>
                        </a:lnTo>
                        <a:lnTo>
                          <a:pt x="143" y="219"/>
                        </a:lnTo>
                        <a:lnTo>
                          <a:pt x="123" y="237"/>
                        </a:lnTo>
                        <a:lnTo>
                          <a:pt x="113" y="245"/>
                        </a:lnTo>
                        <a:lnTo>
                          <a:pt x="103" y="252"/>
                        </a:lnTo>
                        <a:lnTo>
                          <a:pt x="103" y="252"/>
                        </a:lnTo>
                        <a:lnTo>
                          <a:pt x="91" y="257"/>
                        </a:lnTo>
                        <a:lnTo>
                          <a:pt x="81" y="262"/>
                        </a:lnTo>
                        <a:lnTo>
                          <a:pt x="72" y="264"/>
                        </a:lnTo>
                        <a:lnTo>
                          <a:pt x="62" y="265"/>
                        </a:lnTo>
                        <a:lnTo>
                          <a:pt x="53" y="265"/>
                        </a:lnTo>
                        <a:lnTo>
                          <a:pt x="45" y="265"/>
                        </a:lnTo>
                        <a:lnTo>
                          <a:pt x="37" y="262"/>
                        </a:lnTo>
                        <a:lnTo>
                          <a:pt x="30" y="259"/>
                        </a:lnTo>
                        <a:lnTo>
                          <a:pt x="23" y="254"/>
                        </a:lnTo>
                        <a:lnTo>
                          <a:pt x="17" y="249"/>
                        </a:lnTo>
                        <a:lnTo>
                          <a:pt x="12" y="242"/>
                        </a:lnTo>
                        <a:lnTo>
                          <a:pt x="8" y="234"/>
                        </a:lnTo>
                        <a:lnTo>
                          <a:pt x="3" y="225"/>
                        </a:lnTo>
                        <a:lnTo>
                          <a:pt x="2" y="215"/>
                        </a:lnTo>
                        <a:lnTo>
                          <a:pt x="0" y="204"/>
                        </a:lnTo>
                        <a:lnTo>
                          <a:pt x="0" y="192"/>
                        </a:lnTo>
                        <a:lnTo>
                          <a:pt x="0" y="192"/>
                        </a:lnTo>
                        <a:lnTo>
                          <a:pt x="0" y="181"/>
                        </a:lnTo>
                        <a:lnTo>
                          <a:pt x="2" y="167"/>
                        </a:lnTo>
                        <a:lnTo>
                          <a:pt x="8" y="141"/>
                        </a:lnTo>
                        <a:lnTo>
                          <a:pt x="17" y="116"/>
                        </a:lnTo>
                        <a:lnTo>
                          <a:pt x="30" y="91"/>
                        </a:lnTo>
                        <a:lnTo>
                          <a:pt x="45" y="68"/>
                        </a:lnTo>
                        <a:lnTo>
                          <a:pt x="62" y="46"/>
                        </a:lnTo>
                        <a:lnTo>
                          <a:pt x="81" y="28"/>
                        </a:lnTo>
                        <a:lnTo>
                          <a:pt x="91" y="22"/>
                        </a:lnTo>
                        <a:lnTo>
                          <a:pt x="103" y="15"/>
                        </a:lnTo>
                        <a:lnTo>
                          <a:pt x="103" y="15"/>
                        </a:lnTo>
                        <a:lnTo>
                          <a:pt x="113" y="10"/>
                        </a:lnTo>
                        <a:lnTo>
                          <a:pt x="123" y="5"/>
                        </a:lnTo>
                        <a:lnTo>
                          <a:pt x="133" y="2"/>
                        </a:lnTo>
                        <a:lnTo>
                          <a:pt x="143" y="2"/>
                        </a:lnTo>
                        <a:lnTo>
                          <a:pt x="151" y="0"/>
                        </a:lnTo>
                        <a:lnTo>
                          <a:pt x="160" y="2"/>
                        </a:lnTo>
                        <a:lnTo>
                          <a:pt x="168" y="3"/>
                        </a:lnTo>
                        <a:lnTo>
                          <a:pt x="175" y="8"/>
                        </a:lnTo>
                        <a:lnTo>
                          <a:pt x="181" y="12"/>
                        </a:lnTo>
                        <a:lnTo>
                          <a:pt x="188" y="18"/>
                        </a:lnTo>
                        <a:lnTo>
                          <a:pt x="193" y="25"/>
                        </a:lnTo>
                        <a:lnTo>
                          <a:pt x="198" y="33"/>
                        </a:lnTo>
                        <a:lnTo>
                          <a:pt x="201" y="41"/>
                        </a:lnTo>
                        <a:lnTo>
                          <a:pt x="203" y="51"/>
                        </a:lnTo>
                        <a:lnTo>
                          <a:pt x="204" y="61"/>
                        </a:lnTo>
                        <a:lnTo>
                          <a:pt x="206" y="75"/>
                        </a:lnTo>
                        <a:lnTo>
                          <a:pt x="206" y="75"/>
                        </a:lnTo>
                        <a:close/>
                      </a:path>
                    </a:pathLst>
                  </a:custGeom>
                  <a:solidFill>
                    <a:srgbClr val="DEDC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4" name="Freeform 1454">
                    <a:extLst>
                      <a:ext uri="{FF2B5EF4-FFF2-40B4-BE49-F238E27FC236}">
                        <a16:creationId xmlns:a16="http://schemas.microsoft.com/office/drawing/2014/main" id="{BE08F38D-2D7C-313B-FE76-63F98EF7742A}"/>
                      </a:ext>
                    </a:extLst>
                  </p:cNvPr>
                  <p:cNvSpPr>
                    <a:spLocks/>
                  </p:cNvSpPr>
                  <p:nvPr/>
                </p:nvSpPr>
                <p:spPr bwMode="auto">
                  <a:xfrm>
                    <a:off x="3755" y="0"/>
                    <a:ext cx="141" cy="882"/>
                  </a:xfrm>
                  <a:custGeom>
                    <a:avLst/>
                    <a:gdLst>
                      <a:gd name="T0" fmla="*/ 107 w 141"/>
                      <a:gd name="T1" fmla="*/ 40 h 882"/>
                      <a:gd name="T2" fmla="*/ 112 w 141"/>
                      <a:gd name="T3" fmla="*/ 18 h 882"/>
                      <a:gd name="T4" fmla="*/ 85 w 141"/>
                      <a:gd name="T5" fmla="*/ 3 h 882"/>
                      <a:gd name="T6" fmla="*/ 85 w 141"/>
                      <a:gd name="T7" fmla="*/ 3 h 882"/>
                      <a:gd name="T8" fmla="*/ 78 w 141"/>
                      <a:gd name="T9" fmla="*/ 0 h 882"/>
                      <a:gd name="T10" fmla="*/ 75 w 141"/>
                      <a:gd name="T11" fmla="*/ 2 h 882"/>
                      <a:gd name="T12" fmla="*/ 72 w 141"/>
                      <a:gd name="T13" fmla="*/ 3 h 882"/>
                      <a:gd name="T14" fmla="*/ 72 w 141"/>
                      <a:gd name="T15" fmla="*/ 3 h 882"/>
                      <a:gd name="T16" fmla="*/ 63 w 141"/>
                      <a:gd name="T17" fmla="*/ 8 h 882"/>
                      <a:gd name="T18" fmla="*/ 57 w 141"/>
                      <a:gd name="T19" fmla="*/ 20 h 882"/>
                      <a:gd name="T20" fmla="*/ 50 w 141"/>
                      <a:gd name="T21" fmla="*/ 35 h 882"/>
                      <a:gd name="T22" fmla="*/ 43 w 141"/>
                      <a:gd name="T23" fmla="*/ 53 h 882"/>
                      <a:gd name="T24" fmla="*/ 37 w 141"/>
                      <a:gd name="T25" fmla="*/ 75 h 882"/>
                      <a:gd name="T26" fmla="*/ 32 w 141"/>
                      <a:gd name="T27" fmla="*/ 99 h 882"/>
                      <a:gd name="T28" fmla="*/ 22 w 141"/>
                      <a:gd name="T29" fmla="*/ 159 h 882"/>
                      <a:gd name="T30" fmla="*/ 12 w 141"/>
                      <a:gd name="T31" fmla="*/ 230 h 882"/>
                      <a:gd name="T32" fmla="*/ 5 w 141"/>
                      <a:gd name="T33" fmla="*/ 308 h 882"/>
                      <a:gd name="T34" fmla="*/ 2 w 141"/>
                      <a:gd name="T35" fmla="*/ 393 h 882"/>
                      <a:gd name="T36" fmla="*/ 0 w 141"/>
                      <a:gd name="T37" fmla="*/ 482 h 882"/>
                      <a:gd name="T38" fmla="*/ 0 w 141"/>
                      <a:gd name="T39" fmla="*/ 482 h 882"/>
                      <a:gd name="T40" fmla="*/ 2 w 141"/>
                      <a:gd name="T41" fmla="*/ 568 h 882"/>
                      <a:gd name="T42" fmla="*/ 5 w 141"/>
                      <a:gd name="T43" fmla="*/ 650 h 882"/>
                      <a:gd name="T44" fmla="*/ 12 w 141"/>
                      <a:gd name="T45" fmla="*/ 719 h 882"/>
                      <a:gd name="T46" fmla="*/ 22 w 141"/>
                      <a:gd name="T47" fmla="*/ 779 h 882"/>
                      <a:gd name="T48" fmla="*/ 27 w 141"/>
                      <a:gd name="T49" fmla="*/ 805 h 882"/>
                      <a:gd name="T50" fmla="*/ 32 w 141"/>
                      <a:gd name="T51" fmla="*/ 827 h 882"/>
                      <a:gd name="T52" fmla="*/ 37 w 141"/>
                      <a:gd name="T53" fmla="*/ 845 h 882"/>
                      <a:gd name="T54" fmla="*/ 43 w 141"/>
                      <a:gd name="T55" fmla="*/ 860 h 882"/>
                      <a:gd name="T56" fmla="*/ 50 w 141"/>
                      <a:gd name="T57" fmla="*/ 872 h 882"/>
                      <a:gd name="T58" fmla="*/ 57 w 141"/>
                      <a:gd name="T59" fmla="*/ 878 h 882"/>
                      <a:gd name="T60" fmla="*/ 60 w 141"/>
                      <a:gd name="T61" fmla="*/ 880 h 882"/>
                      <a:gd name="T62" fmla="*/ 63 w 141"/>
                      <a:gd name="T63" fmla="*/ 882 h 882"/>
                      <a:gd name="T64" fmla="*/ 67 w 141"/>
                      <a:gd name="T65" fmla="*/ 880 h 882"/>
                      <a:gd name="T66" fmla="*/ 72 w 141"/>
                      <a:gd name="T67" fmla="*/ 878 h 882"/>
                      <a:gd name="T68" fmla="*/ 72 w 141"/>
                      <a:gd name="T69" fmla="*/ 878 h 882"/>
                      <a:gd name="T70" fmla="*/ 78 w 141"/>
                      <a:gd name="T71" fmla="*/ 873 h 882"/>
                      <a:gd name="T72" fmla="*/ 85 w 141"/>
                      <a:gd name="T73" fmla="*/ 862 h 882"/>
                      <a:gd name="T74" fmla="*/ 92 w 141"/>
                      <a:gd name="T75" fmla="*/ 847 h 882"/>
                      <a:gd name="T76" fmla="*/ 98 w 141"/>
                      <a:gd name="T77" fmla="*/ 829 h 882"/>
                      <a:gd name="T78" fmla="*/ 105 w 141"/>
                      <a:gd name="T79" fmla="*/ 807 h 882"/>
                      <a:gd name="T80" fmla="*/ 110 w 141"/>
                      <a:gd name="T81" fmla="*/ 782 h 882"/>
                      <a:gd name="T82" fmla="*/ 122 w 141"/>
                      <a:gd name="T83" fmla="*/ 722 h 882"/>
                      <a:gd name="T84" fmla="*/ 130 w 141"/>
                      <a:gd name="T85" fmla="*/ 653 h 882"/>
                      <a:gd name="T86" fmla="*/ 136 w 141"/>
                      <a:gd name="T87" fmla="*/ 573 h 882"/>
                      <a:gd name="T88" fmla="*/ 140 w 141"/>
                      <a:gd name="T89" fmla="*/ 489 h 882"/>
                      <a:gd name="T90" fmla="*/ 141 w 141"/>
                      <a:gd name="T91" fmla="*/ 399 h 882"/>
                      <a:gd name="T92" fmla="*/ 141 w 141"/>
                      <a:gd name="T93" fmla="*/ 399 h 882"/>
                      <a:gd name="T94" fmla="*/ 141 w 141"/>
                      <a:gd name="T95" fmla="*/ 340 h 882"/>
                      <a:gd name="T96" fmla="*/ 140 w 141"/>
                      <a:gd name="T97" fmla="*/ 283 h 882"/>
                      <a:gd name="T98" fmla="*/ 136 w 141"/>
                      <a:gd name="T99" fmla="*/ 232 h 882"/>
                      <a:gd name="T100" fmla="*/ 132 w 141"/>
                      <a:gd name="T101" fmla="*/ 182 h 882"/>
                      <a:gd name="T102" fmla="*/ 127 w 141"/>
                      <a:gd name="T103" fmla="*/ 139 h 882"/>
                      <a:gd name="T104" fmla="*/ 122 w 141"/>
                      <a:gd name="T105" fmla="*/ 99 h 882"/>
                      <a:gd name="T106" fmla="*/ 113 w 141"/>
                      <a:gd name="T107" fmla="*/ 68 h 882"/>
                      <a:gd name="T108" fmla="*/ 107 w 141"/>
                      <a:gd name="T109" fmla="*/ 40 h 882"/>
                      <a:gd name="T110" fmla="*/ 107 w 141"/>
                      <a:gd name="T111" fmla="*/ 40 h 8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1" h="882">
                        <a:moveTo>
                          <a:pt x="107" y="40"/>
                        </a:moveTo>
                        <a:lnTo>
                          <a:pt x="112" y="18"/>
                        </a:lnTo>
                        <a:lnTo>
                          <a:pt x="85" y="3"/>
                        </a:lnTo>
                        <a:lnTo>
                          <a:pt x="85" y="3"/>
                        </a:lnTo>
                        <a:lnTo>
                          <a:pt x="78" y="0"/>
                        </a:lnTo>
                        <a:lnTo>
                          <a:pt x="75" y="2"/>
                        </a:lnTo>
                        <a:lnTo>
                          <a:pt x="72" y="3"/>
                        </a:lnTo>
                        <a:lnTo>
                          <a:pt x="72" y="3"/>
                        </a:lnTo>
                        <a:lnTo>
                          <a:pt x="63" y="8"/>
                        </a:lnTo>
                        <a:lnTo>
                          <a:pt x="57" y="20"/>
                        </a:lnTo>
                        <a:lnTo>
                          <a:pt x="50" y="35"/>
                        </a:lnTo>
                        <a:lnTo>
                          <a:pt x="43" y="53"/>
                        </a:lnTo>
                        <a:lnTo>
                          <a:pt x="37" y="75"/>
                        </a:lnTo>
                        <a:lnTo>
                          <a:pt x="32" y="99"/>
                        </a:lnTo>
                        <a:lnTo>
                          <a:pt x="22" y="159"/>
                        </a:lnTo>
                        <a:lnTo>
                          <a:pt x="12" y="230"/>
                        </a:lnTo>
                        <a:lnTo>
                          <a:pt x="5" y="308"/>
                        </a:lnTo>
                        <a:lnTo>
                          <a:pt x="2" y="393"/>
                        </a:lnTo>
                        <a:lnTo>
                          <a:pt x="0" y="482"/>
                        </a:lnTo>
                        <a:lnTo>
                          <a:pt x="0" y="482"/>
                        </a:lnTo>
                        <a:lnTo>
                          <a:pt x="2" y="568"/>
                        </a:lnTo>
                        <a:lnTo>
                          <a:pt x="5" y="650"/>
                        </a:lnTo>
                        <a:lnTo>
                          <a:pt x="12" y="719"/>
                        </a:lnTo>
                        <a:lnTo>
                          <a:pt x="22" y="779"/>
                        </a:lnTo>
                        <a:lnTo>
                          <a:pt x="27" y="805"/>
                        </a:lnTo>
                        <a:lnTo>
                          <a:pt x="32" y="827"/>
                        </a:lnTo>
                        <a:lnTo>
                          <a:pt x="37" y="845"/>
                        </a:lnTo>
                        <a:lnTo>
                          <a:pt x="43" y="860"/>
                        </a:lnTo>
                        <a:lnTo>
                          <a:pt x="50" y="872"/>
                        </a:lnTo>
                        <a:lnTo>
                          <a:pt x="57" y="878"/>
                        </a:lnTo>
                        <a:lnTo>
                          <a:pt x="60" y="880"/>
                        </a:lnTo>
                        <a:lnTo>
                          <a:pt x="63" y="882"/>
                        </a:lnTo>
                        <a:lnTo>
                          <a:pt x="67" y="880"/>
                        </a:lnTo>
                        <a:lnTo>
                          <a:pt x="72" y="878"/>
                        </a:lnTo>
                        <a:lnTo>
                          <a:pt x="72" y="878"/>
                        </a:lnTo>
                        <a:lnTo>
                          <a:pt x="78" y="873"/>
                        </a:lnTo>
                        <a:lnTo>
                          <a:pt x="85" y="862"/>
                        </a:lnTo>
                        <a:lnTo>
                          <a:pt x="92" y="847"/>
                        </a:lnTo>
                        <a:lnTo>
                          <a:pt x="98" y="829"/>
                        </a:lnTo>
                        <a:lnTo>
                          <a:pt x="105" y="807"/>
                        </a:lnTo>
                        <a:lnTo>
                          <a:pt x="110" y="782"/>
                        </a:lnTo>
                        <a:lnTo>
                          <a:pt x="122" y="722"/>
                        </a:lnTo>
                        <a:lnTo>
                          <a:pt x="130" y="653"/>
                        </a:lnTo>
                        <a:lnTo>
                          <a:pt x="136" y="573"/>
                        </a:lnTo>
                        <a:lnTo>
                          <a:pt x="140" y="489"/>
                        </a:lnTo>
                        <a:lnTo>
                          <a:pt x="141" y="399"/>
                        </a:lnTo>
                        <a:lnTo>
                          <a:pt x="141" y="399"/>
                        </a:lnTo>
                        <a:lnTo>
                          <a:pt x="141" y="340"/>
                        </a:lnTo>
                        <a:lnTo>
                          <a:pt x="140" y="283"/>
                        </a:lnTo>
                        <a:lnTo>
                          <a:pt x="136" y="232"/>
                        </a:lnTo>
                        <a:lnTo>
                          <a:pt x="132" y="182"/>
                        </a:lnTo>
                        <a:lnTo>
                          <a:pt x="127" y="139"/>
                        </a:lnTo>
                        <a:lnTo>
                          <a:pt x="122" y="99"/>
                        </a:lnTo>
                        <a:lnTo>
                          <a:pt x="113" y="68"/>
                        </a:lnTo>
                        <a:lnTo>
                          <a:pt x="107" y="40"/>
                        </a:lnTo>
                        <a:lnTo>
                          <a:pt x="107" y="40"/>
                        </a:lnTo>
                        <a:close/>
                      </a:path>
                    </a:pathLst>
                  </a:custGeom>
                  <a:solidFill>
                    <a:srgbClr val="DEDC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5" name="Freeform 1455">
                    <a:extLst>
                      <a:ext uri="{FF2B5EF4-FFF2-40B4-BE49-F238E27FC236}">
                        <a16:creationId xmlns:a16="http://schemas.microsoft.com/office/drawing/2014/main" id="{6387F279-8EEC-3F8B-1C3B-6ECE6B2A4352}"/>
                      </a:ext>
                    </a:extLst>
                  </p:cNvPr>
                  <p:cNvSpPr>
                    <a:spLocks/>
                  </p:cNvSpPr>
                  <p:nvPr/>
                </p:nvSpPr>
                <p:spPr bwMode="auto">
                  <a:xfrm>
                    <a:off x="3784" y="17"/>
                    <a:ext cx="141" cy="881"/>
                  </a:xfrm>
                  <a:custGeom>
                    <a:avLst/>
                    <a:gdLst>
                      <a:gd name="T0" fmla="*/ 141 w 141"/>
                      <a:gd name="T1" fmla="*/ 399 h 881"/>
                      <a:gd name="T2" fmla="*/ 141 w 141"/>
                      <a:gd name="T3" fmla="*/ 399 h 881"/>
                      <a:gd name="T4" fmla="*/ 141 w 141"/>
                      <a:gd name="T5" fmla="*/ 488 h 881"/>
                      <a:gd name="T6" fmla="*/ 136 w 141"/>
                      <a:gd name="T7" fmla="*/ 573 h 881"/>
                      <a:gd name="T8" fmla="*/ 129 w 141"/>
                      <a:gd name="T9" fmla="*/ 651 h 881"/>
                      <a:gd name="T10" fmla="*/ 121 w 141"/>
                      <a:gd name="T11" fmla="*/ 722 h 881"/>
                      <a:gd name="T12" fmla="*/ 111 w 141"/>
                      <a:gd name="T13" fmla="*/ 780 h 881"/>
                      <a:gd name="T14" fmla="*/ 104 w 141"/>
                      <a:gd name="T15" fmla="*/ 807 h 881"/>
                      <a:gd name="T16" fmla="*/ 98 w 141"/>
                      <a:gd name="T17" fmla="*/ 828 h 881"/>
                      <a:gd name="T18" fmla="*/ 91 w 141"/>
                      <a:gd name="T19" fmla="*/ 846 h 881"/>
                      <a:gd name="T20" fmla="*/ 84 w 141"/>
                      <a:gd name="T21" fmla="*/ 861 h 881"/>
                      <a:gd name="T22" fmla="*/ 78 w 141"/>
                      <a:gd name="T23" fmla="*/ 871 h 881"/>
                      <a:gd name="T24" fmla="*/ 71 w 141"/>
                      <a:gd name="T25" fmla="*/ 878 h 881"/>
                      <a:gd name="T26" fmla="*/ 71 w 141"/>
                      <a:gd name="T27" fmla="*/ 878 h 881"/>
                      <a:gd name="T28" fmla="*/ 68 w 141"/>
                      <a:gd name="T29" fmla="*/ 879 h 881"/>
                      <a:gd name="T30" fmla="*/ 63 w 141"/>
                      <a:gd name="T31" fmla="*/ 881 h 881"/>
                      <a:gd name="T32" fmla="*/ 59 w 141"/>
                      <a:gd name="T33" fmla="*/ 879 h 881"/>
                      <a:gd name="T34" fmla="*/ 56 w 141"/>
                      <a:gd name="T35" fmla="*/ 878 h 881"/>
                      <a:gd name="T36" fmla="*/ 49 w 141"/>
                      <a:gd name="T37" fmla="*/ 871 h 881"/>
                      <a:gd name="T38" fmla="*/ 43 w 141"/>
                      <a:gd name="T39" fmla="*/ 860 h 881"/>
                      <a:gd name="T40" fmla="*/ 38 w 141"/>
                      <a:gd name="T41" fmla="*/ 845 h 881"/>
                      <a:gd name="T42" fmla="*/ 31 w 141"/>
                      <a:gd name="T43" fmla="*/ 826 h 881"/>
                      <a:gd name="T44" fmla="*/ 26 w 141"/>
                      <a:gd name="T45" fmla="*/ 805 h 881"/>
                      <a:gd name="T46" fmla="*/ 21 w 141"/>
                      <a:gd name="T47" fmla="*/ 778 h 881"/>
                      <a:gd name="T48" fmla="*/ 11 w 141"/>
                      <a:gd name="T49" fmla="*/ 719 h 881"/>
                      <a:gd name="T50" fmla="*/ 6 w 141"/>
                      <a:gd name="T51" fmla="*/ 647 h 881"/>
                      <a:gd name="T52" fmla="*/ 1 w 141"/>
                      <a:gd name="T53" fmla="*/ 568 h 881"/>
                      <a:gd name="T54" fmla="*/ 0 w 141"/>
                      <a:gd name="T55" fmla="*/ 480 h 881"/>
                      <a:gd name="T56" fmla="*/ 0 w 141"/>
                      <a:gd name="T57" fmla="*/ 480 h 881"/>
                      <a:gd name="T58" fmla="*/ 1 w 141"/>
                      <a:gd name="T59" fmla="*/ 392 h 881"/>
                      <a:gd name="T60" fmla="*/ 6 w 141"/>
                      <a:gd name="T61" fmla="*/ 308 h 881"/>
                      <a:gd name="T62" fmla="*/ 11 w 141"/>
                      <a:gd name="T63" fmla="*/ 228 h 881"/>
                      <a:gd name="T64" fmla="*/ 21 w 141"/>
                      <a:gd name="T65" fmla="*/ 159 h 881"/>
                      <a:gd name="T66" fmla="*/ 31 w 141"/>
                      <a:gd name="T67" fmla="*/ 99 h 881"/>
                      <a:gd name="T68" fmla="*/ 38 w 141"/>
                      <a:gd name="T69" fmla="*/ 74 h 881"/>
                      <a:gd name="T70" fmla="*/ 43 w 141"/>
                      <a:gd name="T71" fmla="*/ 53 h 881"/>
                      <a:gd name="T72" fmla="*/ 49 w 141"/>
                      <a:gd name="T73" fmla="*/ 34 h 881"/>
                      <a:gd name="T74" fmla="*/ 56 w 141"/>
                      <a:gd name="T75" fmla="*/ 19 h 881"/>
                      <a:gd name="T76" fmla="*/ 63 w 141"/>
                      <a:gd name="T77" fmla="*/ 8 h 881"/>
                      <a:gd name="T78" fmla="*/ 71 w 141"/>
                      <a:gd name="T79" fmla="*/ 1 h 881"/>
                      <a:gd name="T80" fmla="*/ 71 w 141"/>
                      <a:gd name="T81" fmla="*/ 1 h 881"/>
                      <a:gd name="T82" fmla="*/ 74 w 141"/>
                      <a:gd name="T83" fmla="*/ 1 h 881"/>
                      <a:gd name="T84" fmla="*/ 78 w 141"/>
                      <a:gd name="T85" fmla="*/ 0 h 881"/>
                      <a:gd name="T86" fmla="*/ 81 w 141"/>
                      <a:gd name="T87" fmla="*/ 1 h 881"/>
                      <a:gd name="T88" fmla="*/ 84 w 141"/>
                      <a:gd name="T89" fmla="*/ 3 h 881"/>
                      <a:gd name="T90" fmla="*/ 91 w 141"/>
                      <a:gd name="T91" fmla="*/ 10 h 881"/>
                      <a:gd name="T92" fmla="*/ 98 w 141"/>
                      <a:gd name="T93" fmla="*/ 21 h 881"/>
                      <a:gd name="T94" fmla="*/ 104 w 141"/>
                      <a:gd name="T95" fmla="*/ 36 h 881"/>
                      <a:gd name="T96" fmla="*/ 111 w 141"/>
                      <a:gd name="T97" fmla="*/ 54 h 881"/>
                      <a:gd name="T98" fmla="*/ 116 w 141"/>
                      <a:gd name="T99" fmla="*/ 76 h 881"/>
                      <a:gd name="T100" fmla="*/ 121 w 141"/>
                      <a:gd name="T101" fmla="*/ 102 h 881"/>
                      <a:gd name="T102" fmla="*/ 129 w 141"/>
                      <a:gd name="T103" fmla="*/ 162 h 881"/>
                      <a:gd name="T104" fmla="*/ 136 w 141"/>
                      <a:gd name="T105" fmla="*/ 232 h 881"/>
                      <a:gd name="T106" fmla="*/ 141 w 141"/>
                      <a:gd name="T107" fmla="*/ 313 h 881"/>
                      <a:gd name="T108" fmla="*/ 141 w 141"/>
                      <a:gd name="T109" fmla="*/ 399 h 881"/>
                      <a:gd name="T110" fmla="*/ 141 w 141"/>
                      <a:gd name="T111" fmla="*/ 399 h 8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41" h="881">
                        <a:moveTo>
                          <a:pt x="141" y="399"/>
                        </a:moveTo>
                        <a:lnTo>
                          <a:pt x="141" y="399"/>
                        </a:lnTo>
                        <a:lnTo>
                          <a:pt x="141" y="488"/>
                        </a:lnTo>
                        <a:lnTo>
                          <a:pt x="136" y="573"/>
                        </a:lnTo>
                        <a:lnTo>
                          <a:pt x="129" y="651"/>
                        </a:lnTo>
                        <a:lnTo>
                          <a:pt x="121" y="722"/>
                        </a:lnTo>
                        <a:lnTo>
                          <a:pt x="111" y="780"/>
                        </a:lnTo>
                        <a:lnTo>
                          <a:pt x="104" y="807"/>
                        </a:lnTo>
                        <a:lnTo>
                          <a:pt x="98" y="828"/>
                        </a:lnTo>
                        <a:lnTo>
                          <a:pt x="91" y="846"/>
                        </a:lnTo>
                        <a:lnTo>
                          <a:pt x="84" y="861"/>
                        </a:lnTo>
                        <a:lnTo>
                          <a:pt x="78" y="871"/>
                        </a:lnTo>
                        <a:lnTo>
                          <a:pt x="71" y="878"/>
                        </a:lnTo>
                        <a:lnTo>
                          <a:pt x="71" y="878"/>
                        </a:lnTo>
                        <a:lnTo>
                          <a:pt x="68" y="879"/>
                        </a:lnTo>
                        <a:lnTo>
                          <a:pt x="63" y="881"/>
                        </a:lnTo>
                        <a:lnTo>
                          <a:pt x="59" y="879"/>
                        </a:lnTo>
                        <a:lnTo>
                          <a:pt x="56" y="878"/>
                        </a:lnTo>
                        <a:lnTo>
                          <a:pt x="49" y="871"/>
                        </a:lnTo>
                        <a:lnTo>
                          <a:pt x="43" y="860"/>
                        </a:lnTo>
                        <a:lnTo>
                          <a:pt x="38" y="845"/>
                        </a:lnTo>
                        <a:lnTo>
                          <a:pt x="31" y="826"/>
                        </a:lnTo>
                        <a:lnTo>
                          <a:pt x="26" y="805"/>
                        </a:lnTo>
                        <a:lnTo>
                          <a:pt x="21" y="778"/>
                        </a:lnTo>
                        <a:lnTo>
                          <a:pt x="11" y="719"/>
                        </a:lnTo>
                        <a:lnTo>
                          <a:pt x="6" y="647"/>
                        </a:lnTo>
                        <a:lnTo>
                          <a:pt x="1" y="568"/>
                        </a:lnTo>
                        <a:lnTo>
                          <a:pt x="0" y="480"/>
                        </a:lnTo>
                        <a:lnTo>
                          <a:pt x="0" y="480"/>
                        </a:lnTo>
                        <a:lnTo>
                          <a:pt x="1" y="392"/>
                        </a:lnTo>
                        <a:lnTo>
                          <a:pt x="6" y="308"/>
                        </a:lnTo>
                        <a:lnTo>
                          <a:pt x="11" y="228"/>
                        </a:lnTo>
                        <a:lnTo>
                          <a:pt x="21" y="159"/>
                        </a:lnTo>
                        <a:lnTo>
                          <a:pt x="31" y="99"/>
                        </a:lnTo>
                        <a:lnTo>
                          <a:pt x="38" y="74"/>
                        </a:lnTo>
                        <a:lnTo>
                          <a:pt x="43" y="53"/>
                        </a:lnTo>
                        <a:lnTo>
                          <a:pt x="49" y="34"/>
                        </a:lnTo>
                        <a:lnTo>
                          <a:pt x="56" y="19"/>
                        </a:lnTo>
                        <a:lnTo>
                          <a:pt x="63" y="8"/>
                        </a:lnTo>
                        <a:lnTo>
                          <a:pt x="71" y="1"/>
                        </a:lnTo>
                        <a:lnTo>
                          <a:pt x="71" y="1"/>
                        </a:lnTo>
                        <a:lnTo>
                          <a:pt x="74" y="1"/>
                        </a:lnTo>
                        <a:lnTo>
                          <a:pt x="78" y="0"/>
                        </a:lnTo>
                        <a:lnTo>
                          <a:pt x="81" y="1"/>
                        </a:lnTo>
                        <a:lnTo>
                          <a:pt x="84" y="3"/>
                        </a:lnTo>
                        <a:lnTo>
                          <a:pt x="91" y="10"/>
                        </a:lnTo>
                        <a:lnTo>
                          <a:pt x="98" y="21"/>
                        </a:lnTo>
                        <a:lnTo>
                          <a:pt x="104" y="36"/>
                        </a:lnTo>
                        <a:lnTo>
                          <a:pt x="111" y="54"/>
                        </a:lnTo>
                        <a:lnTo>
                          <a:pt x="116" y="76"/>
                        </a:lnTo>
                        <a:lnTo>
                          <a:pt x="121" y="102"/>
                        </a:lnTo>
                        <a:lnTo>
                          <a:pt x="129" y="162"/>
                        </a:lnTo>
                        <a:lnTo>
                          <a:pt x="136" y="232"/>
                        </a:lnTo>
                        <a:lnTo>
                          <a:pt x="141" y="313"/>
                        </a:lnTo>
                        <a:lnTo>
                          <a:pt x="141" y="399"/>
                        </a:lnTo>
                        <a:lnTo>
                          <a:pt x="141" y="399"/>
                        </a:lnTo>
                        <a:close/>
                      </a:path>
                    </a:pathLst>
                  </a:custGeom>
                  <a:solidFill>
                    <a:srgbClr val="4583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6" name="Freeform 1456">
                    <a:extLst>
                      <a:ext uri="{FF2B5EF4-FFF2-40B4-BE49-F238E27FC236}">
                        <a16:creationId xmlns:a16="http://schemas.microsoft.com/office/drawing/2014/main" id="{052DADED-9863-1E19-96BF-8C2AC6F18DDA}"/>
                      </a:ext>
                    </a:extLst>
                  </p:cNvPr>
                  <p:cNvSpPr>
                    <a:spLocks/>
                  </p:cNvSpPr>
                  <p:nvPr/>
                </p:nvSpPr>
                <p:spPr bwMode="auto">
                  <a:xfrm>
                    <a:off x="3184" y="877"/>
                    <a:ext cx="644" cy="863"/>
                  </a:xfrm>
                  <a:custGeom>
                    <a:avLst/>
                    <a:gdLst>
                      <a:gd name="T0" fmla="*/ 643 w 644"/>
                      <a:gd name="T1" fmla="*/ 1 h 863"/>
                      <a:gd name="T2" fmla="*/ 643 w 644"/>
                      <a:gd name="T3" fmla="*/ 1 h 863"/>
                      <a:gd name="T4" fmla="*/ 639 w 644"/>
                      <a:gd name="T5" fmla="*/ 0 h 863"/>
                      <a:gd name="T6" fmla="*/ 636 w 644"/>
                      <a:gd name="T7" fmla="*/ 0 h 863"/>
                      <a:gd name="T8" fmla="*/ 628 w 644"/>
                      <a:gd name="T9" fmla="*/ 1 h 863"/>
                      <a:gd name="T10" fmla="*/ 616 w 644"/>
                      <a:gd name="T11" fmla="*/ 6 h 863"/>
                      <a:gd name="T12" fmla="*/ 603 w 644"/>
                      <a:gd name="T13" fmla="*/ 16 h 863"/>
                      <a:gd name="T14" fmla="*/ 585 w 644"/>
                      <a:gd name="T15" fmla="*/ 29 h 863"/>
                      <a:gd name="T16" fmla="*/ 566 w 644"/>
                      <a:gd name="T17" fmla="*/ 48 h 863"/>
                      <a:gd name="T18" fmla="*/ 521 w 644"/>
                      <a:gd name="T19" fmla="*/ 92 h 863"/>
                      <a:gd name="T20" fmla="*/ 470 w 644"/>
                      <a:gd name="T21" fmla="*/ 149 h 863"/>
                      <a:gd name="T22" fmla="*/ 412 w 644"/>
                      <a:gd name="T23" fmla="*/ 217 h 863"/>
                      <a:gd name="T24" fmla="*/ 349 w 644"/>
                      <a:gd name="T25" fmla="*/ 293 h 863"/>
                      <a:gd name="T26" fmla="*/ 284 w 644"/>
                      <a:gd name="T27" fmla="*/ 377 h 863"/>
                      <a:gd name="T28" fmla="*/ 284 w 644"/>
                      <a:gd name="T29" fmla="*/ 377 h 863"/>
                      <a:gd name="T30" fmla="*/ 221 w 644"/>
                      <a:gd name="T31" fmla="*/ 462 h 863"/>
                      <a:gd name="T32" fmla="*/ 163 w 644"/>
                      <a:gd name="T33" fmla="*/ 545 h 863"/>
                      <a:gd name="T34" fmla="*/ 113 w 644"/>
                      <a:gd name="T35" fmla="*/ 621 h 863"/>
                      <a:gd name="T36" fmla="*/ 70 w 644"/>
                      <a:gd name="T37" fmla="*/ 689 h 863"/>
                      <a:gd name="T38" fmla="*/ 37 w 644"/>
                      <a:gd name="T39" fmla="*/ 747 h 863"/>
                      <a:gd name="T40" fmla="*/ 23 w 644"/>
                      <a:gd name="T41" fmla="*/ 772 h 863"/>
                      <a:gd name="T42" fmla="*/ 13 w 644"/>
                      <a:gd name="T43" fmla="*/ 793 h 863"/>
                      <a:gd name="T44" fmla="*/ 7 w 644"/>
                      <a:gd name="T45" fmla="*/ 812 h 863"/>
                      <a:gd name="T46" fmla="*/ 2 w 644"/>
                      <a:gd name="T47" fmla="*/ 826 h 863"/>
                      <a:gd name="T48" fmla="*/ 0 w 644"/>
                      <a:gd name="T49" fmla="*/ 838 h 863"/>
                      <a:gd name="T50" fmla="*/ 2 w 644"/>
                      <a:gd name="T51" fmla="*/ 841 h 863"/>
                      <a:gd name="T52" fmla="*/ 3 w 644"/>
                      <a:gd name="T53" fmla="*/ 845 h 863"/>
                      <a:gd name="T54" fmla="*/ 3 w 644"/>
                      <a:gd name="T55" fmla="*/ 845 h 863"/>
                      <a:gd name="T56" fmla="*/ 5 w 644"/>
                      <a:gd name="T57" fmla="*/ 846 h 863"/>
                      <a:gd name="T58" fmla="*/ 33 w 644"/>
                      <a:gd name="T59" fmla="*/ 863 h 863"/>
                      <a:gd name="T60" fmla="*/ 61 w 644"/>
                      <a:gd name="T61" fmla="*/ 825 h 863"/>
                      <a:gd name="T62" fmla="*/ 53 w 644"/>
                      <a:gd name="T63" fmla="*/ 822 h 863"/>
                      <a:gd name="T64" fmla="*/ 53 w 644"/>
                      <a:gd name="T65" fmla="*/ 822 h 863"/>
                      <a:gd name="T66" fmla="*/ 80 w 644"/>
                      <a:gd name="T67" fmla="*/ 798 h 863"/>
                      <a:gd name="T68" fmla="*/ 111 w 644"/>
                      <a:gd name="T69" fmla="*/ 767 h 863"/>
                      <a:gd name="T70" fmla="*/ 146 w 644"/>
                      <a:gd name="T71" fmla="*/ 730 h 863"/>
                      <a:gd name="T72" fmla="*/ 184 w 644"/>
                      <a:gd name="T73" fmla="*/ 687 h 863"/>
                      <a:gd name="T74" fmla="*/ 226 w 644"/>
                      <a:gd name="T75" fmla="*/ 639 h 863"/>
                      <a:gd name="T76" fmla="*/ 269 w 644"/>
                      <a:gd name="T77" fmla="*/ 586 h 863"/>
                      <a:gd name="T78" fmla="*/ 314 w 644"/>
                      <a:gd name="T79" fmla="*/ 530 h 863"/>
                      <a:gd name="T80" fmla="*/ 360 w 644"/>
                      <a:gd name="T81" fmla="*/ 470 h 863"/>
                      <a:gd name="T82" fmla="*/ 360 w 644"/>
                      <a:gd name="T83" fmla="*/ 470 h 863"/>
                      <a:gd name="T84" fmla="*/ 425 w 644"/>
                      <a:gd name="T85" fmla="*/ 384 h 863"/>
                      <a:gd name="T86" fmla="*/ 482 w 644"/>
                      <a:gd name="T87" fmla="*/ 301 h 863"/>
                      <a:gd name="T88" fmla="*/ 533 w 644"/>
                      <a:gd name="T89" fmla="*/ 225 h 863"/>
                      <a:gd name="T90" fmla="*/ 576 w 644"/>
                      <a:gd name="T91" fmla="*/ 157 h 863"/>
                      <a:gd name="T92" fmla="*/ 609 w 644"/>
                      <a:gd name="T93" fmla="*/ 99 h 863"/>
                      <a:gd name="T94" fmla="*/ 621 w 644"/>
                      <a:gd name="T95" fmla="*/ 74 h 863"/>
                      <a:gd name="T96" fmla="*/ 633 w 644"/>
                      <a:gd name="T97" fmla="*/ 53 h 863"/>
                      <a:gd name="T98" fmla="*/ 639 w 644"/>
                      <a:gd name="T99" fmla="*/ 34 h 863"/>
                      <a:gd name="T100" fmla="*/ 643 w 644"/>
                      <a:gd name="T101" fmla="*/ 19 h 863"/>
                      <a:gd name="T102" fmla="*/ 644 w 644"/>
                      <a:gd name="T103" fmla="*/ 8 h 863"/>
                      <a:gd name="T104" fmla="*/ 644 w 644"/>
                      <a:gd name="T105" fmla="*/ 5 h 863"/>
                      <a:gd name="T106" fmla="*/ 643 w 644"/>
                      <a:gd name="T107" fmla="*/ 1 h 863"/>
                      <a:gd name="T108" fmla="*/ 643 w 644"/>
                      <a:gd name="T109" fmla="*/ 1 h 8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644" h="863">
                        <a:moveTo>
                          <a:pt x="643" y="1"/>
                        </a:moveTo>
                        <a:lnTo>
                          <a:pt x="643" y="1"/>
                        </a:lnTo>
                        <a:lnTo>
                          <a:pt x="639" y="0"/>
                        </a:lnTo>
                        <a:lnTo>
                          <a:pt x="636" y="0"/>
                        </a:lnTo>
                        <a:lnTo>
                          <a:pt x="628" y="1"/>
                        </a:lnTo>
                        <a:lnTo>
                          <a:pt x="616" y="6"/>
                        </a:lnTo>
                        <a:lnTo>
                          <a:pt x="603" y="16"/>
                        </a:lnTo>
                        <a:lnTo>
                          <a:pt x="585" y="29"/>
                        </a:lnTo>
                        <a:lnTo>
                          <a:pt x="566" y="48"/>
                        </a:lnTo>
                        <a:lnTo>
                          <a:pt x="521" y="92"/>
                        </a:lnTo>
                        <a:lnTo>
                          <a:pt x="470" y="149"/>
                        </a:lnTo>
                        <a:lnTo>
                          <a:pt x="412" y="217"/>
                        </a:lnTo>
                        <a:lnTo>
                          <a:pt x="349" y="293"/>
                        </a:lnTo>
                        <a:lnTo>
                          <a:pt x="284" y="377"/>
                        </a:lnTo>
                        <a:lnTo>
                          <a:pt x="284" y="377"/>
                        </a:lnTo>
                        <a:lnTo>
                          <a:pt x="221" y="462"/>
                        </a:lnTo>
                        <a:lnTo>
                          <a:pt x="163" y="545"/>
                        </a:lnTo>
                        <a:lnTo>
                          <a:pt x="113" y="621"/>
                        </a:lnTo>
                        <a:lnTo>
                          <a:pt x="70" y="689"/>
                        </a:lnTo>
                        <a:lnTo>
                          <a:pt x="37" y="747"/>
                        </a:lnTo>
                        <a:lnTo>
                          <a:pt x="23" y="772"/>
                        </a:lnTo>
                        <a:lnTo>
                          <a:pt x="13" y="793"/>
                        </a:lnTo>
                        <a:lnTo>
                          <a:pt x="7" y="812"/>
                        </a:lnTo>
                        <a:lnTo>
                          <a:pt x="2" y="826"/>
                        </a:lnTo>
                        <a:lnTo>
                          <a:pt x="0" y="838"/>
                        </a:lnTo>
                        <a:lnTo>
                          <a:pt x="2" y="841"/>
                        </a:lnTo>
                        <a:lnTo>
                          <a:pt x="3" y="845"/>
                        </a:lnTo>
                        <a:lnTo>
                          <a:pt x="3" y="845"/>
                        </a:lnTo>
                        <a:lnTo>
                          <a:pt x="5" y="846"/>
                        </a:lnTo>
                        <a:lnTo>
                          <a:pt x="33" y="863"/>
                        </a:lnTo>
                        <a:lnTo>
                          <a:pt x="61" y="825"/>
                        </a:lnTo>
                        <a:lnTo>
                          <a:pt x="53" y="822"/>
                        </a:lnTo>
                        <a:lnTo>
                          <a:pt x="53" y="822"/>
                        </a:lnTo>
                        <a:lnTo>
                          <a:pt x="80" y="798"/>
                        </a:lnTo>
                        <a:lnTo>
                          <a:pt x="111" y="767"/>
                        </a:lnTo>
                        <a:lnTo>
                          <a:pt x="146" y="730"/>
                        </a:lnTo>
                        <a:lnTo>
                          <a:pt x="184" y="687"/>
                        </a:lnTo>
                        <a:lnTo>
                          <a:pt x="226" y="639"/>
                        </a:lnTo>
                        <a:lnTo>
                          <a:pt x="269" y="586"/>
                        </a:lnTo>
                        <a:lnTo>
                          <a:pt x="314" y="530"/>
                        </a:lnTo>
                        <a:lnTo>
                          <a:pt x="360" y="470"/>
                        </a:lnTo>
                        <a:lnTo>
                          <a:pt x="360" y="470"/>
                        </a:lnTo>
                        <a:lnTo>
                          <a:pt x="425" y="384"/>
                        </a:lnTo>
                        <a:lnTo>
                          <a:pt x="482" y="301"/>
                        </a:lnTo>
                        <a:lnTo>
                          <a:pt x="533" y="225"/>
                        </a:lnTo>
                        <a:lnTo>
                          <a:pt x="576" y="157"/>
                        </a:lnTo>
                        <a:lnTo>
                          <a:pt x="609" y="99"/>
                        </a:lnTo>
                        <a:lnTo>
                          <a:pt x="621" y="74"/>
                        </a:lnTo>
                        <a:lnTo>
                          <a:pt x="633" y="53"/>
                        </a:lnTo>
                        <a:lnTo>
                          <a:pt x="639" y="34"/>
                        </a:lnTo>
                        <a:lnTo>
                          <a:pt x="643" y="19"/>
                        </a:lnTo>
                        <a:lnTo>
                          <a:pt x="644" y="8"/>
                        </a:lnTo>
                        <a:lnTo>
                          <a:pt x="644" y="5"/>
                        </a:lnTo>
                        <a:lnTo>
                          <a:pt x="643" y="1"/>
                        </a:lnTo>
                        <a:lnTo>
                          <a:pt x="643" y="1"/>
                        </a:lnTo>
                        <a:close/>
                      </a:path>
                    </a:pathLst>
                  </a:custGeom>
                  <a:solidFill>
                    <a:srgbClr val="DEDC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7" name="Freeform 1457">
                    <a:extLst>
                      <a:ext uri="{FF2B5EF4-FFF2-40B4-BE49-F238E27FC236}">
                        <a16:creationId xmlns:a16="http://schemas.microsoft.com/office/drawing/2014/main" id="{7BDCB161-6D86-A781-97D3-B926E7414357}"/>
                      </a:ext>
                    </a:extLst>
                  </p:cNvPr>
                  <p:cNvSpPr>
                    <a:spLocks/>
                  </p:cNvSpPr>
                  <p:nvPr/>
                </p:nvSpPr>
                <p:spPr bwMode="auto">
                  <a:xfrm>
                    <a:off x="3214" y="892"/>
                    <a:ext cx="643" cy="848"/>
                  </a:xfrm>
                  <a:custGeom>
                    <a:avLst/>
                    <a:gdLst>
                      <a:gd name="T0" fmla="*/ 282 w 643"/>
                      <a:gd name="T1" fmla="*/ 377 h 848"/>
                      <a:gd name="T2" fmla="*/ 282 w 643"/>
                      <a:gd name="T3" fmla="*/ 377 h 848"/>
                      <a:gd name="T4" fmla="*/ 349 w 643"/>
                      <a:gd name="T5" fmla="*/ 294 h 848"/>
                      <a:gd name="T6" fmla="*/ 410 w 643"/>
                      <a:gd name="T7" fmla="*/ 218 h 848"/>
                      <a:gd name="T8" fmla="*/ 468 w 643"/>
                      <a:gd name="T9" fmla="*/ 150 h 848"/>
                      <a:gd name="T10" fmla="*/ 520 w 643"/>
                      <a:gd name="T11" fmla="*/ 94 h 848"/>
                      <a:gd name="T12" fmla="*/ 565 w 643"/>
                      <a:gd name="T13" fmla="*/ 49 h 848"/>
                      <a:gd name="T14" fmla="*/ 584 w 643"/>
                      <a:gd name="T15" fmla="*/ 31 h 848"/>
                      <a:gd name="T16" fmla="*/ 601 w 643"/>
                      <a:gd name="T17" fmla="*/ 18 h 848"/>
                      <a:gd name="T18" fmla="*/ 614 w 643"/>
                      <a:gd name="T19" fmla="*/ 8 h 848"/>
                      <a:gd name="T20" fmla="*/ 626 w 643"/>
                      <a:gd name="T21" fmla="*/ 3 h 848"/>
                      <a:gd name="T22" fmla="*/ 634 w 643"/>
                      <a:gd name="T23" fmla="*/ 0 h 848"/>
                      <a:gd name="T24" fmla="*/ 638 w 643"/>
                      <a:gd name="T25" fmla="*/ 1 h 848"/>
                      <a:gd name="T26" fmla="*/ 641 w 643"/>
                      <a:gd name="T27" fmla="*/ 3 h 848"/>
                      <a:gd name="T28" fmla="*/ 641 w 643"/>
                      <a:gd name="T29" fmla="*/ 3 h 848"/>
                      <a:gd name="T30" fmla="*/ 643 w 643"/>
                      <a:gd name="T31" fmla="*/ 6 h 848"/>
                      <a:gd name="T32" fmla="*/ 643 w 643"/>
                      <a:gd name="T33" fmla="*/ 9 h 848"/>
                      <a:gd name="T34" fmla="*/ 643 w 643"/>
                      <a:gd name="T35" fmla="*/ 21 h 848"/>
                      <a:gd name="T36" fmla="*/ 638 w 643"/>
                      <a:gd name="T37" fmla="*/ 36 h 848"/>
                      <a:gd name="T38" fmla="*/ 631 w 643"/>
                      <a:gd name="T39" fmla="*/ 54 h 848"/>
                      <a:gd name="T40" fmla="*/ 621 w 643"/>
                      <a:gd name="T41" fmla="*/ 76 h 848"/>
                      <a:gd name="T42" fmla="*/ 608 w 643"/>
                      <a:gd name="T43" fmla="*/ 101 h 848"/>
                      <a:gd name="T44" fmla="*/ 575 w 643"/>
                      <a:gd name="T45" fmla="*/ 159 h 848"/>
                      <a:gd name="T46" fmla="*/ 531 w 643"/>
                      <a:gd name="T47" fmla="*/ 227 h 848"/>
                      <a:gd name="T48" fmla="*/ 482 w 643"/>
                      <a:gd name="T49" fmla="*/ 303 h 848"/>
                      <a:gd name="T50" fmla="*/ 423 w 643"/>
                      <a:gd name="T51" fmla="*/ 386 h 848"/>
                      <a:gd name="T52" fmla="*/ 359 w 643"/>
                      <a:gd name="T53" fmla="*/ 470 h 848"/>
                      <a:gd name="T54" fmla="*/ 359 w 643"/>
                      <a:gd name="T55" fmla="*/ 470 h 848"/>
                      <a:gd name="T56" fmla="*/ 294 w 643"/>
                      <a:gd name="T57" fmla="*/ 555 h 848"/>
                      <a:gd name="T58" fmla="*/ 232 w 643"/>
                      <a:gd name="T59" fmla="*/ 631 h 848"/>
                      <a:gd name="T60" fmla="*/ 174 w 643"/>
                      <a:gd name="T61" fmla="*/ 699 h 848"/>
                      <a:gd name="T62" fmla="*/ 123 w 643"/>
                      <a:gd name="T63" fmla="*/ 755 h 848"/>
                      <a:gd name="T64" fmla="*/ 78 w 643"/>
                      <a:gd name="T65" fmla="*/ 800 h 848"/>
                      <a:gd name="T66" fmla="*/ 58 w 643"/>
                      <a:gd name="T67" fmla="*/ 818 h 848"/>
                      <a:gd name="T68" fmla="*/ 41 w 643"/>
                      <a:gd name="T69" fmla="*/ 831 h 848"/>
                      <a:gd name="T70" fmla="*/ 26 w 643"/>
                      <a:gd name="T71" fmla="*/ 841 h 848"/>
                      <a:gd name="T72" fmla="*/ 15 w 643"/>
                      <a:gd name="T73" fmla="*/ 846 h 848"/>
                      <a:gd name="T74" fmla="*/ 7 w 643"/>
                      <a:gd name="T75" fmla="*/ 848 h 848"/>
                      <a:gd name="T76" fmla="*/ 3 w 643"/>
                      <a:gd name="T77" fmla="*/ 848 h 848"/>
                      <a:gd name="T78" fmla="*/ 2 w 643"/>
                      <a:gd name="T79" fmla="*/ 846 h 848"/>
                      <a:gd name="T80" fmla="*/ 2 w 643"/>
                      <a:gd name="T81" fmla="*/ 846 h 848"/>
                      <a:gd name="T82" fmla="*/ 0 w 643"/>
                      <a:gd name="T83" fmla="*/ 843 h 848"/>
                      <a:gd name="T84" fmla="*/ 0 w 643"/>
                      <a:gd name="T85" fmla="*/ 840 h 848"/>
                      <a:gd name="T86" fmla="*/ 0 w 643"/>
                      <a:gd name="T87" fmla="*/ 828 h 848"/>
                      <a:gd name="T88" fmla="*/ 5 w 643"/>
                      <a:gd name="T89" fmla="*/ 813 h 848"/>
                      <a:gd name="T90" fmla="*/ 12 w 643"/>
                      <a:gd name="T91" fmla="*/ 795 h 848"/>
                      <a:gd name="T92" fmla="*/ 21 w 643"/>
                      <a:gd name="T93" fmla="*/ 773 h 848"/>
                      <a:gd name="T94" fmla="*/ 35 w 643"/>
                      <a:gd name="T95" fmla="*/ 749 h 848"/>
                      <a:gd name="T96" fmla="*/ 68 w 643"/>
                      <a:gd name="T97" fmla="*/ 691 h 848"/>
                      <a:gd name="T98" fmla="*/ 111 w 643"/>
                      <a:gd name="T99" fmla="*/ 623 h 848"/>
                      <a:gd name="T100" fmla="*/ 161 w 643"/>
                      <a:gd name="T101" fmla="*/ 546 h 848"/>
                      <a:gd name="T102" fmla="*/ 219 w 643"/>
                      <a:gd name="T103" fmla="*/ 463 h 848"/>
                      <a:gd name="T104" fmla="*/ 282 w 643"/>
                      <a:gd name="T105" fmla="*/ 377 h 848"/>
                      <a:gd name="T106" fmla="*/ 282 w 643"/>
                      <a:gd name="T107" fmla="*/ 377 h 8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643" h="848">
                        <a:moveTo>
                          <a:pt x="282" y="377"/>
                        </a:moveTo>
                        <a:lnTo>
                          <a:pt x="282" y="377"/>
                        </a:lnTo>
                        <a:lnTo>
                          <a:pt x="349" y="294"/>
                        </a:lnTo>
                        <a:lnTo>
                          <a:pt x="410" y="218"/>
                        </a:lnTo>
                        <a:lnTo>
                          <a:pt x="468" y="150"/>
                        </a:lnTo>
                        <a:lnTo>
                          <a:pt x="520" y="94"/>
                        </a:lnTo>
                        <a:lnTo>
                          <a:pt x="565" y="49"/>
                        </a:lnTo>
                        <a:lnTo>
                          <a:pt x="584" y="31"/>
                        </a:lnTo>
                        <a:lnTo>
                          <a:pt x="601" y="18"/>
                        </a:lnTo>
                        <a:lnTo>
                          <a:pt x="614" y="8"/>
                        </a:lnTo>
                        <a:lnTo>
                          <a:pt x="626" y="3"/>
                        </a:lnTo>
                        <a:lnTo>
                          <a:pt x="634" y="0"/>
                        </a:lnTo>
                        <a:lnTo>
                          <a:pt x="638" y="1"/>
                        </a:lnTo>
                        <a:lnTo>
                          <a:pt x="641" y="3"/>
                        </a:lnTo>
                        <a:lnTo>
                          <a:pt x="641" y="3"/>
                        </a:lnTo>
                        <a:lnTo>
                          <a:pt x="643" y="6"/>
                        </a:lnTo>
                        <a:lnTo>
                          <a:pt x="643" y="9"/>
                        </a:lnTo>
                        <a:lnTo>
                          <a:pt x="643" y="21"/>
                        </a:lnTo>
                        <a:lnTo>
                          <a:pt x="638" y="36"/>
                        </a:lnTo>
                        <a:lnTo>
                          <a:pt x="631" y="54"/>
                        </a:lnTo>
                        <a:lnTo>
                          <a:pt x="621" y="76"/>
                        </a:lnTo>
                        <a:lnTo>
                          <a:pt x="608" y="101"/>
                        </a:lnTo>
                        <a:lnTo>
                          <a:pt x="575" y="159"/>
                        </a:lnTo>
                        <a:lnTo>
                          <a:pt x="531" y="227"/>
                        </a:lnTo>
                        <a:lnTo>
                          <a:pt x="482" y="303"/>
                        </a:lnTo>
                        <a:lnTo>
                          <a:pt x="423" y="386"/>
                        </a:lnTo>
                        <a:lnTo>
                          <a:pt x="359" y="470"/>
                        </a:lnTo>
                        <a:lnTo>
                          <a:pt x="359" y="470"/>
                        </a:lnTo>
                        <a:lnTo>
                          <a:pt x="294" y="555"/>
                        </a:lnTo>
                        <a:lnTo>
                          <a:pt x="232" y="631"/>
                        </a:lnTo>
                        <a:lnTo>
                          <a:pt x="174" y="699"/>
                        </a:lnTo>
                        <a:lnTo>
                          <a:pt x="123" y="755"/>
                        </a:lnTo>
                        <a:lnTo>
                          <a:pt x="78" y="800"/>
                        </a:lnTo>
                        <a:lnTo>
                          <a:pt x="58" y="818"/>
                        </a:lnTo>
                        <a:lnTo>
                          <a:pt x="41" y="831"/>
                        </a:lnTo>
                        <a:lnTo>
                          <a:pt x="26" y="841"/>
                        </a:lnTo>
                        <a:lnTo>
                          <a:pt x="15" y="846"/>
                        </a:lnTo>
                        <a:lnTo>
                          <a:pt x="7" y="848"/>
                        </a:lnTo>
                        <a:lnTo>
                          <a:pt x="3" y="848"/>
                        </a:lnTo>
                        <a:lnTo>
                          <a:pt x="2" y="846"/>
                        </a:lnTo>
                        <a:lnTo>
                          <a:pt x="2" y="846"/>
                        </a:lnTo>
                        <a:lnTo>
                          <a:pt x="0" y="843"/>
                        </a:lnTo>
                        <a:lnTo>
                          <a:pt x="0" y="840"/>
                        </a:lnTo>
                        <a:lnTo>
                          <a:pt x="0" y="828"/>
                        </a:lnTo>
                        <a:lnTo>
                          <a:pt x="5" y="813"/>
                        </a:lnTo>
                        <a:lnTo>
                          <a:pt x="12" y="795"/>
                        </a:lnTo>
                        <a:lnTo>
                          <a:pt x="21" y="773"/>
                        </a:lnTo>
                        <a:lnTo>
                          <a:pt x="35" y="749"/>
                        </a:lnTo>
                        <a:lnTo>
                          <a:pt x="68" y="691"/>
                        </a:lnTo>
                        <a:lnTo>
                          <a:pt x="111" y="623"/>
                        </a:lnTo>
                        <a:lnTo>
                          <a:pt x="161" y="546"/>
                        </a:lnTo>
                        <a:lnTo>
                          <a:pt x="219" y="463"/>
                        </a:lnTo>
                        <a:lnTo>
                          <a:pt x="282" y="377"/>
                        </a:lnTo>
                        <a:lnTo>
                          <a:pt x="282" y="377"/>
                        </a:lnTo>
                        <a:close/>
                      </a:path>
                    </a:pathLst>
                  </a:custGeom>
                  <a:solidFill>
                    <a:srgbClr val="4583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8" name="Freeform 1458">
                    <a:extLst>
                      <a:ext uri="{FF2B5EF4-FFF2-40B4-BE49-F238E27FC236}">
                        <a16:creationId xmlns:a16="http://schemas.microsoft.com/office/drawing/2014/main" id="{80258215-4B24-9C38-B894-9D63B34A98C1}"/>
                      </a:ext>
                    </a:extLst>
                  </p:cNvPr>
                  <p:cNvSpPr>
                    <a:spLocks/>
                  </p:cNvSpPr>
                  <p:nvPr/>
                </p:nvSpPr>
                <p:spPr bwMode="auto">
                  <a:xfrm>
                    <a:off x="3823" y="827"/>
                    <a:ext cx="645" cy="210"/>
                  </a:xfrm>
                  <a:custGeom>
                    <a:avLst/>
                    <a:gdLst>
                      <a:gd name="T0" fmla="*/ 361 w 645"/>
                      <a:gd name="T1" fmla="*/ 15 h 210"/>
                      <a:gd name="T2" fmla="*/ 233 w 645"/>
                      <a:gd name="T3" fmla="*/ 0 h 210"/>
                      <a:gd name="T4" fmla="*/ 148 w 645"/>
                      <a:gd name="T5" fmla="*/ 2 h 210"/>
                      <a:gd name="T6" fmla="*/ 100 w 645"/>
                      <a:gd name="T7" fmla="*/ 7 h 210"/>
                      <a:gd name="T8" fmla="*/ 60 w 645"/>
                      <a:gd name="T9" fmla="*/ 15 h 210"/>
                      <a:gd name="T10" fmla="*/ 29 w 645"/>
                      <a:gd name="T11" fmla="*/ 26 h 210"/>
                      <a:gd name="T12" fmla="*/ 9 w 645"/>
                      <a:gd name="T13" fmla="*/ 43 h 210"/>
                      <a:gd name="T14" fmla="*/ 4 w 645"/>
                      <a:gd name="T15" fmla="*/ 51 h 210"/>
                      <a:gd name="T16" fmla="*/ 2 w 645"/>
                      <a:gd name="T17" fmla="*/ 71 h 210"/>
                      <a:gd name="T18" fmla="*/ 14 w 645"/>
                      <a:gd name="T19" fmla="*/ 91 h 210"/>
                      <a:gd name="T20" fmla="*/ 37 w 645"/>
                      <a:gd name="T21" fmla="*/ 111 h 210"/>
                      <a:gd name="T22" fmla="*/ 70 w 645"/>
                      <a:gd name="T23" fmla="*/ 131 h 210"/>
                      <a:gd name="T24" fmla="*/ 112 w 645"/>
                      <a:gd name="T25" fmla="*/ 151 h 210"/>
                      <a:gd name="T26" fmla="*/ 163 w 645"/>
                      <a:gd name="T27" fmla="*/ 167 h 210"/>
                      <a:gd name="T28" fmla="*/ 221 w 645"/>
                      <a:gd name="T29" fmla="*/ 182 h 210"/>
                      <a:gd name="T30" fmla="*/ 284 w 645"/>
                      <a:gd name="T31" fmla="*/ 195 h 210"/>
                      <a:gd name="T32" fmla="*/ 349 w 645"/>
                      <a:gd name="T33" fmla="*/ 204 h 210"/>
                      <a:gd name="T34" fmla="*/ 470 w 645"/>
                      <a:gd name="T35" fmla="*/ 210 h 210"/>
                      <a:gd name="T36" fmla="*/ 522 w 645"/>
                      <a:gd name="T37" fmla="*/ 207 h 210"/>
                      <a:gd name="T38" fmla="*/ 567 w 645"/>
                      <a:gd name="T39" fmla="*/ 200 h 210"/>
                      <a:gd name="T40" fmla="*/ 602 w 645"/>
                      <a:gd name="T41" fmla="*/ 189 h 210"/>
                      <a:gd name="T42" fmla="*/ 628 w 645"/>
                      <a:gd name="T43" fmla="*/ 176 h 210"/>
                      <a:gd name="T44" fmla="*/ 643 w 645"/>
                      <a:gd name="T45" fmla="*/ 159 h 210"/>
                      <a:gd name="T46" fmla="*/ 645 w 645"/>
                      <a:gd name="T47" fmla="*/ 149 h 210"/>
                      <a:gd name="T48" fmla="*/ 640 w 645"/>
                      <a:gd name="T49" fmla="*/ 129 h 210"/>
                      <a:gd name="T50" fmla="*/ 622 w 645"/>
                      <a:gd name="T51" fmla="*/ 109 h 210"/>
                      <a:gd name="T52" fmla="*/ 593 w 645"/>
                      <a:gd name="T53" fmla="*/ 88 h 210"/>
                      <a:gd name="T54" fmla="*/ 555 w 645"/>
                      <a:gd name="T55" fmla="*/ 69 h 210"/>
                      <a:gd name="T56" fmla="*/ 509 w 645"/>
                      <a:gd name="T57" fmla="*/ 51 h 210"/>
                      <a:gd name="T58" fmla="*/ 454 w 645"/>
                      <a:gd name="T59" fmla="*/ 35 h 210"/>
                      <a:gd name="T60" fmla="*/ 394 w 645"/>
                      <a:gd name="T61" fmla="*/ 20 h 210"/>
                      <a:gd name="T62" fmla="*/ 361 w 645"/>
                      <a:gd name="T63" fmla="*/ 15 h 2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45" h="210">
                        <a:moveTo>
                          <a:pt x="361" y="15"/>
                        </a:moveTo>
                        <a:lnTo>
                          <a:pt x="361" y="15"/>
                        </a:lnTo>
                        <a:lnTo>
                          <a:pt x="296" y="5"/>
                        </a:lnTo>
                        <a:lnTo>
                          <a:pt x="233" y="0"/>
                        </a:lnTo>
                        <a:lnTo>
                          <a:pt x="176" y="0"/>
                        </a:lnTo>
                        <a:lnTo>
                          <a:pt x="148" y="2"/>
                        </a:lnTo>
                        <a:lnTo>
                          <a:pt x="123" y="3"/>
                        </a:lnTo>
                        <a:lnTo>
                          <a:pt x="100" y="7"/>
                        </a:lnTo>
                        <a:lnTo>
                          <a:pt x="78" y="10"/>
                        </a:lnTo>
                        <a:lnTo>
                          <a:pt x="60" y="15"/>
                        </a:lnTo>
                        <a:lnTo>
                          <a:pt x="44" y="20"/>
                        </a:lnTo>
                        <a:lnTo>
                          <a:pt x="29" y="26"/>
                        </a:lnTo>
                        <a:lnTo>
                          <a:pt x="17" y="35"/>
                        </a:lnTo>
                        <a:lnTo>
                          <a:pt x="9" y="43"/>
                        </a:lnTo>
                        <a:lnTo>
                          <a:pt x="4" y="51"/>
                        </a:lnTo>
                        <a:lnTo>
                          <a:pt x="4" y="51"/>
                        </a:lnTo>
                        <a:lnTo>
                          <a:pt x="0" y="61"/>
                        </a:lnTo>
                        <a:lnTo>
                          <a:pt x="2" y="71"/>
                        </a:lnTo>
                        <a:lnTo>
                          <a:pt x="5" y="81"/>
                        </a:lnTo>
                        <a:lnTo>
                          <a:pt x="14" y="91"/>
                        </a:lnTo>
                        <a:lnTo>
                          <a:pt x="24" y="101"/>
                        </a:lnTo>
                        <a:lnTo>
                          <a:pt x="37" y="111"/>
                        </a:lnTo>
                        <a:lnTo>
                          <a:pt x="52" y="121"/>
                        </a:lnTo>
                        <a:lnTo>
                          <a:pt x="70" y="131"/>
                        </a:lnTo>
                        <a:lnTo>
                          <a:pt x="90" y="141"/>
                        </a:lnTo>
                        <a:lnTo>
                          <a:pt x="112" y="151"/>
                        </a:lnTo>
                        <a:lnTo>
                          <a:pt x="137" y="159"/>
                        </a:lnTo>
                        <a:lnTo>
                          <a:pt x="163" y="167"/>
                        </a:lnTo>
                        <a:lnTo>
                          <a:pt x="191" y="176"/>
                        </a:lnTo>
                        <a:lnTo>
                          <a:pt x="221" y="182"/>
                        </a:lnTo>
                        <a:lnTo>
                          <a:pt x="251" y="189"/>
                        </a:lnTo>
                        <a:lnTo>
                          <a:pt x="284" y="195"/>
                        </a:lnTo>
                        <a:lnTo>
                          <a:pt x="284" y="195"/>
                        </a:lnTo>
                        <a:lnTo>
                          <a:pt x="349" y="204"/>
                        </a:lnTo>
                        <a:lnTo>
                          <a:pt x="412" y="209"/>
                        </a:lnTo>
                        <a:lnTo>
                          <a:pt x="470" y="210"/>
                        </a:lnTo>
                        <a:lnTo>
                          <a:pt x="497" y="209"/>
                        </a:lnTo>
                        <a:lnTo>
                          <a:pt x="522" y="207"/>
                        </a:lnTo>
                        <a:lnTo>
                          <a:pt x="545" y="204"/>
                        </a:lnTo>
                        <a:lnTo>
                          <a:pt x="567" y="200"/>
                        </a:lnTo>
                        <a:lnTo>
                          <a:pt x="585" y="195"/>
                        </a:lnTo>
                        <a:lnTo>
                          <a:pt x="602" y="189"/>
                        </a:lnTo>
                        <a:lnTo>
                          <a:pt x="617" y="182"/>
                        </a:lnTo>
                        <a:lnTo>
                          <a:pt x="628" y="176"/>
                        </a:lnTo>
                        <a:lnTo>
                          <a:pt x="636" y="167"/>
                        </a:lnTo>
                        <a:lnTo>
                          <a:pt x="643" y="159"/>
                        </a:lnTo>
                        <a:lnTo>
                          <a:pt x="643" y="159"/>
                        </a:lnTo>
                        <a:lnTo>
                          <a:pt x="645" y="149"/>
                        </a:lnTo>
                        <a:lnTo>
                          <a:pt x="643" y="139"/>
                        </a:lnTo>
                        <a:lnTo>
                          <a:pt x="640" y="129"/>
                        </a:lnTo>
                        <a:lnTo>
                          <a:pt x="631" y="119"/>
                        </a:lnTo>
                        <a:lnTo>
                          <a:pt x="622" y="109"/>
                        </a:lnTo>
                        <a:lnTo>
                          <a:pt x="610" y="99"/>
                        </a:lnTo>
                        <a:lnTo>
                          <a:pt x="593" y="88"/>
                        </a:lnTo>
                        <a:lnTo>
                          <a:pt x="575" y="79"/>
                        </a:lnTo>
                        <a:lnTo>
                          <a:pt x="555" y="69"/>
                        </a:lnTo>
                        <a:lnTo>
                          <a:pt x="533" y="60"/>
                        </a:lnTo>
                        <a:lnTo>
                          <a:pt x="509" y="51"/>
                        </a:lnTo>
                        <a:lnTo>
                          <a:pt x="482" y="43"/>
                        </a:lnTo>
                        <a:lnTo>
                          <a:pt x="454" y="35"/>
                        </a:lnTo>
                        <a:lnTo>
                          <a:pt x="424" y="26"/>
                        </a:lnTo>
                        <a:lnTo>
                          <a:pt x="394" y="20"/>
                        </a:lnTo>
                        <a:lnTo>
                          <a:pt x="361" y="15"/>
                        </a:lnTo>
                        <a:lnTo>
                          <a:pt x="361" y="15"/>
                        </a:lnTo>
                        <a:close/>
                      </a:path>
                    </a:pathLst>
                  </a:custGeom>
                  <a:solidFill>
                    <a:srgbClr val="DEDC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9" name="Freeform 1459">
                    <a:extLst>
                      <a:ext uri="{FF2B5EF4-FFF2-40B4-BE49-F238E27FC236}">
                        <a16:creationId xmlns:a16="http://schemas.microsoft.com/office/drawing/2014/main" id="{AAAFDD55-19F7-09A5-F633-4527C20ADB8C}"/>
                      </a:ext>
                    </a:extLst>
                  </p:cNvPr>
                  <p:cNvSpPr>
                    <a:spLocks/>
                  </p:cNvSpPr>
                  <p:nvPr/>
                </p:nvSpPr>
                <p:spPr bwMode="auto">
                  <a:xfrm>
                    <a:off x="3852" y="843"/>
                    <a:ext cx="644" cy="211"/>
                  </a:xfrm>
                  <a:custGeom>
                    <a:avLst/>
                    <a:gdLst>
                      <a:gd name="T0" fmla="*/ 360 w 644"/>
                      <a:gd name="T1" fmla="*/ 15 h 211"/>
                      <a:gd name="T2" fmla="*/ 234 w 644"/>
                      <a:gd name="T3" fmla="*/ 0 h 211"/>
                      <a:gd name="T4" fmla="*/ 149 w 644"/>
                      <a:gd name="T5" fmla="*/ 2 h 211"/>
                      <a:gd name="T6" fmla="*/ 99 w 644"/>
                      <a:gd name="T7" fmla="*/ 7 h 211"/>
                      <a:gd name="T8" fmla="*/ 59 w 644"/>
                      <a:gd name="T9" fmla="*/ 15 h 211"/>
                      <a:gd name="T10" fmla="*/ 28 w 644"/>
                      <a:gd name="T11" fmla="*/ 27 h 211"/>
                      <a:gd name="T12" fmla="*/ 8 w 644"/>
                      <a:gd name="T13" fmla="*/ 44 h 211"/>
                      <a:gd name="T14" fmla="*/ 3 w 644"/>
                      <a:gd name="T15" fmla="*/ 52 h 211"/>
                      <a:gd name="T16" fmla="*/ 1 w 644"/>
                      <a:gd name="T17" fmla="*/ 72 h 211"/>
                      <a:gd name="T18" fmla="*/ 13 w 644"/>
                      <a:gd name="T19" fmla="*/ 92 h 211"/>
                      <a:gd name="T20" fmla="*/ 36 w 644"/>
                      <a:gd name="T21" fmla="*/ 111 h 211"/>
                      <a:gd name="T22" fmla="*/ 69 w 644"/>
                      <a:gd name="T23" fmla="*/ 131 h 211"/>
                      <a:gd name="T24" fmla="*/ 113 w 644"/>
                      <a:gd name="T25" fmla="*/ 150 h 211"/>
                      <a:gd name="T26" fmla="*/ 162 w 644"/>
                      <a:gd name="T27" fmla="*/ 168 h 211"/>
                      <a:gd name="T28" fmla="*/ 221 w 644"/>
                      <a:gd name="T29" fmla="*/ 183 h 211"/>
                      <a:gd name="T30" fmla="*/ 284 w 644"/>
                      <a:gd name="T31" fmla="*/ 196 h 211"/>
                      <a:gd name="T32" fmla="*/ 348 w 644"/>
                      <a:gd name="T33" fmla="*/ 204 h 211"/>
                      <a:gd name="T34" fmla="*/ 470 w 644"/>
                      <a:gd name="T35" fmla="*/ 211 h 211"/>
                      <a:gd name="T36" fmla="*/ 521 w 644"/>
                      <a:gd name="T37" fmla="*/ 208 h 211"/>
                      <a:gd name="T38" fmla="*/ 566 w 644"/>
                      <a:gd name="T39" fmla="*/ 201 h 211"/>
                      <a:gd name="T40" fmla="*/ 602 w 644"/>
                      <a:gd name="T41" fmla="*/ 189 h 211"/>
                      <a:gd name="T42" fmla="*/ 627 w 644"/>
                      <a:gd name="T43" fmla="*/ 176 h 211"/>
                      <a:gd name="T44" fmla="*/ 642 w 644"/>
                      <a:gd name="T45" fmla="*/ 158 h 211"/>
                      <a:gd name="T46" fmla="*/ 644 w 644"/>
                      <a:gd name="T47" fmla="*/ 150 h 211"/>
                      <a:gd name="T48" fmla="*/ 639 w 644"/>
                      <a:gd name="T49" fmla="*/ 130 h 211"/>
                      <a:gd name="T50" fmla="*/ 621 w 644"/>
                      <a:gd name="T51" fmla="*/ 110 h 211"/>
                      <a:gd name="T52" fmla="*/ 593 w 644"/>
                      <a:gd name="T53" fmla="*/ 88 h 211"/>
                      <a:gd name="T54" fmla="*/ 554 w 644"/>
                      <a:gd name="T55" fmla="*/ 70 h 211"/>
                      <a:gd name="T56" fmla="*/ 508 w 644"/>
                      <a:gd name="T57" fmla="*/ 52 h 211"/>
                      <a:gd name="T58" fmla="*/ 455 w 644"/>
                      <a:gd name="T59" fmla="*/ 35 h 211"/>
                      <a:gd name="T60" fmla="*/ 393 w 644"/>
                      <a:gd name="T61" fmla="*/ 20 h 211"/>
                      <a:gd name="T62" fmla="*/ 360 w 644"/>
                      <a:gd name="T63" fmla="*/ 15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44" h="211">
                        <a:moveTo>
                          <a:pt x="360" y="15"/>
                        </a:moveTo>
                        <a:lnTo>
                          <a:pt x="360" y="15"/>
                        </a:lnTo>
                        <a:lnTo>
                          <a:pt x="295" y="5"/>
                        </a:lnTo>
                        <a:lnTo>
                          <a:pt x="234" y="0"/>
                        </a:lnTo>
                        <a:lnTo>
                          <a:pt x="176" y="0"/>
                        </a:lnTo>
                        <a:lnTo>
                          <a:pt x="149" y="2"/>
                        </a:lnTo>
                        <a:lnTo>
                          <a:pt x="123" y="4"/>
                        </a:lnTo>
                        <a:lnTo>
                          <a:pt x="99" y="7"/>
                        </a:lnTo>
                        <a:lnTo>
                          <a:pt x="79" y="10"/>
                        </a:lnTo>
                        <a:lnTo>
                          <a:pt x="59" y="15"/>
                        </a:lnTo>
                        <a:lnTo>
                          <a:pt x="43" y="20"/>
                        </a:lnTo>
                        <a:lnTo>
                          <a:pt x="28" y="27"/>
                        </a:lnTo>
                        <a:lnTo>
                          <a:pt x="16" y="35"/>
                        </a:lnTo>
                        <a:lnTo>
                          <a:pt x="8" y="44"/>
                        </a:lnTo>
                        <a:lnTo>
                          <a:pt x="3" y="52"/>
                        </a:lnTo>
                        <a:lnTo>
                          <a:pt x="3" y="52"/>
                        </a:lnTo>
                        <a:lnTo>
                          <a:pt x="0" y="62"/>
                        </a:lnTo>
                        <a:lnTo>
                          <a:pt x="1" y="72"/>
                        </a:lnTo>
                        <a:lnTo>
                          <a:pt x="6" y="82"/>
                        </a:lnTo>
                        <a:lnTo>
                          <a:pt x="13" y="92"/>
                        </a:lnTo>
                        <a:lnTo>
                          <a:pt x="23" y="102"/>
                        </a:lnTo>
                        <a:lnTo>
                          <a:pt x="36" y="111"/>
                        </a:lnTo>
                        <a:lnTo>
                          <a:pt x="51" y="121"/>
                        </a:lnTo>
                        <a:lnTo>
                          <a:pt x="69" y="131"/>
                        </a:lnTo>
                        <a:lnTo>
                          <a:pt x="89" y="141"/>
                        </a:lnTo>
                        <a:lnTo>
                          <a:pt x="113" y="150"/>
                        </a:lnTo>
                        <a:lnTo>
                          <a:pt x="136" y="160"/>
                        </a:lnTo>
                        <a:lnTo>
                          <a:pt x="162" y="168"/>
                        </a:lnTo>
                        <a:lnTo>
                          <a:pt x="191" y="176"/>
                        </a:lnTo>
                        <a:lnTo>
                          <a:pt x="221" y="183"/>
                        </a:lnTo>
                        <a:lnTo>
                          <a:pt x="252" y="189"/>
                        </a:lnTo>
                        <a:lnTo>
                          <a:pt x="284" y="196"/>
                        </a:lnTo>
                        <a:lnTo>
                          <a:pt x="284" y="196"/>
                        </a:lnTo>
                        <a:lnTo>
                          <a:pt x="348" y="204"/>
                        </a:lnTo>
                        <a:lnTo>
                          <a:pt x="411" y="209"/>
                        </a:lnTo>
                        <a:lnTo>
                          <a:pt x="470" y="211"/>
                        </a:lnTo>
                        <a:lnTo>
                          <a:pt x="496" y="209"/>
                        </a:lnTo>
                        <a:lnTo>
                          <a:pt x="521" y="208"/>
                        </a:lnTo>
                        <a:lnTo>
                          <a:pt x="544" y="204"/>
                        </a:lnTo>
                        <a:lnTo>
                          <a:pt x="566" y="201"/>
                        </a:lnTo>
                        <a:lnTo>
                          <a:pt x="584" y="196"/>
                        </a:lnTo>
                        <a:lnTo>
                          <a:pt x="602" y="189"/>
                        </a:lnTo>
                        <a:lnTo>
                          <a:pt x="616" y="183"/>
                        </a:lnTo>
                        <a:lnTo>
                          <a:pt x="627" y="176"/>
                        </a:lnTo>
                        <a:lnTo>
                          <a:pt x="636" y="168"/>
                        </a:lnTo>
                        <a:lnTo>
                          <a:pt x="642" y="158"/>
                        </a:lnTo>
                        <a:lnTo>
                          <a:pt x="642" y="158"/>
                        </a:lnTo>
                        <a:lnTo>
                          <a:pt x="644" y="150"/>
                        </a:lnTo>
                        <a:lnTo>
                          <a:pt x="642" y="140"/>
                        </a:lnTo>
                        <a:lnTo>
                          <a:pt x="639" y="130"/>
                        </a:lnTo>
                        <a:lnTo>
                          <a:pt x="632" y="120"/>
                        </a:lnTo>
                        <a:lnTo>
                          <a:pt x="621" y="110"/>
                        </a:lnTo>
                        <a:lnTo>
                          <a:pt x="609" y="98"/>
                        </a:lnTo>
                        <a:lnTo>
                          <a:pt x="593" y="88"/>
                        </a:lnTo>
                        <a:lnTo>
                          <a:pt x="576" y="78"/>
                        </a:lnTo>
                        <a:lnTo>
                          <a:pt x="554" y="70"/>
                        </a:lnTo>
                        <a:lnTo>
                          <a:pt x="533" y="60"/>
                        </a:lnTo>
                        <a:lnTo>
                          <a:pt x="508" y="52"/>
                        </a:lnTo>
                        <a:lnTo>
                          <a:pt x="481" y="42"/>
                        </a:lnTo>
                        <a:lnTo>
                          <a:pt x="455" y="35"/>
                        </a:lnTo>
                        <a:lnTo>
                          <a:pt x="425" y="27"/>
                        </a:lnTo>
                        <a:lnTo>
                          <a:pt x="393" y="20"/>
                        </a:lnTo>
                        <a:lnTo>
                          <a:pt x="360" y="15"/>
                        </a:lnTo>
                        <a:lnTo>
                          <a:pt x="360" y="15"/>
                        </a:lnTo>
                        <a:close/>
                      </a:path>
                    </a:pathLst>
                  </a:custGeom>
                  <a:solidFill>
                    <a:srgbClr val="4583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0" name="Freeform 1460">
                    <a:extLst>
                      <a:ext uri="{FF2B5EF4-FFF2-40B4-BE49-F238E27FC236}">
                        <a16:creationId xmlns:a16="http://schemas.microsoft.com/office/drawing/2014/main" id="{A2A9AC31-5100-EAD3-3D0A-3C3C81055F7C}"/>
                      </a:ext>
                    </a:extLst>
                  </p:cNvPr>
                  <p:cNvSpPr>
                    <a:spLocks/>
                  </p:cNvSpPr>
                  <p:nvPr/>
                </p:nvSpPr>
                <p:spPr bwMode="auto">
                  <a:xfrm>
                    <a:off x="3752" y="762"/>
                    <a:ext cx="281" cy="270"/>
                  </a:xfrm>
                  <a:custGeom>
                    <a:avLst/>
                    <a:gdLst>
                      <a:gd name="T0" fmla="*/ 196 w 281"/>
                      <a:gd name="T1" fmla="*/ 28 h 270"/>
                      <a:gd name="T2" fmla="*/ 196 w 281"/>
                      <a:gd name="T3" fmla="*/ 28 h 270"/>
                      <a:gd name="T4" fmla="*/ 196 w 281"/>
                      <a:gd name="T5" fmla="*/ 28 h 270"/>
                      <a:gd name="T6" fmla="*/ 188 w 281"/>
                      <a:gd name="T7" fmla="*/ 18 h 270"/>
                      <a:gd name="T8" fmla="*/ 179 w 281"/>
                      <a:gd name="T9" fmla="*/ 10 h 270"/>
                      <a:gd name="T10" fmla="*/ 169 w 281"/>
                      <a:gd name="T11" fmla="*/ 5 h 270"/>
                      <a:gd name="T12" fmla="*/ 158 w 281"/>
                      <a:gd name="T13" fmla="*/ 2 h 270"/>
                      <a:gd name="T14" fmla="*/ 146 w 281"/>
                      <a:gd name="T15" fmla="*/ 0 h 270"/>
                      <a:gd name="T16" fmla="*/ 131 w 281"/>
                      <a:gd name="T17" fmla="*/ 4 h 270"/>
                      <a:gd name="T18" fmla="*/ 118 w 281"/>
                      <a:gd name="T19" fmla="*/ 7 h 270"/>
                      <a:gd name="T20" fmla="*/ 103 w 281"/>
                      <a:gd name="T21" fmla="*/ 15 h 270"/>
                      <a:gd name="T22" fmla="*/ 103 w 281"/>
                      <a:gd name="T23" fmla="*/ 15 h 270"/>
                      <a:gd name="T24" fmla="*/ 91 w 281"/>
                      <a:gd name="T25" fmla="*/ 22 h 270"/>
                      <a:gd name="T26" fmla="*/ 81 w 281"/>
                      <a:gd name="T27" fmla="*/ 28 h 270"/>
                      <a:gd name="T28" fmla="*/ 63 w 281"/>
                      <a:gd name="T29" fmla="*/ 47 h 270"/>
                      <a:gd name="T30" fmla="*/ 45 w 281"/>
                      <a:gd name="T31" fmla="*/ 68 h 270"/>
                      <a:gd name="T32" fmla="*/ 30 w 281"/>
                      <a:gd name="T33" fmla="*/ 91 h 270"/>
                      <a:gd name="T34" fmla="*/ 17 w 281"/>
                      <a:gd name="T35" fmla="*/ 116 h 270"/>
                      <a:gd name="T36" fmla="*/ 8 w 281"/>
                      <a:gd name="T37" fmla="*/ 141 h 270"/>
                      <a:gd name="T38" fmla="*/ 2 w 281"/>
                      <a:gd name="T39" fmla="*/ 168 h 270"/>
                      <a:gd name="T40" fmla="*/ 0 w 281"/>
                      <a:gd name="T41" fmla="*/ 181 h 270"/>
                      <a:gd name="T42" fmla="*/ 0 w 281"/>
                      <a:gd name="T43" fmla="*/ 192 h 270"/>
                      <a:gd name="T44" fmla="*/ 0 w 281"/>
                      <a:gd name="T45" fmla="*/ 192 h 270"/>
                      <a:gd name="T46" fmla="*/ 0 w 281"/>
                      <a:gd name="T47" fmla="*/ 209 h 270"/>
                      <a:gd name="T48" fmla="*/ 3 w 281"/>
                      <a:gd name="T49" fmla="*/ 224 h 270"/>
                      <a:gd name="T50" fmla="*/ 8 w 281"/>
                      <a:gd name="T51" fmla="*/ 236 h 270"/>
                      <a:gd name="T52" fmla="*/ 15 w 281"/>
                      <a:gd name="T53" fmla="*/ 246 h 270"/>
                      <a:gd name="T54" fmla="*/ 23 w 281"/>
                      <a:gd name="T55" fmla="*/ 254 h 270"/>
                      <a:gd name="T56" fmla="*/ 33 w 281"/>
                      <a:gd name="T57" fmla="*/ 260 h 270"/>
                      <a:gd name="T58" fmla="*/ 43 w 281"/>
                      <a:gd name="T59" fmla="*/ 264 h 270"/>
                      <a:gd name="T60" fmla="*/ 55 w 281"/>
                      <a:gd name="T61" fmla="*/ 265 h 270"/>
                      <a:gd name="T62" fmla="*/ 55 w 281"/>
                      <a:gd name="T63" fmla="*/ 265 h 270"/>
                      <a:gd name="T64" fmla="*/ 223 w 281"/>
                      <a:gd name="T65" fmla="*/ 270 h 270"/>
                      <a:gd name="T66" fmla="*/ 281 w 281"/>
                      <a:gd name="T67" fmla="*/ 166 h 270"/>
                      <a:gd name="T68" fmla="*/ 196 w 281"/>
                      <a:gd name="T69" fmla="*/ 28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1" h="270">
                        <a:moveTo>
                          <a:pt x="196" y="28"/>
                        </a:moveTo>
                        <a:lnTo>
                          <a:pt x="196" y="28"/>
                        </a:lnTo>
                        <a:lnTo>
                          <a:pt x="196" y="28"/>
                        </a:lnTo>
                        <a:lnTo>
                          <a:pt x="188" y="18"/>
                        </a:lnTo>
                        <a:lnTo>
                          <a:pt x="179" y="10"/>
                        </a:lnTo>
                        <a:lnTo>
                          <a:pt x="169" y="5"/>
                        </a:lnTo>
                        <a:lnTo>
                          <a:pt x="158" y="2"/>
                        </a:lnTo>
                        <a:lnTo>
                          <a:pt x="146" y="0"/>
                        </a:lnTo>
                        <a:lnTo>
                          <a:pt x="131" y="4"/>
                        </a:lnTo>
                        <a:lnTo>
                          <a:pt x="118" y="7"/>
                        </a:lnTo>
                        <a:lnTo>
                          <a:pt x="103" y="15"/>
                        </a:lnTo>
                        <a:lnTo>
                          <a:pt x="103" y="15"/>
                        </a:lnTo>
                        <a:lnTo>
                          <a:pt x="91" y="22"/>
                        </a:lnTo>
                        <a:lnTo>
                          <a:pt x="81" y="28"/>
                        </a:lnTo>
                        <a:lnTo>
                          <a:pt x="63" y="47"/>
                        </a:lnTo>
                        <a:lnTo>
                          <a:pt x="45" y="68"/>
                        </a:lnTo>
                        <a:lnTo>
                          <a:pt x="30" y="91"/>
                        </a:lnTo>
                        <a:lnTo>
                          <a:pt x="17" y="116"/>
                        </a:lnTo>
                        <a:lnTo>
                          <a:pt x="8" y="141"/>
                        </a:lnTo>
                        <a:lnTo>
                          <a:pt x="2" y="168"/>
                        </a:lnTo>
                        <a:lnTo>
                          <a:pt x="0" y="181"/>
                        </a:lnTo>
                        <a:lnTo>
                          <a:pt x="0" y="192"/>
                        </a:lnTo>
                        <a:lnTo>
                          <a:pt x="0" y="192"/>
                        </a:lnTo>
                        <a:lnTo>
                          <a:pt x="0" y="209"/>
                        </a:lnTo>
                        <a:lnTo>
                          <a:pt x="3" y="224"/>
                        </a:lnTo>
                        <a:lnTo>
                          <a:pt x="8" y="236"/>
                        </a:lnTo>
                        <a:lnTo>
                          <a:pt x="15" y="246"/>
                        </a:lnTo>
                        <a:lnTo>
                          <a:pt x="23" y="254"/>
                        </a:lnTo>
                        <a:lnTo>
                          <a:pt x="33" y="260"/>
                        </a:lnTo>
                        <a:lnTo>
                          <a:pt x="43" y="264"/>
                        </a:lnTo>
                        <a:lnTo>
                          <a:pt x="55" y="265"/>
                        </a:lnTo>
                        <a:lnTo>
                          <a:pt x="55" y="265"/>
                        </a:lnTo>
                        <a:lnTo>
                          <a:pt x="223" y="270"/>
                        </a:lnTo>
                        <a:lnTo>
                          <a:pt x="281" y="166"/>
                        </a:lnTo>
                        <a:lnTo>
                          <a:pt x="196" y="28"/>
                        </a:lnTo>
                        <a:close/>
                      </a:path>
                    </a:pathLst>
                  </a:custGeom>
                  <a:solidFill>
                    <a:srgbClr val="9293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1" name="Freeform 1461">
                    <a:extLst>
                      <a:ext uri="{FF2B5EF4-FFF2-40B4-BE49-F238E27FC236}">
                        <a16:creationId xmlns:a16="http://schemas.microsoft.com/office/drawing/2014/main" id="{694DF3EB-D524-78B9-0185-AC1612DC92E4}"/>
                      </a:ext>
                    </a:extLst>
                  </p:cNvPr>
                  <p:cNvSpPr>
                    <a:spLocks/>
                  </p:cNvSpPr>
                  <p:nvPr/>
                </p:nvSpPr>
                <p:spPr bwMode="auto">
                  <a:xfrm>
                    <a:off x="3951" y="920"/>
                    <a:ext cx="88" cy="112"/>
                  </a:xfrm>
                  <a:custGeom>
                    <a:avLst/>
                    <a:gdLst>
                      <a:gd name="T0" fmla="*/ 88 w 88"/>
                      <a:gd name="T1" fmla="*/ 31 h 112"/>
                      <a:gd name="T2" fmla="*/ 88 w 88"/>
                      <a:gd name="T3" fmla="*/ 31 h 112"/>
                      <a:gd name="T4" fmla="*/ 87 w 88"/>
                      <a:gd name="T5" fmla="*/ 41 h 112"/>
                      <a:gd name="T6" fmla="*/ 85 w 88"/>
                      <a:gd name="T7" fmla="*/ 53 h 112"/>
                      <a:gd name="T8" fmla="*/ 80 w 88"/>
                      <a:gd name="T9" fmla="*/ 64 h 112"/>
                      <a:gd name="T10" fmla="*/ 75 w 88"/>
                      <a:gd name="T11" fmla="*/ 74 h 112"/>
                      <a:gd name="T12" fmla="*/ 68 w 88"/>
                      <a:gd name="T13" fmla="*/ 84 h 112"/>
                      <a:gd name="T14" fmla="*/ 62 w 88"/>
                      <a:gd name="T15" fmla="*/ 92 h 112"/>
                      <a:gd name="T16" fmla="*/ 53 w 88"/>
                      <a:gd name="T17" fmla="*/ 101 h 112"/>
                      <a:gd name="T18" fmla="*/ 43 w 88"/>
                      <a:gd name="T19" fmla="*/ 107 h 112"/>
                      <a:gd name="T20" fmla="*/ 43 w 88"/>
                      <a:gd name="T21" fmla="*/ 107 h 112"/>
                      <a:gd name="T22" fmla="*/ 35 w 88"/>
                      <a:gd name="T23" fmla="*/ 111 h 112"/>
                      <a:gd name="T24" fmla="*/ 27 w 88"/>
                      <a:gd name="T25" fmla="*/ 112 h 112"/>
                      <a:gd name="T26" fmla="*/ 20 w 88"/>
                      <a:gd name="T27" fmla="*/ 112 h 112"/>
                      <a:gd name="T28" fmla="*/ 14 w 88"/>
                      <a:gd name="T29" fmla="*/ 109 h 112"/>
                      <a:gd name="T30" fmla="*/ 9 w 88"/>
                      <a:gd name="T31" fmla="*/ 106 h 112"/>
                      <a:gd name="T32" fmla="*/ 4 w 88"/>
                      <a:gd name="T33" fmla="*/ 99 h 112"/>
                      <a:gd name="T34" fmla="*/ 2 w 88"/>
                      <a:gd name="T35" fmla="*/ 91 h 112"/>
                      <a:gd name="T36" fmla="*/ 0 w 88"/>
                      <a:gd name="T37" fmla="*/ 81 h 112"/>
                      <a:gd name="T38" fmla="*/ 0 w 88"/>
                      <a:gd name="T39" fmla="*/ 81 h 112"/>
                      <a:gd name="T40" fmla="*/ 2 w 88"/>
                      <a:gd name="T41" fmla="*/ 71 h 112"/>
                      <a:gd name="T42" fmla="*/ 4 w 88"/>
                      <a:gd name="T43" fmla="*/ 59 h 112"/>
                      <a:gd name="T44" fmla="*/ 9 w 88"/>
                      <a:gd name="T45" fmla="*/ 49 h 112"/>
                      <a:gd name="T46" fmla="*/ 14 w 88"/>
                      <a:gd name="T47" fmla="*/ 38 h 112"/>
                      <a:gd name="T48" fmla="*/ 20 w 88"/>
                      <a:gd name="T49" fmla="*/ 30 h 112"/>
                      <a:gd name="T50" fmla="*/ 27 w 88"/>
                      <a:gd name="T51" fmla="*/ 20 h 112"/>
                      <a:gd name="T52" fmla="*/ 35 w 88"/>
                      <a:gd name="T53" fmla="*/ 13 h 112"/>
                      <a:gd name="T54" fmla="*/ 43 w 88"/>
                      <a:gd name="T55" fmla="*/ 6 h 112"/>
                      <a:gd name="T56" fmla="*/ 43 w 88"/>
                      <a:gd name="T57" fmla="*/ 6 h 112"/>
                      <a:gd name="T58" fmla="*/ 53 w 88"/>
                      <a:gd name="T59" fmla="*/ 1 h 112"/>
                      <a:gd name="T60" fmla="*/ 62 w 88"/>
                      <a:gd name="T61" fmla="*/ 0 h 112"/>
                      <a:gd name="T62" fmla="*/ 68 w 88"/>
                      <a:gd name="T63" fmla="*/ 1 h 112"/>
                      <a:gd name="T64" fmla="*/ 75 w 88"/>
                      <a:gd name="T65" fmla="*/ 3 h 112"/>
                      <a:gd name="T66" fmla="*/ 80 w 88"/>
                      <a:gd name="T67" fmla="*/ 8 h 112"/>
                      <a:gd name="T68" fmla="*/ 85 w 88"/>
                      <a:gd name="T69" fmla="*/ 13 h 112"/>
                      <a:gd name="T70" fmla="*/ 87 w 88"/>
                      <a:gd name="T71" fmla="*/ 21 h 112"/>
                      <a:gd name="T72" fmla="*/ 88 w 88"/>
                      <a:gd name="T73" fmla="*/ 31 h 112"/>
                      <a:gd name="T74" fmla="*/ 88 w 88"/>
                      <a:gd name="T75" fmla="*/ 31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88" h="112">
                        <a:moveTo>
                          <a:pt x="88" y="31"/>
                        </a:moveTo>
                        <a:lnTo>
                          <a:pt x="88" y="31"/>
                        </a:lnTo>
                        <a:lnTo>
                          <a:pt x="87" y="41"/>
                        </a:lnTo>
                        <a:lnTo>
                          <a:pt x="85" y="53"/>
                        </a:lnTo>
                        <a:lnTo>
                          <a:pt x="80" y="64"/>
                        </a:lnTo>
                        <a:lnTo>
                          <a:pt x="75" y="74"/>
                        </a:lnTo>
                        <a:lnTo>
                          <a:pt x="68" y="84"/>
                        </a:lnTo>
                        <a:lnTo>
                          <a:pt x="62" y="92"/>
                        </a:lnTo>
                        <a:lnTo>
                          <a:pt x="53" y="101"/>
                        </a:lnTo>
                        <a:lnTo>
                          <a:pt x="43" y="107"/>
                        </a:lnTo>
                        <a:lnTo>
                          <a:pt x="43" y="107"/>
                        </a:lnTo>
                        <a:lnTo>
                          <a:pt x="35" y="111"/>
                        </a:lnTo>
                        <a:lnTo>
                          <a:pt x="27" y="112"/>
                        </a:lnTo>
                        <a:lnTo>
                          <a:pt x="20" y="112"/>
                        </a:lnTo>
                        <a:lnTo>
                          <a:pt x="14" y="109"/>
                        </a:lnTo>
                        <a:lnTo>
                          <a:pt x="9" y="106"/>
                        </a:lnTo>
                        <a:lnTo>
                          <a:pt x="4" y="99"/>
                        </a:lnTo>
                        <a:lnTo>
                          <a:pt x="2" y="91"/>
                        </a:lnTo>
                        <a:lnTo>
                          <a:pt x="0" y="81"/>
                        </a:lnTo>
                        <a:lnTo>
                          <a:pt x="0" y="81"/>
                        </a:lnTo>
                        <a:lnTo>
                          <a:pt x="2" y="71"/>
                        </a:lnTo>
                        <a:lnTo>
                          <a:pt x="4" y="59"/>
                        </a:lnTo>
                        <a:lnTo>
                          <a:pt x="9" y="49"/>
                        </a:lnTo>
                        <a:lnTo>
                          <a:pt x="14" y="38"/>
                        </a:lnTo>
                        <a:lnTo>
                          <a:pt x="20" y="30"/>
                        </a:lnTo>
                        <a:lnTo>
                          <a:pt x="27" y="20"/>
                        </a:lnTo>
                        <a:lnTo>
                          <a:pt x="35" y="13"/>
                        </a:lnTo>
                        <a:lnTo>
                          <a:pt x="43" y="6"/>
                        </a:lnTo>
                        <a:lnTo>
                          <a:pt x="43" y="6"/>
                        </a:lnTo>
                        <a:lnTo>
                          <a:pt x="53" y="1"/>
                        </a:lnTo>
                        <a:lnTo>
                          <a:pt x="62" y="0"/>
                        </a:lnTo>
                        <a:lnTo>
                          <a:pt x="68" y="1"/>
                        </a:lnTo>
                        <a:lnTo>
                          <a:pt x="75" y="3"/>
                        </a:lnTo>
                        <a:lnTo>
                          <a:pt x="80" y="8"/>
                        </a:lnTo>
                        <a:lnTo>
                          <a:pt x="85" y="13"/>
                        </a:lnTo>
                        <a:lnTo>
                          <a:pt x="87" y="21"/>
                        </a:lnTo>
                        <a:lnTo>
                          <a:pt x="88" y="31"/>
                        </a:lnTo>
                        <a:lnTo>
                          <a:pt x="88" y="31"/>
                        </a:lnTo>
                        <a:close/>
                      </a:path>
                    </a:pathLst>
                  </a:custGeom>
                  <a:solidFill>
                    <a:srgbClr val="DEDC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grpSp>
            <p:grpSp>
              <p:nvGrpSpPr>
                <p:cNvPr id="32" name="Group 4">
                  <a:extLst>
                    <a:ext uri="{FF2B5EF4-FFF2-40B4-BE49-F238E27FC236}">
                      <a16:creationId xmlns:a16="http://schemas.microsoft.com/office/drawing/2014/main" id="{6D34A22D-6EAA-AFA6-02E0-9A2BA124B184}"/>
                    </a:ext>
                  </a:extLst>
                </p:cNvPr>
                <p:cNvGrpSpPr>
                  <a:grpSpLocks noChangeAspect="1"/>
                </p:cNvGrpSpPr>
                <p:nvPr/>
              </p:nvGrpSpPr>
              <p:grpSpPr bwMode="auto">
                <a:xfrm>
                  <a:off x="10722146" y="3353554"/>
                  <a:ext cx="579249" cy="891152"/>
                  <a:chOff x="2436" y="0"/>
                  <a:chExt cx="2808" cy="4320"/>
                </a:xfrm>
              </p:grpSpPr>
              <p:sp>
                <p:nvSpPr>
                  <p:cNvPr id="33" name="AutoShape 3">
                    <a:extLst>
                      <a:ext uri="{FF2B5EF4-FFF2-40B4-BE49-F238E27FC236}">
                        <a16:creationId xmlns:a16="http://schemas.microsoft.com/office/drawing/2014/main" id="{7C76F569-FCDE-0EE8-D73F-2A9C1B66B6FF}"/>
                      </a:ext>
                    </a:extLst>
                  </p:cNvPr>
                  <p:cNvSpPr>
                    <a:spLocks noChangeAspect="1" noChangeArrowheads="1" noTextEdit="1"/>
                  </p:cNvSpPr>
                  <p:nvPr/>
                </p:nvSpPr>
                <p:spPr bwMode="auto">
                  <a:xfrm>
                    <a:off x="2436" y="0"/>
                    <a:ext cx="2808" cy="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4" name="Freeform 6">
                    <a:extLst>
                      <a:ext uri="{FF2B5EF4-FFF2-40B4-BE49-F238E27FC236}">
                        <a16:creationId xmlns:a16="http://schemas.microsoft.com/office/drawing/2014/main" id="{6487D286-3CFB-6D86-B8C8-1154E540A47F}"/>
                      </a:ext>
                    </a:extLst>
                  </p:cNvPr>
                  <p:cNvSpPr>
                    <a:spLocks/>
                  </p:cNvSpPr>
                  <p:nvPr/>
                </p:nvSpPr>
                <p:spPr bwMode="auto">
                  <a:xfrm>
                    <a:off x="2473" y="2534"/>
                    <a:ext cx="2736" cy="1585"/>
                  </a:xfrm>
                  <a:custGeom>
                    <a:avLst/>
                    <a:gdLst>
                      <a:gd name="T0" fmla="*/ 2298 w 2736"/>
                      <a:gd name="T1" fmla="*/ 213 h 1585"/>
                      <a:gd name="T2" fmla="*/ 2136 w 2736"/>
                      <a:gd name="T3" fmla="*/ 138 h 1585"/>
                      <a:gd name="T4" fmla="*/ 1960 w 2736"/>
                      <a:gd name="T5" fmla="*/ 78 h 1585"/>
                      <a:gd name="T6" fmla="*/ 1776 w 2736"/>
                      <a:gd name="T7" fmla="*/ 36 h 1585"/>
                      <a:gd name="T8" fmla="*/ 1582 w 2736"/>
                      <a:gd name="T9" fmla="*/ 9 h 1585"/>
                      <a:gd name="T10" fmla="*/ 1387 w 2736"/>
                      <a:gd name="T11" fmla="*/ 0 h 1585"/>
                      <a:gd name="T12" fmla="*/ 1190 w 2736"/>
                      <a:gd name="T13" fmla="*/ 5 h 1585"/>
                      <a:gd name="T14" fmla="*/ 996 w 2736"/>
                      <a:gd name="T15" fmla="*/ 29 h 1585"/>
                      <a:gd name="T16" fmla="*/ 808 w 2736"/>
                      <a:gd name="T17" fmla="*/ 67 h 1585"/>
                      <a:gd name="T18" fmla="*/ 631 w 2736"/>
                      <a:gd name="T19" fmla="*/ 122 h 1585"/>
                      <a:gd name="T20" fmla="*/ 465 w 2736"/>
                      <a:gd name="T21" fmla="*/ 195 h 1585"/>
                      <a:gd name="T22" fmla="*/ 365 w 2736"/>
                      <a:gd name="T23" fmla="*/ 252 h 1585"/>
                      <a:gd name="T24" fmla="*/ 235 w 2736"/>
                      <a:gd name="T25" fmla="*/ 345 h 1585"/>
                      <a:gd name="T26" fmla="*/ 135 w 2736"/>
                      <a:gd name="T27" fmla="*/ 445 h 1585"/>
                      <a:gd name="T28" fmla="*/ 62 w 2736"/>
                      <a:gd name="T29" fmla="*/ 553 h 1585"/>
                      <a:gd name="T30" fmla="*/ 16 w 2736"/>
                      <a:gd name="T31" fmla="*/ 664 h 1585"/>
                      <a:gd name="T32" fmla="*/ 0 w 2736"/>
                      <a:gd name="T33" fmla="*/ 778 h 1585"/>
                      <a:gd name="T34" fmla="*/ 10 w 2736"/>
                      <a:gd name="T35" fmla="*/ 893 h 1585"/>
                      <a:gd name="T36" fmla="*/ 51 w 2736"/>
                      <a:gd name="T37" fmla="*/ 1004 h 1585"/>
                      <a:gd name="T38" fmla="*/ 118 w 2736"/>
                      <a:gd name="T39" fmla="*/ 1114 h 1585"/>
                      <a:gd name="T40" fmla="*/ 215 w 2736"/>
                      <a:gd name="T41" fmla="*/ 1216 h 1585"/>
                      <a:gd name="T42" fmla="*/ 339 w 2736"/>
                      <a:gd name="T43" fmla="*/ 1313 h 1585"/>
                      <a:gd name="T44" fmla="*/ 438 w 2736"/>
                      <a:gd name="T45" fmla="*/ 1371 h 1585"/>
                      <a:gd name="T46" fmla="*/ 598 w 2736"/>
                      <a:gd name="T47" fmla="*/ 1446 h 1585"/>
                      <a:gd name="T48" fmla="*/ 774 w 2736"/>
                      <a:gd name="T49" fmla="*/ 1505 h 1585"/>
                      <a:gd name="T50" fmla="*/ 960 w 2736"/>
                      <a:gd name="T51" fmla="*/ 1549 h 1585"/>
                      <a:gd name="T52" fmla="*/ 1152 w 2736"/>
                      <a:gd name="T53" fmla="*/ 1574 h 1585"/>
                      <a:gd name="T54" fmla="*/ 1349 w 2736"/>
                      <a:gd name="T55" fmla="*/ 1585 h 1585"/>
                      <a:gd name="T56" fmla="*/ 1544 w 2736"/>
                      <a:gd name="T57" fmla="*/ 1578 h 1585"/>
                      <a:gd name="T58" fmla="*/ 1738 w 2736"/>
                      <a:gd name="T59" fmla="*/ 1556 h 1585"/>
                      <a:gd name="T60" fmla="*/ 1926 w 2736"/>
                      <a:gd name="T61" fmla="*/ 1517 h 1585"/>
                      <a:gd name="T62" fmla="*/ 2105 w 2736"/>
                      <a:gd name="T63" fmla="*/ 1461 h 1585"/>
                      <a:gd name="T64" fmla="*/ 2269 w 2736"/>
                      <a:gd name="T65" fmla="*/ 1390 h 1585"/>
                      <a:gd name="T66" fmla="*/ 2371 w 2736"/>
                      <a:gd name="T67" fmla="*/ 1333 h 1585"/>
                      <a:gd name="T68" fmla="*/ 2499 w 2736"/>
                      <a:gd name="T69" fmla="*/ 1240 h 1585"/>
                      <a:gd name="T70" fmla="*/ 2601 w 2736"/>
                      <a:gd name="T71" fmla="*/ 1138 h 1585"/>
                      <a:gd name="T72" fmla="*/ 2674 w 2736"/>
                      <a:gd name="T73" fmla="*/ 1032 h 1585"/>
                      <a:gd name="T74" fmla="*/ 2718 w 2736"/>
                      <a:gd name="T75" fmla="*/ 920 h 1585"/>
                      <a:gd name="T76" fmla="*/ 2736 w 2736"/>
                      <a:gd name="T77" fmla="*/ 805 h 1585"/>
                      <a:gd name="T78" fmla="*/ 2724 w 2736"/>
                      <a:gd name="T79" fmla="*/ 692 h 1585"/>
                      <a:gd name="T80" fmla="*/ 2685 w 2736"/>
                      <a:gd name="T81" fmla="*/ 580 h 1585"/>
                      <a:gd name="T82" fmla="*/ 2618 w 2736"/>
                      <a:gd name="T83" fmla="*/ 471 h 1585"/>
                      <a:gd name="T84" fmla="*/ 2521 w 2736"/>
                      <a:gd name="T85" fmla="*/ 367 h 1585"/>
                      <a:gd name="T86" fmla="*/ 2397 w 2736"/>
                      <a:gd name="T87" fmla="*/ 272 h 15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736" h="1585">
                        <a:moveTo>
                          <a:pt x="2349" y="241"/>
                        </a:moveTo>
                        <a:lnTo>
                          <a:pt x="2349" y="241"/>
                        </a:lnTo>
                        <a:lnTo>
                          <a:pt x="2298" y="213"/>
                        </a:lnTo>
                        <a:lnTo>
                          <a:pt x="2245" y="186"/>
                        </a:lnTo>
                        <a:lnTo>
                          <a:pt x="2192" y="160"/>
                        </a:lnTo>
                        <a:lnTo>
                          <a:pt x="2136" y="138"/>
                        </a:lnTo>
                        <a:lnTo>
                          <a:pt x="2079" y="116"/>
                        </a:lnTo>
                        <a:lnTo>
                          <a:pt x="2021" y="96"/>
                        </a:lnTo>
                        <a:lnTo>
                          <a:pt x="1960" y="78"/>
                        </a:lnTo>
                        <a:lnTo>
                          <a:pt x="1900" y="63"/>
                        </a:lnTo>
                        <a:lnTo>
                          <a:pt x="1838" y="49"/>
                        </a:lnTo>
                        <a:lnTo>
                          <a:pt x="1776" y="36"/>
                        </a:lnTo>
                        <a:lnTo>
                          <a:pt x="1712" y="25"/>
                        </a:lnTo>
                        <a:lnTo>
                          <a:pt x="1648" y="16"/>
                        </a:lnTo>
                        <a:lnTo>
                          <a:pt x="1582" y="9"/>
                        </a:lnTo>
                        <a:lnTo>
                          <a:pt x="1519" y="5"/>
                        </a:lnTo>
                        <a:lnTo>
                          <a:pt x="1453" y="1"/>
                        </a:lnTo>
                        <a:lnTo>
                          <a:pt x="1387" y="0"/>
                        </a:lnTo>
                        <a:lnTo>
                          <a:pt x="1321" y="0"/>
                        </a:lnTo>
                        <a:lnTo>
                          <a:pt x="1256" y="1"/>
                        </a:lnTo>
                        <a:lnTo>
                          <a:pt x="1190" y="5"/>
                        </a:lnTo>
                        <a:lnTo>
                          <a:pt x="1126" y="11"/>
                        </a:lnTo>
                        <a:lnTo>
                          <a:pt x="1060" y="18"/>
                        </a:lnTo>
                        <a:lnTo>
                          <a:pt x="996" y="29"/>
                        </a:lnTo>
                        <a:lnTo>
                          <a:pt x="932" y="40"/>
                        </a:lnTo>
                        <a:lnTo>
                          <a:pt x="870" y="53"/>
                        </a:lnTo>
                        <a:lnTo>
                          <a:pt x="808" y="67"/>
                        </a:lnTo>
                        <a:lnTo>
                          <a:pt x="748" y="84"/>
                        </a:lnTo>
                        <a:lnTo>
                          <a:pt x="690" y="102"/>
                        </a:lnTo>
                        <a:lnTo>
                          <a:pt x="631" y="122"/>
                        </a:lnTo>
                        <a:lnTo>
                          <a:pt x="575" y="144"/>
                        </a:lnTo>
                        <a:lnTo>
                          <a:pt x="520" y="168"/>
                        </a:lnTo>
                        <a:lnTo>
                          <a:pt x="465" y="195"/>
                        </a:lnTo>
                        <a:lnTo>
                          <a:pt x="414" y="222"/>
                        </a:lnTo>
                        <a:lnTo>
                          <a:pt x="414" y="222"/>
                        </a:lnTo>
                        <a:lnTo>
                          <a:pt x="365" y="252"/>
                        </a:lnTo>
                        <a:lnTo>
                          <a:pt x="319" y="281"/>
                        </a:lnTo>
                        <a:lnTo>
                          <a:pt x="275" y="312"/>
                        </a:lnTo>
                        <a:lnTo>
                          <a:pt x="235" y="345"/>
                        </a:lnTo>
                        <a:lnTo>
                          <a:pt x="199" y="378"/>
                        </a:lnTo>
                        <a:lnTo>
                          <a:pt x="166" y="411"/>
                        </a:lnTo>
                        <a:lnTo>
                          <a:pt x="135" y="445"/>
                        </a:lnTo>
                        <a:lnTo>
                          <a:pt x="107" y="482"/>
                        </a:lnTo>
                        <a:lnTo>
                          <a:pt x="83" y="516"/>
                        </a:lnTo>
                        <a:lnTo>
                          <a:pt x="62" y="553"/>
                        </a:lnTo>
                        <a:lnTo>
                          <a:pt x="43" y="590"/>
                        </a:lnTo>
                        <a:lnTo>
                          <a:pt x="29" y="628"/>
                        </a:lnTo>
                        <a:lnTo>
                          <a:pt x="16" y="664"/>
                        </a:lnTo>
                        <a:lnTo>
                          <a:pt x="7" y="703"/>
                        </a:lnTo>
                        <a:lnTo>
                          <a:pt x="1" y="739"/>
                        </a:lnTo>
                        <a:lnTo>
                          <a:pt x="0" y="778"/>
                        </a:lnTo>
                        <a:lnTo>
                          <a:pt x="0" y="816"/>
                        </a:lnTo>
                        <a:lnTo>
                          <a:pt x="3" y="854"/>
                        </a:lnTo>
                        <a:lnTo>
                          <a:pt x="10" y="893"/>
                        </a:lnTo>
                        <a:lnTo>
                          <a:pt x="21" y="929"/>
                        </a:lnTo>
                        <a:lnTo>
                          <a:pt x="34" y="968"/>
                        </a:lnTo>
                        <a:lnTo>
                          <a:pt x="51" y="1004"/>
                        </a:lnTo>
                        <a:lnTo>
                          <a:pt x="71" y="1041"/>
                        </a:lnTo>
                        <a:lnTo>
                          <a:pt x="93" y="1077"/>
                        </a:lnTo>
                        <a:lnTo>
                          <a:pt x="118" y="1114"/>
                        </a:lnTo>
                        <a:lnTo>
                          <a:pt x="147" y="1149"/>
                        </a:lnTo>
                        <a:lnTo>
                          <a:pt x="178" y="1183"/>
                        </a:lnTo>
                        <a:lnTo>
                          <a:pt x="215" y="1216"/>
                        </a:lnTo>
                        <a:lnTo>
                          <a:pt x="253" y="1249"/>
                        </a:lnTo>
                        <a:lnTo>
                          <a:pt x="293" y="1282"/>
                        </a:lnTo>
                        <a:lnTo>
                          <a:pt x="339" y="1313"/>
                        </a:lnTo>
                        <a:lnTo>
                          <a:pt x="387" y="1342"/>
                        </a:lnTo>
                        <a:lnTo>
                          <a:pt x="387" y="1342"/>
                        </a:lnTo>
                        <a:lnTo>
                          <a:pt x="438" y="1371"/>
                        </a:lnTo>
                        <a:lnTo>
                          <a:pt x="489" y="1399"/>
                        </a:lnTo>
                        <a:lnTo>
                          <a:pt x="544" y="1422"/>
                        </a:lnTo>
                        <a:lnTo>
                          <a:pt x="598" y="1446"/>
                        </a:lnTo>
                        <a:lnTo>
                          <a:pt x="655" y="1468"/>
                        </a:lnTo>
                        <a:lnTo>
                          <a:pt x="713" y="1488"/>
                        </a:lnTo>
                        <a:lnTo>
                          <a:pt x="774" y="1505"/>
                        </a:lnTo>
                        <a:lnTo>
                          <a:pt x="834" y="1521"/>
                        </a:lnTo>
                        <a:lnTo>
                          <a:pt x="896" y="1536"/>
                        </a:lnTo>
                        <a:lnTo>
                          <a:pt x="960" y="1549"/>
                        </a:lnTo>
                        <a:lnTo>
                          <a:pt x="1024" y="1559"/>
                        </a:lnTo>
                        <a:lnTo>
                          <a:pt x="1088" y="1567"/>
                        </a:lnTo>
                        <a:lnTo>
                          <a:pt x="1152" y="1574"/>
                        </a:lnTo>
                        <a:lnTo>
                          <a:pt x="1217" y="1580"/>
                        </a:lnTo>
                        <a:lnTo>
                          <a:pt x="1283" y="1583"/>
                        </a:lnTo>
                        <a:lnTo>
                          <a:pt x="1349" y="1585"/>
                        </a:lnTo>
                        <a:lnTo>
                          <a:pt x="1414" y="1585"/>
                        </a:lnTo>
                        <a:lnTo>
                          <a:pt x="1480" y="1583"/>
                        </a:lnTo>
                        <a:lnTo>
                          <a:pt x="1544" y="1578"/>
                        </a:lnTo>
                        <a:lnTo>
                          <a:pt x="1610" y="1572"/>
                        </a:lnTo>
                        <a:lnTo>
                          <a:pt x="1674" y="1565"/>
                        </a:lnTo>
                        <a:lnTo>
                          <a:pt x="1738" y="1556"/>
                        </a:lnTo>
                        <a:lnTo>
                          <a:pt x="1802" y="1545"/>
                        </a:lnTo>
                        <a:lnTo>
                          <a:pt x="1864" y="1532"/>
                        </a:lnTo>
                        <a:lnTo>
                          <a:pt x="1926" y="1517"/>
                        </a:lnTo>
                        <a:lnTo>
                          <a:pt x="1986" y="1501"/>
                        </a:lnTo>
                        <a:lnTo>
                          <a:pt x="2046" y="1483"/>
                        </a:lnTo>
                        <a:lnTo>
                          <a:pt x="2105" y="1461"/>
                        </a:lnTo>
                        <a:lnTo>
                          <a:pt x="2161" y="1439"/>
                        </a:lnTo>
                        <a:lnTo>
                          <a:pt x="2216" y="1415"/>
                        </a:lnTo>
                        <a:lnTo>
                          <a:pt x="2269" y="1390"/>
                        </a:lnTo>
                        <a:lnTo>
                          <a:pt x="2322" y="1362"/>
                        </a:lnTo>
                        <a:lnTo>
                          <a:pt x="2322" y="1362"/>
                        </a:lnTo>
                        <a:lnTo>
                          <a:pt x="2371" y="1333"/>
                        </a:lnTo>
                        <a:lnTo>
                          <a:pt x="2417" y="1304"/>
                        </a:lnTo>
                        <a:lnTo>
                          <a:pt x="2459" y="1273"/>
                        </a:lnTo>
                        <a:lnTo>
                          <a:pt x="2499" y="1240"/>
                        </a:lnTo>
                        <a:lnTo>
                          <a:pt x="2535" y="1207"/>
                        </a:lnTo>
                        <a:lnTo>
                          <a:pt x="2570" y="1172"/>
                        </a:lnTo>
                        <a:lnTo>
                          <a:pt x="2601" y="1138"/>
                        </a:lnTo>
                        <a:lnTo>
                          <a:pt x="2629" y="1103"/>
                        </a:lnTo>
                        <a:lnTo>
                          <a:pt x="2652" y="1068"/>
                        </a:lnTo>
                        <a:lnTo>
                          <a:pt x="2674" y="1032"/>
                        </a:lnTo>
                        <a:lnTo>
                          <a:pt x="2692" y="995"/>
                        </a:lnTo>
                        <a:lnTo>
                          <a:pt x="2707" y="957"/>
                        </a:lnTo>
                        <a:lnTo>
                          <a:pt x="2718" y="920"/>
                        </a:lnTo>
                        <a:lnTo>
                          <a:pt x="2727" y="882"/>
                        </a:lnTo>
                        <a:lnTo>
                          <a:pt x="2733" y="843"/>
                        </a:lnTo>
                        <a:lnTo>
                          <a:pt x="2736" y="805"/>
                        </a:lnTo>
                        <a:lnTo>
                          <a:pt x="2734" y="769"/>
                        </a:lnTo>
                        <a:lnTo>
                          <a:pt x="2731" y="730"/>
                        </a:lnTo>
                        <a:lnTo>
                          <a:pt x="2724" y="692"/>
                        </a:lnTo>
                        <a:lnTo>
                          <a:pt x="2714" y="653"/>
                        </a:lnTo>
                        <a:lnTo>
                          <a:pt x="2702" y="617"/>
                        </a:lnTo>
                        <a:lnTo>
                          <a:pt x="2685" y="580"/>
                        </a:lnTo>
                        <a:lnTo>
                          <a:pt x="2665" y="542"/>
                        </a:lnTo>
                        <a:lnTo>
                          <a:pt x="2643" y="507"/>
                        </a:lnTo>
                        <a:lnTo>
                          <a:pt x="2618" y="471"/>
                        </a:lnTo>
                        <a:lnTo>
                          <a:pt x="2588" y="436"/>
                        </a:lnTo>
                        <a:lnTo>
                          <a:pt x="2556" y="401"/>
                        </a:lnTo>
                        <a:lnTo>
                          <a:pt x="2521" y="367"/>
                        </a:lnTo>
                        <a:lnTo>
                          <a:pt x="2483" y="334"/>
                        </a:lnTo>
                        <a:lnTo>
                          <a:pt x="2441" y="303"/>
                        </a:lnTo>
                        <a:lnTo>
                          <a:pt x="2397" y="272"/>
                        </a:lnTo>
                        <a:lnTo>
                          <a:pt x="2349" y="241"/>
                        </a:lnTo>
                        <a:lnTo>
                          <a:pt x="2349" y="241"/>
                        </a:lnTo>
                        <a:close/>
                      </a:path>
                    </a:pathLst>
                  </a:custGeom>
                  <a:solidFill>
                    <a:srgbClr val="5F5F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5" name="Freeform 7">
                    <a:extLst>
                      <a:ext uri="{FF2B5EF4-FFF2-40B4-BE49-F238E27FC236}">
                        <a16:creationId xmlns:a16="http://schemas.microsoft.com/office/drawing/2014/main" id="{CB057EA1-C1BC-93A8-DCF3-19E4BC15A58F}"/>
                      </a:ext>
                    </a:extLst>
                  </p:cNvPr>
                  <p:cNvSpPr>
                    <a:spLocks/>
                  </p:cNvSpPr>
                  <p:nvPr/>
                </p:nvSpPr>
                <p:spPr bwMode="auto">
                  <a:xfrm>
                    <a:off x="3026" y="58"/>
                    <a:ext cx="1643" cy="1882"/>
                  </a:xfrm>
                  <a:custGeom>
                    <a:avLst/>
                    <a:gdLst>
                      <a:gd name="T0" fmla="*/ 1603 w 1643"/>
                      <a:gd name="T1" fmla="*/ 1860 h 1882"/>
                      <a:gd name="T2" fmla="*/ 1590 w 1643"/>
                      <a:gd name="T3" fmla="*/ 1794 h 1882"/>
                      <a:gd name="T4" fmla="*/ 1563 w 1643"/>
                      <a:gd name="T5" fmla="*/ 1730 h 1882"/>
                      <a:gd name="T6" fmla="*/ 1519 w 1643"/>
                      <a:gd name="T7" fmla="*/ 1668 h 1882"/>
                      <a:gd name="T8" fmla="*/ 1457 w 1643"/>
                      <a:gd name="T9" fmla="*/ 1610 h 1882"/>
                      <a:gd name="T10" fmla="*/ 1380 w 1643"/>
                      <a:gd name="T11" fmla="*/ 1557 h 1882"/>
                      <a:gd name="T12" fmla="*/ 1322 w 1643"/>
                      <a:gd name="T13" fmla="*/ 1524 h 1882"/>
                      <a:gd name="T14" fmla="*/ 1227 w 1643"/>
                      <a:gd name="T15" fmla="*/ 1484 h 1882"/>
                      <a:gd name="T16" fmla="*/ 1123 w 1643"/>
                      <a:gd name="T17" fmla="*/ 1453 h 1882"/>
                      <a:gd name="T18" fmla="*/ 978 w 1643"/>
                      <a:gd name="T19" fmla="*/ 1427 h 1882"/>
                      <a:gd name="T20" fmla="*/ 754 w 1643"/>
                      <a:gd name="T21" fmla="*/ 1418 h 1882"/>
                      <a:gd name="T22" fmla="*/ 568 w 1643"/>
                      <a:gd name="T23" fmla="*/ 1440 h 1882"/>
                      <a:gd name="T24" fmla="*/ 462 w 1643"/>
                      <a:gd name="T25" fmla="*/ 1465 h 1882"/>
                      <a:gd name="T26" fmla="*/ 363 w 1643"/>
                      <a:gd name="T27" fmla="*/ 1500 h 1882"/>
                      <a:gd name="T28" fmla="*/ 270 w 1643"/>
                      <a:gd name="T29" fmla="*/ 1544 h 1882"/>
                      <a:gd name="T30" fmla="*/ 213 w 1643"/>
                      <a:gd name="T31" fmla="*/ 1580 h 1882"/>
                      <a:gd name="T32" fmla="*/ 144 w 1643"/>
                      <a:gd name="T33" fmla="*/ 1637 h 1882"/>
                      <a:gd name="T34" fmla="*/ 89 w 1643"/>
                      <a:gd name="T35" fmla="*/ 1699 h 1882"/>
                      <a:gd name="T36" fmla="*/ 54 w 1643"/>
                      <a:gd name="T37" fmla="*/ 1765 h 1882"/>
                      <a:gd name="T38" fmla="*/ 36 w 1643"/>
                      <a:gd name="T39" fmla="*/ 1831 h 1882"/>
                      <a:gd name="T40" fmla="*/ 33 w 1643"/>
                      <a:gd name="T41" fmla="*/ 1876 h 1882"/>
                      <a:gd name="T42" fmla="*/ 12 w 1643"/>
                      <a:gd name="T43" fmla="*/ 1040 h 1882"/>
                      <a:gd name="T44" fmla="*/ 9 w 1643"/>
                      <a:gd name="T45" fmla="*/ 901 h 1882"/>
                      <a:gd name="T46" fmla="*/ 2 w 1643"/>
                      <a:gd name="T47" fmla="*/ 622 h 1882"/>
                      <a:gd name="T48" fmla="*/ 0 w 1643"/>
                      <a:gd name="T49" fmla="*/ 483 h 1882"/>
                      <a:gd name="T50" fmla="*/ 7 w 1643"/>
                      <a:gd name="T51" fmla="*/ 411 h 1882"/>
                      <a:gd name="T52" fmla="*/ 33 w 1643"/>
                      <a:gd name="T53" fmla="*/ 342 h 1882"/>
                      <a:gd name="T54" fmla="*/ 76 w 1643"/>
                      <a:gd name="T55" fmla="*/ 274 h 1882"/>
                      <a:gd name="T56" fmla="*/ 137 w 1643"/>
                      <a:gd name="T57" fmla="*/ 211 h 1882"/>
                      <a:gd name="T58" fmla="*/ 217 w 1643"/>
                      <a:gd name="T59" fmla="*/ 152 h 1882"/>
                      <a:gd name="T60" fmla="*/ 279 w 1643"/>
                      <a:gd name="T61" fmla="*/ 117 h 1882"/>
                      <a:gd name="T62" fmla="*/ 379 w 1643"/>
                      <a:gd name="T63" fmla="*/ 74 h 1882"/>
                      <a:gd name="T64" fmla="*/ 485 w 1643"/>
                      <a:gd name="T65" fmla="*/ 41 h 1882"/>
                      <a:gd name="T66" fmla="*/ 599 w 1643"/>
                      <a:gd name="T67" fmla="*/ 17 h 1882"/>
                      <a:gd name="T68" fmla="*/ 715 w 1643"/>
                      <a:gd name="T69" fmla="*/ 4 h 1882"/>
                      <a:gd name="T70" fmla="*/ 913 w 1643"/>
                      <a:gd name="T71" fmla="*/ 2 h 1882"/>
                      <a:gd name="T72" fmla="*/ 1029 w 1643"/>
                      <a:gd name="T73" fmla="*/ 15 h 1882"/>
                      <a:gd name="T74" fmla="*/ 1141 w 1643"/>
                      <a:gd name="T75" fmla="*/ 39 h 1882"/>
                      <a:gd name="T76" fmla="*/ 1249 w 1643"/>
                      <a:gd name="T77" fmla="*/ 70 h 1882"/>
                      <a:gd name="T78" fmla="*/ 1349 w 1643"/>
                      <a:gd name="T79" fmla="*/ 112 h 1882"/>
                      <a:gd name="T80" fmla="*/ 1411 w 1643"/>
                      <a:gd name="T81" fmla="*/ 145 h 1882"/>
                      <a:gd name="T82" fmla="*/ 1491 w 1643"/>
                      <a:gd name="T83" fmla="*/ 201 h 1882"/>
                      <a:gd name="T84" fmla="*/ 1555 w 1643"/>
                      <a:gd name="T85" fmla="*/ 263 h 1882"/>
                      <a:gd name="T86" fmla="*/ 1603 w 1643"/>
                      <a:gd name="T87" fmla="*/ 327 h 1882"/>
                      <a:gd name="T88" fmla="*/ 1632 w 1643"/>
                      <a:gd name="T89" fmla="*/ 395 h 1882"/>
                      <a:gd name="T90" fmla="*/ 1643 w 1643"/>
                      <a:gd name="T91" fmla="*/ 464 h 1882"/>
                      <a:gd name="T92" fmla="*/ 1603 w 1643"/>
                      <a:gd name="T93" fmla="*/ 1882 h 18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43" h="1882">
                        <a:moveTo>
                          <a:pt x="1603" y="1882"/>
                        </a:moveTo>
                        <a:lnTo>
                          <a:pt x="1603" y="1882"/>
                        </a:lnTo>
                        <a:lnTo>
                          <a:pt x="1603" y="1860"/>
                        </a:lnTo>
                        <a:lnTo>
                          <a:pt x="1599" y="1838"/>
                        </a:lnTo>
                        <a:lnTo>
                          <a:pt x="1595" y="1816"/>
                        </a:lnTo>
                        <a:lnTo>
                          <a:pt x="1590" y="1794"/>
                        </a:lnTo>
                        <a:lnTo>
                          <a:pt x="1583" y="1772"/>
                        </a:lnTo>
                        <a:lnTo>
                          <a:pt x="1574" y="1750"/>
                        </a:lnTo>
                        <a:lnTo>
                          <a:pt x="1563" y="1730"/>
                        </a:lnTo>
                        <a:lnTo>
                          <a:pt x="1550" y="1708"/>
                        </a:lnTo>
                        <a:lnTo>
                          <a:pt x="1535" y="1688"/>
                        </a:lnTo>
                        <a:lnTo>
                          <a:pt x="1519" y="1668"/>
                        </a:lnTo>
                        <a:lnTo>
                          <a:pt x="1500" y="1648"/>
                        </a:lnTo>
                        <a:lnTo>
                          <a:pt x="1479" y="1628"/>
                        </a:lnTo>
                        <a:lnTo>
                          <a:pt x="1457" y="1610"/>
                        </a:lnTo>
                        <a:lnTo>
                          <a:pt x="1433" y="1591"/>
                        </a:lnTo>
                        <a:lnTo>
                          <a:pt x="1407" y="1573"/>
                        </a:lnTo>
                        <a:lnTo>
                          <a:pt x="1380" y="1557"/>
                        </a:lnTo>
                        <a:lnTo>
                          <a:pt x="1380" y="1557"/>
                        </a:lnTo>
                        <a:lnTo>
                          <a:pt x="1351" y="1540"/>
                        </a:lnTo>
                        <a:lnTo>
                          <a:pt x="1322" y="1524"/>
                        </a:lnTo>
                        <a:lnTo>
                          <a:pt x="1291" y="1509"/>
                        </a:lnTo>
                        <a:lnTo>
                          <a:pt x="1258" y="1496"/>
                        </a:lnTo>
                        <a:lnTo>
                          <a:pt x="1227" y="1484"/>
                        </a:lnTo>
                        <a:lnTo>
                          <a:pt x="1192" y="1473"/>
                        </a:lnTo>
                        <a:lnTo>
                          <a:pt x="1157" y="1462"/>
                        </a:lnTo>
                        <a:lnTo>
                          <a:pt x="1123" y="1453"/>
                        </a:lnTo>
                        <a:lnTo>
                          <a:pt x="1088" y="1445"/>
                        </a:lnTo>
                        <a:lnTo>
                          <a:pt x="1051" y="1438"/>
                        </a:lnTo>
                        <a:lnTo>
                          <a:pt x="978" y="1427"/>
                        </a:lnTo>
                        <a:lnTo>
                          <a:pt x="903" y="1420"/>
                        </a:lnTo>
                        <a:lnTo>
                          <a:pt x="829" y="1418"/>
                        </a:lnTo>
                        <a:lnTo>
                          <a:pt x="754" y="1418"/>
                        </a:lnTo>
                        <a:lnTo>
                          <a:pt x="679" y="1423"/>
                        </a:lnTo>
                        <a:lnTo>
                          <a:pt x="604" y="1434"/>
                        </a:lnTo>
                        <a:lnTo>
                          <a:pt x="568" y="1440"/>
                        </a:lnTo>
                        <a:lnTo>
                          <a:pt x="533" y="1447"/>
                        </a:lnTo>
                        <a:lnTo>
                          <a:pt x="496" y="1456"/>
                        </a:lnTo>
                        <a:lnTo>
                          <a:pt x="462" y="1465"/>
                        </a:lnTo>
                        <a:lnTo>
                          <a:pt x="429" y="1476"/>
                        </a:lnTo>
                        <a:lnTo>
                          <a:pt x="394" y="1487"/>
                        </a:lnTo>
                        <a:lnTo>
                          <a:pt x="363" y="1500"/>
                        </a:lnTo>
                        <a:lnTo>
                          <a:pt x="330" y="1515"/>
                        </a:lnTo>
                        <a:lnTo>
                          <a:pt x="301" y="1529"/>
                        </a:lnTo>
                        <a:lnTo>
                          <a:pt x="270" y="1544"/>
                        </a:lnTo>
                        <a:lnTo>
                          <a:pt x="270" y="1544"/>
                        </a:lnTo>
                        <a:lnTo>
                          <a:pt x="241" y="1562"/>
                        </a:lnTo>
                        <a:lnTo>
                          <a:pt x="213" y="1580"/>
                        </a:lnTo>
                        <a:lnTo>
                          <a:pt x="188" y="1599"/>
                        </a:lnTo>
                        <a:lnTo>
                          <a:pt x="164" y="1617"/>
                        </a:lnTo>
                        <a:lnTo>
                          <a:pt x="144" y="1637"/>
                        </a:lnTo>
                        <a:lnTo>
                          <a:pt x="124" y="1657"/>
                        </a:lnTo>
                        <a:lnTo>
                          <a:pt x="106" y="1679"/>
                        </a:lnTo>
                        <a:lnTo>
                          <a:pt x="89" y="1699"/>
                        </a:lnTo>
                        <a:lnTo>
                          <a:pt x="76" y="1721"/>
                        </a:lnTo>
                        <a:lnTo>
                          <a:pt x="64" y="1743"/>
                        </a:lnTo>
                        <a:lnTo>
                          <a:pt x="54" y="1765"/>
                        </a:lnTo>
                        <a:lnTo>
                          <a:pt x="45" y="1787"/>
                        </a:lnTo>
                        <a:lnTo>
                          <a:pt x="40" y="1809"/>
                        </a:lnTo>
                        <a:lnTo>
                          <a:pt x="36" y="1831"/>
                        </a:lnTo>
                        <a:lnTo>
                          <a:pt x="33" y="1854"/>
                        </a:lnTo>
                        <a:lnTo>
                          <a:pt x="33" y="1876"/>
                        </a:lnTo>
                        <a:lnTo>
                          <a:pt x="33" y="1876"/>
                        </a:lnTo>
                        <a:lnTo>
                          <a:pt x="14" y="1109"/>
                        </a:lnTo>
                        <a:lnTo>
                          <a:pt x="14" y="1109"/>
                        </a:lnTo>
                        <a:lnTo>
                          <a:pt x="12" y="1040"/>
                        </a:lnTo>
                        <a:lnTo>
                          <a:pt x="12" y="1040"/>
                        </a:lnTo>
                        <a:lnTo>
                          <a:pt x="9" y="901"/>
                        </a:lnTo>
                        <a:lnTo>
                          <a:pt x="9" y="901"/>
                        </a:lnTo>
                        <a:lnTo>
                          <a:pt x="7" y="830"/>
                        </a:lnTo>
                        <a:lnTo>
                          <a:pt x="7" y="830"/>
                        </a:lnTo>
                        <a:lnTo>
                          <a:pt x="2" y="622"/>
                        </a:lnTo>
                        <a:lnTo>
                          <a:pt x="2" y="622"/>
                        </a:lnTo>
                        <a:lnTo>
                          <a:pt x="0" y="483"/>
                        </a:lnTo>
                        <a:lnTo>
                          <a:pt x="0" y="483"/>
                        </a:lnTo>
                        <a:lnTo>
                          <a:pt x="0" y="459"/>
                        </a:lnTo>
                        <a:lnTo>
                          <a:pt x="2" y="435"/>
                        </a:lnTo>
                        <a:lnTo>
                          <a:pt x="7" y="411"/>
                        </a:lnTo>
                        <a:lnTo>
                          <a:pt x="12" y="388"/>
                        </a:lnTo>
                        <a:lnTo>
                          <a:pt x="22" y="364"/>
                        </a:lnTo>
                        <a:lnTo>
                          <a:pt x="33" y="342"/>
                        </a:lnTo>
                        <a:lnTo>
                          <a:pt x="45" y="318"/>
                        </a:lnTo>
                        <a:lnTo>
                          <a:pt x="60" y="296"/>
                        </a:lnTo>
                        <a:lnTo>
                          <a:pt x="76" y="274"/>
                        </a:lnTo>
                        <a:lnTo>
                          <a:pt x="95" y="253"/>
                        </a:lnTo>
                        <a:lnTo>
                          <a:pt x="115" y="231"/>
                        </a:lnTo>
                        <a:lnTo>
                          <a:pt x="137" y="211"/>
                        </a:lnTo>
                        <a:lnTo>
                          <a:pt x="162" y="190"/>
                        </a:lnTo>
                        <a:lnTo>
                          <a:pt x="190" y="170"/>
                        </a:lnTo>
                        <a:lnTo>
                          <a:pt x="217" y="152"/>
                        </a:lnTo>
                        <a:lnTo>
                          <a:pt x="248" y="134"/>
                        </a:lnTo>
                        <a:lnTo>
                          <a:pt x="248" y="134"/>
                        </a:lnTo>
                        <a:lnTo>
                          <a:pt x="279" y="117"/>
                        </a:lnTo>
                        <a:lnTo>
                          <a:pt x="312" y="101"/>
                        </a:lnTo>
                        <a:lnTo>
                          <a:pt x="345" y="88"/>
                        </a:lnTo>
                        <a:lnTo>
                          <a:pt x="379" y="74"/>
                        </a:lnTo>
                        <a:lnTo>
                          <a:pt x="414" y="63"/>
                        </a:lnTo>
                        <a:lnTo>
                          <a:pt x="449" y="52"/>
                        </a:lnTo>
                        <a:lnTo>
                          <a:pt x="485" y="41"/>
                        </a:lnTo>
                        <a:lnTo>
                          <a:pt x="522" y="32"/>
                        </a:lnTo>
                        <a:lnTo>
                          <a:pt x="560" y="24"/>
                        </a:lnTo>
                        <a:lnTo>
                          <a:pt x="599" y="17"/>
                        </a:lnTo>
                        <a:lnTo>
                          <a:pt x="637" y="11"/>
                        </a:lnTo>
                        <a:lnTo>
                          <a:pt x="675" y="8"/>
                        </a:lnTo>
                        <a:lnTo>
                          <a:pt x="715" y="4"/>
                        </a:lnTo>
                        <a:lnTo>
                          <a:pt x="754" y="2"/>
                        </a:lnTo>
                        <a:lnTo>
                          <a:pt x="832" y="0"/>
                        </a:lnTo>
                        <a:lnTo>
                          <a:pt x="913" y="2"/>
                        </a:lnTo>
                        <a:lnTo>
                          <a:pt x="951" y="6"/>
                        </a:lnTo>
                        <a:lnTo>
                          <a:pt x="989" y="10"/>
                        </a:lnTo>
                        <a:lnTo>
                          <a:pt x="1029" y="15"/>
                        </a:lnTo>
                        <a:lnTo>
                          <a:pt x="1066" y="22"/>
                        </a:lnTo>
                        <a:lnTo>
                          <a:pt x="1104" y="30"/>
                        </a:lnTo>
                        <a:lnTo>
                          <a:pt x="1141" y="39"/>
                        </a:lnTo>
                        <a:lnTo>
                          <a:pt x="1179" y="48"/>
                        </a:lnTo>
                        <a:lnTo>
                          <a:pt x="1214" y="59"/>
                        </a:lnTo>
                        <a:lnTo>
                          <a:pt x="1249" y="70"/>
                        </a:lnTo>
                        <a:lnTo>
                          <a:pt x="1283" y="83"/>
                        </a:lnTo>
                        <a:lnTo>
                          <a:pt x="1318" y="97"/>
                        </a:lnTo>
                        <a:lnTo>
                          <a:pt x="1349" y="112"/>
                        </a:lnTo>
                        <a:lnTo>
                          <a:pt x="1382" y="128"/>
                        </a:lnTo>
                        <a:lnTo>
                          <a:pt x="1411" y="145"/>
                        </a:lnTo>
                        <a:lnTo>
                          <a:pt x="1411" y="145"/>
                        </a:lnTo>
                        <a:lnTo>
                          <a:pt x="1440" y="163"/>
                        </a:lnTo>
                        <a:lnTo>
                          <a:pt x="1468" y="183"/>
                        </a:lnTo>
                        <a:lnTo>
                          <a:pt x="1491" y="201"/>
                        </a:lnTo>
                        <a:lnTo>
                          <a:pt x="1515" y="221"/>
                        </a:lnTo>
                        <a:lnTo>
                          <a:pt x="1537" y="242"/>
                        </a:lnTo>
                        <a:lnTo>
                          <a:pt x="1555" y="263"/>
                        </a:lnTo>
                        <a:lnTo>
                          <a:pt x="1574" y="284"/>
                        </a:lnTo>
                        <a:lnTo>
                          <a:pt x="1588" y="306"/>
                        </a:lnTo>
                        <a:lnTo>
                          <a:pt x="1603" y="327"/>
                        </a:lnTo>
                        <a:lnTo>
                          <a:pt x="1614" y="349"/>
                        </a:lnTo>
                        <a:lnTo>
                          <a:pt x="1623" y="373"/>
                        </a:lnTo>
                        <a:lnTo>
                          <a:pt x="1632" y="395"/>
                        </a:lnTo>
                        <a:lnTo>
                          <a:pt x="1637" y="417"/>
                        </a:lnTo>
                        <a:lnTo>
                          <a:pt x="1641" y="441"/>
                        </a:lnTo>
                        <a:lnTo>
                          <a:pt x="1643" y="464"/>
                        </a:lnTo>
                        <a:lnTo>
                          <a:pt x="1643" y="486"/>
                        </a:lnTo>
                        <a:lnTo>
                          <a:pt x="1643" y="486"/>
                        </a:lnTo>
                        <a:lnTo>
                          <a:pt x="1603" y="1882"/>
                        </a:lnTo>
                        <a:lnTo>
                          <a:pt x="1603" y="1882"/>
                        </a:lnTo>
                        <a:close/>
                      </a:path>
                    </a:pathLst>
                  </a:custGeom>
                  <a:solidFill>
                    <a:srgbClr val="9293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6" name="Freeform 9">
                    <a:extLst>
                      <a:ext uri="{FF2B5EF4-FFF2-40B4-BE49-F238E27FC236}">
                        <a16:creationId xmlns:a16="http://schemas.microsoft.com/office/drawing/2014/main" id="{FB86E8C1-2A03-1B65-08D2-DAADE7EBAE5C}"/>
                      </a:ext>
                    </a:extLst>
                  </p:cNvPr>
                  <p:cNvSpPr>
                    <a:spLocks/>
                  </p:cNvSpPr>
                  <p:nvPr/>
                </p:nvSpPr>
                <p:spPr bwMode="auto">
                  <a:xfrm>
                    <a:off x="2531" y="508"/>
                    <a:ext cx="2616" cy="3527"/>
                  </a:xfrm>
                  <a:custGeom>
                    <a:avLst/>
                    <a:gdLst>
                      <a:gd name="T0" fmla="*/ 2483 w 2616"/>
                      <a:gd name="T1" fmla="*/ 2384 h 3527"/>
                      <a:gd name="T2" fmla="*/ 2383 w 2616"/>
                      <a:gd name="T3" fmla="*/ 2133 h 3527"/>
                      <a:gd name="T4" fmla="*/ 2300 w 2616"/>
                      <a:gd name="T5" fmla="*/ 1876 h 3527"/>
                      <a:gd name="T6" fmla="*/ 2233 w 2616"/>
                      <a:gd name="T7" fmla="*/ 1593 h 3527"/>
                      <a:gd name="T8" fmla="*/ 2211 w 2616"/>
                      <a:gd name="T9" fmla="*/ 1468 h 3527"/>
                      <a:gd name="T10" fmla="*/ 2173 w 2616"/>
                      <a:gd name="T11" fmla="*/ 1134 h 3527"/>
                      <a:gd name="T12" fmla="*/ 2158 w 2616"/>
                      <a:gd name="T13" fmla="*/ 855 h 3527"/>
                      <a:gd name="T14" fmla="*/ 2176 w 2616"/>
                      <a:gd name="T15" fmla="*/ 5 h 3527"/>
                      <a:gd name="T16" fmla="*/ 2165 w 2616"/>
                      <a:gd name="T17" fmla="*/ 75 h 3527"/>
                      <a:gd name="T18" fmla="*/ 2121 w 2616"/>
                      <a:gd name="T19" fmla="*/ 166 h 3527"/>
                      <a:gd name="T20" fmla="*/ 2050 w 2616"/>
                      <a:gd name="T21" fmla="*/ 254 h 3527"/>
                      <a:gd name="T22" fmla="*/ 1946 w 2616"/>
                      <a:gd name="T23" fmla="*/ 330 h 3527"/>
                      <a:gd name="T24" fmla="*/ 1849 w 2616"/>
                      <a:gd name="T25" fmla="*/ 383 h 3527"/>
                      <a:gd name="T26" fmla="*/ 1705 w 2616"/>
                      <a:gd name="T27" fmla="*/ 436 h 3527"/>
                      <a:gd name="T28" fmla="*/ 1550 w 2616"/>
                      <a:gd name="T29" fmla="*/ 471 h 3527"/>
                      <a:gd name="T30" fmla="*/ 1388 w 2616"/>
                      <a:gd name="T31" fmla="*/ 488 h 3527"/>
                      <a:gd name="T32" fmla="*/ 1221 w 2616"/>
                      <a:gd name="T33" fmla="*/ 486 h 3527"/>
                      <a:gd name="T34" fmla="*/ 1061 w 2616"/>
                      <a:gd name="T35" fmla="*/ 466 h 3527"/>
                      <a:gd name="T36" fmla="*/ 906 w 2616"/>
                      <a:gd name="T37" fmla="*/ 427 h 3527"/>
                      <a:gd name="T38" fmla="*/ 765 w 2616"/>
                      <a:gd name="T39" fmla="*/ 372 h 3527"/>
                      <a:gd name="T40" fmla="*/ 672 w 2616"/>
                      <a:gd name="T41" fmla="*/ 319 h 3527"/>
                      <a:gd name="T42" fmla="*/ 575 w 2616"/>
                      <a:gd name="T43" fmla="*/ 241 h 3527"/>
                      <a:gd name="T44" fmla="*/ 506 w 2616"/>
                      <a:gd name="T45" fmla="*/ 157 h 3527"/>
                      <a:gd name="T46" fmla="*/ 467 w 2616"/>
                      <a:gd name="T47" fmla="*/ 69 h 3527"/>
                      <a:gd name="T48" fmla="*/ 456 w 2616"/>
                      <a:gd name="T49" fmla="*/ 0 h 3527"/>
                      <a:gd name="T50" fmla="*/ 471 w 2616"/>
                      <a:gd name="T51" fmla="*/ 756 h 3527"/>
                      <a:gd name="T52" fmla="*/ 462 w 2616"/>
                      <a:gd name="T53" fmla="*/ 1043 h 3527"/>
                      <a:gd name="T54" fmla="*/ 433 w 2616"/>
                      <a:gd name="T55" fmla="*/ 1342 h 3527"/>
                      <a:gd name="T56" fmla="*/ 392 w 2616"/>
                      <a:gd name="T57" fmla="*/ 1578 h 3527"/>
                      <a:gd name="T58" fmla="*/ 340 w 2616"/>
                      <a:gd name="T59" fmla="*/ 1808 h 3527"/>
                      <a:gd name="T60" fmla="*/ 266 w 2616"/>
                      <a:gd name="T61" fmla="*/ 2047 h 3527"/>
                      <a:gd name="T62" fmla="*/ 168 w 2616"/>
                      <a:gd name="T63" fmla="*/ 2301 h 3527"/>
                      <a:gd name="T64" fmla="*/ 51 w 2616"/>
                      <a:gd name="T65" fmla="*/ 2555 h 3527"/>
                      <a:gd name="T66" fmla="*/ 15 w 2616"/>
                      <a:gd name="T67" fmla="*/ 2652 h 3527"/>
                      <a:gd name="T68" fmla="*/ 0 w 2616"/>
                      <a:gd name="T69" fmla="*/ 2749 h 3527"/>
                      <a:gd name="T70" fmla="*/ 7 w 2616"/>
                      <a:gd name="T71" fmla="*/ 2848 h 3527"/>
                      <a:gd name="T72" fmla="*/ 36 w 2616"/>
                      <a:gd name="T73" fmla="*/ 2944 h 3527"/>
                      <a:gd name="T74" fmla="*/ 88 w 2616"/>
                      <a:gd name="T75" fmla="*/ 3039 h 3527"/>
                      <a:gd name="T76" fmla="*/ 161 w 2616"/>
                      <a:gd name="T77" fmla="*/ 3129 h 3527"/>
                      <a:gd name="T78" fmla="*/ 254 w 2616"/>
                      <a:gd name="T79" fmla="*/ 3217 h 3527"/>
                      <a:gd name="T80" fmla="*/ 371 w 2616"/>
                      <a:gd name="T81" fmla="*/ 3295 h 3527"/>
                      <a:gd name="T82" fmla="*/ 520 w 2616"/>
                      <a:gd name="T83" fmla="*/ 3372 h 3527"/>
                      <a:gd name="T84" fmla="*/ 741 w 2616"/>
                      <a:gd name="T85" fmla="*/ 3450 h 3527"/>
                      <a:gd name="T86" fmla="*/ 979 w 2616"/>
                      <a:gd name="T87" fmla="*/ 3501 h 3527"/>
                      <a:gd name="T88" fmla="*/ 1227 w 2616"/>
                      <a:gd name="T89" fmla="*/ 3525 h 3527"/>
                      <a:gd name="T90" fmla="*/ 1479 w 2616"/>
                      <a:gd name="T91" fmla="*/ 3522 h 3527"/>
                      <a:gd name="T92" fmla="*/ 1723 w 2616"/>
                      <a:gd name="T93" fmla="*/ 3489 h 3527"/>
                      <a:gd name="T94" fmla="*/ 1957 w 2616"/>
                      <a:gd name="T95" fmla="*/ 3428 h 3527"/>
                      <a:gd name="T96" fmla="*/ 2171 w 2616"/>
                      <a:gd name="T97" fmla="*/ 3341 h 3527"/>
                      <a:gd name="T98" fmla="*/ 2284 w 2616"/>
                      <a:gd name="T99" fmla="*/ 3275 h 3527"/>
                      <a:gd name="T100" fmla="*/ 2395 w 2616"/>
                      <a:gd name="T101" fmla="*/ 3193 h 3527"/>
                      <a:gd name="T102" fmla="*/ 2485 w 2616"/>
                      <a:gd name="T103" fmla="*/ 3103 h 3527"/>
                      <a:gd name="T104" fmla="*/ 2551 w 2616"/>
                      <a:gd name="T105" fmla="*/ 3010 h 3527"/>
                      <a:gd name="T106" fmla="*/ 2594 w 2616"/>
                      <a:gd name="T107" fmla="*/ 2911 h 3527"/>
                      <a:gd name="T108" fmla="*/ 2614 w 2616"/>
                      <a:gd name="T109" fmla="*/ 2813 h 3527"/>
                      <a:gd name="T110" fmla="*/ 2613 w 2616"/>
                      <a:gd name="T111" fmla="*/ 2712 h 3527"/>
                      <a:gd name="T112" fmla="*/ 2589 w 2616"/>
                      <a:gd name="T113" fmla="*/ 2612 h 3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616" h="3527">
                        <a:moveTo>
                          <a:pt x="2567" y="2563"/>
                        </a:moveTo>
                        <a:lnTo>
                          <a:pt x="2567" y="2563"/>
                        </a:lnTo>
                        <a:lnTo>
                          <a:pt x="2512" y="2448"/>
                        </a:lnTo>
                        <a:lnTo>
                          <a:pt x="2483" y="2384"/>
                        </a:lnTo>
                        <a:lnTo>
                          <a:pt x="2452" y="2307"/>
                        </a:lnTo>
                        <a:lnTo>
                          <a:pt x="2452" y="2307"/>
                        </a:lnTo>
                        <a:lnTo>
                          <a:pt x="2412" y="2212"/>
                        </a:lnTo>
                        <a:lnTo>
                          <a:pt x="2383" y="2133"/>
                        </a:lnTo>
                        <a:lnTo>
                          <a:pt x="2357" y="2062"/>
                        </a:lnTo>
                        <a:lnTo>
                          <a:pt x="2357" y="2062"/>
                        </a:lnTo>
                        <a:lnTo>
                          <a:pt x="2317" y="1934"/>
                        </a:lnTo>
                        <a:lnTo>
                          <a:pt x="2300" y="1876"/>
                        </a:lnTo>
                        <a:lnTo>
                          <a:pt x="2286" y="1821"/>
                        </a:lnTo>
                        <a:lnTo>
                          <a:pt x="2286" y="1821"/>
                        </a:lnTo>
                        <a:lnTo>
                          <a:pt x="2258" y="1708"/>
                        </a:lnTo>
                        <a:lnTo>
                          <a:pt x="2233" y="1593"/>
                        </a:lnTo>
                        <a:lnTo>
                          <a:pt x="2233" y="1593"/>
                        </a:lnTo>
                        <a:lnTo>
                          <a:pt x="2220" y="1531"/>
                        </a:lnTo>
                        <a:lnTo>
                          <a:pt x="2211" y="1468"/>
                        </a:lnTo>
                        <a:lnTo>
                          <a:pt x="2211" y="1468"/>
                        </a:lnTo>
                        <a:lnTo>
                          <a:pt x="2193" y="1348"/>
                        </a:lnTo>
                        <a:lnTo>
                          <a:pt x="2185" y="1282"/>
                        </a:lnTo>
                        <a:lnTo>
                          <a:pt x="2178" y="1211"/>
                        </a:lnTo>
                        <a:lnTo>
                          <a:pt x="2173" y="1134"/>
                        </a:lnTo>
                        <a:lnTo>
                          <a:pt x="2165" y="1048"/>
                        </a:lnTo>
                        <a:lnTo>
                          <a:pt x="2162" y="955"/>
                        </a:lnTo>
                        <a:lnTo>
                          <a:pt x="2158" y="855"/>
                        </a:lnTo>
                        <a:lnTo>
                          <a:pt x="2158" y="855"/>
                        </a:lnTo>
                        <a:lnTo>
                          <a:pt x="2156" y="688"/>
                        </a:lnTo>
                        <a:lnTo>
                          <a:pt x="2158" y="500"/>
                        </a:lnTo>
                        <a:lnTo>
                          <a:pt x="2165" y="279"/>
                        </a:lnTo>
                        <a:lnTo>
                          <a:pt x="2176" y="5"/>
                        </a:lnTo>
                        <a:lnTo>
                          <a:pt x="2176" y="5"/>
                        </a:lnTo>
                        <a:lnTo>
                          <a:pt x="2174" y="29"/>
                        </a:lnTo>
                        <a:lnTo>
                          <a:pt x="2171" y="53"/>
                        </a:lnTo>
                        <a:lnTo>
                          <a:pt x="2165" y="75"/>
                        </a:lnTo>
                        <a:lnTo>
                          <a:pt x="2156" y="98"/>
                        </a:lnTo>
                        <a:lnTo>
                          <a:pt x="2147" y="122"/>
                        </a:lnTo>
                        <a:lnTo>
                          <a:pt x="2136" y="144"/>
                        </a:lnTo>
                        <a:lnTo>
                          <a:pt x="2121" y="166"/>
                        </a:lnTo>
                        <a:lnTo>
                          <a:pt x="2107" y="190"/>
                        </a:lnTo>
                        <a:lnTo>
                          <a:pt x="2090" y="210"/>
                        </a:lnTo>
                        <a:lnTo>
                          <a:pt x="2070" y="232"/>
                        </a:lnTo>
                        <a:lnTo>
                          <a:pt x="2050" y="254"/>
                        </a:lnTo>
                        <a:lnTo>
                          <a:pt x="2027" y="274"/>
                        </a:lnTo>
                        <a:lnTo>
                          <a:pt x="2001" y="294"/>
                        </a:lnTo>
                        <a:lnTo>
                          <a:pt x="1975" y="312"/>
                        </a:lnTo>
                        <a:lnTo>
                          <a:pt x="1946" y="330"/>
                        </a:lnTo>
                        <a:lnTo>
                          <a:pt x="1915" y="349"/>
                        </a:lnTo>
                        <a:lnTo>
                          <a:pt x="1915" y="349"/>
                        </a:lnTo>
                        <a:lnTo>
                          <a:pt x="1884" y="367"/>
                        </a:lnTo>
                        <a:lnTo>
                          <a:pt x="1849" y="383"/>
                        </a:lnTo>
                        <a:lnTo>
                          <a:pt x="1815" y="398"/>
                        </a:lnTo>
                        <a:lnTo>
                          <a:pt x="1780" y="411"/>
                        </a:lnTo>
                        <a:lnTo>
                          <a:pt x="1744" y="424"/>
                        </a:lnTo>
                        <a:lnTo>
                          <a:pt x="1705" y="436"/>
                        </a:lnTo>
                        <a:lnTo>
                          <a:pt x="1667" y="447"/>
                        </a:lnTo>
                        <a:lnTo>
                          <a:pt x="1629" y="456"/>
                        </a:lnTo>
                        <a:lnTo>
                          <a:pt x="1590" y="464"/>
                        </a:lnTo>
                        <a:lnTo>
                          <a:pt x="1550" y="471"/>
                        </a:lnTo>
                        <a:lnTo>
                          <a:pt x="1510" y="477"/>
                        </a:lnTo>
                        <a:lnTo>
                          <a:pt x="1470" y="482"/>
                        </a:lnTo>
                        <a:lnTo>
                          <a:pt x="1428" y="486"/>
                        </a:lnTo>
                        <a:lnTo>
                          <a:pt x="1388" y="488"/>
                        </a:lnTo>
                        <a:lnTo>
                          <a:pt x="1346" y="489"/>
                        </a:lnTo>
                        <a:lnTo>
                          <a:pt x="1304" y="489"/>
                        </a:lnTo>
                        <a:lnTo>
                          <a:pt x="1263" y="488"/>
                        </a:lnTo>
                        <a:lnTo>
                          <a:pt x="1221" y="486"/>
                        </a:lnTo>
                        <a:lnTo>
                          <a:pt x="1181" y="482"/>
                        </a:lnTo>
                        <a:lnTo>
                          <a:pt x="1141" y="478"/>
                        </a:lnTo>
                        <a:lnTo>
                          <a:pt x="1099" y="473"/>
                        </a:lnTo>
                        <a:lnTo>
                          <a:pt x="1061" y="466"/>
                        </a:lnTo>
                        <a:lnTo>
                          <a:pt x="1021" y="458"/>
                        </a:lnTo>
                        <a:lnTo>
                          <a:pt x="982" y="449"/>
                        </a:lnTo>
                        <a:lnTo>
                          <a:pt x="944" y="440"/>
                        </a:lnTo>
                        <a:lnTo>
                          <a:pt x="906" y="427"/>
                        </a:lnTo>
                        <a:lnTo>
                          <a:pt x="869" y="416"/>
                        </a:lnTo>
                        <a:lnTo>
                          <a:pt x="832" y="402"/>
                        </a:lnTo>
                        <a:lnTo>
                          <a:pt x="798" y="387"/>
                        </a:lnTo>
                        <a:lnTo>
                          <a:pt x="765" y="372"/>
                        </a:lnTo>
                        <a:lnTo>
                          <a:pt x="732" y="354"/>
                        </a:lnTo>
                        <a:lnTo>
                          <a:pt x="699" y="338"/>
                        </a:lnTo>
                        <a:lnTo>
                          <a:pt x="699" y="338"/>
                        </a:lnTo>
                        <a:lnTo>
                          <a:pt x="672" y="319"/>
                        </a:lnTo>
                        <a:lnTo>
                          <a:pt x="644" y="301"/>
                        </a:lnTo>
                        <a:lnTo>
                          <a:pt x="619" y="281"/>
                        </a:lnTo>
                        <a:lnTo>
                          <a:pt x="595" y="261"/>
                        </a:lnTo>
                        <a:lnTo>
                          <a:pt x="575" y="241"/>
                        </a:lnTo>
                        <a:lnTo>
                          <a:pt x="555" y="221"/>
                        </a:lnTo>
                        <a:lnTo>
                          <a:pt x="537" y="201"/>
                        </a:lnTo>
                        <a:lnTo>
                          <a:pt x="520" y="179"/>
                        </a:lnTo>
                        <a:lnTo>
                          <a:pt x="506" y="157"/>
                        </a:lnTo>
                        <a:lnTo>
                          <a:pt x="495" y="135"/>
                        </a:lnTo>
                        <a:lnTo>
                          <a:pt x="484" y="113"/>
                        </a:lnTo>
                        <a:lnTo>
                          <a:pt x="475" y="91"/>
                        </a:lnTo>
                        <a:lnTo>
                          <a:pt x="467" y="69"/>
                        </a:lnTo>
                        <a:lnTo>
                          <a:pt x="462" y="45"/>
                        </a:lnTo>
                        <a:lnTo>
                          <a:pt x="458" y="24"/>
                        </a:lnTo>
                        <a:lnTo>
                          <a:pt x="456" y="0"/>
                        </a:lnTo>
                        <a:lnTo>
                          <a:pt x="456" y="0"/>
                        </a:lnTo>
                        <a:lnTo>
                          <a:pt x="466" y="257"/>
                        </a:lnTo>
                        <a:lnTo>
                          <a:pt x="471" y="475"/>
                        </a:lnTo>
                        <a:lnTo>
                          <a:pt x="473" y="667"/>
                        </a:lnTo>
                        <a:lnTo>
                          <a:pt x="471" y="756"/>
                        </a:lnTo>
                        <a:lnTo>
                          <a:pt x="469" y="846"/>
                        </a:lnTo>
                        <a:lnTo>
                          <a:pt x="469" y="846"/>
                        </a:lnTo>
                        <a:lnTo>
                          <a:pt x="466" y="948"/>
                        </a:lnTo>
                        <a:lnTo>
                          <a:pt x="462" y="1043"/>
                        </a:lnTo>
                        <a:lnTo>
                          <a:pt x="455" y="1127"/>
                        </a:lnTo>
                        <a:lnTo>
                          <a:pt x="447" y="1205"/>
                        </a:lnTo>
                        <a:lnTo>
                          <a:pt x="440" y="1277"/>
                        </a:lnTo>
                        <a:lnTo>
                          <a:pt x="433" y="1342"/>
                        </a:lnTo>
                        <a:lnTo>
                          <a:pt x="416" y="1456"/>
                        </a:lnTo>
                        <a:lnTo>
                          <a:pt x="416" y="1456"/>
                        </a:lnTo>
                        <a:lnTo>
                          <a:pt x="405" y="1518"/>
                        </a:lnTo>
                        <a:lnTo>
                          <a:pt x="392" y="1578"/>
                        </a:lnTo>
                        <a:lnTo>
                          <a:pt x="392" y="1578"/>
                        </a:lnTo>
                        <a:lnTo>
                          <a:pt x="367" y="1693"/>
                        </a:lnTo>
                        <a:lnTo>
                          <a:pt x="340" y="1808"/>
                        </a:lnTo>
                        <a:lnTo>
                          <a:pt x="340" y="1808"/>
                        </a:lnTo>
                        <a:lnTo>
                          <a:pt x="323" y="1867"/>
                        </a:lnTo>
                        <a:lnTo>
                          <a:pt x="305" y="1927"/>
                        </a:lnTo>
                        <a:lnTo>
                          <a:pt x="266" y="2047"/>
                        </a:lnTo>
                        <a:lnTo>
                          <a:pt x="266" y="2047"/>
                        </a:lnTo>
                        <a:lnTo>
                          <a:pt x="241" y="2119"/>
                        </a:lnTo>
                        <a:lnTo>
                          <a:pt x="210" y="2199"/>
                        </a:lnTo>
                        <a:lnTo>
                          <a:pt x="168" y="2301"/>
                        </a:lnTo>
                        <a:lnTo>
                          <a:pt x="168" y="2301"/>
                        </a:lnTo>
                        <a:lnTo>
                          <a:pt x="131" y="2387"/>
                        </a:lnTo>
                        <a:lnTo>
                          <a:pt x="97" y="2462"/>
                        </a:lnTo>
                        <a:lnTo>
                          <a:pt x="51" y="2555"/>
                        </a:lnTo>
                        <a:lnTo>
                          <a:pt x="51" y="2555"/>
                        </a:lnTo>
                        <a:lnTo>
                          <a:pt x="40" y="2579"/>
                        </a:lnTo>
                        <a:lnTo>
                          <a:pt x="31" y="2603"/>
                        </a:lnTo>
                        <a:lnTo>
                          <a:pt x="22" y="2628"/>
                        </a:lnTo>
                        <a:lnTo>
                          <a:pt x="15" y="2652"/>
                        </a:lnTo>
                        <a:lnTo>
                          <a:pt x="9" y="2676"/>
                        </a:lnTo>
                        <a:lnTo>
                          <a:pt x="5" y="2701"/>
                        </a:lnTo>
                        <a:lnTo>
                          <a:pt x="2" y="2725"/>
                        </a:lnTo>
                        <a:lnTo>
                          <a:pt x="0" y="2749"/>
                        </a:lnTo>
                        <a:lnTo>
                          <a:pt x="0" y="2774"/>
                        </a:lnTo>
                        <a:lnTo>
                          <a:pt x="2" y="2798"/>
                        </a:lnTo>
                        <a:lnTo>
                          <a:pt x="4" y="2824"/>
                        </a:lnTo>
                        <a:lnTo>
                          <a:pt x="7" y="2848"/>
                        </a:lnTo>
                        <a:lnTo>
                          <a:pt x="13" y="2871"/>
                        </a:lnTo>
                        <a:lnTo>
                          <a:pt x="20" y="2897"/>
                        </a:lnTo>
                        <a:lnTo>
                          <a:pt x="27" y="2921"/>
                        </a:lnTo>
                        <a:lnTo>
                          <a:pt x="36" y="2944"/>
                        </a:lnTo>
                        <a:lnTo>
                          <a:pt x="47" y="2968"/>
                        </a:lnTo>
                        <a:lnTo>
                          <a:pt x="58" y="2992"/>
                        </a:lnTo>
                        <a:lnTo>
                          <a:pt x="73" y="3016"/>
                        </a:lnTo>
                        <a:lnTo>
                          <a:pt x="88" y="3039"/>
                        </a:lnTo>
                        <a:lnTo>
                          <a:pt x="104" y="3061"/>
                        </a:lnTo>
                        <a:lnTo>
                          <a:pt x="120" y="3085"/>
                        </a:lnTo>
                        <a:lnTo>
                          <a:pt x="141" y="3107"/>
                        </a:lnTo>
                        <a:lnTo>
                          <a:pt x="161" y="3129"/>
                        </a:lnTo>
                        <a:lnTo>
                          <a:pt x="181" y="3153"/>
                        </a:lnTo>
                        <a:lnTo>
                          <a:pt x="204" y="3173"/>
                        </a:lnTo>
                        <a:lnTo>
                          <a:pt x="228" y="3195"/>
                        </a:lnTo>
                        <a:lnTo>
                          <a:pt x="254" y="3217"/>
                        </a:lnTo>
                        <a:lnTo>
                          <a:pt x="281" y="3237"/>
                        </a:lnTo>
                        <a:lnTo>
                          <a:pt x="310" y="3257"/>
                        </a:lnTo>
                        <a:lnTo>
                          <a:pt x="340" y="3277"/>
                        </a:lnTo>
                        <a:lnTo>
                          <a:pt x="371" y="3295"/>
                        </a:lnTo>
                        <a:lnTo>
                          <a:pt x="371" y="3295"/>
                        </a:lnTo>
                        <a:lnTo>
                          <a:pt x="418" y="3322"/>
                        </a:lnTo>
                        <a:lnTo>
                          <a:pt x="469" y="3348"/>
                        </a:lnTo>
                        <a:lnTo>
                          <a:pt x="520" y="3372"/>
                        </a:lnTo>
                        <a:lnTo>
                          <a:pt x="573" y="3394"/>
                        </a:lnTo>
                        <a:lnTo>
                          <a:pt x="628" y="3416"/>
                        </a:lnTo>
                        <a:lnTo>
                          <a:pt x="685" y="3434"/>
                        </a:lnTo>
                        <a:lnTo>
                          <a:pt x="741" y="3450"/>
                        </a:lnTo>
                        <a:lnTo>
                          <a:pt x="800" y="3467"/>
                        </a:lnTo>
                        <a:lnTo>
                          <a:pt x="858" y="3480"/>
                        </a:lnTo>
                        <a:lnTo>
                          <a:pt x="918" y="3492"/>
                        </a:lnTo>
                        <a:lnTo>
                          <a:pt x="979" y="3501"/>
                        </a:lnTo>
                        <a:lnTo>
                          <a:pt x="1041" y="3511"/>
                        </a:lnTo>
                        <a:lnTo>
                          <a:pt x="1103" y="3518"/>
                        </a:lnTo>
                        <a:lnTo>
                          <a:pt x="1165" y="3522"/>
                        </a:lnTo>
                        <a:lnTo>
                          <a:pt x="1227" y="3525"/>
                        </a:lnTo>
                        <a:lnTo>
                          <a:pt x="1291" y="3527"/>
                        </a:lnTo>
                        <a:lnTo>
                          <a:pt x="1353" y="3527"/>
                        </a:lnTo>
                        <a:lnTo>
                          <a:pt x="1415" y="3525"/>
                        </a:lnTo>
                        <a:lnTo>
                          <a:pt x="1479" y="3522"/>
                        </a:lnTo>
                        <a:lnTo>
                          <a:pt x="1541" y="3516"/>
                        </a:lnTo>
                        <a:lnTo>
                          <a:pt x="1603" y="3509"/>
                        </a:lnTo>
                        <a:lnTo>
                          <a:pt x="1663" y="3500"/>
                        </a:lnTo>
                        <a:lnTo>
                          <a:pt x="1723" y="3489"/>
                        </a:lnTo>
                        <a:lnTo>
                          <a:pt x="1784" y="3476"/>
                        </a:lnTo>
                        <a:lnTo>
                          <a:pt x="1842" y="3461"/>
                        </a:lnTo>
                        <a:lnTo>
                          <a:pt x="1901" y="3447"/>
                        </a:lnTo>
                        <a:lnTo>
                          <a:pt x="1957" y="3428"/>
                        </a:lnTo>
                        <a:lnTo>
                          <a:pt x="2014" y="3408"/>
                        </a:lnTo>
                        <a:lnTo>
                          <a:pt x="2067" y="3388"/>
                        </a:lnTo>
                        <a:lnTo>
                          <a:pt x="2120" y="3364"/>
                        </a:lnTo>
                        <a:lnTo>
                          <a:pt x="2171" y="3341"/>
                        </a:lnTo>
                        <a:lnTo>
                          <a:pt x="2220" y="3313"/>
                        </a:lnTo>
                        <a:lnTo>
                          <a:pt x="2220" y="3313"/>
                        </a:lnTo>
                        <a:lnTo>
                          <a:pt x="2253" y="3295"/>
                        </a:lnTo>
                        <a:lnTo>
                          <a:pt x="2284" y="3275"/>
                        </a:lnTo>
                        <a:lnTo>
                          <a:pt x="2315" y="3255"/>
                        </a:lnTo>
                        <a:lnTo>
                          <a:pt x="2342" y="3235"/>
                        </a:lnTo>
                        <a:lnTo>
                          <a:pt x="2370" y="3215"/>
                        </a:lnTo>
                        <a:lnTo>
                          <a:pt x="2395" y="3193"/>
                        </a:lnTo>
                        <a:lnTo>
                          <a:pt x="2421" y="3171"/>
                        </a:lnTo>
                        <a:lnTo>
                          <a:pt x="2443" y="3149"/>
                        </a:lnTo>
                        <a:lnTo>
                          <a:pt x="2465" y="3127"/>
                        </a:lnTo>
                        <a:lnTo>
                          <a:pt x="2485" y="3103"/>
                        </a:lnTo>
                        <a:lnTo>
                          <a:pt x="2503" y="3080"/>
                        </a:lnTo>
                        <a:lnTo>
                          <a:pt x="2521" y="3058"/>
                        </a:lnTo>
                        <a:lnTo>
                          <a:pt x="2536" y="3034"/>
                        </a:lnTo>
                        <a:lnTo>
                          <a:pt x="2551" y="3010"/>
                        </a:lnTo>
                        <a:lnTo>
                          <a:pt x="2563" y="2985"/>
                        </a:lnTo>
                        <a:lnTo>
                          <a:pt x="2576" y="2961"/>
                        </a:lnTo>
                        <a:lnTo>
                          <a:pt x="2585" y="2937"/>
                        </a:lnTo>
                        <a:lnTo>
                          <a:pt x="2594" y="2911"/>
                        </a:lnTo>
                        <a:lnTo>
                          <a:pt x="2602" y="2888"/>
                        </a:lnTo>
                        <a:lnTo>
                          <a:pt x="2607" y="2862"/>
                        </a:lnTo>
                        <a:lnTo>
                          <a:pt x="2613" y="2837"/>
                        </a:lnTo>
                        <a:lnTo>
                          <a:pt x="2614" y="2813"/>
                        </a:lnTo>
                        <a:lnTo>
                          <a:pt x="2616" y="2787"/>
                        </a:lnTo>
                        <a:lnTo>
                          <a:pt x="2616" y="2762"/>
                        </a:lnTo>
                        <a:lnTo>
                          <a:pt x="2616" y="2736"/>
                        </a:lnTo>
                        <a:lnTo>
                          <a:pt x="2613" y="2712"/>
                        </a:lnTo>
                        <a:lnTo>
                          <a:pt x="2609" y="2687"/>
                        </a:lnTo>
                        <a:lnTo>
                          <a:pt x="2603" y="2661"/>
                        </a:lnTo>
                        <a:lnTo>
                          <a:pt x="2596" y="2637"/>
                        </a:lnTo>
                        <a:lnTo>
                          <a:pt x="2589" y="2612"/>
                        </a:lnTo>
                        <a:lnTo>
                          <a:pt x="2578" y="2588"/>
                        </a:lnTo>
                        <a:lnTo>
                          <a:pt x="2567" y="2563"/>
                        </a:lnTo>
                        <a:lnTo>
                          <a:pt x="2567" y="2563"/>
                        </a:lnTo>
                        <a:close/>
                      </a:path>
                    </a:pathLst>
                  </a:custGeom>
                  <a:solidFill>
                    <a:srgbClr val="DEDC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7" name="Freeform 10">
                    <a:extLst>
                      <a:ext uri="{FF2B5EF4-FFF2-40B4-BE49-F238E27FC236}">
                        <a16:creationId xmlns:a16="http://schemas.microsoft.com/office/drawing/2014/main" id="{B859CB80-CF8A-940C-F8FC-3AB11DDBC87D}"/>
                      </a:ext>
                    </a:extLst>
                  </p:cNvPr>
                  <p:cNvSpPr>
                    <a:spLocks noEditPoints="1"/>
                  </p:cNvSpPr>
                  <p:nvPr/>
                </p:nvSpPr>
                <p:spPr bwMode="auto">
                  <a:xfrm>
                    <a:off x="2987" y="0"/>
                    <a:ext cx="1720" cy="997"/>
                  </a:xfrm>
                  <a:custGeom>
                    <a:avLst/>
                    <a:gdLst>
                      <a:gd name="T0" fmla="*/ 1393 w 1720"/>
                      <a:gd name="T1" fmla="*/ 891 h 997"/>
                      <a:gd name="T2" fmla="*/ 1249 w 1720"/>
                      <a:gd name="T3" fmla="*/ 944 h 997"/>
                      <a:gd name="T4" fmla="*/ 1094 w 1720"/>
                      <a:gd name="T5" fmla="*/ 979 h 997"/>
                      <a:gd name="T6" fmla="*/ 932 w 1720"/>
                      <a:gd name="T7" fmla="*/ 996 h 997"/>
                      <a:gd name="T8" fmla="*/ 765 w 1720"/>
                      <a:gd name="T9" fmla="*/ 994 h 997"/>
                      <a:gd name="T10" fmla="*/ 605 w 1720"/>
                      <a:gd name="T11" fmla="*/ 974 h 997"/>
                      <a:gd name="T12" fmla="*/ 450 w 1720"/>
                      <a:gd name="T13" fmla="*/ 935 h 997"/>
                      <a:gd name="T14" fmla="*/ 309 w 1720"/>
                      <a:gd name="T15" fmla="*/ 880 h 997"/>
                      <a:gd name="T16" fmla="*/ 214 w 1720"/>
                      <a:gd name="T17" fmla="*/ 826 h 997"/>
                      <a:gd name="T18" fmla="*/ 114 w 1720"/>
                      <a:gd name="T19" fmla="*/ 745 h 997"/>
                      <a:gd name="T20" fmla="*/ 44 w 1720"/>
                      <a:gd name="T21" fmla="*/ 656 h 997"/>
                      <a:gd name="T22" fmla="*/ 8 w 1720"/>
                      <a:gd name="T23" fmla="*/ 561 h 997"/>
                      <a:gd name="T24" fmla="*/ 2 w 1720"/>
                      <a:gd name="T25" fmla="*/ 466 h 997"/>
                      <a:gd name="T26" fmla="*/ 28 w 1720"/>
                      <a:gd name="T27" fmla="*/ 371 h 997"/>
                      <a:gd name="T28" fmla="*/ 86 w 1720"/>
                      <a:gd name="T29" fmla="*/ 281 h 997"/>
                      <a:gd name="T30" fmla="*/ 174 w 1720"/>
                      <a:gd name="T31" fmla="*/ 197 h 997"/>
                      <a:gd name="T32" fmla="*/ 261 w 1720"/>
                      <a:gd name="T33" fmla="*/ 141 h 997"/>
                      <a:gd name="T34" fmla="*/ 397 w 1720"/>
                      <a:gd name="T35" fmla="*/ 77 h 997"/>
                      <a:gd name="T36" fmla="*/ 548 w 1720"/>
                      <a:gd name="T37" fmla="*/ 33 h 997"/>
                      <a:gd name="T38" fmla="*/ 709 w 1720"/>
                      <a:gd name="T39" fmla="*/ 7 h 997"/>
                      <a:gd name="T40" fmla="*/ 873 w 1720"/>
                      <a:gd name="T41" fmla="*/ 0 h 997"/>
                      <a:gd name="T42" fmla="*/ 1037 w 1720"/>
                      <a:gd name="T43" fmla="*/ 11 h 997"/>
                      <a:gd name="T44" fmla="*/ 1196 w 1720"/>
                      <a:gd name="T45" fmla="*/ 40 h 997"/>
                      <a:gd name="T46" fmla="*/ 1344 w 1720"/>
                      <a:gd name="T47" fmla="*/ 88 h 997"/>
                      <a:gd name="T48" fmla="*/ 1477 w 1720"/>
                      <a:gd name="T49" fmla="*/ 152 h 997"/>
                      <a:gd name="T50" fmla="*/ 1561 w 1720"/>
                      <a:gd name="T51" fmla="*/ 210 h 997"/>
                      <a:gd name="T52" fmla="*/ 1645 w 1720"/>
                      <a:gd name="T53" fmla="*/ 296 h 997"/>
                      <a:gd name="T54" fmla="*/ 1698 w 1720"/>
                      <a:gd name="T55" fmla="*/ 389 h 997"/>
                      <a:gd name="T56" fmla="*/ 1720 w 1720"/>
                      <a:gd name="T57" fmla="*/ 484 h 997"/>
                      <a:gd name="T58" fmla="*/ 1709 w 1720"/>
                      <a:gd name="T59" fmla="*/ 579 h 997"/>
                      <a:gd name="T60" fmla="*/ 1669 w 1720"/>
                      <a:gd name="T61" fmla="*/ 672 h 997"/>
                      <a:gd name="T62" fmla="*/ 1596 w 1720"/>
                      <a:gd name="T63" fmla="*/ 760 h 997"/>
                      <a:gd name="T64" fmla="*/ 1490 w 1720"/>
                      <a:gd name="T65" fmla="*/ 838 h 997"/>
                      <a:gd name="T66" fmla="*/ 1393 w 1720"/>
                      <a:gd name="T67" fmla="*/ 817 h 997"/>
                      <a:gd name="T68" fmla="*/ 1492 w 1720"/>
                      <a:gd name="T69" fmla="*/ 749 h 997"/>
                      <a:gd name="T70" fmla="*/ 1563 w 1720"/>
                      <a:gd name="T71" fmla="*/ 672 h 997"/>
                      <a:gd name="T72" fmla="*/ 1607 w 1720"/>
                      <a:gd name="T73" fmla="*/ 590 h 997"/>
                      <a:gd name="T74" fmla="*/ 1623 w 1720"/>
                      <a:gd name="T75" fmla="*/ 506 h 997"/>
                      <a:gd name="T76" fmla="*/ 1613 w 1720"/>
                      <a:gd name="T77" fmla="*/ 422 h 997"/>
                      <a:gd name="T78" fmla="*/ 1572 w 1720"/>
                      <a:gd name="T79" fmla="*/ 340 h 997"/>
                      <a:gd name="T80" fmla="*/ 1505 w 1720"/>
                      <a:gd name="T81" fmla="*/ 261 h 997"/>
                      <a:gd name="T82" fmla="*/ 1408 w 1720"/>
                      <a:gd name="T83" fmla="*/ 192 h 997"/>
                      <a:gd name="T84" fmla="*/ 1320 w 1720"/>
                      <a:gd name="T85" fmla="*/ 146 h 997"/>
                      <a:gd name="T86" fmla="*/ 1193 w 1720"/>
                      <a:gd name="T87" fmla="*/ 100 h 997"/>
                      <a:gd name="T88" fmla="*/ 944 w 1720"/>
                      <a:gd name="T89" fmla="*/ 58 h 997"/>
                      <a:gd name="T90" fmla="*/ 654 w 1720"/>
                      <a:gd name="T91" fmla="*/ 73 h 997"/>
                      <a:gd name="T92" fmla="*/ 482 w 1720"/>
                      <a:gd name="T93" fmla="*/ 113 h 997"/>
                      <a:gd name="T94" fmla="*/ 356 w 1720"/>
                      <a:gd name="T95" fmla="*/ 164 h 997"/>
                      <a:gd name="T96" fmla="*/ 276 w 1720"/>
                      <a:gd name="T97" fmla="*/ 214 h 997"/>
                      <a:gd name="T98" fmla="*/ 190 w 1720"/>
                      <a:gd name="T99" fmla="*/ 287 h 997"/>
                      <a:gd name="T100" fmla="*/ 132 w 1720"/>
                      <a:gd name="T101" fmla="*/ 365 h 997"/>
                      <a:gd name="T102" fmla="*/ 101 w 1720"/>
                      <a:gd name="T103" fmla="*/ 449 h 997"/>
                      <a:gd name="T104" fmla="*/ 99 w 1720"/>
                      <a:gd name="T105" fmla="*/ 533 h 997"/>
                      <a:gd name="T106" fmla="*/ 126 w 1720"/>
                      <a:gd name="T107" fmla="*/ 617 h 997"/>
                      <a:gd name="T108" fmla="*/ 179 w 1720"/>
                      <a:gd name="T109" fmla="*/ 698 h 997"/>
                      <a:gd name="T110" fmla="*/ 261 w 1720"/>
                      <a:gd name="T111" fmla="*/ 773 h 997"/>
                      <a:gd name="T112" fmla="*/ 342 w 1720"/>
                      <a:gd name="T113" fmla="*/ 822 h 997"/>
                      <a:gd name="T114" fmla="*/ 464 w 1720"/>
                      <a:gd name="T115" fmla="*/ 875 h 997"/>
                      <a:gd name="T116" fmla="*/ 632 w 1720"/>
                      <a:gd name="T117" fmla="*/ 921 h 997"/>
                      <a:gd name="T118" fmla="*/ 922 w 1720"/>
                      <a:gd name="T119" fmla="*/ 939 h 997"/>
                      <a:gd name="T120" fmla="*/ 1173 w 1720"/>
                      <a:gd name="T121" fmla="*/ 902 h 997"/>
                      <a:gd name="T122" fmla="*/ 1304 w 1720"/>
                      <a:gd name="T123" fmla="*/ 860 h 997"/>
                      <a:gd name="T124" fmla="*/ 1393 w 1720"/>
                      <a:gd name="T125" fmla="*/ 817 h 9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20" h="997">
                        <a:moveTo>
                          <a:pt x="1459" y="857"/>
                        </a:moveTo>
                        <a:lnTo>
                          <a:pt x="1459" y="857"/>
                        </a:lnTo>
                        <a:lnTo>
                          <a:pt x="1428" y="875"/>
                        </a:lnTo>
                        <a:lnTo>
                          <a:pt x="1393" y="891"/>
                        </a:lnTo>
                        <a:lnTo>
                          <a:pt x="1359" y="906"/>
                        </a:lnTo>
                        <a:lnTo>
                          <a:pt x="1324" y="919"/>
                        </a:lnTo>
                        <a:lnTo>
                          <a:pt x="1288" y="932"/>
                        </a:lnTo>
                        <a:lnTo>
                          <a:pt x="1249" y="944"/>
                        </a:lnTo>
                        <a:lnTo>
                          <a:pt x="1211" y="955"/>
                        </a:lnTo>
                        <a:lnTo>
                          <a:pt x="1173" y="964"/>
                        </a:lnTo>
                        <a:lnTo>
                          <a:pt x="1134" y="972"/>
                        </a:lnTo>
                        <a:lnTo>
                          <a:pt x="1094" y="979"/>
                        </a:lnTo>
                        <a:lnTo>
                          <a:pt x="1054" y="985"/>
                        </a:lnTo>
                        <a:lnTo>
                          <a:pt x="1014" y="990"/>
                        </a:lnTo>
                        <a:lnTo>
                          <a:pt x="972" y="994"/>
                        </a:lnTo>
                        <a:lnTo>
                          <a:pt x="932" y="996"/>
                        </a:lnTo>
                        <a:lnTo>
                          <a:pt x="890" y="997"/>
                        </a:lnTo>
                        <a:lnTo>
                          <a:pt x="848" y="997"/>
                        </a:lnTo>
                        <a:lnTo>
                          <a:pt x="807" y="996"/>
                        </a:lnTo>
                        <a:lnTo>
                          <a:pt x="765" y="994"/>
                        </a:lnTo>
                        <a:lnTo>
                          <a:pt x="725" y="990"/>
                        </a:lnTo>
                        <a:lnTo>
                          <a:pt x="685" y="986"/>
                        </a:lnTo>
                        <a:lnTo>
                          <a:pt x="643" y="981"/>
                        </a:lnTo>
                        <a:lnTo>
                          <a:pt x="605" y="974"/>
                        </a:lnTo>
                        <a:lnTo>
                          <a:pt x="565" y="966"/>
                        </a:lnTo>
                        <a:lnTo>
                          <a:pt x="526" y="957"/>
                        </a:lnTo>
                        <a:lnTo>
                          <a:pt x="488" y="948"/>
                        </a:lnTo>
                        <a:lnTo>
                          <a:pt x="450" y="935"/>
                        </a:lnTo>
                        <a:lnTo>
                          <a:pt x="413" y="924"/>
                        </a:lnTo>
                        <a:lnTo>
                          <a:pt x="376" y="910"/>
                        </a:lnTo>
                        <a:lnTo>
                          <a:pt x="342" y="895"/>
                        </a:lnTo>
                        <a:lnTo>
                          <a:pt x="309" y="880"/>
                        </a:lnTo>
                        <a:lnTo>
                          <a:pt x="276" y="862"/>
                        </a:lnTo>
                        <a:lnTo>
                          <a:pt x="243" y="846"/>
                        </a:lnTo>
                        <a:lnTo>
                          <a:pt x="243" y="846"/>
                        </a:lnTo>
                        <a:lnTo>
                          <a:pt x="214" y="826"/>
                        </a:lnTo>
                        <a:lnTo>
                          <a:pt x="185" y="806"/>
                        </a:lnTo>
                        <a:lnTo>
                          <a:pt x="159" y="785"/>
                        </a:lnTo>
                        <a:lnTo>
                          <a:pt x="135" y="765"/>
                        </a:lnTo>
                        <a:lnTo>
                          <a:pt x="114" y="745"/>
                        </a:lnTo>
                        <a:lnTo>
                          <a:pt x="93" y="723"/>
                        </a:lnTo>
                        <a:lnTo>
                          <a:pt x="75" y="701"/>
                        </a:lnTo>
                        <a:lnTo>
                          <a:pt x="59" y="678"/>
                        </a:lnTo>
                        <a:lnTo>
                          <a:pt x="44" y="656"/>
                        </a:lnTo>
                        <a:lnTo>
                          <a:pt x="33" y="632"/>
                        </a:lnTo>
                        <a:lnTo>
                          <a:pt x="22" y="608"/>
                        </a:lnTo>
                        <a:lnTo>
                          <a:pt x="13" y="585"/>
                        </a:lnTo>
                        <a:lnTo>
                          <a:pt x="8" y="561"/>
                        </a:lnTo>
                        <a:lnTo>
                          <a:pt x="4" y="537"/>
                        </a:lnTo>
                        <a:lnTo>
                          <a:pt x="0" y="513"/>
                        </a:lnTo>
                        <a:lnTo>
                          <a:pt x="0" y="490"/>
                        </a:lnTo>
                        <a:lnTo>
                          <a:pt x="2" y="466"/>
                        </a:lnTo>
                        <a:lnTo>
                          <a:pt x="6" y="442"/>
                        </a:lnTo>
                        <a:lnTo>
                          <a:pt x="11" y="418"/>
                        </a:lnTo>
                        <a:lnTo>
                          <a:pt x="19" y="395"/>
                        </a:lnTo>
                        <a:lnTo>
                          <a:pt x="28" y="371"/>
                        </a:lnTo>
                        <a:lnTo>
                          <a:pt x="39" y="349"/>
                        </a:lnTo>
                        <a:lnTo>
                          <a:pt x="53" y="325"/>
                        </a:lnTo>
                        <a:lnTo>
                          <a:pt x="68" y="303"/>
                        </a:lnTo>
                        <a:lnTo>
                          <a:pt x="86" y="281"/>
                        </a:lnTo>
                        <a:lnTo>
                          <a:pt x="104" y="259"/>
                        </a:lnTo>
                        <a:lnTo>
                          <a:pt x="126" y="237"/>
                        </a:lnTo>
                        <a:lnTo>
                          <a:pt x="148" y="217"/>
                        </a:lnTo>
                        <a:lnTo>
                          <a:pt x="174" y="197"/>
                        </a:lnTo>
                        <a:lnTo>
                          <a:pt x="201" y="177"/>
                        </a:lnTo>
                        <a:lnTo>
                          <a:pt x="230" y="159"/>
                        </a:lnTo>
                        <a:lnTo>
                          <a:pt x="261" y="141"/>
                        </a:lnTo>
                        <a:lnTo>
                          <a:pt x="261" y="141"/>
                        </a:lnTo>
                        <a:lnTo>
                          <a:pt x="294" y="122"/>
                        </a:lnTo>
                        <a:lnTo>
                          <a:pt x="327" y="106"/>
                        </a:lnTo>
                        <a:lnTo>
                          <a:pt x="362" y="91"/>
                        </a:lnTo>
                        <a:lnTo>
                          <a:pt x="397" y="77"/>
                        </a:lnTo>
                        <a:lnTo>
                          <a:pt x="435" y="64"/>
                        </a:lnTo>
                        <a:lnTo>
                          <a:pt x="471" y="53"/>
                        </a:lnTo>
                        <a:lnTo>
                          <a:pt x="510" y="42"/>
                        </a:lnTo>
                        <a:lnTo>
                          <a:pt x="548" y="33"/>
                        </a:lnTo>
                        <a:lnTo>
                          <a:pt x="588" y="26"/>
                        </a:lnTo>
                        <a:lnTo>
                          <a:pt x="627" y="18"/>
                        </a:lnTo>
                        <a:lnTo>
                          <a:pt x="667" y="13"/>
                        </a:lnTo>
                        <a:lnTo>
                          <a:pt x="709" y="7"/>
                        </a:lnTo>
                        <a:lnTo>
                          <a:pt x="749" y="4"/>
                        </a:lnTo>
                        <a:lnTo>
                          <a:pt x="791" y="2"/>
                        </a:lnTo>
                        <a:lnTo>
                          <a:pt x="831" y="0"/>
                        </a:lnTo>
                        <a:lnTo>
                          <a:pt x="873" y="0"/>
                        </a:lnTo>
                        <a:lnTo>
                          <a:pt x="913" y="2"/>
                        </a:lnTo>
                        <a:lnTo>
                          <a:pt x="955" y="4"/>
                        </a:lnTo>
                        <a:lnTo>
                          <a:pt x="995" y="7"/>
                        </a:lnTo>
                        <a:lnTo>
                          <a:pt x="1037" y="11"/>
                        </a:lnTo>
                        <a:lnTo>
                          <a:pt x="1078" y="16"/>
                        </a:lnTo>
                        <a:lnTo>
                          <a:pt x="1118" y="24"/>
                        </a:lnTo>
                        <a:lnTo>
                          <a:pt x="1156" y="31"/>
                        </a:lnTo>
                        <a:lnTo>
                          <a:pt x="1196" y="40"/>
                        </a:lnTo>
                        <a:lnTo>
                          <a:pt x="1235" y="49"/>
                        </a:lnTo>
                        <a:lnTo>
                          <a:pt x="1271" y="62"/>
                        </a:lnTo>
                        <a:lnTo>
                          <a:pt x="1308" y="73"/>
                        </a:lnTo>
                        <a:lnTo>
                          <a:pt x="1344" y="88"/>
                        </a:lnTo>
                        <a:lnTo>
                          <a:pt x="1379" y="102"/>
                        </a:lnTo>
                        <a:lnTo>
                          <a:pt x="1414" y="117"/>
                        </a:lnTo>
                        <a:lnTo>
                          <a:pt x="1446" y="135"/>
                        </a:lnTo>
                        <a:lnTo>
                          <a:pt x="1477" y="152"/>
                        </a:lnTo>
                        <a:lnTo>
                          <a:pt x="1477" y="152"/>
                        </a:lnTo>
                        <a:lnTo>
                          <a:pt x="1507" y="172"/>
                        </a:lnTo>
                        <a:lnTo>
                          <a:pt x="1536" y="190"/>
                        </a:lnTo>
                        <a:lnTo>
                          <a:pt x="1561" y="210"/>
                        </a:lnTo>
                        <a:lnTo>
                          <a:pt x="1585" y="232"/>
                        </a:lnTo>
                        <a:lnTo>
                          <a:pt x="1607" y="252"/>
                        </a:lnTo>
                        <a:lnTo>
                          <a:pt x="1627" y="274"/>
                        </a:lnTo>
                        <a:lnTo>
                          <a:pt x="1645" y="296"/>
                        </a:lnTo>
                        <a:lnTo>
                          <a:pt x="1662" y="320"/>
                        </a:lnTo>
                        <a:lnTo>
                          <a:pt x="1676" y="342"/>
                        </a:lnTo>
                        <a:lnTo>
                          <a:pt x="1689" y="365"/>
                        </a:lnTo>
                        <a:lnTo>
                          <a:pt x="1698" y="389"/>
                        </a:lnTo>
                        <a:lnTo>
                          <a:pt x="1707" y="413"/>
                        </a:lnTo>
                        <a:lnTo>
                          <a:pt x="1713" y="437"/>
                        </a:lnTo>
                        <a:lnTo>
                          <a:pt x="1718" y="460"/>
                        </a:lnTo>
                        <a:lnTo>
                          <a:pt x="1720" y="484"/>
                        </a:lnTo>
                        <a:lnTo>
                          <a:pt x="1720" y="508"/>
                        </a:lnTo>
                        <a:lnTo>
                          <a:pt x="1718" y="532"/>
                        </a:lnTo>
                        <a:lnTo>
                          <a:pt x="1715" y="555"/>
                        </a:lnTo>
                        <a:lnTo>
                          <a:pt x="1709" y="579"/>
                        </a:lnTo>
                        <a:lnTo>
                          <a:pt x="1702" y="603"/>
                        </a:lnTo>
                        <a:lnTo>
                          <a:pt x="1693" y="627"/>
                        </a:lnTo>
                        <a:lnTo>
                          <a:pt x="1682" y="648"/>
                        </a:lnTo>
                        <a:lnTo>
                          <a:pt x="1669" y="672"/>
                        </a:lnTo>
                        <a:lnTo>
                          <a:pt x="1653" y="694"/>
                        </a:lnTo>
                        <a:lnTo>
                          <a:pt x="1636" y="716"/>
                        </a:lnTo>
                        <a:lnTo>
                          <a:pt x="1616" y="738"/>
                        </a:lnTo>
                        <a:lnTo>
                          <a:pt x="1596" y="760"/>
                        </a:lnTo>
                        <a:lnTo>
                          <a:pt x="1572" y="780"/>
                        </a:lnTo>
                        <a:lnTo>
                          <a:pt x="1547" y="800"/>
                        </a:lnTo>
                        <a:lnTo>
                          <a:pt x="1519" y="820"/>
                        </a:lnTo>
                        <a:lnTo>
                          <a:pt x="1490" y="838"/>
                        </a:lnTo>
                        <a:lnTo>
                          <a:pt x="1459" y="857"/>
                        </a:lnTo>
                        <a:lnTo>
                          <a:pt x="1459" y="857"/>
                        </a:lnTo>
                        <a:close/>
                        <a:moveTo>
                          <a:pt x="1393" y="817"/>
                        </a:moveTo>
                        <a:lnTo>
                          <a:pt x="1393" y="817"/>
                        </a:lnTo>
                        <a:lnTo>
                          <a:pt x="1421" y="800"/>
                        </a:lnTo>
                        <a:lnTo>
                          <a:pt x="1446" y="784"/>
                        </a:lnTo>
                        <a:lnTo>
                          <a:pt x="1470" y="767"/>
                        </a:lnTo>
                        <a:lnTo>
                          <a:pt x="1492" y="749"/>
                        </a:lnTo>
                        <a:lnTo>
                          <a:pt x="1512" y="731"/>
                        </a:lnTo>
                        <a:lnTo>
                          <a:pt x="1532" y="711"/>
                        </a:lnTo>
                        <a:lnTo>
                          <a:pt x="1549" y="692"/>
                        </a:lnTo>
                        <a:lnTo>
                          <a:pt x="1563" y="672"/>
                        </a:lnTo>
                        <a:lnTo>
                          <a:pt x="1578" y="652"/>
                        </a:lnTo>
                        <a:lnTo>
                          <a:pt x="1589" y="632"/>
                        </a:lnTo>
                        <a:lnTo>
                          <a:pt x="1600" y="612"/>
                        </a:lnTo>
                        <a:lnTo>
                          <a:pt x="1607" y="590"/>
                        </a:lnTo>
                        <a:lnTo>
                          <a:pt x="1614" y="570"/>
                        </a:lnTo>
                        <a:lnTo>
                          <a:pt x="1620" y="548"/>
                        </a:lnTo>
                        <a:lnTo>
                          <a:pt x="1622" y="528"/>
                        </a:lnTo>
                        <a:lnTo>
                          <a:pt x="1623" y="506"/>
                        </a:lnTo>
                        <a:lnTo>
                          <a:pt x="1623" y="486"/>
                        </a:lnTo>
                        <a:lnTo>
                          <a:pt x="1622" y="464"/>
                        </a:lnTo>
                        <a:lnTo>
                          <a:pt x="1618" y="442"/>
                        </a:lnTo>
                        <a:lnTo>
                          <a:pt x="1613" y="422"/>
                        </a:lnTo>
                        <a:lnTo>
                          <a:pt x="1605" y="400"/>
                        </a:lnTo>
                        <a:lnTo>
                          <a:pt x="1596" y="380"/>
                        </a:lnTo>
                        <a:lnTo>
                          <a:pt x="1585" y="360"/>
                        </a:lnTo>
                        <a:lnTo>
                          <a:pt x="1572" y="340"/>
                        </a:lnTo>
                        <a:lnTo>
                          <a:pt x="1558" y="320"/>
                        </a:lnTo>
                        <a:lnTo>
                          <a:pt x="1541" y="300"/>
                        </a:lnTo>
                        <a:lnTo>
                          <a:pt x="1523" y="281"/>
                        </a:lnTo>
                        <a:lnTo>
                          <a:pt x="1505" y="261"/>
                        </a:lnTo>
                        <a:lnTo>
                          <a:pt x="1483" y="243"/>
                        </a:lnTo>
                        <a:lnTo>
                          <a:pt x="1459" y="225"/>
                        </a:lnTo>
                        <a:lnTo>
                          <a:pt x="1435" y="208"/>
                        </a:lnTo>
                        <a:lnTo>
                          <a:pt x="1408" y="192"/>
                        </a:lnTo>
                        <a:lnTo>
                          <a:pt x="1408" y="192"/>
                        </a:lnTo>
                        <a:lnTo>
                          <a:pt x="1381" y="175"/>
                        </a:lnTo>
                        <a:lnTo>
                          <a:pt x="1351" y="161"/>
                        </a:lnTo>
                        <a:lnTo>
                          <a:pt x="1320" y="146"/>
                        </a:lnTo>
                        <a:lnTo>
                          <a:pt x="1289" y="133"/>
                        </a:lnTo>
                        <a:lnTo>
                          <a:pt x="1258" y="121"/>
                        </a:lnTo>
                        <a:lnTo>
                          <a:pt x="1225" y="110"/>
                        </a:lnTo>
                        <a:lnTo>
                          <a:pt x="1193" y="100"/>
                        </a:lnTo>
                        <a:lnTo>
                          <a:pt x="1158" y="91"/>
                        </a:lnTo>
                        <a:lnTo>
                          <a:pt x="1089" y="77"/>
                        </a:lnTo>
                        <a:lnTo>
                          <a:pt x="1017" y="66"/>
                        </a:lnTo>
                        <a:lnTo>
                          <a:pt x="944" y="58"/>
                        </a:lnTo>
                        <a:lnTo>
                          <a:pt x="871" y="57"/>
                        </a:lnTo>
                        <a:lnTo>
                          <a:pt x="798" y="58"/>
                        </a:lnTo>
                        <a:lnTo>
                          <a:pt x="725" y="62"/>
                        </a:lnTo>
                        <a:lnTo>
                          <a:pt x="654" y="73"/>
                        </a:lnTo>
                        <a:lnTo>
                          <a:pt x="583" y="86"/>
                        </a:lnTo>
                        <a:lnTo>
                          <a:pt x="548" y="93"/>
                        </a:lnTo>
                        <a:lnTo>
                          <a:pt x="515" y="104"/>
                        </a:lnTo>
                        <a:lnTo>
                          <a:pt x="482" y="113"/>
                        </a:lnTo>
                        <a:lnTo>
                          <a:pt x="450" y="124"/>
                        </a:lnTo>
                        <a:lnTo>
                          <a:pt x="418" y="137"/>
                        </a:lnTo>
                        <a:lnTo>
                          <a:pt x="387" y="150"/>
                        </a:lnTo>
                        <a:lnTo>
                          <a:pt x="356" y="164"/>
                        </a:lnTo>
                        <a:lnTo>
                          <a:pt x="329" y="181"/>
                        </a:lnTo>
                        <a:lnTo>
                          <a:pt x="329" y="181"/>
                        </a:lnTo>
                        <a:lnTo>
                          <a:pt x="302" y="197"/>
                        </a:lnTo>
                        <a:lnTo>
                          <a:pt x="276" y="214"/>
                        </a:lnTo>
                        <a:lnTo>
                          <a:pt x="251" y="230"/>
                        </a:lnTo>
                        <a:lnTo>
                          <a:pt x="229" y="248"/>
                        </a:lnTo>
                        <a:lnTo>
                          <a:pt x="209" y="267"/>
                        </a:lnTo>
                        <a:lnTo>
                          <a:pt x="190" y="287"/>
                        </a:lnTo>
                        <a:lnTo>
                          <a:pt x="172" y="305"/>
                        </a:lnTo>
                        <a:lnTo>
                          <a:pt x="157" y="325"/>
                        </a:lnTo>
                        <a:lnTo>
                          <a:pt x="143" y="345"/>
                        </a:lnTo>
                        <a:lnTo>
                          <a:pt x="132" y="365"/>
                        </a:lnTo>
                        <a:lnTo>
                          <a:pt x="121" y="385"/>
                        </a:lnTo>
                        <a:lnTo>
                          <a:pt x="114" y="407"/>
                        </a:lnTo>
                        <a:lnTo>
                          <a:pt x="106" y="427"/>
                        </a:lnTo>
                        <a:lnTo>
                          <a:pt x="101" y="449"/>
                        </a:lnTo>
                        <a:lnTo>
                          <a:pt x="99" y="469"/>
                        </a:lnTo>
                        <a:lnTo>
                          <a:pt x="97" y="491"/>
                        </a:lnTo>
                        <a:lnTo>
                          <a:pt x="97" y="511"/>
                        </a:lnTo>
                        <a:lnTo>
                          <a:pt x="99" y="533"/>
                        </a:lnTo>
                        <a:lnTo>
                          <a:pt x="103" y="555"/>
                        </a:lnTo>
                        <a:lnTo>
                          <a:pt x="110" y="575"/>
                        </a:lnTo>
                        <a:lnTo>
                          <a:pt x="117" y="597"/>
                        </a:lnTo>
                        <a:lnTo>
                          <a:pt x="126" y="617"/>
                        </a:lnTo>
                        <a:lnTo>
                          <a:pt x="135" y="637"/>
                        </a:lnTo>
                        <a:lnTo>
                          <a:pt x="148" y="658"/>
                        </a:lnTo>
                        <a:lnTo>
                          <a:pt x="163" y="678"/>
                        </a:lnTo>
                        <a:lnTo>
                          <a:pt x="179" y="698"/>
                        </a:lnTo>
                        <a:lnTo>
                          <a:pt x="198" y="716"/>
                        </a:lnTo>
                        <a:lnTo>
                          <a:pt x="218" y="736"/>
                        </a:lnTo>
                        <a:lnTo>
                          <a:pt x="238" y="754"/>
                        </a:lnTo>
                        <a:lnTo>
                          <a:pt x="261" y="773"/>
                        </a:lnTo>
                        <a:lnTo>
                          <a:pt x="287" y="789"/>
                        </a:lnTo>
                        <a:lnTo>
                          <a:pt x="313" y="806"/>
                        </a:lnTo>
                        <a:lnTo>
                          <a:pt x="313" y="806"/>
                        </a:lnTo>
                        <a:lnTo>
                          <a:pt x="342" y="822"/>
                        </a:lnTo>
                        <a:lnTo>
                          <a:pt x="371" y="837"/>
                        </a:lnTo>
                        <a:lnTo>
                          <a:pt x="400" y="851"/>
                        </a:lnTo>
                        <a:lnTo>
                          <a:pt x="431" y="864"/>
                        </a:lnTo>
                        <a:lnTo>
                          <a:pt x="464" y="875"/>
                        </a:lnTo>
                        <a:lnTo>
                          <a:pt x="495" y="886"/>
                        </a:lnTo>
                        <a:lnTo>
                          <a:pt x="530" y="897"/>
                        </a:lnTo>
                        <a:lnTo>
                          <a:pt x="563" y="906"/>
                        </a:lnTo>
                        <a:lnTo>
                          <a:pt x="632" y="921"/>
                        </a:lnTo>
                        <a:lnTo>
                          <a:pt x="703" y="932"/>
                        </a:lnTo>
                        <a:lnTo>
                          <a:pt x="776" y="939"/>
                        </a:lnTo>
                        <a:lnTo>
                          <a:pt x="849" y="941"/>
                        </a:lnTo>
                        <a:lnTo>
                          <a:pt x="922" y="939"/>
                        </a:lnTo>
                        <a:lnTo>
                          <a:pt x="995" y="935"/>
                        </a:lnTo>
                        <a:lnTo>
                          <a:pt x="1067" y="924"/>
                        </a:lnTo>
                        <a:lnTo>
                          <a:pt x="1138" y="911"/>
                        </a:lnTo>
                        <a:lnTo>
                          <a:pt x="1173" y="902"/>
                        </a:lnTo>
                        <a:lnTo>
                          <a:pt x="1205" y="893"/>
                        </a:lnTo>
                        <a:lnTo>
                          <a:pt x="1238" y="884"/>
                        </a:lnTo>
                        <a:lnTo>
                          <a:pt x="1271" y="873"/>
                        </a:lnTo>
                        <a:lnTo>
                          <a:pt x="1304" y="860"/>
                        </a:lnTo>
                        <a:lnTo>
                          <a:pt x="1333" y="848"/>
                        </a:lnTo>
                        <a:lnTo>
                          <a:pt x="1364" y="833"/>
                        </a:lnTo>
                        <a:lnTo>
                          <a:pt x="1393" y="817"/>
                        </a:lnTo>
                        <a:lnTo>
                          <a:pt x="1393" y="817"/>
                        </a:lnTo>
                        <a:close/>
                      </a:path>
                    </a:pathLst>
                  </a:custGeom>
                  <a:solidFill>
                    <a:srgbClr val="F1F1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8" name="Freeform 11">
                    <a:extLst>
                      <a:ext uri="{FF2B5EF4-FFF2-40B4-BE49-F238E27FC236}">
                        <a16:creationId xmlns:a16="http://schemas.microsoft.com/office/drawing/2014/main" id="{156A4A86-BB8B-A40E-5304-46DF41C069FD}"/>
                      </a:ext>
                    </a:extLst>
                  </p:cNvPr>
                  <p:cNvSpPr>
                    <a:spLocks/>
                  </p:cNvSpPr>
                  <p:nvPr/>
                </p:nvSpPr>
                <p:spPr bwMode="auto">
                  <a:xfrm>
                    <a:off x="3442" y="1288"/>
                    <a:ext cx="361" cy="425"/>
                  </a:xfrm>
                  <a:custGeom>
                    <a:avLst/>
                    <a:gdLst>
                      <a:gd name="T0" fmla="*/ 172 w 361"/>
                      <a:gd name="T1" fmla="*/ 2 h 425"/>
                      <a:gd name="T2" fmla="*/ 135 w 361"/>
                      <a:gd name="T3" fmla="*/ 2 h 425"/>
                      <a:gd name="T4" fmla="*/ 102 w 361"/>
                      <a:gd name="T5" fmla="*/ 13 h 425"/>
                      <a:gd name="T6" fmla="*/ 73 w 361"/>
                      <a:gd name="T7" fmla="*/ 29 h 425"/>
                      <a:gd name="T8" fmla="*/ 47 w 361"/>
                      <a:gd name="T9" fmla="*/ 53 h 425"/>
                      <a:gd name="T10" fmla="*/ 26 w 361"/>
                      <a:gd name="T11" fmla="*/ 84 h 425"/>
                      <a:gd name="T12" fmla="*/ 11 w 361"/>
                      <a:gd name="T13" fmla="*/ 119 h 425"/>
                      <a:gd name="T14" fmla="*/ 2 w 361"/>
                      <a:gd name="T15" fmla="*/ 157 h 425"/>
                      <a:gd name="T16" fmla="*/ 0 w 361"/>
                      <a:gd name="T17" fmla="*/ 199 h 425"/>
                      <a:gd name="T18" fmla="*/ 2 w 361"/>
                      <a:gd name="T19" fmla="*/ 221 h 425"/>
                      <a:gd name="T20" fmla="*/ 11 w 361"/>
                      <a:gd name="T21" fmla="*/ 263 h 425"/>
                      <a:gd name="T22" fmla="*/ 26 w 361"/>
                      <a:gd name="T23" fmla="*/ 303 h 425"/>
                      <a:gd name="T24" fmla="*/ 47 w 361"/>
                      <a:gd name="T25" fmla="*/ 338 h 425"/>
                      <a:gd name="T26" fmla="*/ 73 w 361"/>
                      <a:gd name="T27" fmla="*/ 367 h 425"/>
                      <a:gd name="T28" fmla="*/ 102 w 361"/>
                      <a:gd name="T29" fmla="*/ 393 h 425"/>
                      <a:gd name="T30" fmla="*/ 135 w 361"/>
                      <a:gd name="T31" fmla="*/ 411 h 425"/>
                      <a:gd name="T32" fmla="*/ 170 w 361"/>
                      <a:gd name="T33" fmla="*/ 422 h 425"/>
                      <a:gd name="T34" fmla="*/ 190 w 361"/>
                      <a:gd name="T35" fmla="*/ 425 h 425"/>
                      <a:gd name="T36" fmla="*/ 225 w 361"/>
                      <a:gd name="T37" fmla="*/ 424 h 425"/>
                      <a:gd name="T38" fmla="*/ 259 w 361"/>
                      <a:gd name="T39" fmla="*/ 413 h 425"/>
                      <a:gd name="T40" fmla="*/ 288 w 361"/>
                      <a:gd name="T41" fmla="*/ 396 h 425"/>
                      <a:gd name="T42" fmla="*/ 314 w 361"/>
                      <a:gd name="T43" fmla="*/ 372 h 425"/>
                      <a:gd name="T44" fmla="*/ 334 w 361"/>
                      <a:gd name="T45" fmla="*/ 341 h 425"/>
                      <a:gd name="T46" fmla="*/ 351 w 361"/>
                      <a:gd name="T47" fmla="*/ 307 h 425"/>
                      <a:gd name="T48" fmla="*/ 358 w 361"/>
                      <a:gd name="T49" fmla="*/ 268 h 425"/>
                      <a:gd name="T50" fmla="*/ 361 w 361"/>
                      <a:gd name="T51" fmla="*/ 226 h 425"/>
                      <a:gd name="T52" fmla="*/ 360 w 361"/>
                      <a:gd name="T53" fmla="*/ 204 h 425"/>
                      <a:gd name="T54" fmla="*/ 351 w 361"/>
                      <a:gd name="T55" fmla="*/ 162 h 425"/>
                      <a:gd name="T56" fmla="*/ 334 w 361"/>
                      <a:gd name="T57" fmla="*/ 124 h 425"/>
                      <a:gd name="T58" fmla="*/ 314 w 361"/>
                      <a:gd name="T59" fmla="*/ 87 h 425"/>
                      <a:gd name="T60" fmla="*/ 288 w 361"/>
                      <a:gd name="T61" fmla="*/ 58 h 425"/>
                      <a:gd name="T62" fmla="*/ 259 w 361"/>
                      <a:gd name="T63" fmla="*/ 33 h 425"/>
                      <a:gd name="T64" fmla="*/ 226 w 361"/>
                      <a:gd name="T65" fmla="*/ 14 h 425"/>
                      <a:gd name="T66" fmla="*/ 190 w 361"/>
                      <a:gd name="T67" fmla="*/ 3 h 425"/>
                      <a:gd name="T68" fmla="*/ 172 w 361"/>
                      <a:gd name="T69" fmla="*/ 2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1" h="425">
                        <a:moveTo>
                          <a:pt x="172" y="2"/>
                        </a:moveTo>
                        <a:lnTo>
                          <a:pt x="172" y="2"/>
                        </a:lnTo>
                        <a:lnTo>
                          <a:pt x="153" y="0"/>
                        </a:lnTo>
                        <a:lnTo>
                          <a:pt x="135" y="2"/>
                        </a:lnTo>
                        <a:lnTo>
                          <a:pt x="119" y="7"/>
                        </a:lnTo>
                        <a:lnTo>
                          <a:pt x="102" y="13"/>
                        </a:lnTo>
                        <a:lnTo>
                          <a:pt x="88" y="20"/>
                        </a:lnTo>
                        <a:lnTo>
                          <a:pt x="73" y="29"/>
                        </a:lnTo>
                        <a:lnTo>
                          <a:pt x="58" y="40"/>
                        </a:lnTo>
                        <a:lnTo>
                          <a:pt x="47" y="53"/>
                        </a:lnTo>
                        <a:lnTo>
                          <a:pt x="37" y="67"/>
                        </a:lnTo>
                        <a:lnTo>
                          <a:pt x="26" y="84"/>
                        </a:lnTo>
                        <a:lnTo>
                          <a:pt x="18" y="100"/>
                        </a:lnTo>
                        <a:lnTo>
                          <a:pt x="11" y="119"/>
                        </a:lnTo>
                        <a:lnTo>
                          <a:pt x="5" y="137"/>
                        </a:lnTo>
                        <a:lnTo>
                          <a:pt x="2" y="157"/>
                        </a:lnTo>
                        <a:lnTo>
                          <a:pt x="0" y="179"/>
                        </a:lnTo>
                        <a:lnTo>
                          <a:pt x="0" y="199"/>
                        </a:lnTo>
                        <a:lnTo>
                          <a:pt x="0" y="199"/>
                        </a:lnTo>
                        <a:lnTo>
                          <a:pt x="2" y="221"/>
                        </a:lnTo>
                        <a:lnTo>
                          <a:pt x="5" y="243"/>
                        </a:lnTo>
                        <a:lnTo>
                          <a:pt x="11" y="263"/>
                        </a:lnTo>
                        <a:lnTo>
                          <a:pt x="18" y="283"/>
                        </a:lnTo>
                        <a:lnTo>
                          <a:pt x="26" y="303"/>
                        </a:lnTo>
                        <a:lnTo>
                          <a:pt x="37" y="319"/>
                        </a:lnTo>
                        <a:lnTo>
                          <a:pt x="47" y="338"/>
                        </a:lnTo>
                        <a:lnTo>
                          <a:pt x="58" y="352"/>
                        </a:lnTo>
                        <a:lnTo>
                          <a:pt x="73" y="367"/>
                        </a:lnTo>
                        <a:lnTo>
                          <a:pt x="88" y="382"/>
                        </a:lnTo>
                        <a:lnTo>
                          <a:pt x="102" y="393"/>
                        </a:lnTo>
                        <a:lnTo>
                          <a:pt x="119" y="403"/>
                        </a:lnTo>
                        <a:lnTo>
                          <a:pt x="135" y="411"/>
                        </a:lnTo>
                        <a:lnTo>
                          <a:pt x="153" y="418"/>
                        </a:lnTo>
                        <a:lnTo>
                          <a:pt x="170" y="422"/>
                        </a:lnTo>
                        <a:lnTo>
                          <a:pt x="190" y="425"/>
                        </a:lnTo>
                        <a:lnTo>
                          <a:pt x="190" y="425"/>
                        </a:lnTo>
                        <a:lnTo>
                          <a:pt x="208" y="425"/>
                        </a:lnTo>
                        <a:lnTo>
                          <a:pt x="225" y="424"/>
                        </a:lnTo>
                        <a:lnTo>
                          <a:pt x="243" y="420"/>
                        </a:lnTo>
                        <a:lnTo>
                          <a:pt x="259" y="413"/>
                        </a:lnTo>
                        <a:lnTo>
                          <a:pt x="274" y="405"/>
                        </a:lnTo>
                        <a:lnTo>
                          <a:pt x="288" y="396"/>
                        </a:lnTo>
                        <a:lnTo>
                          <a:pt x="301" y="385"/>
                        </a:lnTo>
                        <a:lnTo>
                          <a:pt x="314" y="372"/>
                        </a:lnTo>
                        <a:lnTo>
                          <a:pt x="325" y="358"/>
                        </a:lnTo>
                        <a:lnTo>
                          <a:pt x="334" y="341"/>
                        </a:lnTo>
                        <a:lnTo>
                          <a:pt x="343" y="325"/>
                        </a:lnTo>
                        <a:lnTo>
                          <a:pt x="351" y="307"/>
                        </a:lnTo>
                        <a:lnTo>
                          <a:pt x="356" y="288"/>
                        </a:lnTo>
                        <a:lnTo>
                          <a:pt x="358" y="268"/>
                        </a:lnTo>
                        <a:lnTo>
                          <a:pt x="361" y="248"/>
                        </a:lnTo>
                        <a:lnTo>
                          <a:pt x="361" y="226"/>
                        </a:lnTo>
                        <a:lnTo>
                          <a:pt x="361" y="226"/>
                        </a:lnTo>
                        <a:lnTo>
                          <a:pt x="360" y="204"/>
                        </a:lnTo>
                        <a:lnTo>
                          <a:pt x="356" y="182"/>
                        </a:lnTo>
                        <a:lnTo>
                          <a:pt x="351" y="162"/>
                        </a:lnTo>
                        <a:lnTo>
                          <a:pt x="343" y="142"/>
                        </a:lnTo>
                        <a:lnTo>
                          <a:pt x="334" y="124"/>
                        </a:lnTo>
                        <a:lnTo>
                          <a:pt x="325" y="106"/>
                        </a:lnTo>
                        <a:lnTo>
                          <a:pt x="314" y="87"/>
                        </a:lnTo>
                        <a:lnTo>
                          <a:pt x="301" y="73"/>
                        </a:lnTo>
                        <a:lnTo>
                          <a:pt x="288" y="58"/>
                        </a:lnTo>
                        <a:lnTo>
                          <a:pt x="274" y="44"/>
                        </a:lnTo>
                        <a:lnTo>
                          <a:pt x="259" y="33"/>
                        </a:lnTo>
                        <a:lnTo>
                          <a:pt x="243" y="22"/>
                        </a:lnTo>
                        <a:lnTo>
                          <a:pt x="226" y="14"/>
                        </a:lnTo>
                        <a:lnTo>
                          <a:pt x="208" y="7"/>
                        </a:lnTo>
                        <a:lnTo>
                          <a:pt x="190" y="3"/>
                        </a:lnTo>
                        <a:lnTo>
                          <a:pt x="172" y="2"/>
                        </a:lnTo>
                        <a:lnTo>
                          <a:pt x="172" y="2"/>
                        </a:lnTo>
                        <a:close/>
                      </a:path>
                    </a:pathLst>
                  </a:custGeom>
                  <a:solidFill>
                    <a:srgbClr val="4583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grpSp>
            <p:grpSp>
              <p:nvGrpSpPr>
                <p:cNvPr id="182" name="Group 4">
                  <a:extLst>
                    <a:ext uri="{FF2B5EF4-FFF2-40B4-BE49-F238E27FC236}">
                      <a16:creationId xmlns:a16="http://schemas.microsoft.com/office/drawing/2014/main" id="{B7EE10A8-FADF-DBDB-ECC1-521AECCD32F2}"/>
                    </a:ext>
                  </a:extLst>
                </p:cNvPr>
                <p:cNvGrpSpPr>
                  <a:grpSpLocks noChangeAspect="1"/>
                </p:cNvGrpSpPr>
                <p:nvPr/>
              </p:nvGrpSpPr>
              <p:grpSpPr bwMode="auto">
                <a:xfrm>
                  <a:off x="10241246" y="3024084"/>
                  <a:ext cx="579249" cy="891152"/>
                  <a:chOff x="2436" y="0"/>
                  <a:chExt cx="2808" cy="4320"/>
                </a:xfrm>
              </p:grpSpPr>
              <p:sp>
                <p:nvSpPr>
                  <p:cNvPr id="183" name="AutoShape 3">
                    <a:extLst>
                      <a:ext uri="{FF2B5EF4-FFF2-40B4-BE49-F238E27FC236}">
                        <a16:creationId xmlns:a16="http://schemas.microsoft.com/office/drawing/2014/main" id="{421FAF48-7AF0-68C4-806B-E9C97C01BAA3}"/>
                      </a:ext>
                    </a:extLst>
                  </p:cNvPr>
                  <p:cNvSpPr>
                    <a:spLocks noChangeAspect="1" noChangeArrowheads="1" noTextEdit="1"/>
                  </p:cNvSpPr>
                  <p:nvPr/>
                </p:nvSpPr>
                <p:spPr bwMode="auto">
                  <a:xfrm>
                    <a:off x="2436" y="0"/>
                    <a:ext cx="2808" cy="43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84" name="Freeform 6">
                    <a:extLst>
                      <a:ext uri="{FF2B5EF4-FFF2-40B4-BE49-F238E27FC236}">
                        <a16:creationId xmlns:a16="http://schemas.microsoft.com/office/drawing/2014/main" id="{2952BFF9-8028-9B32-5E49-C080E22DDAFC}"/>
                      </a:ext>
                    </a:extLst>
                  </p:cNvPr>
                  <p:cNvSpPr>
                    <a:spLocks/>
                  </p:cNvSpPr>
                  <p:nvPr/>
                </p:nvSpPr>
                <p:spPr bwMode="auto">
                  <a:xfrm>
                    <a:off x="2473" y="2534"/>
                    <a:ext cx="2736" cy="1585"/>
                  </a:xfrm>
                  <a:custGeom>
                    <a:avLst/>
                    <a:gdLst>
                      <a:gd name="T0" fmla="*/ 2298 w 2736"/>
                      <a:gd name="T1" fmla="*/ 213 h 1585"/>
                      <a:gd name="T2" fmla="*/ 2136 w 2736"/>
                      <a:gd name="T3" fmla="*/ 138 h 1585"/>
                      <a:gd name="T4" fmla="*/ 1960 w 2736"/>
                      <a:gd name="T5" fmla="*/ 78 h 1585"/>
                      <a:gd name="T6" fmla="*/ 1776 w 2736"/>
                      <a:gd name="T7" fmla="*/ 36 h 1585"/>
                      <a:gd name="T8" fmla="*/ 1582 w 2736"/>
                      <a:gd name="T9" fmla="*/ 9 h 1585"/>
                      <a:gd name="T10" fmla="*/ 1387 w 2736"/>
                      <a:gd name="T11" fmla="*/ 0 h 1585"/>
                      <a:gd name="T12" fmla="*/ 1190 w 2736"/>
                      <a:gd name="T13" fmla="*/ 5 h 1585"/>
                      <a:gd name="T14" fmla="*/ 996 w 2736"/>
                      <a:gd name="T15" fmla="*/ 29 h 1585"/>
                      <a:gd name="T16" fmla="*/ 808 w 2736"/>
                      <a:gd name="T17" fmla="*/ 67 h 1585"/>
                      <a:gd name="T18" fmla="*/ 631 w 2736"/>
                      <a:gd name="T19" fmla="*/ 122 h 1585"/>
                      <a:gd name="T20" fmla="*/ 465 w 2736"/>
                      <a:gd name="T21" fmla="*/ 195 h 1585"/>
                      <a:gd name="T22" fmla="*/ 365 w 2736"/>
                      <a:gd name="T23" fmla="*/ 252 h 1585"/>
                      <a:gd name="T24" fmla="*/ 235 w 2736"/>
                      <a:gd name="T25" fmla="*/ 345 h 1585"/>
                      <a:gd name="T26" fmla="*/ 135 w 2736"/>
                      <a:gd name="T27" fmla="*/ 445 h 1585"/>
                      <a:gd name="T28" fmla="*/ 62 w 2736"/>
                      <a:gd name="T29" fmla="*/ 553 h 1585"/>
                      <a:gd name="T30" fmla="*/ 16 w 2736"/>
                      <a:gd name="T31" fmla="*/ 664 h 1585"/>
                      <a:gd name="T32" fmla="*/ 0 w 2736"/>
                      <a:gd name="T33" fmla="*/ 778 h 1585"/>
                      <a:gd name="T34" fmla="*/ 10 w 2736"/>
                      <a:gd name="T35" fmla="*/ 893 h 1585"/>
                      <a:gd name="T36" fmla="*/ 51 w 2736"/>
                      <a:gd name="T37" fmla="*/ 1004 h 1585"/>
                      <a:gd name="T38" fmla="*/ 118 w 2736"/>
                      <a:gd name="T39" fmla="*/ 1114 h 1585"/>
                      <a:gd name="T40" fmla="*/ 215 w 2736"/>
                      <a:gd name="T41" fmla="*/ 1216 h 1585"/>
                      <a:gd name="T42" fmla="*/ 339 w 2736"/>
                      <a:gd name="T43" fmla="*/ 1313 h 1585"/>
                      <a:gd name="T44" fmla="*/ 438 w 2736"/>
                      <a:gd name="T45" fmla="*/ 1371 h 1585"/>
                      <a:gd name="T46" fmla="*/ 598 w 2736"/>
                      <a:gd name="T47" fmla="*/ 1446 h 1585"/>
                      <a:gd name="T48" fmla="*/ 774 w 2736"/>
                      <a:gd name="T49" fmla="*/ 1505 h 1585"/>
                      <a:gd name="T50" fmla="*/ 960 w 2736"/>
                      <a:gd name="T51" fmla="*/ 1549 h 1585"/>
                      <a:gd name="T52" fmla="*/ 1152 w 2736"/>
                      <a:gd name="T53" fmla="*/ 1574 h 1585"/>
                      <a:gd name="T54" fmla="*/ 1349 w 2736"/>
                      <a:gd name="T55" fmla="*/ 1585 h 1585"/>
                      <a:gd name="T56" fmla="*/ 1544 w 2736"/>
                      <a:gd name="T57" fmla="*/ 1578 h 1585"/>
                      <a:gd name="T58" fmla="*/ 1738 w 2736"/>
                      <a:gd name="T59" fmla="*/ 1556 h 1585"/>
                      <a:gd name="T60" fmla="*/ 1926 w 2736"/>
                      <a:gd name="T61" fmla="*/ 1517 h 1585"/>
                      <a:gd name="T62" fmla="*/ 2105 w 2736"/>
                      <a:gd name="T63" fmla="*/ 1461 h 1585"/>
                      <a:gd name="T64" fmla="*/ 2269 w 2736"/>
                      <a:gd name="T65" fmla="*/ 1390 h 1585"/>
                      <a:gd name="T66" fmla="*/ 2371 w 2736"/>
                      <a:gd name="T67" fmla="*/ 1333 h 1585"/>
                      <a:gd name="T68" fmla="*/ 2499 w 2736"/>
                      <a:gd name="T69" fmla="*/ 1240 h 1585"/>
                      <a:gd name="T70" fmla="*/ 2601 w 2736"/>
                      <a:gd name="T71" fmla="*/ 1138 h 1585"/>
                      <a:gd name="T72" fmla="*/ 2674 w 2736"/>
                      <a:gd name="T73" fmla="*/ 1032 h 1585"/>
                      <a:gd name="T74" fmla="*/ 2718 w 2736"/>
                      <a:gd name="T75" fmla="*/ 920 h 1585"/>
                      <a:gd name="T76" fmla="*/ 2736 w 2736"/>
                      <a:gd name="T77" fmla="*/ 805 h 1585"/>
                      <a:gd name="T78" fmla="*/ 2724 w 2736"/>
                      <a:gd name="T79" fmla="*/ 692 h 1585"/>
                      <a:gd name="T80" fmla="*/ 2685 w 2736"/>
                      <a:gd name="T81" fmla="*/ 580 h 1585"/>
                      <a:gd name="T82" fmla="*/ 2618 w 2736"/>
                      <a:gd name="T83" fmla="*/ 471 h 1585"/>
                      <a:gd name="T84" fmla="*/ 2521 w 2736"/>
                      <a:gd name="T85" fmla="*/ 367 h 1585"/>
                      <a:gd name="T86" fmla="*/ 2397 w 2736"/>
                      <a:gd name="T87" fmla="*/ 272 h 15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2736" h="1585">
                        <a:moveTo>
                          <a:pt x="2349" y="241"/>
                        </a:moveTo>
                        <a:lnTo>
                          <a:pt x="2349" y="241"/>
                        </a:lnTo>
                        <a:lnTo>
                          <a:pt x="2298" y="213"/>
                        </a:lnTo>
                        <a:lnTo>
                          <a:pt x="2245" y="186"/>
                        </a:lnTo>
                        <a:lnTo>
                          <a:pt x="2192" y="160"/>
                        </a:lnTo>
                        <a:lnTo>
                          <a:pt x="2136" y="138"/>
                        </a:lnTo>
                        <a:lnTo>
                          <a:pt x="2079" y="116"/>
                        </a:lnTo>
                        <a:lnTo>
                          <a:pt x="2021" y="96"/>
                        </a:lnTo>
                        <a:lnTo>
                          <a:pt x="1960" y="78"/>
                        </a:lnTo>
                        <a:lnTo>
                          <a:pt x="1900" y="63"/>
                        </a:lnTo>
                        <a:lnTo>
                          <a:pt x="1838" y="49"/>
                        </a:lnTo>
                        <a:lnTo>
                          <a:pt x="1776" y="36"/>
                        </a:lnTo>
                        <a:lnTo>
                          <a:pt x="1712" y="25"/>
                        </a:lnTo>
                        <a:lnTo>
                          <a:pt x="1648" y="16"/>
                        </a:lnTo>
                        <a:lnTo>
                          <a:pt x="1582" y="9"/>
                        </a:lnTo>
                        <a:lnTo>
                          <a:pt x="1519" y="5"/>
                        </a:lnTo>
                        <a:lnTo>
                          <a:pt x="1453" y="1"/>
                        </a:lnTo>
                        <a:lnTo>
                          <a:pt x="1387" y="0"/>
                        </a:lnTo>
                        <a:lnTo>
                          <a:pt x="1321" y="0"/>
                        </a:lnTo>
                        <a:lnTo>
                          <a:pt x="1256" y="1"/>
                        </a:lnTo>
                        <a:lnTo>
                          <a:pt x="1190" y="5"/>
                        </a:lnTo>
                        <a:lnTo>
                          <a:pt x="1126" y="11"/>
                        </a:lnTo>
                        <a:lnTo>
                          <a:pt x="1060" y="18"/>
                        </a:lnTo>
                        <a:lnTo>
                          <a:pt x="996" y="29"/>
                        </a:lnTo>
                        <a:lnTo>
                          <a:pt x="932" y="40"/>
                        </a:lnTo>
                        <a:lnTo>
                          <a:pt x="870" y="53"/>
                        </a:lnTo>
                        <a:lnTo>
                          <a:pt x="808" y="67"/>
                        </a:lnTo>
                        <a:lnTo>
                          <a:pt x="748" y="84"/>
                        </a:lnTo>
                        <a:lnTo>
                          <a:pt x="690" y="102"/>
                        </a:lnTo>
                        <a:lnTo>
                          <a:pt x="631" y="122"/>
                        </a:lnTo>
                        <a:lnTo>
                          <a:pt x="575" y="144"/>
                        </a:lnTo>
                        <a:lnTo>
                          <a:pt x="520" y="168"/>
                        </a:lnTo>
                        <a:lnTo>
                          <a:pt x="465" y="195"/>
                        </a:lnTo>
                        <a:lnTo>
                          <a:pt x="414" y="222"/>
                        </a:lnTo>
                        <a:lnTo>
                          <a:pt x="414" y="222"/>
                        </a:lnTo>
                        <a:lnTo>
                          <a:pt x="365" y="252"/>
                        </a:lnTo>
                        <a:lnTo>
                          <a:pt x="319" y="281"/>
                        </a:lnTo>
                        <a:lnTo>
                          <a:pt x="275" y="312"/>
                        </a:lnTo>
                        <a:lnTo>
                          <a:pt x="235" y="345"/>
                        </a:lnTo>
                        <a:lnTo>
                          <a:pt x="199" y="378"/>
                        </a:lnTo>
                        <a:lnTo>
                          <a:pt x="166" y="411"/>
                        </a:lnTo>
                        <a:lnTo>
                          <a:pt x="135" y="445"/>
                        </a:lnTo>
                        <a:lnTo>
                          <a:pt x="107" y="482"/>
                        </a:lnTo>
                        <a:lnTo>
                          <a:pt x="83" y="516"/>
                        </a:lnTo>
                        <a:lnTo>
                          <a:pt x="62" y="553"/>
                        </a:lnTo>
                        <a:lnTo>
                          <a:pt x="43" y="590"/>
                        </a:lnTo>
                        <a:lnTo>
                          <a:pt x="29" y="628"/>
                        </a:lnTo>
                        <a:lnTo>
                          <a:pt x="16" y="664"/>
                        </a:lnTo>
                        <a:lnTo>
                          <a:pt x="7" y="703"/>
                        </a:lnTo>
                        <a:lnTo>
                          <a:pt x="1" y="739"/>
                        </a:lnTo>
                        <a:lnTo>
                          <a:pt x="0" y="778"/>
                        </a:lnTo>
                        <a:lnTo>
                          <a:pt x="0" y="816"/>
                        </a:lnTo>
                        <a:lnTo>
                          <a:pt x="3" y="854"/>
                        </a:lnTo>
                        <a:lnTo>
                          <a:pt x="10" y="893"/>
                        </a:lnTo>
                        <a:lnTo>
                          <a:pt x="21" y="929"/>
                        </a:lnTo>
                        <a:lnTo>
                          <a:pt x="34" y="968"/>
                        </a:lnTo>
                        <a:lnTo>
                          <a:pt x="51" y="1004"/>
                        </a:lnTo>
                        <a:lnTo>
                          <a:pt x="71" y="1041"/>
                        </a:lnTo>
                        <a:lnTo>
                          <a:pt x="93" y="1077"/>
                        </a:lnTo>
                        <a:lnTo>
                          <a:pt x="118" y="1114"/>
                        </a:lnTo>
                        <a:lnTo>
                          <a:pt x="147" y="1149"/>
                        </a:lnTo>
                        <a:lnTo>
                          <a:pt x="178" y="1183"/>
                        </a:lnTo>
                        <a:lnTo>
                          <a:pt x="215" y="1216"/>
                        </a:lnTo>
                        <a:lnTo>
                          <a:pt x="253" y="1249"/>
                        </a:lnTo>
                        <a:lnTo>
                          <a:pt x="293" y="1282"/>
                        </a:lnTo>
                        <a:lnTo>
                          <a:pt x="339" y="1313"/>
                        </a:lnTo>
                        <a:lnTo>
                          <a:pt x="387" y="1342"/>
                        </a:lnTo>
                        <a:lnTo>
                          <a:pt x="387" y="1342"/>
                        </a:lnTo>
                        <a:lnTo>
                          <a:pt x="438" y="1371"/>
                        </a:lnTo>
                        <a:lnTo>
                          <a:pt x="489" y="1399"/>
                        </a:lnTo>
                        <a:lnTo>
                          <a:pt x="544" y="1422"/>
                        </a:lnTo>
                        <a:lnTo>
                          <a:pt x="598" y="1446"/>
                        </a:lnTo>
                        <a:lnTo>
                          <a:pt x="655" y="1468"/>
                        </a:lnTo>
                        <a:lnTo>
                          <a:pt x="713" y="1488"/>
                        </a:lnTo>
                        <a:lnTo>
                          <a:pt x="774" y="1505"/>
                        </a:lnTo>
                        <a:lnTo>
                          <a:pt x="834" y="1521"/>
                        </a:lnTo>
                        <a:lnTo>
                          <a:pt x="896" y="1536"/>
                        </a:lnTo>
                        <a:lnTo>
                          <a:pt x="960" y="1549"/>
                        </a:lnTo>
                        <a:lnTo>
                          <a:pt x="1024" y="1559"/>
                        </a:lnTo>
                        <a:lnTo>
                          <a:pt x="1088" y="1567"/>
                        </a:lnTo>
                        <a:lnTo>
                          <a:pt x="1152" y="1574"/>
                        </a:lnTo>
                        <a:lnTo>
                          <a:pt x="1217" y="1580"/>
                        </a:lnTo>
                        <a:lnTo>
                          <a:pt x="1283" y="1583"/>
                        </a:lnTo>
                        <a:lnTo>
                          <a:pt x="1349" y="1585"/>
                        </a:lnTo>
                        <a:lnTo>
                          <a:pt x="1414" y="1585"/>
                        </a:lnTo>
                        <a:lnTo>
                          <a:pt x="1480" y="1583"/>
                        </a:lnTo>
                        <a:lnTo>
                          <a:pt x="1544" y="1578"/>
                        </a:lnTo>
                        <a:lnTo>
                          <a:pt x="1610" y="1572"/>
                        </a:lnTo>
                        <a:lnTo>
                          <a:pt x="1674" y="1565"/>
                        </a:lnTo>
                        <a:lnTo>
                          <a:pt x="1738" y="1556"/>
                        </a:lnTo>
                        <a:lnTo>
                          <a:pt x="1802" y="1545"/>
                        </a:lnTo>
                        <a:lnTo>
                          <a:pt x="1864" y="1532"/>
                        </a:lnTo>
                        <a:lnTo>
                          <a:pt x="1926" y="1517"/>
                        </a:lnTo>
                        <a:lnTo>
                          <a:pt x="1986" y="1501"/>
                        </a:lnTo>
                        <a:lnTo>
                          <a:pt x="2046" y="1483"/>
                        </a:lnTo>
                        <a:lnTo>
                          <a:pt x="2105" y="1461"/>
                        </a:lnTo>
                        <a:lnTo>
                          <a:pt x="2161" y="1439"/>
                        </a:lnTo>
                        <a:lnTo>
                          <a:pt x="2216" y="1415"/>
                        </a:lnTo>
                        <a:lnTo>
                          <a:pt x="2269" y="1390"/>
                        </a:lnTo>
                        <a:lnTo>
                          <a:pt x="2322" y="1362"/>
                        </a:lnTo>
                        <a:lnTo>
                          <a:pt x="2322" y="1362"/>
                        </a:lnTo>
                        <a:lnTo>
                          <a:pt x="2371" y="1333"/>
                        </a:lnTo>
                        <a:lnTo>
                          <a:pt x="2417" y="1304"/>
                        </a:lnTo>
                        <a:lnTo>
                          <a:pt x="2459" y="1273"/>
                        </a:lnTo>
                        <a:lnTo>
                          <a:pt x="2499" y="1240"/>
                        </a:lnTo>
                        <a:lnTo>
                          <a:pt x="2535" y="1207"/>
                        </a:lnTo>
                        <a:lnTo>
                          <a:pt x="2570" y="1172"/>
                        </a:lnTo>
                        <a:lnTo>
                          <a:pt x="2601" y="1138"/>
                        </a:lnTo>
                        <a:lnTo>
                          <a:pt x="2629" y="1103"/>
                        </a:lnTo>
                        <a:lnTo>
                          <a:pt x="2652" y="1068"/>
                        </a:lnTo>
                        <a:lnTo>
                          <a:pt x="2674" y="1032"/>
                        </a:lnTo>
                        <a:lnTo>
                          <a:pt x="2692" y="995"/>
                        </a:lnTo>
                        <a:lnTo>
                          <a:pt x="2707" y="957"/>
                        </a:lnTo>
                        <a:lnTo>
                          <a:pt x="2718" y="920"/>
                        </a:lnTo>
                        <a:lnTo>
                          <a:pt x="2727" y="882"/>
                        </a:lnTo>
                        <a:lnTo>
                          <a:pt x="2733" y="843"/>
                        </a:lnTo>
                        <a:lnTo>
                          <a:pt x="2736" y="805"/>
                        </a:lnTo>
                        <a:lnTo>
                          <a:pt x="2734" y="769"/>
                        </a:lnTo>
                        <a:lnTo>
                          <a:pt x="2731" y="730"/>
                        </a:lnTo>
                        <a:lnTo>
                          <a:pt x="2724" y="692"/>
                        </a:lnTo>
                        <a:lnTo>
                          <a:pt x="2714" y="653"/>
                        </a:lnTo>
                        <a:lnTo>
                          <a:pt x="2702" y="617"/>
                        </a:lnTo>
                        <a:lnTo>
                          <a:pt x="2685" y="580"/>
                        </a:lnTo>
                        <a:lnTo>
                          <a:pt x="2665" y="542"/>
                        </a:lnTo>
                        <a:lnTo>
                          <a:pt x="2643" y="507"/>
                        </a:lnTo>
                        <a:lnTo>
                          <a:pt x="2618" y="471"/>
                        </a:lnTo>
                        <a:lnTo>
                          <a:pt x="2588" y="436"/>
                        </a:lnTo>
                        <a:lnTo>
                          <a:pt x="2556" y="401"/>
                        </a:lnTo>
                        <a:lnTo>
                          <a:pt x="2521" y="367"/>
                        </a:lnTo>
                        <a:lnTo>
                          <a:pt x="2483" y="334"/>
                        </a:lnTo>
                        <a:lnTo>
                          <a:pt x="2441" y="303"/>
                        </a:lnTo>
                        <a:lnTo>
                          <a:pt x="2397" y="272"/>
                        </a:lnTo>
                        <a:lnTo>
                          <a:pt x="2349" y="241"/>
                        </a:lnTo>
                        <a:lnTo>
                          <a:pt x="2349" y="241"/>
                        </a:lnTo>
                        <a:close/>
                      </a:path>
                    </a:pathLst>
                  </a:custGeom>
                  <a:solidFill>
                    <a:srgbClr val="5F5F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85" name="Freeform 7">
                    <a:extLst>
                      <a:ext uri="{FF2B5EF4-FFF2-40B4-BE49-F238E27FC236}">
                        <a16:creationId xmlns:a16="http://schemas.microsoft.com/office/drawing/2014/main" id="{61F0DCA7-63E0-68C2-DF0A-4B5AA7647C7D}"/>
                      </a:ext>
                    </a:extLst>
                  </p:cNvPr>
                  <p:cNvSpPr>
                    <a:spLocks/>
                  </p:cNvSpPr>
                  <p:nvPr/>
                </p:nvSpPr>
                <p:spPr bwMode="auto">
                  <a:xfrm>
                    <a:off x="3026" y="58"/>
                    <a:ext cx="1643" cy="1882"/>
                  </a:xfrm>
                  <a:custGeom>
                    <a:avLst/>
                    <a:gdLst>
                      <a:gd name="T0" fmla="*/ 1603 w 1643"/>
                      <a:gd name="T1" fmla="*/ 1860 h 1882"/>
                      <a:gd name="T2" fmla="*/ 1590 w 1643"/>
                      <a:gd name="T3" fmla="*/ 1794 h 1882"/>
                      <a:gd name="T4" fmla="*/ 1563 w 1643"/>
                      <a:gd name="T5" fmla="*/ 1730 h 1882"/>
                      <a:gd name="T6" fmla="*/ 1519 w 1643"/>
                      <a:gd name="T7" fmla="*/ 1668 h 1882"/>
                      <a:gd name="T8" fmla="*/ 1457 w 1643"/>
                      <a:gd name="T9" fmla="*/ 1610 h 1882"/>
                      <a:gd name="T10" fmla="*/ 1380 w 1643"/>
                      <a:gd name="T11" fmla="*/ 1557 h 1882"/>
                      <a:gd name="T12" fmla="*/ 1322 w 1643"/>
                      <a:gd name="T13" fmla="*/ 1524 h 1882"/>
                      <a:gd name="T14" fmla="*/ 1227 w 1643"/>
                      <a:gd name="T15" fmla="*/ 1484 h 1882"/>
                      <a:gd name="T16" fmla="*/ 1123 w 1643"/>
                      <a:gd name="T17" fmla="*/ 1453 h 1882"/>
                      <a:gd name="T18" fmla="*/ 978 w 1643"/>
                      <a:gd name="T19" fmla="*/ 1427 h 1882"/>
                      <a:gd name="T20" fmla="*/ 754 w 1643"/>
                      <a:gd name="T21" fmla="*/ 1418 h 1882"/>
                      <a:gd name="T22" fmla="*/ 568 w 1643"/>
                      <a:gd name="T23" fmla="*/ 1440 h 1882"/>
                      <a:gd name="T24" fmla="*/ 462 w 1643"/>
                      <a:gd name="T25" fmla="*/ 1465 h 1882"/>
                      <a:gd name="T26" fmla="*/ 363 w 1643"/>
                      <a:gd name="T27" fmla="*/ 1500 h 1882"/>
                      <a:gd name="T28" fmla="*/ 270 w 1643"/>
                      <a:gd name="T29" fmla="*/ 1544 h 1882"/>
                      <a:gd name="T30" fmla="*/ 213 w 1643"/>
                      <a:gd name="T31" fmla="*/ 1580 h 1882"/>
                      <a:gd name="T32" fmla="*/ 144 w 1643"/>
                      <a:gd name="T33" fmla="*/ 1637 h 1882"/>
                      <a:gd name="T34" fmla="*/ 89 w 1643"/>
                      <a:gd name="T35" fmla="*/ 1699 h 1882"/>
                      <a:gd name="T36" fmla="*/ 54 w 1643"/>
                      <a:gd name="T37" fmla="*/ 1765 h 1882"/>
                      <a:gd name="T38" fmla="*/ 36 w 1643"/>
                      <a:gd name="T39" fmla="*/ 1831 h 1882"/>
                      <a:gd name="T40" fmla="*/ 33 w 1643"/>
                      <a:gd name="T41" fmla="*/ 1876 h 1882"/>
                      <a:gd name="T42" fmla="*/ 12 w 1643"/>
                      <a:gd name="T43" fmla="*/ 1040 h 1882"/>
                      <a:gd name="T44" fmla="*/ 9 w 1643"/>
                      <a:gd name="T45" fmla="*/ 901 h 1882"/>
                      <a:gd name="T46" fmla="*/ 2 w 1643"/>
                      <a:gd name="T47" fmla="*/ 622 h 1882"/>
                      <a:gd name="T48" fmla="*/ 0 w 1643"/>
                      <a:gd name="T49" fmla="*/ 483 h 1882"/>
                      <a:gd name="T50" fmla="*/ 7 w 1643"/>
                      <a:gd name="T51" fmla="*/ 411 h 1882"/>
                      <a:gd name="T52" fmla="*/ 33 w 1643"/>
                      <a:gd name="T53" fmla="*/ 342 h 1882"/>
                      <a:gd name="T54" fmla="*/ 76 w 1643"/>
                      <a:gd name="T55" fmla="*/ 274 h 1882"/>
                      <a:gd name="T56" fmla="*/ 137 w 1643"/>
                      <a:gd name="T57" fmla="*/ 211 h 1882"/>
                      <a:gd name="T58" fmla="*/ 217 w 1643"/>
                      <a:gd name="T59" fmla="*/ 152 h 1882"/>
                      <a:gd name="T60" fmla="*/ 279 w 1643"/>
                      <a:gd name="T61" fmla="*/ 117 h 1882"/>
                      <a:gd name="T62" fmla="*/ 379 w 1643"/>
                      <a:gd name="T63" fmla="*/ 74 h 1882"/>
                      <a:gd name="T64" fmla="*/ 485 w 1643"/>
                      <a:gd name="T65" fmla="*/ 41 h 1882"/>
                      <a:gd name="T66" fmla="*/ 599 w 1643"/>
                      <a:gd name="T67" fmla="*/ 17 h 1882"/>
                      <a:gd name="T68" fmla="*/ 715 w 1643"/>
                      <a:gd name="T69" fmla="*/ 4 h 1882"/>
                      <a:gd name="T70" fmla="*/ 913 w 1643"/>
                      <a:gd name="T71" fmla="*/ 2 h 1882"/>
                      <a:gd name="T72" fmla="*/ 1029 w 1643"/>
                      <a:gd name="T73" fmla="*/ 15 h 1882"/>
                      <a:gd name="T74" fmla="*/ 1141 w 1643"/>
                      <a:gd name="T75" fmla="*/ 39 h 1882"/>
                      <a:gd name="T76" fmla="*/ 1249 w 1643"/>
                      <a:gd name="T77" fmla="*/ 70 h 1882"/>
                      <a:gd name="T78" fmla="*/ 1349 w 1643"/>
                      <a:gd name="T79" fmla="*/ 112 h 1882"/>
                      <a:gd name="T80" fmla="*/ 1411 w 1643"/>
                      <a:gd name="T81" fmla="*/ 145 h 1882"/>
                      <a:gd name="T82" fmla="*/ 1491 w 1643"/>
                      <a:gd name="T83" fmla="*/ 201 h 1882"/>
                      <a:gd name="T84" fmla="*/ 1555 w 1643"/>
                      <a:gd name="T85" fmla="*/ 263 h 1882"/>
                      <a:gd name="T86" fmla="*/ 1603 w 1643"/>
                      <a:gd name="T87" fmla="*/ 327 h 1882"/>
                      <a:gd name="T88" fmla="*/ 1632 w 1643"/>
                      <a:gd name="T89" fmla="*/ 395 h 1882"/>
                      <a:gd name="T90" fmla="*/ 1643 w 1643"/>
                      <a:gd name="T91" fmla="*/ 464 h 1882"/>
                      <a:gd name="T92" fmla="*/ 1603 w 1643"/>
                      <a:gd name="T93" fmla="*/ 1882 h 18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643" h="1882">
                        <a:moveTo>
                          <a:pt x="1603" y="1882"/>
                        </a:moveTo>
                        <a:lnTo>
                          <a:pt x="1603" y="1882"/>
                        </a:lnTo>
                        <a:lnTo>
                          <a:pt x="1603" y="1860"/>
                        </a:lnTo>
                        <a:lnTo>
                          <a:pt x="1599" y="1838"/>
                        </a:lnTo>
                        <a:lnTo>
                          <a:pt x="1595" y="1816"/>
                        </a:lnTo>
                        <a:lnTo>
                          <a:pt x="1590" y="1794"/>
                        </a:lnTo>
                        <a:lnTo>
                          <a:pt x="1583" y="1772"/>
                        </a:lnTo>
                        <a:lnTo>
                          <a:pt x="1574" y="1750"/>
                        </a:lnTo>
                        <a:lnTo>
                          <a:pt x="1563" y="1730"/>
                        </a:lnTo>
                        <a:lnTo>
                          <a:pt x="1550" y="1708"/>
                        </a:lnTo>
                        <a:lnTo>
                          <a:pt x="1535" y="1688"/>
                        </a:lnTo>
                        <a:lnTo>
                          <a:pt x="1519" y="1668"/>
                        </a:lnTo>
                        <a:lnTo>
                          <a:pt x="1500" y="1648"/>
                        </a:lnTo>
                        <a:lnTo>
                          <a:pt x="1479" y="1628"/>
                        </a:lnTo>
                        <a:lnTo>
                          <a:pt x="1457" y="1610"/>
                        </a:lnTo>
                        <a:lnTo>
                          <a:pt x="1433" y="1591"/>
                        </a:lnTo>
                        <a:lnTo>
                          <a:pt x="1407" y="1573"/>
                        </a:lnTo>
                        <a:lnTo>
                          <a:pt x="1380" y="1557"/>
                        </a:lnTo>
                        <a:lnTo>
                          <a:pt x="1380" y="1557"/>
                        </a:lnTo>
                        <a:lnTo>
                          <a:pt x="1351" y="1540"/>
                        </a:lnTo>
                        <a:lnTo>
                          <a:pt x="1322" y="1524"/>
                        </a:lnTo>
                        <a:lnTo>
                          <a:pt x="1291" y="1509"/>
                        </a:lnTo>
                        <a:lnTo>
                          <a:pt x="1258" y="1496"/>
                        </a:lnTo>
                        <a:lnTo>
                          <a:pt x="1227" y="1484"/>
                        </a:lnTo>
                        <a:lnTo>
                          <a:pt x="1192" y="1473"/>
                        </a:lnTo>
                        <a:lnTo>
                          <a:pt x="1157" y="1462"/>
                        </a:lnTo>
                        <a:lnTo>
                          <a:pt x="1123" y="1453"/>
                        </a:lnTo>
                        <a:lnTo>
                          <a:pt x="1088" y="1445"/>
                        </a:lnTo>
                        <a:lnTo>
                          <a:pt x="1051" y="1438"/>
                        </a:lnTo>
                        <a:lnTo>
                          <a:pt x="978" y="1427"/>
                        </a:lnTo>
                        <a:lnTo>
                          <a:pt x="903" y="1420"/>
                        </a:lnTo>
                        <a:lnTo>
                          <a:pt x="829" y="1418"/>
                        </a:lnTo>
                        <a:lnTo>
                          <a:pt x="754" y="1418"/>
                        </a:lnTo>
                        <a:lnTo>
                          <a:pt x="679" y="1423"/>
                        </a:lnTo>
                        <a:lnTo>
                          <a:pt x="604" y="1434"/>
                        </a:lnTo>
                        <a:lnTo>
                          <a:pt x="568" y="1440"/>
                        </a:lnTo>
                        <a:lnTo>
                          <a:pt x="533" y="1447"/>
                        </a:lnTo>
                        <a:lnTo>
                          <a:pt x="496" y="1456"/>
                        </a:lnTo>
                        <a:lnTo>
                          <a:pt x="462" y="1465"/>
                        </a:lnTo>
                        <a:lnTo>
                          <a:pt x="429" y="1476"/>
                        </a:lnTo>
                        <a:lnTo>
                          <a:pt x="394" y="1487"/>
                        </a:lnTo>
                        <a:lnTo>
                          <a:pt x="363" y="1500"/>
                        </a:lnTo>
                        <a:lnTo>
                          <a:pt x="330" y="1515"/>
                        </a:lnTo>
                        <a:lnTo>
                          <a:pt x="301" y="1529"/>
                        </a:lnTo>
                        <a:lnTo>
                          <a:pt x="270" y="1544"/>
                        </a:lnTo>
                        <a:lnTo>
                          <a:pt x="270" y="1544"/>
                        </a:lnTo>
                        <a:lnTo>
                          <a:pt x="241" y="1562"/>
                        </a:lnTo>
                        <a:lnTo>
                          <a:pt x="213" y="1580"/>
                        </a:lnTo>
                        <a:lnTo>
                          <a:pt x="188" y="1599"/>
                        </a:lnTo>
                        <a:lnTo>
                          <a:pt x="164" y="1617"/>
                        </a:lnTo>
                        <a:lnTo>
                          <a:pt x="144" y="1637"/>
                        </a:lnTo>
                        <a:lnTo>
                          <a:pt x="124" y="1657"/>
                        </a:lnTo>
                        <a:lnTo>
                          <a:pt x="106" y="1679"/>
                        </a:lnTo>
                        <a:lnTo>
                          <a:pt x="89" y="1699"/>
                        </a:lnTo>
                        <a:lnTo>
                          <a:pt x="76" y="1721"/>
                        </a:lnTo>
                        <a:lnTo>
                          <a:pt x="64" y="1743"/>
                        </a:lnTo>
                        <a:lnTo>
                          <a:pt x="54" y="1765"/>
                        </a:lnTo>
                        <a:lnTo>
                          <a:pt x="45" y="1787"/>
                        </a:lnTo>
                        <a:lnTo>
                          <a:pt x="40" y="1809"/>
                        </a:lnTo>
                        <a:lnTo>
                          <a:pt x="36" y="1831"/>
                        </a:lnTo>
                        <a:lnTo>
                          <a:pt x="33" y="1854"/>
                        </a:lnTo>
                        <a:lnTo>
                          <a:pt x="33" y="1876"/>
                        </a:lnTo>
                        <a:lnTo>
                          <a:pt x="33" y="1876"/>
                        </a:lnTo>
                        <a:lnTo>
                          <a:pt x="14" y="1109"/>
                        </a:lnTo>
                        <a:lnTo>
                          <a:pt x="14" y="1109"/>
                        </a:lnTo>
                        <a:lnTo>
                          <a:pt x="12" y="1040"/>
                        </a:lnTo>
                        <a:lnTo>
                          <a:pt x="12" y="1040"/>
                        </a:lnTo>
                        <a:lnTo>
                          <a:pt x="9" y="901"/>
                        </a:lnTo>
                        <a:lnTo>
                          <a:pt x="9" y="901"/>
                        </a:lnTo>
                        <a:lnTo>
                          <a:pt x="7" y="830"/>
                        </a:lnTo>
                        <a:lnTo>
                          <a:pt x="7" y="830"/>
                        </a:lnTo>
                        <a:lnTo>
                          <a:pt x="2" y="622"/>
                        </a:lnTo>
                        <a:lnTo>
                          <a:pt x="2" y="622"/>
                        </a:lnTo>
                        <a:lnTo>
                          <a:pt x="0" y="483"/>
                        </a:lnTo>
                        <a:lnTo>
                          <a:pt x="0" y="483"/>
                        </a:lnTo>
                        <a:lnTo>
                          <a:pt x="0" y="459"/>
                        </a:lnTo>
                        <a:lnTo>
                          <a:pt x="2" y="435"/>
                        </a:lnTo>
                        <a:lnTo>
                          <a:pt x="7" y="411"/>
                        </a:lnTo>
                        <a:lnTo>
                          <a:pt x="12" y="388"/>
                        </a:lnTo>
                        <a:lnTo>
                          <a:pt x="22" y="364"/>
                        </a:lnTo>
                        <a:lnTo>
                          <a:pt x="33" y="342"/>
                        </a:lnTo>
                        <a:lnTo>
                          <a:pt x="45" y="318"/>
                        </a:lnTo>
                        <a:lnTo>
                          <a:pt x="60" y="296"/>
                        </a:lnTo>
                        <a:lnTo>
                          <a:pt x="76" y="274"/>
                        </a:lnTo>
                        <a:lnTo>
                          <a:pt x="95" y="253"/>
                        </a:lnTo>
                        <a:lnTo>
                          <a:pt x="115" y="231"/>
                        </a:lnTo>
                        <a:lnTo>
                          <a:pt x="137" y="211"/>
                        </a:lnTo>
                        <a:lnTo>
                          <a:pt x="162" y="190"/>
                        </a:lnTo>
                        <a:lnTo>
                          <a:pt x="190" y="170"/>
                        </a:lnTo>
                        <a:lnTo>
                          <a:pt x="217" y="152"/>
                        </a:lnTo>
                        <a:lnTo>
                          <a:pt x="248" y="134"/>
                        </a:lnTo>
                        <a:lnTo>
                          <a:pt x="248" y="134"/>
                        </a:lnTo>
                        <a:lnTo>
                          <a:pt x="279" y="117"/>
                        </a:lnTo>
                        <a:lnTo>
                          <a:pt x="312" y="101"/>
                        </a:lnTo>
                        <a:lnTo>
                          <a:pt x="345" y="88"/>
                        </a:lnTo>
                        <a:lnTo>
                          <a:pt x="379" y="74"/>
                        </a:lnTo>
                        <a:lnTo>
                          <a:pt x="414" y="63"/>
                        </a:lnTo>
                        <a:lnTo>
                          <a:pt x="449" y="52"/>
                        </a:lnTo>
                        <a:lnTo>
                          <a:pt x="485" y="41"/>
                        </a:lnTo>
                        <a:lnTo>
                          <a:pt x="522" y="32"/>
                        </a:lnTo>
                        <a:lnTo>
                          <a:pt x="560" y="24"/>
                        </a:lnTo>
                        <a:lnTo>
                          <a:pt x="599" y="17"/>
                        </a:lnTo>
                        <a:lnTo>
                          <a:pt x="637" y="11"/>
                        </a:lnTo>
                        <a:lnTo>
                          <a:pt x="675" y="8"/>
                        </a:lnTo>
                        <a:lnTo>
                          <a:pt x="715" y="4"/>
                        </a:lnTo>
                        <a:lnTo>
                          <a:pt x="754" y="2"/>
                        </a:lnTo>
                        <a:lnTo>
                          <a:pt x="832" y="0"/>
                        </a:lnTo>
                        <a:lnTo>
                          <a:pt x="913" y="2"/>
                        </a:lnTo>
                        <a:lnTo>
                          <a:pt x="951" y="6"/>
                        </a:lnTo>
                        <a:lnTo>
                          <a:pt x="989" y="10"/>
                        </a:lnTo>
                        <a:lnTo>
                          <a:pt x="1029" y="15"/>
                        </a:lnTo>
                        <a:lnTo>
                          <a:pt x="1066" y="22"/>
                        </a:lnTo>
                        <a:lnTo>
                          <a:pt x="1104" y="30"/>
                        </a:lnTo>
                        <a:lnTo>
                          <a:pt x="1141" y="39"/>
                        </a:lnTo>
                        <a:lnTo>
                          <a:pt x="1179" y="48"/>
                        </a:lnTo>
                        <a:lnTo>
                          <a:pt x="1214" y="59"/>
                        </a:lnTo>
                        <a:lnTo>
                          <a:pt x="1249" y="70"/>
                        </a:lnTo>
                        <a:lnTo>
                          <a:pt x="1283" y="83"/>
                        </a:lnTo>
                        <a:lnTo>
                          <a:pt x="1318" y="97"/>
                        </a:lnTo>
                        <a:lnTo>
                          <a:pt x="1349" y="112"/>
                        </a:lnTo>
                        <a:lnTo>
                          <a:pt x="1382" y="128"/>
                        </a:lnTo>
                        <a:lnTo>
                          <a:pt x="1411" y="145"/>
                        </a:lnTo>
                        <a:lnTo>
                          <a:pt x="1411" y="145"/>
                        </a:lnTo>
                        <a:lnTo>
                          <a:pt x="1440" y="163"/>
                        </a:lnTo>
                        <a:lnTo>
                          <a:pt x="1468" y="183"/>
                        </a:lnTo>
                        <a:lnTo>
                          <a:pt x="1491" y="201"/>
                        </a:lnTo>
                        <a:lnTo>
                          <a:pt x="1515" y="221"/>
                        </a:lnTo>
                        <a:lnTo>
                          <a:pt x="1537" y="242"/>
                        </a:lnTo>
                        <a:lnTo>
                          <a:pt x="1555" y="263"/>
                        </a:lnTo>
                        <a:lnTo>
                          <a:pt x="1574" y="284"/>
                        </a:lnTo>
                        <a:lnTo>
                          <a:pt x="1588" y="306"/>
                        </a:lnTo>
                        <a:lnTo>
                          <a:pt x="1603" y="327"/>
                        </a:lnTo>
                        <a:lnTo>
                          <a:pt x="1614" y="349"/>
                        </a:lnTo>
                        <a:lnTo>
                          <a:pt x="1623" y="373"/>
                        </a:lnTo>
                        <a:lnTo>
                          <a:pt x="1632" y="395"/>
                        </a:lnTo>
                        <a:lnTo>
                          <a:pt x="1637" y="417"/>
                        </a:lnTo>
                        <a:lnTo>
                          <a:pt x="1641" y="441"/>
                        </a:lnTo>
                        <a:lnTo>
                          <a:pt x="1643" y="464"/>
                        </a:lnTo>
                        <a:lnTo>
                          <a:pt x="1643" y="486"/>
                        </a:lnTo>
                        <a:lnTo>
                          <a:pt x="1643" y="486"/>
                        </a:lnTo>
                        <a:lnTo>
                          <a:pt x="1603" y="1882"/>
                        </a:lnTo>
                        <a:lnTo>
                          <a:pt x="1603" y="1882"/>
                        </a:lnTo>
                        <a:close/>
                      </a:path>
                    </a:pathLst>
                  </a:custGeom>
                  <a:solidFill>
                    <a:srgbClr val="9293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86" name="Freeform 9">
                    <a:extLst>
                      <a:ext uri="{FF2B5EF4-FFF2-40B4-BE49-F238E27FC236}">
                        <a16:creationId xmlns:a16="http://schemas.microsoft.com/office/drawing/2014/main" id="{66438506-7538-4353-A5F2-5B23F1EFC436}"/>
                      </a:ext>
                    </a:extLst>
                  </p:cNvPr>
                  <p:cNvSpPr>
                    <a:spLocks/>
                  </p:cNvSpPr>
                  <p:nvPr/>
                </p:nvSpPr>
                <p:spPr bwMode="auto">
                  <a:xfrm>
                    <a:off x="2531" y="508"/>
                    <a:ext cx="2616" cy="3527"/>
                  </a:xfrm>
                  <a:custGeom>
                    <a:avLst/>
                    <a:gdLst>
                      <a:gd name="T0" fmla="*/ 2483 w 2616"/>
                      <a:gd name="T1" fmla="*/ 2384 h 3527"/>
                      <a:gd name="T2" fmla="*/ 2383 w 2616"/>
                      <a:gd name="T3" fmla="*/ 2133 h 3527"/>
                      <a:gd name="T4" fmla="*/ 2300 w 2616"/>
                      <a:gd name="T5" fmla="*/ 1876 h 3527"/>
                      <a:gd name="T6" fmla="*/ 2233 w 2616"/>
                      <a:gd name="T7" fmla="*/ 1593 h 3527"/>
                      <a:gd name="T8" fmla="*/ 2211 w 2616"/>
                      <a:gd name="T9" fmla="*/ 1468 h 3527"/>
                      <a:gd name="T10" fmla="*/ 2173 w 2616"/>
                      <a:gd name="T11" fmla="*/ 1134 h 3527"/>
                      <a:gd name="T12" fmla="*/ 2158 w 2616"/>
                      <a:gd name="T13" fmla="*/ 855 h 3527"/>
                      <a:gd name="T14" fmla="*/ 2176 w 2616"/>
                      <a:gd name="T15" fmla="*/ 5 h 3527"/>
                      <a:gd name="T16" fmla="*/ 2165 w 2616"/>
                      <a:gd name="T17" fmla="*/ 75 h 3527"/>
                      <a:gd name="T18" fmla="*/ 2121 w 2616"/>
                      <a:gd name="T19" fmla="*/ 166 h 3527"/>
                      <a:gd name="T20" fmla="*/ 2050 w 2616"/>
                      <a:gd name="T21" fmla="*/ 254 h 3527"/>
                      <a:gd name="T22" fmla="*/ 1946 w 2616"/>
                      <a:gd name="T23" fmla="*/ 330 h 3527"/>
                      <a:gd name="T24" fmla="*/ 1849 w 2616"/>
                      <a:gd name="T25" fmla="*/ 383 h 3527"/>
                      <a:gd name="T26" fmla="*/ 1705 w 2616"/>
                      <a:gd name="T27" fmla="*/ 436 h 3527"/>
                      <a:gd name="T28" fmla="*/ 1550 w 2616"/>
                      <a:gd name="T29" fmla="*/ 471 h 3527"/>
                      <a:gd name="T30" fmla="*/ 1388 w 2616"/>
                      <a:gd name="T31" fmla="*/ 488 h 3527"/>
                      <a:gd name="T32" fmla="*/ 1221 w 2616"/>
                      <a:gd name="T33" fmla="*/ 486 h 3527"/>
                      <a:gd name="T34" fmla="*/ 1061 w 2616"/>
                      <a:gd name="T35" fmla="*/ 466 h 3527"/>
                      <a:gd name="T36" fmla="*/ 906 w 2616"/>
                      <a:gd name="T37" fmla="*/ 427 h 3527"/>
                      <a:gd name="T38" fmla="*/ 765 w 2616"/>
                      <a:gd name="T39" fmla="*/ 372 h 3527"/>
                      <a:gd name="T40" fmla="*/ 672 w 2616"/>
                      <a:gd name="T41" fmla="*/ 319 h 3527"/>
                      <a:gd name="T42" fmla="*/ 575 w 2616"/>
                      <a:gd name="T43" fmla="*/ 241 h 3527"/>
                      <a:gd name="T44" fmla="*/ 506 w 2616"/>
                      <a:gd name="T45" fmla="*/ 157 h 3527"/>
                      <a:gd name="T46" fmla="*/ 467 w 2616"/>
                      <a:gd name="T47" fmla="*/ 69 h 3527"/>
                      <a:gd name="T48" fmla="*/ 456 w 2616"/>
                      <a:gd name="T49" fmla="*/ 0 h 3527"/>
                      <a:gd name="T50" fmla="*/ 471 w 2616"/>
                      <a:gd name="T51" fmla="*/ 756 h 3527"/>
                      <a:gd name="T52" fmla="*/ 462 w 2616"/>
                      <a:gd name="T53" fmla="*/ 1043 h 3527"/>
                      <a:gd name="T54" fmla="*/ 433 w 2616"/>
                      <a:gd name="T55" fmla="*/ 1342 h 3527"/>
                      <a:gd name="T56" fmla="*/ 392 w 2616"/>
                      <a:gd name="T57" fmla="*/ 1578 h 3527"/>
                      <a:gd name="T58" fmla="*/ 340 w 2616"/>
                      <a:gd name="T59" fmla="*/ 1808 h 3527"/>
                      <a:gd name="T60" fmla="*/ 266 w 2616"/>
                      <a:gd name="T61" fmla="*/ 2047 h 3527"/>
                      <a:gd name="T62" fmla="*/ 168 w 2616"/>
                      <a:gd name="T63" fmla="*/ 2301 h 3527"/>
                      <a:gd name="T64" fmla="*/ 51 w 2616"/>
                      <a:gd name="T65" fmla="*/ 2555 h 3527"/>
                      <a:gd name="T66" fmla="*/ 15 w 2616"/>
                      <a:gd name="T67" fmla="*/ 2652 h 3527"/>
                      <a:gd name="T68" fmla="*/ 0 w 2616"/>
                      <a:gd name="T69" fmla="*/ 2749 h 3527"/>
                      <a:gd name="T70" fmla="*/ 7 w 2616"/>
                      <a:gd name="T71" fmla="*/ 2848 h 3527"/>
                      <a:gd name="T72" fmla="*/ 36 w 2616"/>
                      <a:gd name="T73" fmla="*/ 2944 h 3527"/>
                      <a:gd name="T74" fmla="*/ 88 w 2616"/>
                      <a:gd name="T75" fmla="*/ 3039 h 3527"/>
                      <a:gd name="T76" fmla="*/ 161 w 2616"/>
                      <a:gd name="T77" fmla="*/ 3129 h 3527"/>
                      <a:gd name="T78" fmla="*/ 254 w 2616"/>
                      <a:gd name="T79" fmla="*/ 3217 h 3527"/>
                      <a:gd name="T80" fmla="*/ 371 w 2616"/>
                      <a:gd name="T81" fmla="*/ 3295 h 3527"/>
                      <a:gd name="T82" fmla="*/ 520 w 2616"/>
                      <a:gd name="T83" fmla="*/ 3372 h 3527"/>
                      <a:gd name="T84" fmla="*/ 741 w 2616"/>
                      <a:gd name="T85" fmla="*/ 3450 h 3527"/>
                      <a:gd name="T86" fmla="*/ 979 w 2616"/>
                      <a:gd name="T87" fmla="*/ 3501 h 3527"/>
                      <a:gd name="T88" fmla="*/ 1227 w 2616"/>
                      <a:gd name="T89" fmla="*/ 3525 h 3527"/>
                      <a:gd name="T90" fmla="*/ 1479 w 2616"/>
                      <a:gd name="T91" fmla="*/ 3522 h 3527"/>
                      <a:gd name="T92" fmla="*/ 1723 w 2616"/>
                      <a:gd name="T93" fmla="*/ 3489 h 3527"/>
                      <a:gd name="T94" fmla="*/ 1957 w 2616"/>
                      <a:gd name="T95" fmla="*/ 3428 h 3527"/>
                      <a:gd name="T96" fmla="*/ 2171 w 2616"/>
                      <a:gd name="T97" fmla="*/ 3341 h 3527"/>
                      <a:gd name="T98" fmla="*/ 2284 w 2616"/>
                      <a:gd name="T99" fmla="*/ 3275 h 3527"/>
                      <a:gd name="T100" fmla="*/ 2395 w 2616"/>
                      <a:gd name="T101" fmla="*/ 3193 h 3527"/>
                      <a:gd name="T102" fmla="*/ 2485 w 2616"/>
                      <a:gd name="T103" fmla="*/ 3103 h 3527"/>
                      <a:gd name="T104" fmla="*/ 2551 w 2616"/>
                      <a:gd name="T105" fmla="*/ 3010 h 3527"/>
                      <a:gd name="T106" fmla="*/ 2594 w 2616"/>
                      <a:gd name="T107" fmla="*/ 2911 h 3527"/>
                      <a:gd name="T108" fmla="*/ 2614 w 2616"/>
                      <a:gd name="T109" fmla="*/ 2813 h 3527"/>
                      <a:gd name="T110" fmla="*/ 2613 w 2616"/>
                      <a:gd name="T111" fmla="*/ 2712 h 3527"/>
                      <a:gd name="T112" fmla="*/ 2589 w 2616"/>
                      <a:gd name="T113" fmla="*/ 2612 h 35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616" h="3527">
                        <a:moveTo>
                          <a:pt x="2567" y="2563"/>
                        </a:moveTo>
                        <a:lnTo>
                          <a:pt x="2567" y="2563"/>
                        </a:lnTo>
                        <a:lnTo>
                          <a:pt x="2512" y="2448"/>
                        </a:lnTo>
                        <a:lnTo>
                          <a:pt x="2483" y="2384"/>
                        </a:lnTo>
                        <a:lnTo>
                          <a:pt x="2452" y="2307"/>
                        </a:lnTo>
                        <a:lnTo>
                          <a:pt x="2452" y="2307"/>
                        </a:lnTo>
                        <a:lnTo>
                          <a:pt x="2412" y="2212"/>
                        </a:lnTo>
                        <a:lnTo>
                          <a:pt x="2383" y="2133"/>
                        </a:lnTo>
                        <a:lnTo>
                          <a:pt x="2357" y="2062"/>
                        </a:lnTo>
                        <a:lnTo>
                          <a:pt x="2357" y="2062"/>
                        </a:lnTo>
                        <a:lnTo>
                          <a:pt x="2317" y="1934"/>
                        </a:lnTo>
                        <a:lnTo>
                          <a:pt x="2300" y="1876"/>
                        </a:lnTo>
                        <a:lnTo>
                          <a:pt x="2286" y="1821"/>
                        </a:lnTo>
                        <a:lnTo>
                          <a:pt x="2286" y="1821"/>
                        </a:lnTo>
                        <a:lnTo>
                          <a:pt x="2258" y="1708"/>
                        </a:lnTo>
                        <a:lnTo>
                          <a:pt x="2233" y="1593"/>
                        </a:lnTo>
                        <a:lnTo>
                          <a:pt x="2233" y="1593"/>
                        </a:lnTo>
                        <a:lnTo>
                          <a:pt x="2220" y="1531"/>
                        </a:lnTo>
                        <a:lnTo>
                          <a:pt x="2211" y="1468"/>
                        </a:lnTo>
                        <a:lnTo>
                          <a:pt x="2211" y="1468"/>
                        </a:lnTo>
                        <a:lnTo>
                          <a:pt x="2193" y="1348"/>
                        </a:lnTo>
                        <a:lnTo>
                          <a:pt x="2185" y="1282"/>
                        </a:lnTo>
                        <a:lnTo>
                          <a:pt x="2178" y="1211"/>
                        </a:lnTo>
                        <a:lnTo>
                          <a:pt x="2173" y="1134"/>
                        </a:lnTo>
                        <a:lnTo>
                          <a:pt x="2165" y="1048"/>
                        </a:lnTo>
                        <a:lnTo>
                          <a:pt x="2162" y="955"/>
                        </a:lnTo>
                        <a:lnTo>
                          <a:pt x="2158" y="855"/>
                        </a:lnTo>
                        <a:lnTo>
                          <a:pt x="2158" y="855"/>
                        </a:lnTo>
                        <a:lnTo>
                          <a:pt x="2156" y="688"/>
                        </a:lnTo>
                        <a:lnTo>
                          <a:pt x="2158" y="500"/>
                        </a:lnTo>
                        <a:lnTo>
                          <a:pt x="2165" y="279"/>
                        </a:lnTo>
                        <a:lnTo>
                          <a:pt x="2176" y="5"/>
                        </a:lnTo>
                        <a:lnTo>
                          <a:pt x="2176" y="5"/>
                        </a:lnTo>
                        <a:lnTo>
                          <a:pt x="2174" y="29"/>
                        </a:lnTo>
                        <a:lnTo>
                          <a:pt x="2171" y="53"/>
                        </a:lnTo>
                        <a:lnTo>
                          <a:pt x="2165" y="75"/>
                        </a:lnTo>
                        <a:lnTo>
                          <a:pt x="2156" y="98"/>
                        </a:lnTo>
                        <a:lnTo>
                          <a:pt x="2147" y="122"/>
                        </a:lnTo>
                        <a:lnTo>
                          <a:pt x="2136" y="144"/>
                        </a:lnTo>
                        <a:lnTo>
                          <a:pt x="2121" y="166"/>
                        </a:lnTo>
                        <a:lnTo>
                          <a:pt x="2107" y="190"/>
                        </a:lnTo>
                        <a:lnTo>
                          <a:pt x="2090" y="210"/>
                        </a:lnTo>
                        <a:lnTo>
                          <a:pt x="2070" y="232"/>
                        </a:lnTo>
                        <a:lnTo>
                          <a:pt x="2050" y="254"/>
                        </a:lnTo>
                        <a:lnTo>
                          <a:pt x="2027" y="274"/>
                        </a:lnTo>
                        <a:lnTo>
                          <a:pt x="2001" y="294"/>
                        </a:lnTo>
                        <a:lnTo>
                          <a:pt x="1975" y="312"/>
                        </a:lnTo>
                        <a:lnTo>
                          <a:pt x="1946" y="330"/>
                        </a:lnTo>
                        <a:lnTo>
                          <a:pt x="1915" y="349"/>
                        </a:lnTo>
                        <a:lnTo>
                          <a:pt x="1915" y="349"/>
                        </a:lnTo>
                        <a:lnTo>
                          <a:pt x="1884" y="367"/>
                        </a:lnTo>
                        <a:lnTo>
                          <a:pt x="1849" y="383"/>
                        </a:lnTo>
                        <a:lnTo>
                          <a:pt x="1815" y="398"/>
                        </a:lnTo>
                        <a:lnTo>
                          <a:pt x="1780" y="411"/>
                        </a:lnTo>
                        <a:lnTo>
                          <a:pt x="1744" y="424"/>
                        </a:lnTo>
                        <a:lnTo>
                          <a:pt x="1705" y="436"/>
                        </a:lnTo>
                        <a:lnTo>
                          <a:pt x="1667" y="447"/>
                        </a:lnTo>
                        <a:lnTo>
                          <a:pt x="1629" y="456"/>
                        </a:lnTo>
                        <a:lnTo>
                          <a:pt x="1590" y="464"/>
                        </a:lnTo>
                        <a:lnTo>
                          <a:pt x="1550" y="471"/>
                        </a:lnTo>
                        <a:lnTo>
                          <a:pt x="1510" y="477"/>
                        </a:lnTo>
                        <a:lnTo>
                          <a:pt x="1470" y="482"/>
                        </a:lnTo>
                        <a:lnTo>
                          <a:pt x="1428" y="486"/>
                        </a:lnTo>
                        <a:lnTo>
                          <a:pt x="1388" y="488"/>
                        </a:lnTo>
                        <a:lnTo>
                          <a:pt x="1346" y="489"/>
                        </a:lnTo>
                        <a:lnTo>
                          <a:pt x="1304" y="489"/>
                        </a:lnTo>
                        <a:lnTo>
                          <a:pt x="1263" y="488"/>
                        </a:lnTo>
                        <a:lnTo>
                          <a:pt x="1221" y="486"/>
                        </a:lnTo>
                        <a:lnTo>
                          <a:pt x="1181" y="482"/>
                        </a:lnTo>
                        <a:lnTo>
                          <a:pt x="1141" y="478"/>
                        </a:lnTo>
                        <a:lnTo>
                          <a:pt x="1099" y="473"/>
                        </a:lnTo>
                        <a:lnTo>
                          <a:pt x="1061" y="466"/>
                        </a:lnTo>
                        <a:lnTo>
                          <a:pt x="1021" y="458"/>
                        </a:lnTo>
                        <a:lnTo>
                          <a:pt x="982" y="449"/>
                        </a:lnTo>
                        <a:lnTo>
                          <a:pt x="944" y="440"/>
                        </a:lnTo>
                        <a:lnTo>
                          <a:pt x="906" y="427"/>
                        </a:lnTo>
                        <a:lnTo>
                          <a:pt x="869" y="416"/>
                        </a:lnTo>
                        <a:lnTo>
                          <a:pt x="832" y="402"/>
                        </a:lnTo>
                        <a:lnTo>
                          <a:pt x="798" y="387"/>
                        </a:lnTo>
                        <a:lnTo>
                          <a:pt x="765" y="372"/>
                        </a:lnTo>
                        <a:lnTo>
                          <a:pt x="732" y="354"/>
                        </a:lnTo>
                        <a:lnTo>
                          <a:pt x="699" y="338"/>
                        </a:lnTo>
                        <a:lnTo>
                          <a:pt x="699" y="338"/>
                        </a:lnTo>
                        <a:lnTo>
                          <a:pt x="672" y="319"/>
                        </a:lnTo>
                        <a:lnTo>
                          <a:pt x="644" y="301"/>
                        </a:lnTo>
                        <a:lnTo>
                          <a:pt x="619" y="281"/>
                        </a:lnTo>
                        <a:lnTo>
                          <a:pt x="595" y="261"/>
                        </a:lnTo>
                        <a:lnTo>
                          <a:pt x="575" y="241"/>
                        </a:lnTo>
                        <a:lnTo>
                          <a:pt x="555" y="221"/>
                        </a:lnTo>
                        <a:lnTo>
                          <a:pt x="537" y="201"/>
                        </a:lnTo>
                        <a:lnTo>
                          <a:pt x="520" y="179"/>
                        </a:lnTo>
                        <a:lnTo>
                          <a:pt x="506" y="157"/>
                        </a:lnTo>
                        <a:lnTo>
                          <a:pt x="495" y="135"/>
                        </a:lnTo>
                        <a:lnTo>
                          <a:pt x="484" y="113"/>
                        </a:lnTo>
                        <a:lnTo>
                          <a:pt x="475" y="91"/>
                        </a:lnTo>
                        <a:lnTo>
                          <a:pt x="467" y="69"/>
                        </a:lnTo>
                        <a:lnTo>
                          <a:pt x="462" y="45"/>
                        </a:lnTo>
                        <a:lnTo>
                          <a:pt x="458" y="24"/>
                        </a:lnTo>
                        <a:lnTo>
                          <a:pt x="456" y="0"/>
                        </a:lnTo>
                        <a:lnTo>
                          <a:pt x="456" y="0"/>
                        </a:lnTo>
                        <a:lnTo>
                          <a:pt x="466" y="257"/>
                        </a:lnTo>
                        <a:lnTo>
                          <a:pt x="471" y="475"/>
                        </a:lnTo>
                        <a:lnTo>
                          <a:pt x="473" y="667"/>
                        </a:lnTo>
                        <a:lnTo>
                          <a:pt x="471" y="756"/>
                        </a:lnTo>
                        <a:lnTo>
                          <a:pt x="469" y="846"/>
                        </a:lnTo>
                        <a:lnTo>
                          <a:pt x="469" y="846"/>
                        </a:lnTo>
                        <a:lnTo>
                          <a:pt x="466" y="948"/>
                        </a:lnTo>
                        <a:lnTo>
                          <a:pt x="462" y="1043"/>
                        </a:lnTo>
                        <a:lnTo>
                          <a:pt x="455" y="1127"/>
                        </a:lnTo>
                        <a:lnTo>
                          <a:pt x="447" y="1205"/>
                        </a:lnTo>
                        <a:lnTo>
                          <a:pt x="440" y="1277"/>
                        </a:lnTo>
                        <a:lnTo>
                          <a:pt x="433" y="1342"/>
                        </a:lnTo>
                        <a:lnTo>
                          <a:pt x="416" y="1456"/>
                        </a:lnTo>
                        <a:lnTo>
                          <a:pt x="416" y="1456"/>
                        </a:lnTo>
                        <a:lnTo>
                          <a:pt x="405" y="1518"/>
                        </a:lnTo>
                        <a:lnTo>
                          <a:pt x="392" y="1578"/>
                        </a:lnTo>
                        <a:lnTo>
                          <a:pt x="392" y="1578"/>
                        </a:lnTo>
                        <a:lnTo>
                          <a:pt x="367" y="1693"/>
                        </a:lnTo>
                        <a:lnTo>
                          <a:pt x="340" y="1808"/>
                        </a:lnTo>
                        <a:lnTo>
                          <a:pt x="340" y="1808"/>
                        </a:lnTo>
                        <a:lnTo>
                          <a:pt x="323" y="1867"/>
                        </a:lnTo>
                        <a:lnTo>
                          <a:pt x="305" y="1927"/>
                        </a:lnTo>
                        <a:lnTo>
                          <a:pt x="266" y="2047"/>
                        </a:lnTo>
                        <a:lnTo>
                          <a:pt x="266" y="2047"/>
                        </a:lnTo>
                        <a:lnTo>
                          <a:pt x="241" y="2119"/>
                        </a:lnTo>
                        <a:lnTo>
                          <a:pt x="210" y="2199"/>
                        </a:lnTo>
                        <a:lnTo>
                          <a:pt x="168" y="2301"/>
                        </a:lnTo>
                        <a:lnTo>
                          <a:pt x="168" y="2301"/>
                        </a:lnTo>
                        <a:lnTo>
                          <a:pt x="131" y="2387"/>
                        </a:lnTo>
                        <a:lnTo>
                          <a:pt x="97" y="2462"/>
                        </a:lnTo>
                        <a:lnTo>
                          <a:pt x="51" y="2555"/>
                        </a:lnTo>
                        <a:lnTo>
                          <a:pt x="51" y="2555"/>
                        </a:lnTo>
                        <a:lnTo>
                          <a:pt x="40" y="2579"/>
                        </a:lnTo>
                        <a:lnTo>
                          <a:pt x="31" y="2603"/>
                        </a:lnTo>
                        <a:lnTo>
                          <a:pt x="22" y="2628"/>
                        </a:lnTo>
                        <a:lnTo>
                          <a:pt x="15" y="2652"/>
                        </a:lnTo>
                        <a:lnTo>
                          <a:pt x="9" y="2676"/>
                        </a:lnTo>
                        <a:lnTo>
                          <a:pt x="5" y="2701"/>
                        </a:lnTo>
                        <a:lnTo>
                          <a:pt x="2" y="2725"/>
                        </a:lnTo>
                        <a:lnTo>
                          <a:pt x="0" y="2749"/>
                        </a:lnTo>
                        <a:lnTo>
                          <a:pt x="0" y="2774"/>
                        </a:lnTo>
                        <a:lnTo>
                          <a:pt x="2" y="2798"/>
                        </a:lnTo>
                        <a:lnTo>
                          <a:pt x="4" y="2824"/>
                        </a:lnTo>
                        <a:lnTo>
                          <a:pt x="7" y="2848"/>
                        </a:lnTo>
                        <a:lnTo>
                          <a:pt x="13" y="2871"/>
                        </a:lnTo>
                        <a:lnTo>
                          <a:pt x="20" y="2897"/>
                        </a:lnTo>
                        <a:lnTo>
                          <a:pt x="27" y="2921"/>
                        </a:lnTo>
                        <a:lnTo>
                          <a:pt x="36" y="2944"/>
                        </a:lnTo>
                        <a:lnTo>
                          <a:pt x="47" y="2968"/>
                        </a:lnTo>
                        <a:lnTo>
                          <a:pt x="58" y="2992"/>
                        </a:lnTo>
                        <a:lnTo>
                          <a:pt x="73" y="3016"/>
                        </a:lnTo>
                        <a:lnTo>
                          <a:pt x="88" y="3039"/>
                        </a:lnTo>
                        <a:lnTo>
                          <a:pt x="104" y="3061"/>
                        </a:lnTo>
                        <a:lnTo>
                          <a:pt x="120" y="3085"/>
                        </a:lnTo>
                        <a:lnTo>
                          <a:pt x="141" y="3107"/>
                        </a:lnTo>
                        <a:lnTo>
                          <a:pt x="161" y="3129"/>
                        </a:lnTo>
                        <a:lnTo>
                          <a:pt x="181" y="3153"/>
                        </a:lnTo>
                        <a:lnTo>
                          <a:pt x="204" y="3173"/>
                        </a:lnTo>
                        <a:lnTo>
                          <a:pt x="228" y="3195"/>
                        </a:lnTo>
                        <a:lnTo>
                          <a:pt x="254" y="3217"/>
                        </a:lnTo>
                        <a:lnTo>
                          <a:pt x="281" y="3237"/>
                        </a:lnTo>
                        <a:lnTo>
                          <a:pt x="310" y="3257"/>
                        </a:lnTo>
                        <a:lnTo>
                          <a:pt x="340" y="3277"/>
                        </a:lnTo>
                        <a:lnTo>
                          <a:pt x="371" y="3295"/>
                        </a:lnTo>
                        <a:lnTo>
                          <a:pt x="371" y="3295"/>
                        </a:lnTo>
                        <a:lnTo>
                          <a:pt x="418" y="3322"/>
                        </a:lnTo>
                        <a:lnTo>
                          <a:pt x="469" y="3348"/>
                        </a:lnTo>
                        <a:lnTo>
                          <a:pt x="520" y="3372"/>
                        </a:lnTo>
                        <a:lnTo>
                          <a:pt x="573" y="3394"/>
                        </a:lnTo>
                        <a:lnTo>
                          <a:pt x="628" y="3416"/>
                        </a:lnTo>
                        <a:lnTo>
                          <a:pt x="685" y="3434"/>
                        </a:lnTo>
                        <a:lnTo>
                          <a:pt x="741" y="3450"/>
                        </a:lnTo>
                        <a:lnTo>
                          <a:pt x="800" y="3467"/>
                        </a:lnTo>
                        <a:lnTo>
                          <a:pt x="858" y="3480"/>
                        </a:lnTo>
                        <a:lnTo>
                          <a:pt x="918" y="3492"/>
                        </a:lnTo>
                        <a:lnTo>
                          <a:pt x="979" y="3501"/>
                        </a:lnTo>
                        <a:lnTo>
                          <a:pt x="1041" y="3511"/>
                        </a:lnTo>
                        <a:lnTo>
                          <a:pt x="1103" y="3518"/>
                        </a:lnTo>
                        <a:lnTo>
                          <a:pt x="1165" y="3522"/>
                        </a:lnTo>
                        <a:lnTo>
                          <a:pt x="1227" y="3525"/>
                        </a:lnTo>
                        <a:lnTo>
                          <a:pt x="1291" y="3527"/>
                        </a:lnTo>
                        <a:lnTo>
                          <a:pt x="1353" y="3527"/>
                        </a:lnTo>
                        <a:lnTo>
                          <a:pt x="1415" y="3525"/>
                        </a:lnTo>
                        <a:lnTo>
                          <a:pt x="1479" y="3522"/>
                        </a:lnTo>
                        <a:lnTo>
                          <a:pt x="1541" y="3516"/>
                        </a:lnTo>
                        <a:lnTo>
                          <a:pt x="1603" y="3509"/>
                        </a:lnTo>
                        <a:lnTo>
                          <a:pt x="1663" y="3500"/>
                        </a:lnTo>
                        <a:lnTo>
                          <a:pt x="1723" y="3489"/>
                        </a:lnTo>
                        <a:lnTo>
                          <a:pt x="1784" y="3476"/>
                        </a:lnTo>
                        <a:lnTo>
                          <a:pt x="1842" y="3461"/>
                        </a:lnTo>
                        <a:lnTo>
                          <a:pt x="1901" y="3447"/>
                        </a:lnTo>
                        <a:lnTo>
                          <a:pt x="1957" y="3428"/>
                        </a:lnTo>
                        <a:lnTo>
                          <a:pt x="2014" y="3408"/>
                        </a:lnTo>
                        <a:lnTo>
                          <a:pt x="2067" y="3388"/>
                        </a:lnTo>
                        <a:lnTo>
                          <a:pt x="2120" y="3364"/>
                        </a:lnTo>
                        <a:lnTo>
                          <a:pt x="2171" y="3341"/>
                        </a:lnTo>
                        <a:lnTo>
                          <a:pt x="2220" y="3313"/>
                        </a:lnTo>
                        <a:lnTo>
                          <a:pt x="2220" y="3313"/>
                        </a:lnTo>
                        <a:lnTo>
                          <a:pt x="2253" y="3295"/>
                        </a:lnTo>
                        <a:lnTo>
                          <a:pt x="2284" y="3275"/>
                        </a:lnTo>
                        <a:lnTo>
                          <a:pt x="2315" y="3255"/>
                        </a:lnTo>
                        <a:lnTo>
                          <a:pt x="2342" y="3235"/>
                        </a:lnTo>
                        <a:lnTo>
                          <a:pt x="2370" y="3215"/>
                        </a:lnTo>
                        <a:lnTo>
                          <a:pt x="2395" y="3193"/>
                        </a:lnTo>
                        <a:lnTo>
                          <a:pt x="2421" y="3171"/>
                        </a:lnTo>
                        <a:lnTo>
                          <a:pt x="2443" y="3149"/>
                        </a:lnTo>
                        <a:lnTo>
                          <a:pt x="2465" y="3127"/>
                        </a:lnTo>
                        <a:lnTo>
                          <a:pt x="2485" y="3103"/>
                        </a:lnTo>
                        <a:lnTo>
                          <a:pt x="2503" y="3080"/>
                        </a:lnTo>
                        <a:lnTo>
                          <a:pt x="2521" y="3058"/>
                        </a:lnTo>
                        <a:lnTo>
                          <a:pt x="2536" y="3034"/>
                        </a:lnTo>
                        <a:lnTo>
                          <a:pt x="2551" y="3010"/>
                        </a:lnTo>
                        <a:lnTo>
                          <a:pt x="2563" y="2985"/>
                        </a:lnTo>
                        <a:lnTo>
                          <a:pt x="2576" y="2961"/>
                        </a:lnTo>
                        <a:lnTo>
                          <a:pt x="2585" y="2937"/>
                        </a:lnTo>
                        <a:lnTo>
                          <a:pt x="2594" y="2911"/>
                        </a:lnTo>
                        <a:lnTo>
                          <a:pt x="2602" y="2888"/>
                        </a:lnTo>
                        <a:lnTo>
                          <a:pt x="2607" y="2862"/>
                        </a:lnTo>
                        <a:lnTo>
                          <a:pt x="2613" y="2837"/>
                        </a:lnTo>
                        <a:lnTo>
                          <a:pt x="2614" y="2813"/>
                        </a:lnTo>
                        <a:lnTo>
                          <a:pt x="2616" y="2787"/>
                        </a:lnTo>
                        <a:lnTo>
                          <a:pt x="2616" y="2762"/>
                        </a:lnTo>
                        <a:lnTo>
                          <a:pt x="2616" y="2736"/>
                        </a:lnTo>
                        <a:lnTo>
                          <a:pt x="2613" y="2712"/>
                        </a:lnTo>
                        <a:lnTo>
                          <a:pt x="2609" y="2687"/>
                        </a:lnTo>
                        <a:lnTo>
                          <a:pt x="2603" y="2661"/>
                        </a:lnTo>
                        <a:lnTo>
                          <a:pt x="2596" y="2637"/>
                        </a:lnTo>
                        <a:lnTo>
                          <a:pt x="2589" y="2612"/>
                        </a:lnTo>
                        <a:lnTo>
                          <a:pt x="2578" y="2588"/>
                        </a:lnTo>
                        <a:lnTo>
                          <a:pt x="2567" y="2563"/>
                        </a:lnTo>
                        <a:lnTo>
                          <a:pt x="2567" y="2563"/>
                        </a:lnTo>
                        <a:close/>
                      </a:path>
                    </a:pathLst>
                  </a:custGeom>
                  <a:solidFill>
                    <a:srgbClr val="DEDC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87" name="Freeform 10">
                    <a:extLst>
                      <a:ext uri="{FF2B5EF4-FFF2-40B4-BE49-F238E27FC236}">
                        <a16:creationId xmlns:a16="http://schemas.microsoft.com/office/drawing/2014/main" id="{C92B7822-AB6E-B3DD-3805-2C901C4C4843}"/>
                      </a:ext>
                    </a:extLst>
                  </p:cNvPr>
                  <p:cNvSpPr>
                    <a:spLocks noEditPoints="1"/>
                  </p:cNvSpPr>
                  <p:nvPr/>
                </p:nvSpPr>
                <p:spPr bwMode="auto">
                  <a:xfrm>
                    <a:off x="2987" y="0"/>
                    <a:ext cx="1720" cy="997"/>
                  </a:xfrm>
                  <a:custGeom>
                    <a:avLst/>
                    <a:gdLst>
                      <a:gd name="T0" fmla="*/ 1393 w 1720"/>
                      <a:gd name="T1" fmla="*/ 891 h 997"/>
                      <a:gd name="T2" fmla="*/ 1249 w 1720"/>
                      <a:gd name="T3" fmla="*/ 944 h 997"/>
                      <a:gd name="T4" fmla="*/ 1094 w 1720"/>
                      <a:gd name="T5" fmla="*/ 979 h 997"/>
                      <a:gd name="T6" fmla="*/ 932 w 1720"/>
                      <a:gd name="T7" fmla="*/ 996 h 997"/>
                      <a:gd name="T8" fmla="*/ 765 w 1720"/>
                      <a:gd name="T9" fmla="*/ 994 h 997"/>
                      <a:gd name="T10" fmla="*/ 605 w 1720"/>
                      <a:gd name="T11" fmla="*/ 974 h 997"/>
                      <a:gd name="T12" fmla="*/ 450 w 1720"/>
                      <a:gd name="T13" fmla="*/ 935 h 997"/>
                      <a:gd name="T14" fmla="*/ 309 w 1720"/>
                      <a:gd name="T15" fmla="*/ 880 h 997"/>
                      <a:gd name="T16" fmla="*/ 214 w 1720"/>
                      <a:gd name="T17" fmla="*/ 826 h 997"/>
                      <a:gd name="T18" fmla="*/ 114 w 1720"/>
                      <a:gd name="T19" fmla="*/ 745 h 997"/>
                      <a:gd name="T20" fmla="*/ 44 w 1720"/>
                      <a:gd name="T21" fmla="*/ 656 h 997"/>
                      <a:gd name="T22" fmla="*/ 8 w 1720"/>
                      <a:gd name="T23" fmla="*/ 561 h 997"/>
                      <a:gd name="T24" fmla="*/ 2 w 1720"/>
                      <a:gd name="T25" fmla="*/ 466 h 997"/>
                      <a:gd name="T26" fmla="*/ 28 w 1720"/>
                      <a:gd name="T27" fmla="*/ 371 h 997"/>
                      <a:gd name="T28" fmla="*/ 86 w 1720"/>
                      <a:gd name="T29" fmla="*/ 281 h 997"/>
                      <a:gd name="T30" fmla="*/ 174 w 1720"/>
                      <a:gd name="T31" fmla="*/ 197 h 997"/>
                      <a:gd name="T32" fmla="*/ 261 w 1720"/>
                      <a:gd name="T33" fmla="*/ 141 h 997"/>
                      <a:gd name="T34" fmla="*/ 397 w 1720"/>
                      <a:gd name="T35" fmla="*/ 77 h 997"/>
                      <a:gd name="T36" fmla="*/ 548 w 1720"/>
                      <a:gd name="T37" fmla="*/ 33 h 997"/>
                      <a:gd name="T38" fmla="*/ 709 w 1720"/>
                      <a:gd name="T39" fmla="*/ 7 h 997"/>
                      <a:gd name="T40" fmla="*/ 873 w 1720"/>
                      <a:gd name="T41" fmla="*/ 0 h 997"/>
                      <a:gd name="T42" fmla="*/ 1037 w 1720"/>
                      <a:gd name="T43" fmla="*/ 11 h 997"/>
                      <a:gd name="T44" fmla="*/ 1196 w 1720"/>
                      <a:gd name="T45" fmla="*/ 40 h 997"/>
                      <a:gd name="T46" fmla="*/ 1344 w 1720"/>
                      <a:gd name="T47" fmla="*/ 88 h 997"/>
                      <a:gd name="T48" fmla="*/ 1477 w 1720"/>
                      <a:gd name="T49" fmla="*/ 152 h 997"/>
                      <a:gd name="T50" fmla="*/ 1561 w 1720"/>
                      <a:gd name="T51" fmla="*/ 210 h 997"/>
                      <a:gd name="T52" fmla="*/ 1645 w 1720"/>
                      <a:gd name="T53" fmla="*/ 296 h 997"/>
                      <a:gd name="T54" fmla="*/ 1698 w 1720"/>
                      <a:gd name="T55" fmla="*/ 389 h 997"/>
                      <a:gd name="T56" fmla="*/ 1720 w 1720"/>
                      <a:gd name="T57" fmla="*/ 484 h 997"/>
                      <a:gd name="T58" fmla="*/ 1709 w 1720"/>
                      <a:gd name="T59" fmla="*/ 579 h 997"/>
                      <a:gd name="T60" fmla="*/ 1669 w 1720"/>
                      <a:gd name="T61" fmla="*/ 672 h 997"/>
                      <a:gd name="T62" fmla="*/ 1596 w 1720"/>
                      <a:gd name="T63" fmla="*/ 760 h 997"/>
                      <a:gd name="T64" fmla="*/ 1490 w 1720"/>
                      <a:gd name="T65" fmla="*/ 838 h 997"/>
                      <a:gd name="T66" fmla="*/ 1393 w 1720"/>
                      <a:gd name="T67" fmla="*/ 817 h 997"/>
                      <a:gd name="T68" fmla="*/ 1492 w 1720"/>
                      <a:gd name="T69" fmla="*/ 749 h 997"/>
                      <a:gd name="T70" fmla="*/ 1563 w 1720"/>
                      <a:gd name="T71" fmla="*/ 672 h 997"/>
                      <a:gd name="T72" fmla="*/ 1607 w 1720"/>
                      <a:gd name="T73" fmla="*/ 590 h 997"/>
                      <a:gd name="T74" fmla="*/ 1623 w 1720"/>
                      <a:gd name="T75" fmla="*/ 506 h 997"/>
                      <a:gd name="T76" fmla="*/ 1613 w 1720"/>
                      <a:gd name="T77" fmla="*/ 422 h 997"/>
                      <a:gd name="T78" fmla="*/ 1572 w 1720"/>
                      <a:gd name="T79" fmla="*/ 340 h 997"/>
                      <a:gd name="T80" fmla="*/ 1505 w 1720"/>
                      <a:gd name="T81" fmla="*/ 261 h 997"/>
                      <a:gd name="T82" fmla="*/ 1408 w 1720"/>
                      <a:gd name="T83" fmla="*/ 192 h 997"/>
                      <a:gd name="T84" fmla="*/ 1320 w 1720"/>
                      <a:gd name="T85" fmla="*/ 146 h 997"/>
                      <a:gd name="T86" fmla="*/ 1193 w 1720"/>
                      <a:gd name="T87" fmla="*/ 100 h 997"/>
                      <a:gd name="T88" fmla="*/ 944 w 1720"/>
                      <a:gd name="T89" fmla="*/ 58 h 997"/>
                      <a:gd name="T90" fmla="*/ 654 w 1720"/>
                      <a:gd name="T91" fmla="*/ 73 h 997"/>
                      <a:gd name="T92" fmla="*/ 482 w 1720"/>
                      <a:gd name="T93" fmla="*/ 113 h 997"/>
                      <a:gd name="T94" fmla="*/ 356 w 1720"/>
                      <a:gd name="T95" fmla="*/ 164 h 997"/>
                      <a:gd name="T96" fmla="*/ 276 w 1720"/>
                      <a:gd name="T97" fmla="*/ 214 h 997"/>
                      <a:gd name="T98" fmla="*/ 190 w 1720"/>
                      <a:gd name="T99" fmla="*/ 287 h 997"/>
                      <a:gd name="T100" fmla="*/ 132 w 1720"/>
                      <a:gd name="T101" fmla="*/ 365 h 997"/>
                      <a:gd name="T102" fmla="*/ 101 w 1720"/>
                      <a:gd name="T103" fmla="*/ 449 h 997"/>
                      <a:gd name="T104" fmla="*/ 99 w 1720"/>
                      <a:gd name="T105" fmla="*/ 533 h 997"/>
                      <a:gd name="T106" fmla="*/ 126 w 1720"/>
                      <a:gd name="T107" fmla="*/ 617 h 997"/>
                      <a:gd name="T108" fmla="*/ 179 w 1720"/>
                      <a:gd name="T109" fmla="*/ 698 h 997"/>
                      <a:gd name="T110" fmla="*/ 261 w 1720"/>
                      <a:gd name="T111" fmla="*/ 773 h 997"/>
                      <a:gd name="T112" fmla="*/ 342 w 1720"/>
                      <a:gd name="T113" fmla="*/ 822 h 997"/>
                      <a:gd name="T114" fmla="*/ 464 w 1720"/>
                      <a:gd name="T115" fmla="*/ 875 h 997"/>
                      <a:gd name="T116" fmla="*/ 632 w 1720"/>
                      <a:gd name="T117" fmla="*/ 921 h 997"/>
                      <a:gd name="T118" fmla="*/ 922 w 1720"/>
                      <a:gd name="T119" fmla="*/ 939 h 997"/>
                      <a:gd name="T120" fmla="*/ 1173 w 1720"/>
                      <a:gd name="T121" fmla="*/ 902 h 997"/>
                      <a:gd name="T122" fmla="*/ 1304 w 1720"/>
                      <a:gd name="T123" fmla="*/ 860 h 997"/>
                      <a:gd name="T124" fmla="*/ 1393 w 1720"/>
                      <a:gd name="T125" fmla="*/ 817 h 9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720" h="997">
                        <a:moveTo>
                          <a:pt x="1459" y="857"/>
                        </a:moveTo>
                        <a:lnTo>
                          <a:pt x="1459" y="857"/>
                        </a:lnTo>
                        <a:lnTo>
                          <a:pt x="1428" y="875"/>
                        </a:lnTo>
                        <a:lnTo>
                          <a:pt x="1393" y="891"/>
                        </a:lnTo>
                        <a:lnTo>
                          <a:pt x="1359" y="906"/>
                        </a:lnTo>
                        <a:lnTo>
                          <a:pt x="1324" y="919"/>
                        </a:lnTo>
                        <a:lnTo>
                          <a:pt x="1288" y="932"/>
                        </a:lnTo>
                        <a:lnTo>
                          <a:pt x="1249" y="944"/>
                        </a:lnTo>
                        <a:lnTo>
                          <a:pt x="1211" y="955"/>
                        </a:lnTo>
                        <a:lnTo>
                          <a:pt x="1173" y="964"/>
                        </a:lnTo>
                        <a:lnTo>
                          <a:pt x="1134" y="972"/>
                        </a:lnTo>
                        <a:lnTo>
                          <a:pt x="1094" y="979"/>
                        </a:lnTo>
                        <a:lnTo>
                          <a:pt x="1054" y="985"/>
                        </a:lnTo>
                        <a:lnTo>
                          <a:pt x="1014" y="990"/>
                        </a:lnTo>
                        <a:lnTo>
                          <a:pt x="972" y="994"/>
                        </a:lnTo>
                        <a:lnTo>
                          <a:pt x="932" y="996"/>
                        </a:lnTo>
                        <a:lnTo>
                          <a:pt x="890" y="997"/>
                        </a:lnTo>
                        <a:lnTo>
                          <a:pt x="848" y="997"/>
                        </a:lnTo>
                        <a:lnTo>
                          <a:pt x="807" y="996"/>
                        </a:lnTo>
                        <a:lnTo>
                          <a:pt x="765" y="994"/>
                        </a:lnTo>
                        <a:lnTo>
                          <a:pt x="725" y="990"/>
                        </a:lnTo>
                        <a:lnTo>
                          <a:pt x="685" y="986"/>
                        </a:lnTo>
                        <a:lnTo>
                          <a:pt x="643" y="981"/>
                        </a:lnTo>
                        <a:lnTo>
                          <a:pt x="605" y="974"/>
                        </a:lnTo>
                        <a:lnTo>
                          <a:pt x="565" y="966"/>
                        </a:lnTo>
                        <a:lnTo>
                          <a:pt x="526" y="957"/>
                        </a:lnTo>
                        <a:lnTo>
                          <a:pt x="488" y="948"/>
                        </a:lnTo>
                        <a:lnTo>
                          <a:pt x="450" y="935"/>
                        </a:lnTo>
                        <a:lnTo>
                          <a:pt x="413" y="924"/>
                        </a:lnTo>
                        <a:lnTo>
                          <a:pt x="376" y="910"/>
                        </a:lnTo>
                        <a:lnTo>
                          <a:pt x="342" y="895"/>
                        </a:lnTo>
                        <a:lnTo>
                          <a:pt x="309" y="880"/>
                        </a:lnTo>
                        <a:lnTo>
                          <a:pt x="276" y="862"/>
                        </a:lnTo>
                        <a:lnTo>
                          <a:pt x="243" y="846"/>
                        </a:lnTo>
                        <a:lnTo>
                          <a:pt x="243" y="846"/>
                        </a:lnTo>
                        <a:lnTo>
                          <a:pt x="214" y="826"/>
                        </a:lnTo>
                        <a:lnTo>
                          <a:pt x="185" y="806"/>
                        </a:lnTo>
                        <a:lnTo>
                          <a:pt x="159" y="785"/>
                        </a:lnTo>
                        <a:lnTo>
                          <a:pt x="135" y="765"/>
                        </a:lnTo>
                        <a:lnTo>
                          <a:pt x="114" y="745"/>
                        </a:lnTo>
                        <a:lnTo>
                          <a:pt x="93" y="723"/>
                        </a:lnTo>
                        <a:lnTo>
                          <a:pt x="75" y="701"/>
                        </a:lnTo>
                        <a:lnTo>
                          <a:pt x="59" y="678"/>
                        </a:lnTo>
                        <a:lnTo>
                          <a:pt x="44" y="656"/>
                        </a:lnTo>
                        <a:lnTo>
                          <a:pt x="33" y="632"/>
                        </a:lnTo>
                        <a:lnTo>
                          <a:pt x="22" y="608"/>
                        </a:lnTo>
                        <a:lnTo>
                          <a:pt x="13" y="585"/>
                        </a:lnTo>
                        <a:lnTo>
                          <a:pt x="8" y="561"/>
                        </a:lnTo>
                        <a:lnTo>
                          <a:pt x="4" y="537"/>
                        </a:lnTo>
                        <a:lnTo>
                          <a:pt x="0" y="513"/>
                        </a:lnTo>
                        <a:lnTo>
                          <a:pt x="0" y="490"/>
                        </a:lnTo>
                        <a:lnTo>
                          <a:pt x="2" y="466"/>
                        </a:lnTo>
                        <a:lnTo>
                          <a:pt x="6" y="442"/>
                        </a:lnTo>
                        <a:lnTo>
                          <a:pt x="11" y="418"/>
                        </a:lnTo>
                        <a:lnTo>
                          <a:pt x="19" y="395"/>
                        </a:lnTo>
                        <a:lnTo>
                          <a:pt x="28" y="371"/>
                        </a:lnTo>
                        <a:lnTo>
                          <a:pt x="39" y="349"/>
                        </a:lnTo>
                        <a:lnTo>
                          <a:pt x="53" y="325"/>
                        </a:lnTo>
                        <a:lnTo>
                          <a:pt x="68" y="303"/>
                        </a:lnTo>
                        <a:lnTo>
                          <a:pt x="86" y="281"/>
                        </a:lnTo>
                        <a:lnTo>
                          <a:pt x="104" y="259"/>
                        </a:lnTo>
                        <a:lnTo>
                          <a:pt x="126" y="237"/>
                        </a:lnTo>
                        <a:lnTo>
                          <a:pt x="148" y="217"/>
                        </a:lnTo>
                        <a:lnTo>
                          <a:pt x="174" y="197"/>
                        </a:lnTo>
                        <a:lnTo>
                          <a:pt x="201" y="177"/>
                        </a:lnTo>
                        <a:lnTo>
                          <a:pt x="230" y="159"/>
                        </a:lnTo>
                        <a:lnTo>
                          <a:pt x="261" y="141"/>
                        </a:lnTo>
                        <a:lnTo>
                          <a:pt x="261" y="141"/>
                        </a:lnTo>
                        <a:lnTo>
                          <a:pt x="294" y="122"/>
                        </a:lnTo>
                        <a:lnTo>
                          <a:pt x="327" y="106"/>
                        </a:lnTo>
                        <a:lnTo>
                          <a:pt x="362" y="91"/>
                        </a:lnTo>
                        <a:lnTo>
                          <a:pt x="397" y="77"/>
                        </a:lnTo>
                        <a:lnTo>
                          <a:pt x="435" y="64"/>
                        </a:lnTo>
                        <a:lnTo>
                          <a:pt x="471" y="53"/>
                        </a:lnTo>
                        <a:lnTo>
                          <a:pt x="510" y="42"/>
                        </a:lnTo>
                        <a:lnTo>
                          <a:pt x="548" y="33"/>
                        </a:lnTo>
                        <a:lnTo>
                          <a:pt x="588" y="26"/>
                        </a:lnTo>
                        <a:lnTo>
                          <a:pt x="627" y="18"/>
                        </a:lnTo>
                        <a:lnTo>
                          <a:pt x="667" y="13"/>
                        </a:lnTo>
                        <a:lnTo>
                          <a:pt x="709" y="7"/>
                        </a:lnTo>
                        <a:lnTo>
                          <a:pt x="749" y="4"/>
                        </a:lnTo>
                        <a:lnTo>
                          <a:pt x="791" y="2"/>
                        </a:lnTo>
                        <a:lnTo>
                          <a:pt x="831" y="0"/>
                        </a:lnTo>
                        <a:lnTo>
                          <a:pt x="873" y="0"/>
                        </a:lnTo>
                        <a:lnTo>
                          <a:pt x="913" y="2"/>
                        </a:lnTo>
                        <a:lnTo>
                          <a:pt x="955" y="4"/>
                        </a:lnTo>
                        <a:lnTo>
                          <a:pt x="995" y="7"/>
                        </a:lnTo>
                        <a:lnTo>
                          <a:pt x="1037" y="11"/>
                        </a:lnTo>
                        <a:lnTo>
                          <a:pt x="1078" y="16"/>
                        </a:lnTo>
                        <a:lnTo>
                          <a:pt x="1118" y="24"/>
                        </a:lnTo>
                        <a:lnTo>
                          <a:pt x="1156" y="31"/>
                        </a:lnTo>
                        <a:lnTo>
                          <a:pt x="1196" y="40"/>
                        </a:lnTo>
                        <a:lnTo>
                          <a:pt x="1235" y="49"/>
                        </a:lnTo>
                        <a:lnTo>
                          <a:pt x="1271" y="62"/>
                        </a:lnTo>
                        <a:lnTo>
                          <a:pt x="1308" y="73"/>
                        </a:lnTo>
                        <a:lnTo>
                          <a:pt x="1344" y="88"/>
                        </a:lnTo>
                        <a:lnTo>
                          <a:pt x="1379" y="102"/>
                        </a:lnTo>
                        <a:lnTo>
                          <a:pt x="1414" y="117"/>
                        </a:lnTo>
                        <a:lnTo>
                          <a:pt x="1446" y="135"/>
                        </a:lnTo>
                        <a:lnTo>
                          <a:pt x="1477" y="152"/>
                        </a:lnTo>
                        <a:lnTo>
                          <a:pt x="1477" y="152"/>
                        </a:lnTo>
                        <a:lnTo>
                          <a:pt x="1507" y="172"/>
                        </a:lnTo>
                        <a:lnTo>
                          <a:pt x="1536" y="190"/>
                        </a:lnTo>
                        <a:lnTo>
                          <a:pt x="1561" y="210"/>
                        </a:lnTo>
                        <a:lnTo>
                          <a:pt x="1585" y="232"/>
                        </a:lnTo>
                        <a:lnTo>
                          <a:pt x="1607" y="252"/>
                        </a:lnTo>
                        <a:lnTo>
                          <a:pt x="1627" y="274"/>
                        </a:lnTo>
                        <a:lnTo>
                          <a:pt x="1645" y="296"/>
                        </a:lnTo>
                        <a:lnTo>
                          <a:pt x="1662" y="320"/>
                        </a:lnTo>
                        <a:lnTo>
                          <a:pt x="1676" y="342"/>
                        </a:lnTo>
                        <a:lnTo>
                          <a:pt x="1689" y="365"/>
                        </a:lnTo>
                        <a:lnTo>
                          <a:pt x="1698" y="389"/>
                        </a:lnTo>
                        <a:lnTo>
                          <a:pt x="1707" y="413"/>
                        </a:lnTo>
                        <a:lnTo>
                          <a:pt x="1713" y="437"/>
                        </a:lnTo>
                        <a:lnTo>
                          <a:pt x="1718" y="460"/>
                        </a:lnTo>
                        <a:lnTo>
                          <a:pt x="1720" y="484"/>
                        </a:lnTo>
                        <a:lnTo>
                          <a:pt x="1720" y="508"/>
                        </a:lnTo>
                        <a:lnTo>
                          <a:pt x="1718" y="532"/>
                        </a:lnTo>
                        <a:lnTo>
                          <a:pt x="1715" y="555"/>
                        </a:lnTo>
                        <a:lnTo>
                          <a:pt x="1709" y="579"/>
                        </a:lnTo>
                        <a:lnTo>
                          <a:pt x="1702" y="603"/>
                        </a:lnTo>
                        <a:lnTo>
                          <a:pt x="1693" y="627"/>
                        </a:lnTo>
                        <a:lnTo>
                          <a:pt x="1682" y="648"/>
                        </a:lnTo>
                        <a:lnTo>
                          <a:pt x="1669" y="672"/>
                        </a:lnTo>
                        <a:lnTo>
                          <a:pt x="1653" y="694"/>
                        </a:lnTo>
                        <a:lnTo>
                          <a:pt x="1636" y="716"/>
                        </a:lnTo>
                        <a:lnTo>
                          <a:pt x="1616" y="738"/>
                        </a:lnTo>
                        <a:lnTo>
                          <a:pt x="1596" y="760"/>
                        </a:lnTo>
                        <a:lnTo>
                          <a:pt x="1572" y="780"/>
                        </a:lnTo>
                        <a:lnTo>
                          <a:pt x="1547" y="800"/>
                        </a:lnTo>
                        <a:lnTo>
                          <a:pt x="1519" y="820"/>
                        </a:lnTo>
                        <a:lnTo>
                          <a:pt x="1490" y="838"/>
                        </a:lnTo>
                        <a:lnTo>
                          <a:pt x="1459" y="857"/>
                        </a:lnTo>
                        <a:lnTo>
                          <a:pt x="1459" y="857"/>
                        </a:lnTo>
                        <a:close/>
                        <a:moveTo>
                          <a:pt x="1393" y="817"/>
                        </a:moveTo>
                        <a:lnTo>
                          <a:pt x="1393" y="817"/>
                        </a:lnTo>
                        <a:lnTo>
                          <a:pt x="1421" y="800"/>
                        </a:lnTo>
                        <a:lnTo>
                          <a:pt x="1446" y="784"/>
                        </a:lnTo>
                        <a:lnTo>
                          <a:pt x="1470" y="767"/>
                        </a:lnTo>
                        <a:lnTo>
                          <a:pt x="1492" y="749"/>
                        </a:lnTo>
                        <a:lnTo>
                          <a:pt x="1512" y="731"/>
                        </a:lnTo>
                        <a:lnTo>
                          <a:pt x="1532" y="711"/>
                        </a:lnTo>
                        <a:lnTo>
                          <a:pt x="1549" y="692"/>
                        </a:lnTo>
                        <a:lnTo>
                          <a:pt x="1563" y="672"/>
                        </a:lnTo>
                        <a:lnTo>
                          <a:pt x="1578" y="652"/>
                        </a:lnTo>
                        <a:lnTo>
                          <a:pt x="1589" y="632"/>
                        </a:lnTo>
                        <a:lnTo>
                          <a:pt x="1600" y="612"/>
                        </a:lnTo>
                        <a:lnTo>
                          <a:pt x="1607" y="590"/>
                        </a:lnTo>
                        <a:lnTo>
                          <a:pt x="1614" y="570"/>
                        </a:lnTo>
                        <a:lnTo>
                          <a:pt x="1620" y="548"/>
                        </a:lnTo>
                        <a:lnTo>
                          <a:pt x="1622" y="528"/>
                        </a:lnTo>
                        <a:lnTo>
                          <a:pt x="1623" y="506"/>
                        </a:lnTo>
                        <a:lnTo>
                          <a:pt x="1623" y="486"/>
                        </a:lnTo>
                        <a:lnTo>
                          <a:pt x="1622" y="464"/>
                        </a:lnTo>
                        <a:lnTo>
                          <a:pt x="1618" y="442"/>
                        </a:lnTo>
                        <a:lnTo>
                          <a:pt x="1613" y="422"/>
                        </a:lnTo>
                        <a:lnTo>
                          <a:pt x="1605" y="400"/>
                        </a:lnTo>
                        <a:lnTo>
                          <a:pt x="1596" y="380"/>
                        </a:lnTo>
                        <a:lnTo>
                          <a:pt x="1585" y="360"/>
                        </a:lnTo>
                        <a:lnTo>
                          <a:pt x="1572" y="340"/>
                        </a:lnTo>
                        <a:lnTo>
                          <a:pt x="1558" y="320"/>
                        </a:lnTo>
                        <a:lnTo>
                          <a:pt x="1541" y="300"/>
                        </a:lnTo>
                        <a:lnTo>
                          <a:pt x="1523" y="281"/>
                        </a:lnTo>
                        <a:lnTo>
                          <a:pt x="1505" y="261"/>
                        </a:lnTo>
                        <a:lnTo>
                          <a:pt x="1483" y="243"/>
                        </a:lnTo>
                        <a:lnTo>
                          <a:pt x="1459" y="225"/>
                        </a:lnTo>
                        <a:lnTo>
                          <a:pt x="1435" y="208"/>
                        </a:lnTo>
                        <a:lnTo>
                          <a:pt x="1408" y="192"/>
                        </a:lnTo>
                        <a:lnTo>
                          <a:pt x="1408" y="192"/>
                        </a:lnTo>
                        <a:lnTo>
                          <a:pt x="1381" y="175"/>
                        </a:lnTo>
                        <a:lnTo>
                          <a:pt x="1351" y="161"/>
                        </a:lnTo>
                        <a:lnTo>
                          <a:pt x="1320" y="146"/>
                        </a:lnTo>
                        <a:lnTo>
                          <a:pt x="1289" y="133"/>
                        </a:lnTo>
                        <a:lnTo>
                          <a:pt x="1258" y="121"/>
                        </a:lnTo>
                        <a:lnTo>
                          <a:pt x="1225" y="110"/>
                        </a:lnTo>
                        <a:lnTo>
                          <a:pt x="1193" y="100"/>
                        </a:lnTo>
                        <a:lnTo>
                          <a:pt x="1158" y="91"/>
                        </a:lnTo>
                        <a:lnTo>
                          <a:pt x="1089" y="77"/>
                        </a:lnTo>
                        <a:lnTo>
                          <a:pt x="1017" y="66"/>
                        </a:lnTo>
                        <a:lnTo>
                          <a:pt x="944" y="58"/>
                        </a:lnTo>
                        <a:lnTo>
                          <a:pt x="871" y="57"/>
                        </a:lnTo>
                        <a:lnTo>
                          <a:pt x="798" y="58"/>
                        </a:lnTo>
                        <a:lnTo>
                          <a:pt x="725" y="62"/>
                        </a:lnTo>
                        <a:lnTo>
                          <a:pt x="654" y="73"/>
                        </a:lnTo>
                        <a:lnTo>
                          <a:pt x="583" y="86"/>
                        </a:lnTo>
                        <a:lnTo>
                          <a:pt x="548" y="93"/>
                        </a:lnTo>
                        <a:lnTo>
                          <a:pt x="515" y="104"/>
                        </a:lnTo>
                        <a:lnTo>
                          <a:pt x="482" y="113"/>
                        </a:lnTo>
                        <a:lnTo>
                          <a:pt x="450" y="124"/>
                        </a:lnTo>
                        <a:lnTo>
                          <a:pt x="418" y="137"/>
                        </a:lnTo>
                        <a:lnTo>
                          <a:pt x="387" y="150"/>
                        </a:lnTo>
                        <a:lnTo>
                          <a:pt x="356" y="164"/>
                        </a:lnTo>
                        <a:lnTo>
                          <a:pt x="329" y="181"/>
                        </a:lnTo>
                        <a:lnTo>
                          <a:pt x="329" y="181"/>
                        </a:lnTo>
                        <a:lnTo>
                          <a:pt x="302" y="197"/>
                        </a:lnTo>
                        <a:lnTo>
                          <a:pt x="276" y="214"/>
                        </a:lnTo>
                        <a:lnTo>
                          <a:pt x="251" y="230"/>
                        </a:lnTo>
                        <a:lnTo>
                          <a:pt x="229" y="248"/>
                        </a:lnTo>
                        <a:lnTo>
                          <a:pt x="209" y="267"/>
                        </a:lnTo>
                        <a:lnTo>
                          <a:pt x="190" y="287"/>
                        </a:lnTo>
                        <a:lnTo>
                          <a:pt x="172" y="305"/>
                        </a:lnTo>
                        <a:lnTo>
                          <a:pt x="157" y="325"/>
                        </a:lnTo>
                        <a:lnTo>
                          <a:pt x="143" y="345"/>
                        </a:lnTo>
                        <a:lnTo>
                          <a:pt x="132" y="365"/>
                        </a:lnTo>
                        <a:lnTo>
                          <a:pt x="121" y="385"/>
                        </a:lnTo>
                        <a:lnTo>
                          <a:pt x="114" y="407"/>
                        </a:lnTo>
                        <a:lnTo>
                          <a:pt x="106" y="427"/>
                        </a:lnTo>
                        <a:lnTo>
                          <a:pt x="101" y="449"/>
                        </a:lnTo>
                        <a:lnTo>
                          <a:pt x="99" y="469"/>
                        </a:lnTo>
                        <a:lnTo>
                          <a:pt x="97" y="491"/>
                        </a:lnTo>
                        <a:lnTo>
                          <a:pt x="97" y="511"/>
                        </a:lnTo>
                        <a:lnTo>
                          <a:pt x="99" y="533"/>
                        </a:lnTo>
                        <a:lnTo>
                          <a:pt x="103" y="555"/>
                        </a:lnTo>
                        <a:lnTo>
                          <a:pt x="110" y="575"/>
                        </a:lnTo>
                        <a:lnTo>
                          <a:pt x="117" y="597"/>
                        </a:lnTo>
                        <a:lnTo>
                          <a:pt x="126" y="617"/>
                        </a:lnTo>
                        <a:lnTo>
                          <a:pt x="135" y="637"/>
                        </a:lnTo>
                        <a:lnTo>
                          <a:pt x="148" y="658"/>
                        </a:lnTo>
                        <a:lnTo>
                          <a:pt x="163" y="678"/>
                        </a:lnTo>
                        <a:lnTo>
                          <a:pt x="179" y="698"/>
                        </a:lnTo>
                        <a:lnTo>
                          <a:pt x="198" y="716"/>
                        </a:lnTo>
                        <a:lnTo>
                          <a:pt x="218" y="736"/>
                        </a:lnTo>
                        <a:lnTo>
                          <a:pt x="238" y="754"/>
                        </a:lnTo>
                        <a:lnTo>
                          <a:pt x="261" y="773"/>
                        </a:lnTo>
                        <a:lnTo>
                          <a:pt x="287" y="789"/>
                        </a:lnTo>
                        <a:lnTo>
                          <a:pt x="313" y="806"/>
                        </a:lnTo>
                        <a:lnTo>
                          <a:pt x="313" y="806"/>
                        </a:lnTo>
                        <a:lnTo>
                          <a:pt x="342" y="822"/>
                        </a:lnTo>
                        <a:lnTo>
                          <a:pt x="371" y="837"/>
                        </a:lnTo>
                        <a:lnTo>
                          <a:pt x="400" y="851"/>
                        </a:lnTo>
                        <a:lnTo>
                          <a:pt x="431" y="864"/>
                        </a:lnTo>
                        <a:lnTo>
                          <a:pt x="464" y="875"/>
                        </a:lnTo>
                        <a:lnTo>
                          <a:pt x="495" y="886"/>
                        </a:lnTo>
                        <a:lnTo>
                          <a:pt x="530" y="897"/>
                        </a:lnTo>
                        <a:lnTo>
                          <a:pt x="563" y="906"/>
                        </a:lnTo>
                        <a:lnTo>
                          <a:pt x="632" y="921"/>
                        </a:lnTo>
                        <a:lnTo>
                          <a:pt x="703" y="932"/>
                        </a:lnTo>
                        <a:lnTo>
                          <a:pt x="776" y="939"/>
                        </a:lnTo>
                        <a:lnTo>
                          <a:pt x="849" y="941"/>
                        </a:lnTo>
                        <a:lnTo>
                          <a:pt x="922" y="939"/>
                        </a:lnTo>
                        <a:lnTo>
                          <a:pt x="995" y="935"/>
                        </a:lnTo>
                        <a:lnTo>
                          <a:pt x="1067" y="924"/>
                        </a:lnTo>
                        <a:lnTo>
                          <a:pt x="1138" y="911"/>
                        </a:lnTo>
                        <a:lnTo>
                          <a:pt x="1173" y="902"/>
                        </a:lnTo>
                        <a:lnTo>
                          <a:pt x="1205" y="893"/>
                        </a:lnTo>
                        <a:lnTo>
                          <a:pt x="1238" y="884"/>
                        </a:lnTo>
                        <a:lnTo>
                          <a:pt x="1271" y="873"/>
                        </a:lnTo>
                        <a:lnTo>
                          <a:pt x="1304" y="860"/>
                        </a:lnTo>
                        <a:lnTo>
                          <a:pt x="1333" y="848"/>
                        </a:lnTo>
                        <a:lnTo>
                          <a:pt x="1364" y="833"/>
                        </a:lnTo>
                        <a:lnTo>
                          <a:pt x="1393" y="817"/>
                        </a:lnTo>
                        <a:lnTo>
                          <a:pt x="1393" y="817"/>
                        </a:lnTo>
                        <a:close/>
                      </a:path>
                    </a:pathLst>
                  </a:custGeom>
                  <a:solidFill>
                    <a:srgbClr val="F1F1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88" name="Freeform 11">
                    <a:extLst>
                      <a:ext uri="{FF2B5EF4-FFF2-40B4-BE49-F238E27FC236}">
                        <a16:creationId xmlns:a16="http://schemas.microsoft.com/office/drawing/2014/main" id="{C052B460-8867-8500-23C0-34EFC2F71FB6}"/>
                      </a:ext>
                    </a:extLst>
                  </p:cNvPr>
                  <p:cNvSpPr>
                    <a:spLocks/>
                  </p:cNvSpPr>
                  <p:nvPr/>
                </p:nvSpPr>
                <p:spPr bwMode="auto">
                  <a:xfrm>
                    <a:off x="3442" y="1288"/>
                    <a:ext cx="361" cy="425"/>
                  </a:xfrm>
                  <a:custGeom>
                    <a:avLst/>
                    <a:gdLst>
                      <a:gd name="T0" fmla="*/ 172 w 361"/>
                      <a:gd name="T1" fmla="*/ 2 h 425"/>
                      <a:gd name="T2" fmla="*/ 135 w 361"/>
                      <a:gd name="T3" fmla="*/ 2 h 425"/>
                      <a:gd name="T4" fmla="*/ 102 w 361"/>
                      <a:gd name="T5" fmla="*/ 13 h 425"/>
                      <a:gd name="T6" fmla="*/ 73 w 361"/>
                      <a:gd name="T7" fmla="*/ 29 h 425"/>
                      <a:gd name="T8" fmla="*/ 47 w 361"/>
                      <a:gd name="T9" fmla="*/ 53 h 425"/>
                      <a:gd name="T10" fmla="*/ 26 w 361"/>
                      <a:gd name="T11" fmla="*/ 84 h 425"/>
                      <a:gd name="T12" fmla="*/ 11 w 361"/>
                      <a:gd name="T13" fmla="*/ 119 h 425"/>
                      <a:gd name="T14" fmla="*/ 2 w 361"/>
                      <a:gd name="T15" fmla="*/ 157 h 425"/>
                      <a:gd name="T16" fmla="*/ 0 w 361"/>
                      <a:gd name="T17" fmla="*/ 199 h 425"/>
                      <a:gd name="T18" fmla="*/ 2 w 361"/>
                      <a:gd name="T19" fmla="*/ 221 h 425"/>
                      <a:gd name="T20" fmla="*/ 11 w 361"/>
                      <a:gd name="T21" fmla="*/ 263 h 425"/>
                      <a:gd name="T22" fmla="*/ 26 w 361"/>
                      <a:gd name="T23" fmla="*/ 303 h 425"/>
                      <a:gd name="T24" fmla="*/ 47 w 361"/>
                      <a:gd name="T25" fmla="*/ 338 h 425"/>
                      <a:gd name="T26" fmla="*/ 73 w 361"/>
                      <a:gd name="T27" fmla="*/ 367 h 425"/>
                      <a:gd name="T28" fmla="*/ 102 w 361"/>
                      <a:gd name="T29" fmla="*/ 393 h 425"/>
                      <a:gd name="T30" fmla="*/ 135 w 361"/>
                      <a:gd name="T31" fmla="*/ 411 h 425"/>
                      <a:gd name="T32" fmla="*/ 170 w 361"/>
                      <a:gd name="T33" fmla="*/ 422 h 425"/>
                      <a:gd name="T34" fmla="*/ 190 w 361"/>
                      <a:gd name="T35" fmla="*/ 425 h 425"/>
                      <a:gd name="T36" fmla="*/ 225 w 361"/>
                      <a:gd name="T37" fmla="*/ 424 h 425"/>
                      <a:gd name="T38" fmla="*/ 259 w 361"/>
                      <a:gd name="T39" fmla="*/ 413 h 425"/>
                      <a:gd name="T40" fmla="*/ 288 w 361"/>
                      <a:gd name="T41" fmla="*/ 396 h 425"/>
                      <a:gd name="T42" fmla="*/ 314 w 361"/>
                      <a:gd name="T43" fmla="*/ 372 h 425"/>
                      <a:gd name="T44" fmla="*/ 334 w 361"/>
                      <a:gd name="T45" fmla="*/ 341 h 425"/>
                      <a:gd name="T46" fmla="*/ 351 w 361"/>
                      <a:gd name="T47" fmla="*/ 307 h 425"/>
                      <a:gd name="T48" fmla="*/ 358 w 361"/>
                      <a:gd name="T49" fmla="*/ 268 h 425"/>
                      <a:gd name="T50" fmla="*/ 361 w 361"/>
                      <a:gd name="T51" fmla="*/ 226 h 425"/>
                      <a:gd name="T52" fmla="*/ 360 w 361"/>
                      <a:gd name="T53" fmla="*/ 204 h 425"/>
                      <a:gd name="T54" fmla="*/ 351 w 361"/>
                      <a:gd name="T55" fmla="*/ 162 h 425"/>
                      <a:gd name="T56" fmla="*/ 334 w 361"/>
                      <a:gd name="T57" fmla="*/ 124 h 425"/>
                      <a:gd name="T58" fmla="*/ 314 w 361"/>
                      <a:gd name="T59" fmla="*/ 87 h 425"/>
                      <a:gd name="T60" fmla="*/ 288 w 361"/>
                      <a:gd name="T61" fmla="*/ 58 h 425"/>
                      <a:gd name="T62" fmla="*/ 259 w 361"/>
                      <a:gd name="T63" fmla="*/ 33 h 425"/>
                      <a:gd name="T64" fmla="*/ 226 w 361"/>
                      <a:gd name="T65" fmla="*/ 14 h 425"/>
                      <a:gd name="T66" fmla="*/ 190 w 361"/>
                      <a:gd name="T67" fmla="*/ 3 h 425"/>
                      <a:gd name="T68" fmla="*/ 172 w 361"/>
                      <a:gd name="T69" fmla="*/ 2 h 4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1" h="425">
                        <a:moveTo>
                          <a:pt x="172" y="2"/>
                        </a:moveTo>
                        <a:lnTo>
                          <a:pt x="172" y="2"/>
                        </a:lnTo>
                        <a:lnTo>
                          <a:pt x="153" y="0"/>
                        </a:lnTo>
                        <a:lnTo>
                          <a:pt x="135" y="2"/>
                        </a:lnTo>
                        <a:lnTo>
                          <a:pt x="119" y="7"/>
                        </a:lnTo>
                        <a:lnTo>
                          <a:pt x="102" y="13"/>
                        </a:lnTo>
                        <a:lnTo>
                          <a:pt x="88" y="20"/>
                        </a:lnTo>
                        <a:lnTo>
                          <a:pt x="73" y="29"/>
                        </a:lnTo>
                        <a:lnTo>
                          <a:pt x="58" y="40"/>
                        </a:lnTo>
                        <a:lnTo>
                          <a:pt x="47" y="53"/>
                        </a:lnTo>
                        <a:lnTo>
                          <a:pt x="37" y="67"/>
                        </a:lnTo>
                        <a:lnTo>
                          <a:pt x="26" y="84"/>
                        </a:lnTo>
                        <a:lnTo>
                          <a:pt x="18" y="100"/>
                        </a:lnTo>
                        <a:lnTo>
                          <a:pt x="11" y="119"/>
                        </a:lnTo>
                        <a:lnTo>
                          <a:pt x="5" y="137"/>
                        </a:lnTo>
                        <a:lnTo>
                          <a:pt x="2" y="157"/>
                        </a:lnTo>
                        <a:lnTo>
                          <a:pt x="0" y="179"/>
                        </a:lnTo>
                        <a:lnTo>
                          <a:pt x="0" y="199"/>
                        </a:lnTo>
                        <a:lnTo>
                          <a:pt x="0" y="199"/>
                        </a:lnTo>
                        <a:lnTo>
                          <a:pt x="2" y="221"/>
                        </a:lnTo>
                        <a:lnTo>
                          <a:pt x="5" y="243"/>
                        </a:lnTo>
                        <a:lnTo>
                          <a:pt x="11" y="263"/>
                        </a:lnTo>
                        <a:lnTo>
                          <a:pt x="18" y="283"/>
                        </a:lnTo>
                        <a:lnTo>
                          <a:pt x="26" y="303"/>
                        </a:lnTo>
                        <a:lnTo>
                          <a:pt x="37" y="319"/>
                        </a:lnTo>
                        <a:lnTo>
                          <a:pt x="47" y="338"/>
                        </a:lnTo>
                        <a:lnTo>
                          <a:pt x="58" y="352"/>
                        </a:lnTo>
                        <a:lnTo>
                          <a:pt x="73" y="367"/>
                        </a:lnTo>
                        <a:lnTo>
                          <a:pt x="88" y="382"/>
                        </a:lnTo>
                        <a:lnTo>
                          <a:pt x="102" y="393"/>
                        </a:lnTo>
                        <a:lnTo>
                          <a:pt x="119" y="403"/>
                        </a:lnTo>
                        <a:lnTo>
                          <a:pt x="135" y="411"/>
                        </a:lnTo>
                        <a:lnTo>
                          <a:pt x="153" y="418"/>
                        </a:lnTo>
                        <a:lnTo>
                          <a:pt x="170" y="422"/>
                        </a:lnTo>
                        <a:lnTo>
                          <a:pt x="190" y="425"/>
                        </a:lnTo>
                        <a:lnTo>
                          <a:pt x="190" y="425"/>
                        </a:lnTo>
                        <a:lnTo>
                          <a:pt x="208" y="425"/>
                        </a:lnTo>
                        <a:lnTo>
                          <a:pt x="225" y="424"/>
                        </a:lnTo>
                        <a:lnTo>
                          <a:pt x="243" y="420"/>
                        </a:lnTo>
                        <a:lnTo>
                          <a:pt x="259" y="413"/>
                        </a:lnTo>
                        <a:lnTo>
                          <a:pt x="274" y="405"/>
                        </a:lnTo>
                        <a:lnTo>
                          <a:pt x="288" y="396"/>
                        </a:lnTo>
                        <a:lnTo>
                          <a:pt x="301" y="385"/>
                        </a:lnTo>
                        <a:lnTo>
                          <a:pt x="314" y="372"/>
                        </a:lnTo>
                        <a:lnTo>
                          <a:pt x="325" y="358"/>
                        </a:lnTo>
                        <a:lnTo>
                          <a:pt x="334" y="341"/>
                        </a:lnTo>
                        <a:lnTo>
                          <a:pt x="343" y="325"/>
                        </a:lnTo>
                        <a:lnTo>
                          <a:pt x="351" y="307"/>
                        </a:lnTo>
                        <a:lnTo>
                          <a:pt x="356" y="288"/>
                        </a:lnTo>
                        <a:lnTo>
                          <a:pt x="358" y="268"/>
                        </a:lnTo>
                        <a:lnTo>
                          <a:pt x="361" y="248"/>
                        </a:lnTo>
                        <a:lnTo>
                          <a:pt x="361" y="226"/>
                        </a:lnTo>
                        <a:lnTo>
                          <a:pt x="361" y="226"/>
                        </a:lnTo>
                        <a:lnTo>
                          <a:pt x="360" y="204"/>
                        </a:lnTo>
                        <a:lnTo>
                          <a:pt x="356" y="182"/>
                        </a:lnTo>
                        <a:lnTo>
                          <a:pt x="351" y="162"/>
                        </a:lnTo>
                        <a:lnTo>
                          <a:pt x="343" y="142"/>
                        </a:lnTo>
                        <a:lnTo>
                          <a:pt x="334" y="124"/>
                        </a:lnTo>
                        <a:lnTo>
                          <a:pt x="325" y="106"/>
                        </a:lnTo>
                        <a:lnTo>
                          <a:pt x="314" y="87"/>
                        </a:lnTo>
                        <a:lnTo>
                          <a:pt x="301" y="73"/>
                        </a:lnTo>
                        <a:lnTo>
                          <a:pt x="288" y="58"/>
                        </a:lnTo>
                        <a:lnTo>
                          <a:pt x="274" y="44"/>
                        </a:lnTo>
                        <a:lnTo>
                          <a:pt x="259" y="33"/>
                        </a:lnTo>
                        <a:lnTo>
                          <a:pt x="243" y="22"/>
                        </a:lnTo>
                        <a:lnTo>
                          <a:pt x="226" y="14"/>
                        </a:lnTo>
                        <a:lnTo>
                          <a:pt x="208" y="7"/>
                        </a:lnTo>
                        <a:lnTo>
                          <a:pt x="190" y="3"/>
                        </a:lnTo>
                        <a:lnTo>
                          <a:pt x="172" y="2"/>
                        </a:lnTo>
                        <a:lnTo>
                          <a:pt x="172" y="2"/>
                        </a:lnTo>
                        <a:close/>
                      </a:path>
                    </a:pathLst>
                  </a:custGeom>
                  <a:solidFill>
                    <a:srgbClr val="4583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grpSp>
            <p:grpSp>
              <p:nvGrpSpPr>
                <p:cNvPr id="39" name="Group 320">
                  <a:extLst>
                    <a:ext uri="{FF2B5EF4-FFF2-40B4-BE49-F238E27FC236}">
                      <a16:creationId xmlns:a16="http://schemas.microsoft.com/office/drawing/2014/main" id="{5DBD9647-560F-8AD1-A572-C2AF3B8952FB}"/>
                    </a:ext>
                  </a:extLst>
                </p:cNvPr>
                <p:cNvGrpSpPr>
                  <a:grpSpLocks noChangeAspect="1"/>
                </p:cNvGrpSpPr>
                <p:nvPr/>
              </p:nvGrpSpPr>
              <p:grpSpPr bwMode="auto">
                <a:xfrm>
                  <a:off x="9818259" y="3218332"/>
                  <a:ext cx="1037955" cy="1304996"/>
                  <a:chOff x="2122" y="0"/>
                  <a:chExt cx="3436" cy="4320"/>
                </a:xfrm>
              </p:grpSpPr>
              <p:sp>
                <p:nvSpPr>
                  <p:cNvPr id="40" name="Freeform 321">
                    <a:extLst>
                      <a:ext uri="{FF2B5EF4-FFF2-40B4-BE49-F238E27FC236}">
                        <a16:creationId xmlns:a16="http://schemas.microsoft.com/office/drawing/2014/main" id="{BF3DA450-2201-605F-FCC7-1BEFE5A88F12}"/>
                      </a:ext>
                    </a:extLst>
                  </p:cNvPr>
                  <p:cNvSpPr>
                    <a:spLocks/>
                  </p:cNvSpPr>
                  <p:nvPr/>
                </p:nvSpPr>
                <p:spPr bwMode="auto">
                  <a:xfrm>
                    <a:off x="2562" y="1973"/>
                    <a:ext cx="743" cy="1014"/>
                  </a:xfrm>
                  <a:custGeom>
                    <a:avLst/>
                    <a:gdLst>
                      <a:gd name="T0" fmla="*/ 743 w 743"/>
                      <a:gd name="T1" fmla="*/ 0 h 1014"/>
                      <a:gd name="T2" fmla="*/ 743 w 743"/>
                      <a:gd name="T3" fmla="*/ 583 h 1014"/>
                      <a:gd name="T4" fmla="*/ 0 w 743"/>
                      <a:gd name="T5" fmla="*/ 1014 h 1014"/>
                      <a:gd name="T6" fmla="*/ 0 w 743"/>
                      <a:gd name="T7" fmla="*/ 429 h 1014"/>
                      <a:gd name="T8" fmla="*/ 743 w 743"/>
                      <a:gd name="T9" fmla="*/ 0 h 1014"/>
                    </a:gdLst>
                    <a:ahLst/>
                    <a:cxnLst>
                      <a:cxn ang="0">
                        <a:pos x="T0" y="T1"/>
                      </a:cxn>
                      <a:cxn ang="0">
                        <a:pos x="T2" y="T3"/>
                      </a:cxn>
                      <a:cxn ang="0">
                        <a:pos x="T4" y="T5"/>
                      </a:cxn>
                      <a:cxn ang="0">
                        <a:pos x="T6" y="T7"/>
                      </a:cxn>
                      <a:cxn ang="0">
                        <a:pos x="T8" y="T9"/>
                      </a:cxn>
                    </a:cxnLst>
                    <a:rect l="0" t="0" r="r" b="b"/>
                    <a:pathLst>
                      <a:path w="743" h="1014">
                        <a:moveTo>
                          <a:pt x="743" y="0"/>
                        </a:moveTo>
                        <a:lnTo>
                          <a:pt x="743" y="583"/>
                        </a:lnTo>
                        <a:lnTo>
                          <a:pt x="0" y="1014"/>
                        </a:lnTo>
                        <a:lnTo>
                          <a:pt x="0" y="429"/>
                        </a:lnTo>
                        <a:lnTo>
                          <a:pt x="743" y="0"/>
                        </a:lnTo>
                        <a:close/>
                      </a:path>
                    </a:pathLst>
                  </a:custGeom>
                  <a:solidFill>
                    <a:srgbClr val="3B3B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1" name="Freeform 322">
                    <a:extLst>
                      <a:ext uri="{FF2B5EF4-FFF2-40B4-BE49-F238E27FC236}">
                        <a16:creationId xmlns:a16="http://schemas.microsoft.com/office/drawing/2014/main" id="{6B3C5EBF-5591-93AD-DBE6-A1A2B4A313EC}"/>
                      </a:ext>
                    </a:extLst>
                  </p:cNvPr>
                  <p:cNvSpPr>
                    <a:spLocks/>
                  </p:cNvSpPr>
                  <p:nvPr/>
                </p:nvSpPr>
                <p:spPr bwMode="auto">
                  <a:xfrm>
                    <a:off x="2562" y="1973"/>
                    <a:ext cx="743" cy="1014"/>
                  </a:xfrm>
                  <a:custGeom>
                    <a:avLst/>
                    <a:gdLst>
                      <a:gd name="T0" fmla="*/ 743 w 743"/>
                      <a:gd name="T1" fmla="*/ 0 h 1014"/>
                      <a:gd name="T2" fmla="*/ 743 w 743"/>
                      <a:gd name="T3" fmla="*/ 583 h 1014"/>
                      <a:gd name="T4" fmla="*/ 0 w 743"/>
                      <a:gd name="T5" fmla="*/ 1014 h 1014"/>
                      <a:gd name="T6" fmla="*/ 0 w 743"/>
                      <a:gd name="T7" fmla="*/ 429 h 1014"/>
                      <a:gd name="T8" fmla="*/ 743 w 743"/>
                      <a:gd name="T9" fmla="*/ 0 h 1014"/>
                    </a:gdLst>
                    <a:ahLst/>
                    <a:cxnLst>
                      <a:cxn ang="0">
                        <a:pos x="T0" y="T1"/>
                      </a:cxn>
                      <a:cxn ang="0">
                        <a:pos x="T2" y="T3"/>
                      </a:cxn>
                      <a:cxn ang="0">
                        <a:pos x="T4" y="T5"/>
                      </a:cxn>
                      <a:cxn ang="0">
                        <a:pos x="T6" y="T7"/>
                      </a:cxn>
                      <a:cxn ang="0">
                        <a:pos x="T8" y="T9"/>
                      </a:cxn>
                    </a:cxnLst>
                    <a:rect l="0" t="0" r="r" b="b"/>
                    <a:pathLst>
                      <a:path w="743" h="1014">
                        <a:moveTo>
                          <a:pt x="743" y="0"/>
                        </a:moveTo>
                        <a:lnTo>
                          <a:pt x="743" y="583"/>
                        </a:lnTo>
                        <a:lnTo>
                          <a:pt x="0" y="1014"/>
                        </a:lnTo>
                        <a:lnTo>
                          <a:pt x="0" y="429"/>
                        </a:lnTo>
                        <a:lnTo>
                          <a:pt x="74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2" name="Freeform 323">
                    <a:extLst>
                      <a:ext uri="{FF2B5EF4-FFF2-40B4-BE49-F238E27FC236}">
                        <a16:creationId xmlns:a16="http://schemas.microsoft.com/office/drawing/2014/main" id="{CF6B2BD1-BF14-4408-E3C8-55FFEA484CB8}"/>
                      </a:ext>
                    </a:extLst>
                  </p:cNvPr>
                  <p:cNvSpPr>
                    <a:spLocks/>
                  </p:cNvSpPr>
                  <p:nvPr/>
                </p:nvSpPr>
                <p:spPr bwMode="auto">
                  <a:xfrm>
                    <a:off x="2122" y="2147"/>
                    <a:ext cx="440" cy="840"/>
                  </a:xfrm>
                  <a:custGeom>
                    <a:avLst/>
                    <a:gdLst>
                      <a:gd name="T0" fmla="*/ 440 w 440"/>
                      <a:gd name="T1" fmla="*/ 255 h 840"/>
                      <a:gd name="T2" fmla="*/ 440 w 440"/>
                      <a:gd name="T3" fmla="*/ 840 h 840"/>
                      <a:gd name="T4" fmla="*/ 0 w 440"/>
                      <a:gd name="T5" fmla="*/ 584 h 840"/>
                      <a:gd name="T6" fmla="*/ 0 w 440"/>
                      <a:gd name="T7" fmla="*/ 0 h 840"/>
                      <a:gd name="T8" fmla="*/ 440 w 440"/>
                      <a:gd name="T9" fmla="*/ 255 h 840"/>
                    </a:gdLst>
                    <a:ahLst/>
                    <a:cxnLst>
                      <a:cxn ang="0">
                        <a:pos x="T0" y="T1"/>
                      </a:cxn>
                      <a:cxn ang="0">
                        <a:pos x="T2" y="T3"/>
                      </a:cxn>
                      <a:cxn ang="0">
                        <a:pos x="T4" y="T5"/>
                      </a:cxn>
                      <a:cxn ang="0">
                        <a:pos x="T6" y="T7"/>
                      </a:cxn>
                      <a:cxn ang="0">
                        <a:pos x="T8" y="T9"/>
                      </a:cxn>
                    </a:cxnLst>
                    <a:rect l="0" t="0" r="r" b="b"/>
                    <a:pathLst>
                      <a:path w="440" h="840">
                        <a:moveTo>
                          <a:pt x="440" y="255"/>
                        </a:moveTo>
                        <a:lnTo>
                          <a:pt x="440" y="840"/>
                        </a:lnTo>
                        <a:lnTo>
                          <a:pt x="0" y="584"/>
                        </a:lnTo>
                        <a:lnTo>
                          <a:pt x="0" y="0"/>
                        </a:lnTo>
                        <a:lnTo>
                          <a:pt x="440" y="255"/>
                        </a:lnTo>
                        <a:close/>
                      </a:path>
                    </a:pathLst>
                  </a:custGeom>
                  <a:solidFill>
                    <a:srgbClr val="DEDC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3" name="Freeform 324">
                    <a:extLst>
                      <a:ext uri="{FF2B5EF4-FFF2-40B4-BE49-F238E27FC236}">
                        <a16:creationId xmlns:a16="http://schemas.microsoft.com/office/drawing/2014/main" id="{81F8BC05-2B35-D14C-9211-9F7E27C2B940}"/>
                      </a:ext>
                    </a:extLst>
                  </p:cNvPr>
                  <p:cNvSpPr>
                    <a:spLocks/>
                  </p:cNvSpPr>
                  <p:nvPr/>
                </p:nvSpPr>
                <p:spPr bwMode="auto">
                  <a:xfrm>
                    <a:off x="2122" y="1718"/>
                    <a:ext cx="1183" cy="684"/>
                  </a:xfrm>
                  <a:custGeom>
                    <a:avLst/>
                    <a:gdLst>
                      <a:gd name="T0" fmla="*/ 1183 w 1183"/>
                      <a:gd name="T1" fmla="*/ 255 h 684"/>
                      <a:gd name="T2" fmla="*/ 440 w 1183"/>
                      <a:gd name="T3" fmla="*/ 684 h 684"/>
                      <a:gd name="T4" fmla="*/ 0 w 1183"/>
                      <a:gd name="T5" fmla="*/ 429 h 684"/>
                      <a:gd name="T6" fmla="*/ 741 w 1183"/>
                      <a:gd name="T7" fmla="*/ 0 h 684"/>
                      <a:gd name="T8" fmla="*/ 1183 w 1183"/>
                      <a:gd name="T9" fmla="*/ 255 h 684"/>
                    </a:gdLst>
                    <a:ahLst/>
                    <a:cxnLst>
                      <a:cxn ang="0">
                        <a:pos x="T0" y="T1"/>
                      </a:cxn>
                      <a:cxn ang="0">
                        <a:pos x="T2" y="T3"/>
                      </a:cxn>
                      <a:cxn ang="0">
                        <a:pos x="T4" y="T5"/>
                      </a:cxn>
                      <a:cxn ang="0">
                        <a:pos x="T6" y="T7"/>
                      </a:cxn>
                      <a:cxn ang="0">
                        <a:pos x="T8" y="T9"/>
                      </a:cxn>
                    </a:cxnLst>
                    <a:rect l="0" t="0" r="r" b="b"/>
                    <a:pathLst>
                      <a:path w="1183" h="684">
                        <a:moveTo>
                          <a:pt x="1183" y="255"/>
                        </a:moveTo>
                        <a:lnTo>
                          <a:pt x="440" y="684"/>
                        </a:lnTo>
                        <a:lnTo>
                          <a:pt x="0" y="429"/>
                        </a:lnTo>
                        <a:lnTo>
                          <a:pt x="741" y="0"/>
                        </a:lnTo>
                        <a:lnTo>
                          <a:pt x="1183" y="255"/>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4" name="Freeform 325">
                    <a:extLst>
                      <a:ext uri="{FF2B5EF4-FFF2-40B4-BE49-F238E27FC236}">
                        <a16:creationId xmlns:a16="http://schemas.microsoft.com/office/drawing/2014/main" id="{83E77717-9AC2-E42D-04D3-F6355ED32DDB}"/>
                      </a:ext>
                    </a:extLst>
                  </p:cNvPr>
                  <p:cNvSpPr>
                    <a:spLocks/>
                  </p:cNvSpPr>
                  <p:nvPr/>
                </p:nvSpPr>
                <p:spPr bwMode="auto">
                  <a:xfrm>
                    <a:off x="2467" y="251"/>
                    <a:ext cx="198" cy="1957"/>
                  </a:xfrm>
                  <a:custGeom>
                    <a:avLst/>
                    <a:gdLst>
                      <a:gd name="T0" fmla="*/ 170 w 198"/>
                      <a:gd name="T1" fmla="*/ 40 h 1957"/>
                      <a:gd name="T2" fmla="*/ 170 w 198"/>
                      <a:gd name="T3" fmla="*/ 40 h 1957"/>
                      <a:gd name="T4" fmla="*/ 154 w 198"/>
                      <a:gd name="T5" fmla="*/ 48 h 1957"/>
                      <a:gd name="T6" fmla="*/ 137 w 198"/>
                      <a:gd name="T7" fmla="*/ 54 h 1957"/>
                      <a:gd name="T8" fmla="*/ 118 w 198"/>
                      <a:gd name="T9" fmla="*/ 58 h 1957"/>
                      <a:gd name="T10" fmla="*/ 99 w 198"/>
                      <a:gd name="T11" fmla="*/ 58 h 1957"/>
                      <a:gd name="T12" fmla="*/ 80 w 198"/>
                      <a:gd name="T13" fmla="*/ 58 h 1957"/>
                      <a:gd name="T14" fmla="*/ 63 w 198"/>
                      <a:gd name="T15" fmla="*/ 54 h 1957"/>
                      <a:gd name="T16" fmla="*/ 44 w 198"/>
                      <a:gd name="T17" fmla="*/ 48 h 1957"/>
                      <a:gd name="T18" fmla="*/ 29 w 198"/>
                      <a:gd name="T19" fmla="*/ 40 h 1957"/>
                      <a:gd name="T20" fmla="*/ 29 w 198"/>
                      <a:gd name="T21" fmla="*/ 40 h 1957"/>
                      <a:gd name="T22" fmla="*/ 15 w 198"/>
                      <a:gd name="T23" fmla="*/ 33 h 1957"/>
                      <a:gd name="T24" fmla="*/ 8 w 198"/>
                      <a:gd name="T25" fmla="*/ 21 h 1957"/>
                      <a:gd name="T26" fmla="*/ 2 w 198"/>
                      <a:gd name="T27" fmla="*/ 12 h 1957"/>
                      <a:gd name="T28" fmla="*/ 0 w 198"/>
                      <a:gd name="T29" fmla="*/ 0 h 1957"/>
                      <a:gd name="T30" fmla="*/ 0 w 198"/>
                      <a:gd name="T31" fmla="*/ 1899 h 1957"/>
                      <a:gd name="T32" fmla="*/ 0 w 198"/>
                      <a:gd name="T33" fmla="*/ 1899 h 1957"/>
                      <a:gd name="T34" fmla="*/ 2 w 198"/>
                      <a:gd name="T35" fmla="*/ 1909 h 1957"/>
                      <a:gd name="T36" fmla="*/ 8 w 198"/>
                      <a:gd name="T37" fmla="*/ 1920 h 1957"/>
                      <a:gd name="T38" fmla="*/ 15 w 198"/>
                      <a:gd name="T39" fmla="*/ 1930 h 1957"/>
                      <a:gd name="T40" fmla="*/ 29 w 198"/>
                      <a:gd name="T41" fmla="*/ 1939 h 1957"/>
                      <a:gd name="T42" fmla="*/ 29 w 198"/>
                      <a:gd name="T43" fmla="*/ 1939 h 1957"/>
                      <a:gd name="T44" fmla="*/ 44 w 198"/>
                      <a:gd name="T45" fmla="*/ 1947 h 1957"/>
                      <a:gd name="T46" fmla="*/ 63 w 198"/>
                      <a:gd name="T47" fmla="*/ 1953 h 1957"/>
                      <a:gd name="T48" fmla="*/ 80 w 198"/>
                      <a:gd name="T49" fmla="*/ 1955 h 1957"/>
                      <a:gd name="T50" fmla="*/ 99 w 198"/>
                      <a:gd name="T51" fmla="*/ 1957 h 1957"/>
                      <a:gd name="T52" fmla="*/ 118 w 198"/>
                      <a:gd name="T53" fmla="*/ 1955 h 1957"/>
                      <a:gd name="T54" fmla="*/ 137 w 198"/>
                      <a:gd name="T55" fmla="*/ 1953 h 1957"/>
                      <a:gd name="T56" fmla="*/ 154 w 198"/>
                      <a:gd name="T57" fmla="*/ 1947 h 1957"/>
                      <a:gd name="T58" fmla="*/ 170 w 198"/>
                      <a:gd name="T59" fmla="*/ 1939 h 1957"/>
                      <a:gd name="T60" fmla="*/ 170 w 198"/>
                      <a:gd name="T61" fmla="*/ 1939 h 1957"/>
                      <a:gd name="T62" fmla="*/ 183 w 198"/>
                      <a:gd name="T63" fmla="*/ 1930 h 1957"/>
                      <a:gd name="T64" fmla="*/ 192 w 198"/>
                      <a:gd name="T65" fmla="*/ 1920 h 1957"/>
                      <a:gd name="T66" fmla="*/ 196 w 198"/>
                      <a:gd name="T67" fmla="*/ 1911 h 1957"/>
                      <a:gd name="T68" fmla="*/ 198 w 198"/>
                      <a:gd name="T69" fmla="*/ 1899 h 1957"/>
                      <a:gd name="T70" fmla="*/ 198 w 198"/>
                      <a:gd name="T71" fmla="*/ 0 h 1957"/>
                      <a:gd name="T72" fmla="*/ 198 w 198"/>
                      <a:gd name="T73" fmla="*/ 0 h 1957"/>
                      <a:gd name="T74" fmla="*/ 196 w 198"/>
                      <a:gd name="T75" fmla="*/ 12 h 1957"/>
                      <a:gd name="T76" fmla="*/ 192 w 198"/>
                      <a:gd name="T77" fmla="*/ 21 h 1957"/>
                      <a:gd name="T78" fmla="*/ 183 w 198"/>
                      <a:gd name="T79" fmla="*/ 33 h 1957"/>
                      <a:gd name="T80" fmla="*/ 170 w 198"/>
                      <a:gd name="T81" fmla="*/ 40 h 19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8" h="1957">
                        <a:moveTo>
                          <a:pt x="170" y="40"/>
                        </a:moveTo>
                        <a:lnTo>
                          <a:pt x="170" y="40"/>
                        </a:lnTo>
                        <a:lnTo>
                          <a:pt x="154" y="48"/>
                        </a:lnTo>
                        <a:lnTo>
                          <a:pt x="137" y="54"/>
                        </a:lnTo>
                        <a:lnTo>
                          <a:pt x="118" y="58"/>
                        </a:lnTo>
                        <a:lnTo>
                          <a:pt x="99" y="58"/>
                        </a:lnTo>
                        <a:lnTo>
                          <a:pt x="80" y="58"/>
                        </a:lnTo>
                        <a:lnTo>
                          <a:pt x="63" y="54"/>
                        </a:lnTo>
                        <a:lnTo>
                          <a:pt x="44" y="48"/>
                        </a:lnTo>
                        <a:lnTo>
                          <a:pt x="29" y="40"/>
                        </a:lnTo>
                        <a:lnTo>
                          <a:pt x="29" y="40"/>
                        </a:lnTo>
                        <a:lnTo>
                          <a:pt x="15" y="33"/>
                        </a:lnTo>
                        <a:lnTo>
                          <a:pt x="8" y="21"/>
                        </a:lnTo>
                        <a:lnTo>
                          <a:pt x="2" y="12"/>
                        </a:lnTo>
                        <a:lnTo>
                          <a:pt x="0" y="0"/>
                        </a:lnTo>
                        <a:lnTo>
                          <a:pt x="0" y="1899"/>
                        </a:lnTo>
                        <a:lnTo>
                          <a:pt x="0" y="1899"/>
                        </a:lnTo>
                        <a:lnTo>
                          <a:pt x="2" y="1909"/>
                        </a:lnTo>
                        <a:lnTo>
                          <a:pt x="8" y="1920"/>
                        </a:lnTo>
                        <a:lnTo>
                          <a:pt x="15" y="1930"/>
                        </a:lnTo>
                        <a:lnTo>
                          <a:pt x="29" y="1939"/>
                        </a:lnTo>
                        <a:lnTo>
                          <a:pt x="29" y="1939"/>
                        </a:lnTo>
                        <a:lnTo>
                          <a:pt x="44" y="1947"/>
                        </a:lnTo>
                        <a:lnTo>
                          <a:pt x="63" y="1953"/>
                        </a:lnTo>
                        <a:lnTo>
                          <a:pt x="80" y="1955"/>
                        </a:lnTo>
                        <a:lnTo>
                          <a:pt x="99" y="1957"/>
                        </a:lnTo>
                        <a:lnTo>
                          <a:pt x="118" y="1955"/>
                        </a:lnTo>
                        <a:lnTo>
                          <a:pt x="137" y="1953"/>
                        </a:lnTo>
                        <a:lnTo>
                          <a:pt x="154" y="1947"/>
                        </a:lnTo>
                        <a:lnTo>
                          <a:pt x="170" y="1939"/>
                        </a:lnTo>
                        <a:lnTo>
                          <a:pt x="170" y="1939"/>
                        </a:lnTo>
                        <a:lnTo>
                          <a:pt x="183" y="1930"/>
                        </a:lnTo>
                        <a:lnTo>
                          <a:pt x="192" y="1920"/>
                        </a:lnTo>
                        <a:lnTo>
                          <a:pt x="196" y="1911"/>
                        </a:lnTo>
                        <a:lnTo>
                          <a:pt x="198" y="1899"/>
                        </a:lnTo>
                        <a:lnTo>
                          <a:pt x="198" y="0"/>
                        </a:lnTo>
                        <a:lnTo>
                          <a:pt x="198" y="0"/>
                        </a:lnTo>
                        <a:lnTo>
                          <a:pt x="196" y="12"/>
                        </a:lnTo>
                        <a:lnTo>
                          <a:pt x="192" y="21"/>
                        </a:lnTo>
                        <a:lnTo>
                          <a:pt x="183" y="33"/>
                        </a:lnTo>
                        <a:lnTo>
                          <a:pt x="170" y="4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5" name="Freeform 326">
                    <a:extLst>
                      <a:ext uri="{FF2B5EF4-FFF2-40B4-BE49-F238E27FC236}">
                        <a16:creationId xmlns:a16="http://schemas.microsoft.com/office/drawing/2014/main" id="{042C2A52-79B7-3088-D467-14F6C7BE2219}"/>
                      </a:ext>
                    </a:extLst>
                  </p:cNvPr>
                  <p:cNvSpPr>
                    <a:spLocks/>
                  </p:cNvSpPr>
                  <p:nvPr/>
                </p:nvSpPr>
                <p:spPr bwMode="auto">
                  <a:xfrm>
                    <a:off x="2467" y="251"/>
                    <a:ext cx="198" cy="1957"/>
                  </a:xfrm>
                  <a:custGeom>
                    <a:avLst/>
                    <a:gdLst>
                      <a:gd name="T0" fmla="*/ 170 w 198"/>
                      <a:gd name="T1" fmla="*/ 40 h 1957"/>
                      <a:gd name="T2" fmla="*/ 170 w 198"/>
                      <a:gd name="T3" fmla="*/ 40 h 1957"/>
                      <a:gd name="T4" fmla="*/ 154 w 198"/>
                      <a:gd name="T5" fmla="*/ 48 h 1957"/>
                      <a:gd name="T6" fmla="*/ 137 w 198"/>
                      <a:gd name="T7" fmla="*/ 54 h 1957"/>
                      <a:gd name="T8" fmla="*/ 118 w 198"/>
                      <a:gd name="T9" fmla="*/ 58 h 1957"/>
                      <a:gd name="T10" fmla="*/ 99 w 198"/>
                      <a:gd name="T11" fmla="*/ 58 h 1957"/>
                      <a:gd name="T12" fmla="*/ 80 w 198"/>
                      <a:gd name="T13" fmla="*/ 58 h 1957"/>
                      <a:gd name="T14" fmla="*/ 63 w 198"/>
                      <a:gd name="T15" fmla="*/ 54 h 1957"/>
                      <a:gd name="T16" fmla="*/ 44 w 198"/>
                      <a:gd name="T17" fmla="*/ 48 h 1957"/>
                      <a:gd name="T18" fmla="*/ 29 w 198"/>
                      <a:gd name="T19" fmla="*/ 40 h 1957"/>
                      <a:gd name="T20" fmla="*/ 29 w 198"/>
                      <a:gd name="T21" fmla="*/ 40 h 1957"/>
                      <a:gd name="T22" fmla="*/ 15 w 198"/>
                      <a:gd name="T23" fmla="*/ 33 h 1957"/>
                      <a:gd name="T24" fmla="*/ 8 w 198"/>
                      <a:gd name="T25" fmla="*/ 21 h 1957"/>
                      <a:gd name="T26" fmla="*/ 2 w 198"/>
                      <a:gd name="T27" fmla="*/ 12 h 1957"/>
                      <a:gd name="T28" fmla="*/ 0 w 198"/>
                      <a:gd name="T29" fmla="*/ 0 h 1957"/>
                      <a:gd name="T30" fmla="*/ 0 w 198"/>
                      <a:gd name="T31" fmla="*/ 1899 h 1957"/>
                      <a:gd name="T32" fmla="*/ 0 w 198"/>
                      <a:gd name="T33" fmla="*/ 1899 h 1957"/>
                      <a:gd name="T34" fmla="*/ 2 w 198"/>
                      <a:gd name="T35" fmla="*/ 1909 h 1957"/>
                      <a:gd name="T36" fmla="*/ 8 w 198"/>
                      <a:gd name="T37" fmla="*/ 1920 h 1957"/>
                      <a:gd name="T38" fmla="*/ 15 w 198"/>
                      <a:gd name="T39" fmla="*/ 1930 h 1957"/>
                      <a:gd name="T40" fmla="*/ 29 w 198"/>
                      <a:gd name="T41" fmla="*/ 1939 h 1957"/>
                      <a:gd name="T42" fmla="*/ 29 w 198"/>
                      <a:gd name="T43" fmla="*/ 1939 h 1957"/>
                      <a:gd name="T44" fmla="*/ 44 w 198"/>
                      <a:gd name="T45" fmla="*/ 1947 h 1957"/>
                      <a:gd name="T46" fmla="*/ 63 w 198"/>
                      <a:gd name="T47" fmla="*/ 1953 h 1957"/>
                      <a:gd name="T48" fmla="*/ 80 w 198"/>
                      <a:gd name="T49" fmla="*/ 1955 h 1957"/>
                      <a:gd name="T50" fmla="*/ 99 w 198"/>
                      <a:gd name="T51" fmla="*/ 1957 h 1957"/>
                      <a:gd name="T52" fmla="*/ 118 w 198"/>
                      <a:gd name="T53" fmla="*/ 1955 h 1957"/>
                      <a:gd name="T54" fmla="*/ 137 w 198"/>
                      <a:gd name="T55" fmla="*/ 1953 h 1957"/>
                      <a:gd name="T56" fmla="*/ 154 w 198"/>
                      <a:gd name="T57" fmla="*/ 1947 h 1957"/>
                      <a:gd name="T58" fmla="*/ 170 w 198"/>
                      <a:gd name="T59" fmla="*/ 1939 h 1957"/>
                      <a:gd name="T60" fmla="*/ 170 w 198"/>
                      <a:gd name="T61" fmla="*/ 1939 h 1957"/>
                      <a:gd name="T62" fmla="*/ 183 w 198"/>
                      <a:gd name="T63" fmla="*/ 1930 h 1957"/>
                      <a:gd name="T64" fmla="*/ 192 w 198"/>
                      <a:gd name="T65" fmla="*/ 1920 h 1957"/>
                      <a:gd name="T66" fmla="*/ 196 w 198"/>
                      <a:gd name="T67" fmla="*/ 1911 h 1957"/>
                      <a:gd name="T68" fmla="*/ 198 w 198"/>
                      <a:gd name="T69" fmla="*/ 1899 h 1957"/>
                      <a:gd name="T70" fmla="*/ 198 w 198"/>
                      <a:gd name="T71" fmla="*/ 0 h 1957"/>
                      <a:gd name="T72" fmla="*/ 198 w 198"/>
                      <a:gd name="T73" fmla="*/ 0 h 1957"/>
                      <a:gd name="T74" fmla="*/ 196 w 198"/>
                      <a:gd name="T75" fmla="*/ 12 h 1957"/>
                      <a:gd name="T76" fmla="*/ 192 w 198"/>
                      <a:gd name="T77" fmla="*/ 21 h 1957"/>
                      <a:gd name="T78" fmla="*/ 183 w 198"/>
                      <a:gd name="T79" fmla="*/ 33 h 1957"/>
                      <a:gd name="T80" fmla="*/ 170 w 198"/>
                      <a:gd name="T81" fmla="*/ 40 h 19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98" h="1957">
                        <a:moveTo>
                          <a:pt x="170" y="40"/>
                        </a:moveTo>
                        <a:lnTo>
                          <a:pt x="170" y="40"/>
                        </a:lnTo>
                        <a:lnTo>
                          <a:pt x="154" y="48"/>
                        </a:lnTo>
                        <a:lnTo>
                          <a:pt x="137" y="54"/>
                        </a:lnTo>
                        <a:lnTo>
                          <a:pt x="118" y="58"/>
                        </a:lnTo>
                        <a:lnTo>
                          <a:pt x="99" y="58"/>
                        </a:lnTo>
                        <a:lnTo>
                          <a:pt x="80" y="58"/>
                        </a:lnTo>
                        <a:lnTo>
                          <a:pt x="63" y="54"/>
                        </a:lnTo>
                        <a:lnTo>
                          <a:pt x="44" y="48"/>
                        </a:lnTo>
                        <a:lnTo>
                          <a:pt x="29" y="40"/>
                        </a:lnTo>
                        <a:lnTo>
                          <a:pt x="29" y="40"/>
                        </a:lnTo>
                        <a:lnTo>
                          <a:pt x="15" y="33"/>
                        </a:lnTo>
                        <a:lnTo>
                          <a:pt x="8" y="21"/>
                        </a:lnTo>
                        <a:lnTo>
                          <a:pt x="2" y="12"/>
                        </a:lnTo>
                        <a:lnTo>
                          <a:pt x="0" y="0"/>
                        </a:lnTo>
                        <a:lnTo>
                          <a:pt x="0" y="1899"/>
                        </a:lnTo>
                        <a:lnTo>
                          <a:pt x="0" y="1899"/>
                        </a:lnTo>
                        <a:lnTo>
                          <a:pt x="2" y="1909"/>
                        </a:lnTo>
                        <a:lnTo>
                          <a:pt x="8" y="1920"/>
                        </a:lnTo>
                        <a:lnTo>
                          <a:pt x="15" y="1930"/>
                        </a:lnTo>
                        <a:lnTo>
                          <a:pt x="29" y="1939"/>
                        </a:lnTo>
                        <a:lnTo>
                          <a:pt x="29" y="1939"/>
                        </a:lnTo>
                        <a:lnTo>
                          <a:pt x="44" y="1947"/>
                        </a:lnTo>
                        <a:lnTo>
                          <a:pt x="63" y="1953"/>
                        </a:lnTo>
                        <a:lnTo>
                          <a:pt x="80" y="1955"/>
                        </a:lnTo>
                        <a:lnTo>
                          <a:pt x="99" y="1957"/>
                        </a:lnTo>
                        <a:lnTo>
                          <a:pt x="118" y="1955"/>
                        </a:lnTo>
                        <a:lnTo>
                          <a:pt x="137" y="1953"/>
                        </a:lnTo>
                        <a:lnTo>
                          <a:pt x="154" y="1947"/>
                        </a:lnTo>
                        <a:lnTo>
                          <a:pt x="170" y="1939"/>
                        </a:lnTo>
                        <a:lnTo>
                          <a:pt x="170" y="1939"/>
                        </a:lnTo>
                        <a:lnTo>
                          <a:pt x="183" y="1930"/>
                        </a:lnTo>
                        <a:lnTo>
                          <a:pt x="192" y="1920"/>
                        </a:lnTo>
                        <a:lnTo>
                          <a:pt x="196" y="1911"/>
                        </a:lnTo>
                        <a:lnTo>
                          <a:pt x="198" y="1899"/>
                        </a:lnTo>
                        <a:lnTo>
                          <a:pt x="198" y="0"/>
                        </a:lnTo>
                        <a:lnTo>
                          <a:pt x="198" y="0"/>
                        </a:lnTo>
                        <a:lnTo>
                          <a:pt x="196" y="12"/>
                        </a:lnTo>
                        <a:lnTo>
                          <a:pt x="192" y="21"/>
                        </a:lnTo>
                        <a:lnTo>
                          <a:pt x="183" y="33"/>
                        </a:lnTo>
                        <a:lnTo>
                          <a:pt x="170" y="4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6" name="Freeform 327">
                    <a:extLst>
                      <a:ext uri="{FF2B5EF4-FFF2-40B4-BE49-F238E27FC236}">
                        <a16:creationId xmlns:a16="http://schemas.microsoft.com/office/drawing/2014/main" id="{C9D31D27-1129-9BBD-8112-D9F6D6831E12}"/>
                      </a:ext>
                    </a:extLst>
                  </p:cNvPr>
                  <p:cNvSpPr>
                    <a:spLocks/>
                  </p:cNvSpPr>
                  <p:nvPr/>
                </p:nvSpPr>
                <p:spPr bwMode="auto">
                  <a:xfrm>
                    <a:off x="2467" y="194"/>
                    <a:ext cx="198" cy="115"/>
                  </a:xfrm>
                  <a:custGeom>
                    <a:avLst/>
                    <a:gdLst>
                      <a:gd name="T0" fmla="*/ 170 w 198"/>
                      <a:gd name="T1" fmla="*/ 17 h 115"/>
                      <a:gd name="T2" fmla="*/ 170 w 198"/>
                      <a:gd name="T3" fmla="*/ 17 h 115"/>
                      <a:gd name="T4" fmla="*/ 183 w 198"/>
                      <a:gd name="T5" fmla="*/ 25 h 115"/>
                      <a:gd name="T6" fmla="*/ 191 w 198"/>
                      <a:gd name="T7" fmla="*/ 36 h 115"/>
                      <a:gd name="T8" fmla="*/ 196 w 198"/>
                      <a:gd name="T9" fmla="*/ 46 h 115"/>
                      <a:gd name="T10" fmla="*/ 198 w 198"/>
                      <a:gd name="T11" fmla="*/ 57 h 115"/>
                      <a:gd name="T12" fmla="*/ 196 w 198"/>
                      <a:gd name="T13" fmla="*/ 69 h 115"/>
                      <a:gd name="T14" fmla="*/ 192 w 198"/>
                      <a:gd name="T15" fmla="*/ 78 h 115"/>
                      <a:gd name="T16" fmla="*/ 183 w 198"/>
                      <a:gd name="T17" fmla="*/ 90 h 115"/>
                      <a:gd name="T18" fmla="*/ 170 w 198"/>
                      <a:gd name="T19" fmla="*/ 97 h 115"/>
                      <a:gd name="T20" fmla="*/ 170 w 198"/>
                      <a:gd name="T21" fmla="*/ 97 h 115"/>
                      <a:gd name="T22" fmla="*/ 154 w 198"/>
                      <a:gd name="T23" fmla="*/ 105 h 115"/>
                      <a:gd name="T24" fmla="*/ 137 w 198"/>
                      <a:gd name="T25" fmla="*/ 111 h 115"/>
                      <a:gd name="T26" fmla="*/ 118 w 198"/>
                      <a:gd name="T27" fmla="*/ 115 h 115"/>
                      <a:gd name="T28" fmla="*/ 99 w 198"/>
                      <a:gd name="T29" fmla="*/ 115 h 115"/>
                      <a:gd name="T30" fmla="*/ 80 w 198"/>
                      <a:gd name="T31" fmla="*/ 115 h 115"/>
                      <a:gd name="T32" fmla="*/ 63 w 198"/>
                      <a:gd name="T33" fmla="*/ 111 h 115"/>
                      <a:gd name="T34" fmla="*/ 44 w 198"/>
                      <a:gd name="T35" fmla="*/ 105 h 115"/>
                      <a:gd name="T36" fmla="*/ 29 w 198"/>
                      <a:gd name="T37" fmla="*/ 97 h 115"/>
                      <a:gd name="T38" fmla="*/ 29 w 198"/>
                      <a:gd name="T39" fmla="*/ 97 h 115"/>
                      <a:gd name="T40" fmla="*/ 15 w 198"/>
                      <a:gd name="T41" fmla="*/ 90 h 115"/>
                      <a:gd name="T42" fmla="*/ 8 w 198"/>
                      <a:gd name="T43" fmla="*/ 78 h 115"/>
                      <a:gd name="T44" fmla="*/ 2 w 198"/>
                      <a:gd name="T45" fmla="*/ 69 h 115"/>
                      <a:gd name="T46" fmla="*/ 0 w 198"/>
                      <a:gd name="T47" fmla="*/ 57 h 115"/>
                      <a:gd name="T48" fmla="*/ 2 w 198"/>
                      <a:gd name="T49" fmla="*/ 46 h 115"/>
                      <a:gd name="T50" fmla="*/ 8 w 198"/>
                      <a:gd name="T51" fmla="*/ 36 h 115"/>
                      <a:gd name="T52" fmla="*/ 15 w 198"/>
                      <a:gd name="T53" fmla="*/ 25 h 115"/>
                      <a:gd name="T54" fmla="*/ 29 w 198"/>
                      <a:gd name="T55" fmla="*/ 17 h 115"/>
                      <a:gd name="T56" fmla="*/ 29 w 198"/>
                      <a:gd name="T57" fmla="*/ 17 h 115"/>
                      <a:gd name="T58" fmla="*/ 44 w 198"/>
                      <a:gd name="T59" fmla="*/ 10 h 115"/>
                      <a:gd name="T60" fmla="*/ 61 w 198"/>
                      <a:gd name="T61" fmla="*/ 4 h 115"/>
                      <a:gd name="T62" fmla="*/ 80 w 198"/>
                      <a:gd name="T63" fmla="*/ 0 h 115"/>
                      <a:gd name="T64" fmla="*/ 99 w 198"/>
                      <a:gd name="T65" fmla="*/ 0 h 115"/>
                      <a:gd name="T66" fmla="*/ 118 w 198"/>
                      <a:gd name="T67" fmla="*/ 0 h 115"/>
                      <a:gd name="T68" fmla="*/ 137 w 198"/>
                      <a:gd name="T69" fmla="*/ 4 h 115"/>
                      <a:gd name="T70" fmla="*/ 154 w 198"/>
                      <a:gd name="T71" fmla="*/ 10 h 115"/>
                      <a:gd name="T72" fmla="*/ 170 w 198"/>
                      <a:gd name="T73" fmla="*/ 1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8" h="115">
                        <a:moveTo>
                          <a:pt x="170" y="17"/>
                        </a:moveTo>
                        <a:lnTo>
                          <a:pt x="170" y="17"/>
                        </a:lnTo>
                        <a:lnTo>
                          <a:pt x="183" y="25"/>
                        </a:lnTo>
                        <a:lnTo>
                          <a:pt x="191" y="36"/>
                        </a:lnTo>
                        <a:lnTo>
                          <a:pt x="196" y="46"/>
                        </a:lnTo>
                        <a:lnTo>
                          <a:pt x="198" y="57"/>
                        </a:lnTo>
                        <a:lnTo>
                          <a:pt x="196" y="69"/>
                        </a:lnTo>
                        <a:lnTo>
                          <a:pt x="192" y="78"/>
                        </a:lnTo>
                        <a:lnTo>
                          <a:pt x="183" y="90"/>
                        </a:lnTo>
                        <a:lnTo>
                          <a:pt x="170" y="97"/>
                        </a:lnTo>
                        <a:lnTo>
                          <a:pt x="170" y="97"/>
                        </a:lnTo>
                        <a:lnTo>
                          <a:pt x="154" y="105"/>
                        </a:lnTo>
                        <a:lnTo>
                          <a:pt x="137" y="111"/>
                        </a:lnTo>
                        <a:lnTo>
                          <a:pt x="118" y="115"/>
                        </a:lnTo>
                        <a:lnTo>
                          <a:pt x="99" y="115"/>
                        </a:lnTo>
                        <a:lnTo>
                          <a:pt x="80" y="115"/>
                        </a:lnTo>
                        <a:lnTo>
                          <a:pt x="63" y="111"/>
                        </a:lnTo>
                        <a:lnTo>
                          <a:pt x="44" y="105"/>
                        </a:lnTo>
                        <a:lnTo>
                          <a:pt x="29" y="97"/>
                        </a:lnTo>
                        <a:lnTo>
                          <a:pt x="29" y="97"/>
                        </a:lnTo>
                        <a:lnTo>
                          <a:pt x="15" y="90"/>
                        </a:lnTo>
                        <a:lnTo>
                          <a:pt x="8" y="78"/>
                        </a:lnTo>
                        <a:lnTo>
                          <a:pt x="2" y="69"/>
                        </a:lnTo>
                        <a:lnTo>
                          <a:pt x="0" y="57"/>
                        </a:lnTo>
                        <a:lnTo>
                          <a:pt x="2" y="46"/>
                        </a:lnTo>
                        <a:lnTo>
                          <a:pt x="8" y="36"/>
                        </a:lnTo>
                        <a:lnTo>
                          <a:pt x="15" y="25"/>
                        </a:lnTo>
                        <a:lnTo>
                          <a:pt x="29" y="17"/>
                        </a:lnTo>
                        <a:lnTo>
                          <a:pt x="29" y="17"/>
                        </a:lnTo>
                        <a:lnTo>
                          <a:pt x="44" y="10"/>
                        </a:lnTo>
                        <a:lnTo>
                          <a:pt x="61" y="4"/>
                        </a:lnTo>
                        <a:lnTo>
                          <a:pt x="80" y="0"/>
                        </a:lnTo>
                        <a:lnTo>
                          <a:pt x="99" y="0"/>
                        </a:lnTo>
                        <a:lnTo>
                          <a:pt x="118" y="0"/>
                        </a:lnTo>
                        <a:lnTo>
                          <a:pt x="137" y="4"/>
                        </a:lnTo>
                        <a:lnTo>
                          <a:pt x="154" y="10"/>
                        </a:lnTo>
                        <a:lnTo>
                          <a:pt x="170" y="17"/>
                        </a:lnTo>
                        <a:close/>
                      </a:path>
                    </a:pathLst>
                  </a:custGeom>
                  <a:solidFill>
                    <a:srgbClr val="F1F1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7" name="Freeform 328">
                    <a:extLst>
                      <a:ext uri="{FF2B5EF4-FFF2-40B4-BE49-F238E27FC236}">
                        <a16:creationId xmlns:a16="http://schemas.microsoft.com/office/drawing/2014/main" id="{136EFB38-E9B0-8B47-8A7F-BE476B339DEC}"/>
                      </a:ext>
                    </a:extLst>
                  </p:cNvPr>
                  <p:cNvSpPr>
                    <a:spLocks/>
                  </p:cNvSpPr>
                  <p:nvPr/>
                </p:nvSpPr>
                <p:spPr bwMode="auto">
                  <a:xfrm>
                    <a:off x="2467" y="194"/>
                    <a:ext cx="198" cy="115"/>
                  </a:xfrm>
                  <a:custGeom>
                    <a:avLst/>
                    <a:gdLst>
                      <a:gd name="T0" fmla="*/ 170 w 198"/>
                      <a:gd name="T1" fmla="*/ 17 h 115"/>
                      <a:gd name="T2" fmla="*/ 170 w 198"/>
                      <a:gd name="T3" fmla="*/ 17 h 115"/>
                      <a:gd name="T4" fmla="*/ 183 w 198"/>
                      <a:gd name="T5" fmla="*/ 25 h 115"/>
                      <a:gd name="T6" fmla="*/ 191 w 198"/>
                      <a:gd name="T7" fmla="*/ 36 h 115"/>
                      <a:gd name="T8" fmla="*/ 196 w 198"/>
                      <a:gd name="T9" fmla="*/ 46 h 115"/>
                      <a:gd name="T10" fmla="*/ 198 w 198"/>
                      <a:gd name="T11" fmla="*/ 57 h 115"/>
                      <a:gd name="T12" fmla="*/ 196 w 198"/>
                      <a:gd name="T13" fmla="*/ 69 h 115"/>
                      <a:gd name="T14" fmla="*/ 192 w 198"/>
                      <a:gd name="T15" fmla="*/ 78 h 115"/>
                      <a:gd name="T16" fmla="*/ 183 w 198"/>
                      <a:gd name="T17" fmla="*/ 90 h 115"/>
                      <a:gd name="T18" fmla="*/ 170 w 198"/>
                      <a:gd name="T19" fmla="*/ 97 h 115"/>
                      <a:gd name="T20" fmla="*/ 170 w 198"/>
                      <a:gd name="T21" fmla="*/ 97 h 115"/>
                      <a:gd name="T22" fmla="*/ 154 w 198"/>
                      <a:gd name="T23" fmla="*/ 105 h 115"/>
                      <a:gd name="T24" fmla="*/ 137 w 198"/>
                      <a:gd name="T25" fmla="*/ 111 h 115"/>
                      <a:gd name="T26" fmla="*/ 118 w 198"/>
                      <a:gd name="T27" fmla="*/ 115 h 115"/>
                      <a:gd name="T28" fmla="*/ 99 w 198"/>
                      <a:gd name="T29" fmla="*/ 115 h 115"/>
                      <a:gd name="T30" fmla="*/ 80 w 198"/>
                      <a:gd name="T31" fmla="*/ 115 h 115"/>
                      <a:gd name="T32" fmla="*/ 63 w 198"/>
                      <a:gd name="T33" fmla="*/ 111 h 115"/>
                      <a:gd name="T34" fmla="*/ 44 w 198"/>
                      <a:gd name="T35" fmla="*/ 105 h 115"/>
                      <a:gd name="T36" fmla="*/ 29 w 198"/>
                      <a:gd name="T37" fmla="*/ 97 h 115"/>
                      <a:gd name="T38" fmla="*/ 29 w 198"/>
                      <a:gd name="T39" fmla="*/ 97 h 115"/>
                      <a:gd name="T40" fmla="*/ 15 w 198"/>
                      <a:gd name="T41" fmla="*/ 90 h 115"/>
                      <a:gd name="T42" fmla="*/ 8 w 198"/>
                      <a:gd name="T43" fmla="*/ 78 h 115"/>
                      <a:gd name="T44" fmla="*/ 2 w 198"/>
                      <a:gd name="T45" fmla="*/ 69 h 115"/>
                      <a:gd name="T46" fmla="*/ 0 w 198"/>
                      <a:gd name="T47" fmla="*/ 57 h 115"/>
                      <a:gd name="T48" fmla="*/ 2 w 198"/>
                      <a:gd name="T49" fmla="*/ 46 h 115"/>
                      <a:gd name="T50" fmla="*/ 8 w 198"/>
                      <a:gd name="T51" fmla="*/ 36 h 115"/>
                      <a:gd name="T52" fmla="*/ 15 w 198"/>
                      <a:gd name="T53" fmla="*/ 25 h 115"/>
                      <a:gd name="T54" fmla="*/ 29 w 198"/>
                      <a:gd name="T55" fmla="*/ 17 h 115"/>
                      <a:gd name="T56" fmla="*/ 29 w 198"/>
                      <a:gd name="T57" fmla="*/ 17 h 115"/>
                      <a:gd name="T58" fmla="*/ 44 w 198"/>
                      <a:gd name="T59" fmla="*/ 10 h 115"/>
                      <a:gd name="T60" fmla="*/ 61 w 198"/>
                      <a:gd name="T61" fmla="*/ 4 h 115"/>
                      <a:gd name="T62" fmla="*/ 80 w 198"/>
                      <a:gd name="T63" fmla="*/ 0 h 115"/>
                      <a:gd name="T64" fmla="*/ 99 w 198"/>
                      <a:gd name="T65" fmla="*/ 0 h 115"/>
                      <a:gd name="T66" fmla="*/ 118 w 198"/>
                      <a:gd name="T67" fmla="*/ 0 h 115"/>
                      <a:gd name="T68" fmla="*/ 137 w 198"/>
                      <a:gd name="T69" fmla="*/ 4 h 115"/>
                      <a:gd name="T70" fmla="*/ 154 w 198"/>
                      <a:gd name="T71" fmla="*/ 10 h 115"/>
                      <a:gd name="T72" fmla="*/ 170 w 198"/>
                      <a:gd name="T73" fmla="*/ 17 h 1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98" h="115">
                        <a:moveTo>
                          <a:pt x="170" y="17"/>
                        </a:moveTo>
                        <a:lnTo>
                          <a:pt x="170" y="17"/>
                        </a:lnTo>
                        <a:lnTo>
                          <a:pt x="183" y="25"/>
                        </a:lnTo>
                        <a:lnTo>
                          <a:pt x="191" y="36"/>
                        </a:lnTo>
                        <a:lnTo>
                          <a:pt x="196" y="46"/>
                        </a:lnTo>
                        <a:lnTo>
                          <a:pt x="198" y="57"/>
                        </a:lnTo>
                        <a:lnTo>
                          <a:pt x="196" y="69"/>
                        </a:lnTo>
                        <a:lnTo>
                          <a:pt x="192" y="78"/>
                        </a:lnTo>
                        <a:lnTo>
                          <a:pt x="183" y="90"/>
                        </a:lnTo>
                        <a:lnTo>
                          <a:pt x="170" y="97"/>
                        </a:lnTo>
                        <a:lnTo>
                          <a:pt x="170" y="97"/>
                        </a:lnTo>
                        <a:lnTo>
                          <a:pt x="154" y="105"/>
                        </a:lnTo>
                        <a:lnTo>
                          <a:pt x="137" y="111"/>
                        </a:lnTo>
                        <a:lnTo>
                          <a:pt x="118" y="115"/>
                        </a:lnTo>
                        <a:lnTo>
                          <a:pt x="99" y="115"/>
                        </a:lnTo>
                        <a:lnTo>
                          <a:pt x="80" y="115"/>
                        </a:lnTo>
                        <a:lnTo>
                          <a:pt x="63" y="111"/>
                        </a:lnTo>
                        <a:lnTo>
                          <a:pt x="44" y="105"/>
                        </a:lnTo>
                        <a:lnTo>
                          <a:pt x="29" y="97"/>
                        </a:lnTo>
                        <a:lnTo>
                          <a:pt x="29" y="97"/>
                        </a:lnTo>
                        <a:lnTo>
                          <a:pt x="15" y="90"/>
                        </a:lnTo>
                        <a:lnTo>
                          <a:pt x="8" y="78"/>
                        </a:lnTo>
                        <a:lnTo>
                          <a:pt x="2" y="69"/>
                        </a:lnTo>
                        <a:lnTo>
                          <a:pt x="0" y="57"/>
                        </a:lnTo>
                        <a:lnTo>
                          <a:pt x="2" y="46"/>
                        </a:lnTo>
                        <a:lnTo>
                          <a:pt x="8" y="36"/>
                        </a:lnTo>
                        <a:lnTo>
                          <a:pt x="15" y="25"/>
                        </a:lnTo>
                        <a:lnTo>
                          <a:pt x="29" y="17"/>
                        </a:lnTo>
                        <a:lnTo>
                          <a:pt x="29" y="17"/>
                        </a:lnTo>
                        <a:lnTo>
                          <a:pt x="44" y="10"/>
                        </a:lnTo>
                        <a:lnTo>
                          <a:pt x="61" y="4"/>
                        </a:lnTo>
                        <a:lnTo>
                          <a:pt x="80" y="0"/>
                        </a:lnTo>
                        <a:lnTo>
                          <a:pt x="99" y="0"/>
                        </a:lnTo>
                        <a:lnTo>
                          <a:pt x="118" y="0"/>
                        </a:lnTo>
                        <a:lnTo>
                          <a:pt x="137" y="4"/>
                        </a:lnTo>
                        <a:lnTo>
                          <a:pt x="154" y="10"/>
                        </a:lnTo>
                        <a:lnTo>
                          <a:pt x="170" y="1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8" name="Freeform 329">
                    <a:extLst>
                      <a:ext uri="{FF2B5EF4-FFF2-40B4-BE49-F238E27FC236}">
                        <a16:creationId xmlns:a16="http://schemas.microsoft.com/office/drawing/2014/main" id="{D413F372-03C2-9F1B-8915-70686E4BFB63}"/>
                      </a:ext>
                    </a:extLst>
                  </p:cNvPr>
                  <p:cNvSpPr>
                    <a:spLocks/>
                  </p:cNvSpPr>
                  <p:nvPr/>
                </p:nvSpPr>
                <p:spPr bwMode="auto">
                  <a:xfrm>
                    <a:off x="2486" y="206"/>
                    <a:ext cx="160" cy="91"/>
                  </a:xfrm>
                  <a:custGeom>
                    <a:avLst/>
                    <a:gdLst>
                      <a:gd name="T0" fmla="*/ 80 w 160"/>
                      <a:gd name="T1" fmla="*/ 0 h 91"/>
                      <a:gd name="T2" fmla="*/ 80 w 160"/>
                      <a:gd name="T3" fmla="*/ 0 h 91"/>
                      <a:gd name="T4" fmla="*/ 65 w 160"/>
                      <a:gd name="T5" fmla="*/ 0 h 91"/>
                      <a:gd name="T6" fmla="*/ 50 w 160"/>
                      <a:gd name="T7" fmla="*/ 4 h 91"/>
                      <a:gd name="T8" fmla="*/ 36 w 160"/>
                      <a:gd name="T9" fmla="*/ 7 h 91"/>
                      <a:gd name="T10" fmla="*/ 23 w 160"/>
                      <a:gd name="T11" fmla="*/ 13 h 91"/>
                      <a:gd name="T12" fmla="*/ 23 w 160"/>
                      <a:gd name="T13" fmla="*/ 13 h 91"/>
                      <a:gd name="T14" fmla="*/ 13 w 160"/>
                      <a:gd name="T15" fmla="*/ 21 h 91"/>
                      <a:gd name="T16" fmla="*/ 6 w 160"/>
                      <a:gd name="T17" fmla="*/ 28 h 91"/>
                      <a:gd name="T18" fmla="*/ 2 w 160"/>
                      <a:gd name="T19" fmla="*/ 36 h 91"/>
                      <a:gd name="T20" fmla="*/ 0 w 160"/>
                      <a:gd name="T21" fmla="*/ 45 h 91"/>
                      <a:gd name="T22" fmla="*/ 2 w 160"/>
                      <a:gd name="T23" fmla="*/ 55 h 91"/>
                      <a:gd name="T24" fmla="*/ 6 w 160"/>
                      <a:gd name="T25" fmla="*/ 63 h 91"/>
                      <a:gd name="T26" fmla="*/ 13 w 160"/>
                      <a:gd name="T27" fmla="*/ 70 h 91"/>
                      <a:gd name="T28" fmla="*/ 25 w 160"/>
                      <a:gd name="T29" fmla="*/ 78 h 91"/>
                      <a:gd name="T30" fmla="*/ 25 w 160"/>
                      <a:gd name="T31" fmla="*/ 78 h 91"/>
                      <a:gd name="T32" fmla="*/ 36 w 160"/>
                      <a:gd name="T33" fmla="*/ 84 h 91"/>
                      <a:gd name="T34" fmla="*/ 50 w 160"/>
                      <a:gd name="T35" fmla="*/ 87 h 91"/>
                      <a:gd name="T36" fmla="*/ 65 w 160"/>
                      <a:gd name="T37" fmla="*/ 91 h 91"/>
                      <a:gd name="T38" fmla="*/ 80 w 160"/>
                      <a:gd name="T39" fmla="*/ 91 h 91"/>
                      <a:gd name="T40" fmla="*/ 80 w 160"/>
                      <a:gd name="T41" fmla="*/ 91 h 91"/>
                      <a:gd name="T42" fmla="*/ 95 w 160"/>
                      <a:gd name="T43" fmla="*/ 91 h 91"/>
                      <a:gd name="T44" fmla="*/ 111 w 160"/>
                      <a:gd name="T45" fmla="*/ 87 h 91"/>
                      <a:gd name="T46" fmla="*/ 124 w 160"/>
                      <a:gd name="T47" fmla="*/ 84 h 91"/>
                      <a:gd name="T48" fmla="*/ 137 w 160"/>
                      <a:gd name="T49" fmla="*/ 78 h 91"/>
                      <a:gd name="T50" fmla="*/ 137 w 160"/>
                      <a:gd name="T51" fmla="*/ 78 h 91"/>
                      <a:gd name="T52" fmla="*/ 147 w 160"/>
                      <a:gd name="T53" fmla="*/ 70 h 91"/>
                      <a:gd name="T54" fmla="*/ 154 w 160"/>
                      <a:gd name="T55" fmla="*/ 63 h 91"/>
                      <a:gd name="T56" fmla="*/ 158 w 160"/>
                      <a:gd name="T57" fmla="*/ 55 h 91"/>
                      <a:gd name="T58" fmla="*/ 160 w 160"/>
                      <a:gd name="T59" fmla="*/ 45 h 91"/>
                      <a:gd name="T60" fmla="*/ 158 w 160"/>
                      <a:gd name="T61" fmla="*/ 36 h 91"/>
                      <a:gd name="T62" fmla="*/ 154 w 160"/>
                      <a:gd name="T63" fmla="*/ 28 h 91"/>
                      <a:gd name="T64" fmla="*/ 147 w 160"/>
                      <a:gd name="T65" fmla="*/ 21 h 91"/>
                      <a:gd name="T66" fmla="*/ 137 w 160"/>
                      <a:gd name="T67" fmla="*/ 13 h 91"/>
                      <a:gd name="T68" fmla="*/ 137 w 160"/>
                      <a:gd name="T69" fmla="*/ 13 h 91"/>
                      <a:gd name="T70" fmla="*/ 124 w 160"/>
                      <a:gd name="T71" fmla="*/ 7 h 91"/>
                      <a:gd name="T72" fmla="*/ 111 w 160"/>
                      <a:gd name="T73" fmla="*/ 4 h 91"/>
                      <a:gd name="T74" fmla="*/ 95 w 160"/>
                      <a:gd name="T75" fmla="*/ 0 h 91"/>
                      <a:gd name="T76" fmla="*/ 80 w 160"/>
                      <a:gd name="T77"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0" h="91">
                        <a:moveTo>
                          <a:pt x="80" y="0"/>
                        </a:moveTo>
                        <a:lnTo>
                          <a:pt x="80" y="0"/>
                        </a:lnTo>
                        <a:lnTo>
                          <a:pt x="65" y="0"/>
                        </a:lnTo>
                        <a:lnTo>
                          <a:pt x="50" y="4"/>
                        </a:lnTo>
                        <a:lnTo>
                          <a:pt x="36" y="7"/>
                        </a:lnTo>
                        <a:lnTo>
                          <a:pt x="23" y="13"/>
                        </a:lnTo>
                        <a:lnTo>
                          <a:pt x="23" y="13"/>
                        </a:lnTo>
                        <a:lnTo>
                          <a:pt x="13" y="21"/>
                        </a:lnTo>
                        <a:lnTo>
                          <a:pt x="6" y="28"/>
                        </a:lnTo>
                        <a:lnTo>
                          <a:pt x="2" y="36"/>
                        </a:lnTo>
                        <a:lnTo>
                          <a:pt x="0" y="45"/>
                        </a:lnTo>
                        <a:lnTo>
                          <a:pt x="2" y="55"/>
                        </a:lnTo>
                        <a:lnTo>
                          <a:pt x="6" y="63"/>
                        </a:lnTo>
                        <a:lnTo>
                          <a:pt x="13" y="70"/>
                        </a:lnTo>
                        <a:lnTo>
                          <a:pt x="25" y="78"/>
                        </a:lnTo>
                        <a:lnTo>
                          <a:pt x="25" y="78"/>
                        </a:lnTo>
                        <a:lnTo>
                          <a:pt x="36" y="84"/>
                        </a:lnTo>
                        <a:lnTo>
                          <a:pt x="50" y="87"/>
                        </a:lnTo>
                        <a:lnTo>
                          <a:pt x="65" y="91"/>
                        </a:lnTo>
                        <a:lnTo>
                          <a:pt x="80" y="91"/>
                        </a:lnTo>
                        <a:lnTo>
                          <a:pt x="80" y="91"/>
                        </a:lnTo>
                        <a:lnTo>
                          <a:pt x="95" y="91"/>
                        </a:lnTo>
                        <a:lnTo>
                          <a:pt x="111" y="87"/>
                        </a:lnTo>
                        <a:lnTo>
                          <a:pt x="124" y="84"/>
                        </a:lnTo>
                        <a:lnTo>
                          <a:pt x="137" y="78"/>
                        </a:lnTo>
                        <a:lnTo>
                          <a:pt x="137" y="78"/>
                        </a:lnTo>
                        <a:lnTo>
                          <a:pt x="147" y="70"/>
                        </a:lnTo>
                        <a:lnTo>
                          <a:pt x="154" y="63"/>
                        </a:lnTo>
                        <a:lnTo>
                          <a:pt x="158" y="55"/>
                        </a:lnTo>
                        <a:lnTo>
                          <a:pt x="160" y="45"/>
                        </a:lnTo>
                        <a:lnTo>
                          <a:pt x="158" y="36"/>
                        </a:lnTo>
                        <a:lnTo>
                          <a:pt x="154" y="28"/>
                        </a:lnTo>
                        <a:lnTo>
                          <a:pt x="147" y="21"/>
                        </a:lnTo>
                        <a:lnTo>
                          <a:pt x="137" y="13"/>
                        </a:lnTo>
                        <a:lnTo>
                          <a:pt x="137" y="13"/>
                        </a:lnTo>
                        <a:lnTo>
                          <a:pt x="124" y="7"/>
                        </a:lnTo>
                        <a:lnTo>
                          <a:pt x="111" y="4"/>
                        </a:lnTo>
                        <a:lnTo>
                          <a:pt x="95" y="0"/>
                        </a:lnTo>
                        <a:lnTo>
                          <a:pt x="80" y="0"/>
                        </a:lnTo>
                        <a:close/>
                      </a:path>
                    </a:pathLst>
                  </a:custGeom>
                  <a:solidFill>
                    <a:srgbClr val="568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9" name="Freeform 330">
                    <a:extLst>
                      <a:ext uri="{FF2B5EF4-FFF2-40B4-BE49-F238E27FC236}">
                        <a16:creationId xmlns:a16="http://schemas.microsoft.com/office/drawing/2014/main" id="{D04E4BF7-774B-8793-675F-DBDC41B4D792}"/>
                      </a:ext>
                    </a:extLst>
                  </p:cNvPr>
                  <p:cNvSpPr>
                    <a:spLocks/>
                  </p:cNvSpPr>
                  <p:nvPr/>
                </p:nvSpPr>
                <p:spPr bwMode="auto">
                  <a:xfrm>
                    <a:off x="2486" y="206"/>
                    <a:ext cx="160" cy="91"/>
                  </a:xfrm>
                  <a:custGeom>
                    <a:avLst/>
                    <a:gdLst>
                      <a:gd name="T0" fmla="*/ 80 w 160"/>
                      <a:gd name="T1" fmla="*/ 0 h 91"/>
                      <a:gd name="T2" fmla="*/ 80 w 160"/>
                      <a:gd name="T3" fmla="*/ 0 h 91"/>
                      <a:gd name="T4" fmla="*/ 65 w 160"/>
                      <a:gd name="T5" fmla="*/ 0 h 91"/>
                      <a:gd name="T6" fmla="*/ 50 w 160"/>
                      <a:gd name="T7" fmla="*/ 4 h 91"/>
                      <a:gd name="T8" fmla="*/ 36 w 160"/>
                      <a:gd name="T9" fmla="*/ 7 h 91"/>
                      <a:gd name="T10" fmla="*/ 23 w 160"/>
                      <a:gd name="T11" fmla="*/ 13 h 91"/>
                      <a:gd name="T12" fmla="*/ 23 w 160"/>
                      <a:gd name="T13" fmla="*/ 13 h 91"/>
                      <a:gd name="T14" fmla="*/ 13 w 160"/>
                      <a:gd name="T15" fmla="*/ 21 h 91"/>
                      <a:gd name="T16" fmla="*/ 6 w 160"/>
                      <a:gd name="T17" fmla="*/ 28 h 91"/>
                      <a:gd name="T18" fmla="*/ 2 w 160"/>
                      <a:gd name="T19" fmla="*/ 36 h 91"/>
                      <a:gd name="T20" fmla="*/ 0 w 160"/>
                      <a:gd name="T21" fmla="*/ 45 h 91"/>
                      <a:gd name="T22" fmla="*/ 2 w 160"/>
                      <a:gd name="T23" fmla="*/ 55 h 91"/>
                      <a:gd name="T24" fmla="*/ 6 w 160"/>
                      <a:gd name="T25" fmla="*/ 63 h 91"/>
                      <a:gd name="T26" fmla="*/ 13 w 160"/>
                      <a:gd name="T27" fmla="*/ 70 h 91"/>
                      <a:gd name="T28" fmla="*/ 25 w 160"/>
                      <a:gd name="T29" fmla="*/ 78 h 91"/>
                      <a:gd name="T30" fmla="*/ 25 w 160"/>
                      <a:gd name="T31" fmla="*/ 78 h 91"/>
                      <a:gd name="T32" fmla="*/ 36 w 160"/>
                      <a:gd name="T33" fmla="*/ 84 h 91"/>
                      <a:gd name="T34" fmla="*/ 50 w 160"/>
                      <a:gd name="T35" fmla="*/ 87 h 91"/>
                      <a:gd name="T36" fmla="*/ 65 w 160"/>
                      <a:gd name="T37" fmla="*/ 91 h 91"/>
                      <a:gd name="T38" fmla="*/ 80 w 160"/>
                      <a:gd name="T39" fmla="*/ 91 h 91"/>
                      <a:gd name="T40" fmla="*/ 80 w 160"/>
                      <a:gd name="T41" fmla="*/ 91 h 91"/>
                      <a:gd name="T42" fmla="*/ 95 w 160"/>
                      <a:gd name="T43" fmla="*/ 91 h 91"/>
                      <a:gd name="T44" fmla="*/ 111 w 160"/>
                      <a:gd name="T45" fmla="*/ 87 h 91"/>
                      <a:gd name="T46" fmla="*/ 124 w 160"/>
                      <a:gd name="T47" fmla="*/ 84 h 91"/>
                      <a:gd name="T48" fmla="*/ 137 w 160"/>
                      <a:gd name="T49" fmla="*/ 78 h 91"/>
                      <a:gd name="T50" fmla="*/ 137 w 160"/>
                      <a:gd name="T51" fmla="*/ 78 h 91"/>
                      <a:gd name="T52" fmla="*/ 147 w 160"/>
                      <a:gd name="T53" fmla="*/ 70 h 91"/>
                      <a:gd name="T54" fmla="*/ 154 w 160"/>
                      <a:gd name="T55" fmla="*/ 63 h 91"/>
                      <a:gd name="T56" fmla="*/ 158 w 160"/>
                      <a:gd name="T57" fmla="*/ 55 h 91"/>
                      <a:gd name="T58" fmla="*/ 160 w 160"/>
                      <a:gd name="T59" fmla="*/ 45 h 91"/>
                      <a:gd name="T60" fmla="*/ 158 w 160"/>
                      <a:gd name="T61" fmla="*/ 36 h 91"/>
                      <a:gd name="T62" fmla="*/ 154 w 160"/>
                      <a:gd name="T63" fmla="*/ 28 h 91"/>
                      <a:gd name="T64" fmla="*/ 147 w 160"/>
                      <a:gd name="T65" fmla="*/ 21 h 91"/>
                      <a:gd name="T66" fmla="*/ 137 w 160"/>
                      <a:gd name="T67" fmla="*/ 13 h 91"/>
                      <a:gd name="T68" fmla="*/ 137 w 160"/>
                      <a:gd name="T69" fmla="*/ 13 h 91"/>
                      <a:gd name="T70" fmla="*/ 124 w 160"/>
                      <a:gd name="T71" fmla="*/ 7 h 91"/>
                      <a:gd name="T72" fmla="*/ 111 w 160"/>
                      <a:gd name="T73" fmla="*/ 4 h 91"/>
                      <a:gd name="T74" fmla="*/ 95 w 160"/>
                      <a:gd name="T75" fmla="*/ 0 h 91"/>
                      <a:gd name="T76" fmla="*/ 80 w 160"/>
                      <a:gd name="T77" fmla="*/ 0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60" h="91">
                        <a:moveTo>
                          <a:pt x="80" y="0"/>
                        </a:moveTo>
                        <a:lnTo>
                          <a:pt x="80" y="0"/>
                        </a:lnTo>
                        <a:lnTo>
                          <a:pt x="65" y="0"/>
                        </a:lnTo>
                        <a:lnTo>
                          <a:pt x="50" y="4"/>
                        </a:lnTo>
                        <a:lnTo>
                          <a:pt x="36" y="7"/>
                        </a:lnTo>
                        <a:lnTo>
                          <a:pt x="23" y="13"/>
                        </a:lnTo>
                        <a:lnTo>
                          <a:pt x="23" y="13"/>
                        </a:lnTo>
                        <a:lnTo>
                          <a:pt x="13" y="21"/>
                        </a:lnTo>
                        <a:lnTo>
                          <a:pt x="6" y="28"/>
                        </a:lnTo>
                        <a:lnTo>
                          <a:pt x="2" y="36"/>
                        </a:lnTo>
                        <a:lnTo>
                          <a:pt x="0" y="45"/>
                        </a:lnTo>
                        <a:lnTo>
                          <a:pt x="2" y="55"/>
                        </a:lnTo>
                        <a:lnTo>
                          <a:pt x="6" y="63"/>
                        </a:lnTo>
                        <a:lnTo>
                          <a:pt x="13" y="70"/>
                        </a:lnTo>
                        <a:lnTo>
                          <a:pt x="25" y="78"/>
                        </a:lnTo>
                        <a:lnTo>
                          <a:pt x="25" y="78"/>
                        </a:lnTo>
                        <a:lnTo>
                          <a:pt x="36" y="84"/>
                        </a:lnTo>
                        <a:lnTo>
                          <a:pt x="50" y="87"/>
                        </a:lnTo>
                        <a:lnTo>
                          <a:pt x="65" y="91"/>
                        </a:lnTo>
                        <a:lnTo>
                          <a:pt x="80" y="91"/>
                        </a:lnTo>
                        <a:lnTo>
                          <a:pt x="80" y="91"/>
                        </a:lnTo>
                        <a:lnTo>
                          <a:pt x="95" y="91"/>
                        </a:lnTo>
                        <a:lnTo>
                          <a:pt x="111" y="87"/>
                        </a:lnTo>
                        <a:lnTo>
                          <a:pt x="124" y="84"/>
                        </a:lnTo>
                        <a:lnTo>
                          <a:pt x="137" y="78"/>
                        </a:lnTo>
                        <a:lnTo>
                          <a:pt x="137" y="78"/>
                        </a:lnTo>
                        <a:lnTo>
                          <a:pt x="147" y="70"/>
                        </a:lnTo>
                        <a:lnTo>
                          <a:pt x="154" y="63"/>
                        </a:lnTo>
                        <a:lnTo>
                          <a:pt x="158" y="55"/>
                        </a:lnTo>
                        <a:lnTo>
                          <a:pt x="160" y="45"/>
                        </a:lnTo>
                        <a:lnTo>
                          <a:pt x="158" y="36"/>
                        </a:lnTo>
                        <a:lnTo>
                          <a:pt x="154" y="28"/>
                        </a:lnTo>
                        <a:lnTo>
                          <a:pt x="147" y="21"/>
                        </a:lnTo>
                        <a:lnTo>
                          <a:pt x="137" y="13"/>
                        </a:lnTo>
                        <a:lnTo>
                          <a:pt x="137" y="13"/>
                        </a:lnTo>
                        <a:lnTo>
                          <a:pt x="124" y="7"/>
                        </a:lnTo>
                        <a:lnTo>
                          <a:pt x="111" y="4"/>
                        </a:lnTo>
                        <a:lnTo>
                          <a:pt x="95" y="0"/>
                        </a:lnTo>
                        <a:lnTo>
                          <a:pt x="8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0" name="Freeform 331">
                    <a:extLst>
                      <a:ext uri="{FF2B5EF4-FFF2-40B4-BE49-F238E27FC236}">
                        <a16:creationId xmlns:a16="http://schemas.microsoft.com/office/drawing/2014/main" id="{4EC922CE-FC43-29F1-FF3B-BA8D385F17A1}"/>
                      </a:ext>
                    </a:extLst>
                  </p:cNvPr>
                  <p:cNvSpPr>
                    <a:spLocks noEditPoints="1"/>
                  </p:cNvSpPr>
                  <p:nvPr/>
                </p:nvSpPr>
                <p:spPr bwMode="auto">
                  <a:xfrm>
                    <a:off x="2467" y="446"/>
                    <a:ext cx="198" cy="1684"/>
                  </a:xfrm>
                  <a:custGeom>
                    <a:avLst/>
                    <a:gdLst>
                      <a:gd name="T0" fmla="*/ 170 w 198"/>
                      <a:gd name="T1" fmla="*/ 40 h 1684"/>
                      <a:gd name="T2" fmla="*/ 80 w 198"/>
                      <a:gd name="T3" fmla="*/ 57 h 1684"/>
                      <a:gd name="T4" fmla="*/ 8 w 198"/>
                      <a:gd name="T5" fmla="*/ 21 h 1684"/>
                      <a:gd name="T6" fmla="*/ 8 w 198"/>
                      <a:gd name="T7" fmla="*/ 95 h 1684"/>
                      <a:gd name="T8" fmla="*/ 80 w 198"/>
                      <a:gd name="T9" fmla="*/ 129 h 1684"/>
                      <a:gd name="T10" fmla="*/ 170 w 198"/>
                      <a:gd name="T11" fmla="*/ 114 h 1684"/>
                      <a:gd name="T12" fmla="*/ 198 w 198"/>
                      <a:gd name="T13" fmla="*/ 194 h 1684"/>
                      <a:gd name="T14" fmla="*/ 170 w 198"/>
                      <a:gd name="T15" fmla="*/ 234 h 1684"/>
                      <a:gd name="T16" fmla="*/ 63 w 198"/>
                      <a:gd name="T17" fmla="*/ 247 h 1684"/>
                      <a:gd name="T18" fmla="*/ 2 w 198"/>
                      <a:gd name="T19" fmla="*/ 205 h 1684"/>
                      <a:gd name="T20" fmla="*/ 15 w 198"/>
                      <a:gd name="T21" fmla="*/ 299 h 1684"/>
                      <a:gd name="T22" fmla="*/ 99 w 198"/>
                      <a:gd name="T23" fmla="*/ 324 h 1684"/>
                      <a:gd name="T24" fmla="*/ 183 w 198"/>
                      <a:gd name="T25" fmla="*/ 299 h 1684"/>
                      <a:gd name="T26" fmla="*/ 198 w 198"/>
                      <a:gd name="T27" fmla="*/ 388 h 1684"/>
                      <a:gd name="T28" fmla="*/ 154 w 198"/>
                      <a:gd name="T29" fmla="*/ 436 h 1684"/>
                      <a:gd name="T30" fmla="*/ 44 w 198"/>
                      <a:gd name="T31" fmla="*/ 436 h 1684"/>
                      <a:gd name="T32" fmla="*/ 0 w 198"/>
                      <a:gd name="T33" fmla="*/ 388 h 1684"/>
                      <a:gd name="T34" fmla="*/ 29 w 198"/>
                      <a:gd name="T35" fmla="*/ 503 h 1684"/>
                      <a:gd name="T36" fmla="*/ 118 w 198"/>
                      <a:gd name="T37" fmla="*/ 518 h 1684"/>
                      <a:gd name="T38" fmla="*/ 192 w 198"/>
                      <a:gd name="T39" fmla="*/ 484 h 1684"/>
                      <a:gd name="T40" fmla="*/ 196 w 198"/>
                      <a:gd name="T41" fmla="*/ 594 h 1684"/>
                      <a:gd name="T42" fmla="*/ 137 w 198"/>
                      <a:gd name="T43" fmla="*/ 636 h 1684"/>
                      <a:gd name="T44" fmla="*/ 29 w 198"/>
                      <a:gd name="T45" fmla="*/ 623 h 1684"/>
                      <a:gd name="T46" fmla="*/ 0 w 198"/>
                      <a:gd name="T47" fmla="*/ 655 h 1684"/>
                      <a:gd name="T48" fmla="*/ 29 w 198"/>
                      <a:gd name="T49" fmla="*/ 695 h 1684"/>
                      <a:gd name="T50" fmla="*/ 137 w 198"/>
                      <a:gd name="T51" fmla="*/ 708 h 1684"/>
                      <a:gd name="T52" fmla="*/ 196 w 198"/>
                      <a:gd name="T53" fmla="*/ 666 h 1684"/>
                      <a:gd name="T54" fmla="*/ 192 w 198"/>
                      <a:gd name="T55" fmla="*/ 798 h 1684"/>
                      <a:gd name="T56" fmla="*/ 118 w 198"/>
                      <a:gd name="T57" fmla="*/ 834 h 1684"/>
                      <a:gd name="T58" fmla="*/ 29 w 198"/>
                      <a:gd name="T59" fmla="*/ 817 h 1684"/>
                      <a:gd name="T60" fmla="*/ 0 w 198"/>
                      <a:gd name="T61" fmla="*/ 849 h 1684"/>
                      <a:gd name="T62" fmla="*/ 44 w 198"/>
                      <a:gd name="T63" fmla="*/ 897 h 1684"/>
                      <a:gd name="T64" fmla="*/ 154 w 198"/>
                      <a:gd name="T65" fmla="*/ 897 h 1684"/>
                      <a:gd name="T66" fmla="*/ 198 w 198"/>
                      <a:gd name="T67" fmla="*/ 849 h 1684"/>
                      <a:gd name="T68" fmla="*/ 183 w 198"/>
                      <a:gd name="T69" fmla="*/ 1002 h 1684"/>
                      <a:gd name="T70" fmla="*/ 99 w 198"/>
                      <a:gd name="T71" fmla="*/ 1028 h 1684"/>
                      <a:gd name="T72" fmla="*/ 15 w 198"/>
                      <a:gd name="T73" fmla="*/ 1002 h 1684"/>
                      <a:gd name="T74" fmla="*/ 2 w 198"/>
                      <a:gd name="T75" fmla="*/ 1055 h 1684"/>
                      <a:gd name="T76" fmla="*/ 63 w 198"/>
                      <a:gd name="T77" fmla="*/ 1097 h 1684"/>
                      <a:gd name="T78" fmla="*/ 170 w 198"/>
                      <a:gd name="T79" fmla="*/ 1084 h 1684"/>
                      <a:gd name="T80" fmla="*/ 198 w 198"/>
                      <a:gd name="T81" fmla="*/ 971 h 1684"/>
                      <a:gd name="T82" fmla="*/ 170 w 198"/>
                      <a:gd name="T83" fmla="*/ 1205 h 1684"/>
                      <a:gd name="T84" fmla="*/ 80 w 198"/>
                      <a:gd name="T85" fmla="*/ 1221 h 1684"/>
                      <a:gd name="T86" fmla="*/ 8 w 198"/>
                      <a:gd name="T87" fmla="*/ 1186 h 1684"/>
                      <a:gd name="T88" fmla="*/ 8 w 198"/>
                      <a:gd name="T89" fmla="*/ 1259 h 1684"/>
                      <a:gd name="T90" fmla="*/ 80 w 198"/>
                      <a:gd name="T91" fmla="*/ 1295 h 1684"/>
                      <a:gd name="T92" fmla="*/ 170 w 198"/>
                      <a:gd name="T93" fmla="*/ 1278 h 1684"/>
                      <a:gd name="T94" fmla="*/ 198 w 198"/>
                      <a:gd name="T95" fmla="*/ 1360 h 1684"/>
                      <a:gd name="T96" fmla="*/ 170 w 198"/>
                      <a:gd name="T97" fmla="*/ 1400 h 1684"/>
                      <a:gd name="T98" fmla="*/ 63 w 198"/>
                      <a:gd name="T99" fmla="*/ 1413 h 1684"/>
                      <a:gd name="T100" fmla="*/ 2 w 198"/>
                      <a:gd name="T101" fmla="*/ 1369 h 1684"/>
                      <a:gd name="T102" fmla="*/ 15 w 198"/>
                      <a:gd name="T103" fmla="*/ 1464 h 1684"/>
                      <a:gd name="T104" fmla="*/ 99 w 198"/>
                      <a:gd name="T105" fmla="*/ 1489 h 1684"/>
                      <a:gd name="T106" fmla="*/ 183 w 198"/>
                      <a:gd name="T107" fmla="*/ 1464 h 1684"/>
                      <a:gd name="T108" fmla="*/ 198 w 198"/>
                      <a:gd name="T109" fmla="*/ 1554 h 1684"/>
                      <a:gd name="T110" fmla="*/ 154 w 198"/>
                      <a:gd name="T111" fmla="*/ 1602 h 1684"/>
                      <a:gd name="T112" fmla="*/ 44 w 198"/>
                      <a:gd name="T113" fmla="*/ 1602 h 1684"/>
                      <a:gd name="T114" fmla="*/ 0 w 198"/>
                      <a:gd name="T115" fmla="*/ 1554 h 1684"/>
                      <a:gd name="T116" fmla="*/ 29 w 198"/>
                      <a:gd name="T117" fmla="*/ 1666 h 1684"/>
                      <a:gd name="T118" fmla="*/ 118 w 198"/>
                      <a:gd name="T119" fmla="*/ 1684 h 1684"/>
                      <a:gd name="T120" fmla="*/ 192 w 198"/>
                      <a:gd name="T121" fmla="*/ 1647 h 1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98" h="1684">
                        <a:moveTo>
                          <a:pt x="198" y="0"/>
                        </a:moveTo>
                        <a:lnTo>
                          <a:pt x="198" y="0"/>
                        </a:lnTo>
                        <a:lnTo>
                          <a:pt x="196" y="11"/>
                        </a:lnTo>
                        <a:lnTo>
                          <a:pt x="192" y="21"/>
                        </a:lnTo>
                        <a:lnTo>
                          <a:pt x="183" y="32"/>
                        </a:lnTo>
                        <a:lnTo>
                          <a:pt x="170" y="40"/>
                        </a:lnTo>
                        <a:lnTo>
                          <a:pt x="170" y="40"/>
                        </a:lnTo>
                        <a:lnTo>
                          <a:pt x="154" y="47"/>
                        </a:lnTo>
                        <a:lnTo>
                          <a:pt x="137" y="53"/>
                        </a:lnTo>
                        <a:lnTo>
                          <a:pt x="118" y="57"/>
                        </a:lnTo>
                        <a:lnTo>
                          <a:pt x="99" y="57"/>
                        </a:lnTo>
                        <a:lnTo>
                          <a:pt x="80" y="57"/>
                        </a:lnTo>
                        <a:lnTo>
                          <a:pt x="63" y="53"/>
                        </a:lnTo>
                        <a:lnTo>
                          <a:pt x="44" y="47"/>
                        </a:lnTo>
                        <a:lnTo>
                          <a:pt x="29" y="40"/>
                        </a:lnTo>
                        <a:lnTo>
                          <a:pt x="29" y="40"/>
                        </a:lnTo>
                        <a:lnTo>
                          <a:pt x="15" y="32"/>
                        </a:lnTo>
                        <a:lnTo>
                          <a:pt x="8" y="21"/>
                        </a:lnTo>
                        <a:lnTo>
                          <a:pt x="2" y="11"/>
                        </a:lnTo>
                        <a:lnTo>
                          <a:pt x="0" y="0"/>
                        </a:lnTo>
                        <a:lnTo>
                          <a:pt x="0" y="72"/>
                        </a:lnTo>
                        <a:lnTo>
                          <a:pt x="0" y="72"/>
                        </a:lnTo>
                        <a:lnTo>
                          <a:pt x="2" y="84"/>
                        </a:lnTo>
                        <a:lnTo>
                          <a:pt x="8" y="95"/>
                        </a:lnTo>
                        <a:lnTo>
                          <a:pt x="15" y="104"/>
                        </a:lnTo>
                        <a:lnTo>
                          <a:pt x="29" y="114"/>
                        </a:lnTo>
                        <a:lnTo>
                          <a:pt x="29" y="114"/>
                        </a:lnTo>
                        <a:lnTo>
                          <a:pt x="44" y="120"/>
                        </a:lnTo>
                        <a:lnTo>
                          <a:pt x="63" y="125"/>
                        </a:lnTo>
                        <a:lnTo>
                          <a:pt x="80" y="129"/>
                        </a:lnTo>
                        <a:lnTo>
                          <a:pt x="99" y="129"/>
                        </a:lnTo>
                        <a:lnTo>
                          <a:pt x="118" y="129"/>
                        </a:lnTo>
                        <a:lnTo>
                          <a:pt x="137" y="125"/>
                        </a:lnTo>
                        <a:lnTo>
                          <a:pt x="154" y="120"/>
                        </a:lnTo>
                        <a:lnTo>
                          <a:pt x="170" y="114"/>
                        </a:lnTo>
                        <a:lnTo>
                          <a:pt x="170" y="114"/>
                        </a:lnTo>
                        <a:lnTo>
                          <a:pt x="183" y="104"/>
                        </a:lnTo>
                        <a:lnTo>
                          <a:pt x="192" y="95"/>
                        </a:lnTo>
                        <a:lnTo>
                          <a:pt x="196" y="84"/>
                        </a:lnTo>
                        <a:lnTo>
                          <a:pt x="198" y="72"/>
                        </a:lnTo>
                        <a:lnTo>
                          <a:pt x="198" y="0"/>
                        </a:lnTo>
                        <a:close/>
                        <a:moveTo>
                          <a:pt x="198" y="194"/>
                        </a:moveTo>
                        <a:lnTo>
                          <a:pt x="198" y="194"/>
                        </a:lnTo>
                        <a:lnTo>
                          <a:pt x="196" y="205"/>
                        </a:lnTo>
                        <a:lnTo>
                          <a:pt x="192" y="215"/>
                        </a:lnTo>
                        <a:lnTo>
                          <a:pt x="183" y="226"/>
                        </a:lnTo>
                        <a:lnTo>
                          <a:pt x="170" y="234"/>
                        </a:lnTo>
                        <a:lnTo>
                          <a:pt x="170" y="234"/>
                        </a:lnTo>
                        <a:lnTo>
                          <a:pt x="154" y="242"/>
                        </a:lnTo>
                        <a:lnTo>
                          <a:pt x="137" y="247"/>
                        </a:lnTo>
                        <a:lnTo>
                          <a:pt x="118" y="251"/>
                        </a:lnTo>
                        <a:lnTo>
                          <a:pt x="99" y="251"/>
                        </a:lnTo>
                        <a:lnTo>
                          <a:pt x="80" y="251"/>
                        </a:lnTo>
                        <a:lnTo>
                          <a:pt x="63" y="247"/>
                        </a:lnTo>
                        <a:lnTo>
                          <a:pt x="44" y="242"/>
                        </a:lnTo>
                        <a:lnTo>
                          <a:pt x="29" y="234"/>
                        </a:lnTo>
                        <a:lnTo>
                          <a:pt x="29" y="234"/>
                        </a:lnTo>
                        <a:lnTo>
                          <a:pt x="15" y="226"/>
                        </a:lnTo>
                        <a:lnTo>
                          <a:pt x="8" y="215"/>
                        </a:lnTo>
                        <a:lnTo>
                          <a:pt x="2" y="205"/>
                        </a:lnTo>
                        <a:lnTo>
                          <a:pt x="0" y="194"/>
                        </a:lnTo>
                        <a:lnTo>
                          <a:pt x="0" y="266"/>
                        </a:lnTo>
                        <a:lnTo>
                          <a:pt x="0" y="266"/>
                        </a:lnTo>
                        <a:lnTo>
                          <a:pt x="2" y="278"/>
                        </a:lnTo>
                        <a:lnTo>
                          <a:pt x="8" y="287"/>
                        </a:lnTo>
                        <a:lnTo>
                          <a:pt x="15" y="299"/>
                        </a:lnTo>
                        <a:lnTo>
                          <a:pt x="29" y="308"/>
                        </a:lnTo>
                        <a:lnTo>
                          <a:pt x="29" y="308"/>
                        </a:lnTo>
                        <a:lnTo>
                          <a:pt x="44" y="314"/>
                        </a:lnTo>
                        <a:lnTo>
                          <a:pt x="63" y="320"/>
                        </a:lnTo>
                        <a:lnTo>
                          <a:pt x="80" y="324"/>
                        </a:lnTo>
                        <a:lnTo>
                          <a:pt x="99" y="324"/>
                        </a:lnTo>
                        <a:lnTo>
                          <a:pt x="118" y="324"/>
                        </a:lnTo>
                        <a:lnTo>
                          <a:pt x="137" y="320"/>
                        </a:lnTo>
                        <a:lnTo>
                          <a:pt x="154" y="314"/>
                        </a:lnTo>
                        <a:lnTo>
                          <a:pt x="170" y="308"/>
                        </a:lnTo>
                        <a:lnTo>
                          <a:pt x="170" y="308"/>
                        </a:lnTo>
                        <a:lnTo>
                          <a:pt x="183" y="299"/>
                        </a:lnTo>
                        <a:lnTo>
                          <a:pt x="192" y="289"/>
                        </a:lnTo>
                        <a:lnTo>
                          <a:pt x="196" y="278"/>
                        </a:lnTo>
                        <a:lnTo>
                          <a:pt x="198" y="266"/>
                        </a:lnTo>
                        <a:lnTo>
                          <a:pt x="198" y="194"/>
                        </a:lnTo>
                        <a:close/>
                        <a:moveTo>
                          <a:pt x="198" y="388"/>
                        </a:moveTo>
                        <a:lnTo>
                          <a:pt x="198" y="388"/>
                        </a:lnTo>
                        <a:lnTo>
                          <a:pt x="196" y="400"/>
                        </a:lnTo>
                        <a:lnTo>
                          <a:pt x="192" y="409"/>
                        </a:lnTo>
                        <a:lnTo>
                          <a:pt x="183" y="421"/>
                        </a:lnTo>
                        <a:lnTo>
                          <a:pt x="170" y="428"/>
                        </a:lnTo>
                        <a:lnTo>
                          <a:pt x="170" y="428"/>
                        </a:lnTo>
                        <a:lnTo>
                          <a:pt x="154" y="436"/>
                        </a:lnTo>
                        <a:lnTo>
                          <a:pt x="137" y="442"/>
                        </a:lnTo>
                        <a:lnTo>
                          <a:pt x="118" y="445"/>
                        </a:lnTo>
                        <a:lnTo>
                          <a:pt x="99" y="445"/>
                        </a:lnTo>
                        <a:lnTo>
                          <a:pt x="80" y="445"/>
                        </a:lnTo>
                        <a:lnTo>
                          <a:pt x="63" y="442"/>
                        </a:lnTo>
                        <a:lnTo>
                          <a:pt x="44" y="436"/>
                        </a:lnTo>
                        <a:lnTo>
                          <a:pt x="29" y="428"/>
                        </a:lnTo>
                        <a:lnTo>
                          <a:pt x="29" y="428"/>
                        </a:lnTo>
                        <a:lnTo>
                          <a:pt x="15" y="419"/>
                        </a:lnTo>
                        <a:lnTo>
                          <a:pt x="8" y="409"/>
                        </a:lnTo>
                        <a:lnTo>
                          <a:pt x="2" y="400"/>
                        </a:lnTo>
                        <a:lnTo>
                          <a:pt x="0" y="388"/>
                        </a:lnTo>
                        <a:lnTo>
                          <a:pt x="0" y="461"/>
                        </a:lnTo>
                        <a:lnTo>
                          <a:pt x="0" y="461"/>
                        </a:lnTo>
                        <a:lnTo>
                          <a:pt x="2" y="472"/>
                        </a:lnTo>
                        <a:lnTo>
                          <a:pt x="8" y="482"/>
                        </a:lnTo>
                        <a:lnTo>
                          <a:pt x="15" y="493"/>
                        </a:lnTo>
                        <a:lnTo>
                          <a:pt x="29" y="503"/>
                        </a:lnTo>
                        <a:lnTo>
                          <a:pt x="29" y="503"/>
                        </a:lnTo>
                        <a:lnTo>
                          <a:pt x="44" y="508"/>
                        </a:lnTo>
                        <a:lnTo>
                          <a:pt x="63" y="514"/>
                        </a:lnTo>
                        <a:lnTo>
                          <a:pt x="80" y="518"/>
                        </a:lnTo>
                        <a:lnTo>
                          <a:pt x="99" y="518"/>
                        </a:lnTo>
                        <a:lnTo>
                          <a:pt x="118" y="518"/>
                        </a:lnTo>
                        <a:lnTo>
                          <a:pt x="137" y="514"/>
                        </a:lnTo>
                        <a:lnTo>
                          <a:pt x="154" y="508"/>
                        </a:lnTo>
                        <a:lnTo>
                          <a:pt x="170" y="503"/>
                        </a:lnTo>
                        <a:lnTo>
                          <a:pt x="170" y="503"/>
                        </a:lnTo>
                        <a:lnTo>
                          <a:pt x="183" y="493"/>
                        </a:lnTo>
                        <a:lnTo>
                          <a:pt x="192" y="484"/>
                        </a:lnTo>
                        <a:lnTo>
                          <a:pt x="196" y="472"/>
                        </a:lnTo>
                        <a:lnTo>
                          <a:pt x="198" y="461"/>
                        </a:lnTo>
                        <a:lnTo>
                          <a:pt x="198" y="388"/>
                        </a:lnTo>
                        <a:close/>
                        <a:moveTo>
                          <a:pt x="198" y="583"/>
                        </a:moveTo>
                        <a:lnTo>
                          <a:pt x="198" y="583"/>
                        </a:lnTo>
                        <a:lnTo>
                          <a:pt x="196" y="594"/>
                        </a:lnTo>
                        <a:lnTo>
                          <a:pt x="192" y="604"/>
                        </a:lnTo>
                        <a:lnTo>
                          <a:pt x="183" y="615"/>
                        </a:lnTo>
                        <a:lnTo>
                          <a:pt x="170" y="623"/>
                        </a:lnTo>
                        <a:lnTo>
                          <a:pt x="170" y="623"/>
                        </a:lnTo>
                        <a:lnTo>
                          <a:pt x="154" y="630"/>
                        </a:lnTo>
                        <a:lnTo>
                          <a:pt x="137" y="636"/>
                        </a:lnTo>
                        <a:lnTo>
                          <a:pt x="118" y="640"/>
                        </a:lnTo>
                        <a:lnTo>
                          <a:pt x="99" y="640"/>
                        </a:lnTo>
                        <a:lnTo>
                          <a:pt x="80" y="640"/>
                        </a:lnTo>
                        <a:lnTo>
                          <a:pt x="63" y="636"/>
                        </a:lnTo>
                        <a:lnTo>
                          <a:pt x="44" y="630"/>
                        </a:lnTo>
                        <a:lnTo>
                          <a:pt x="29" y="623"/>
                        </a:lnTo>
                        <a:lnTo>
                          <a:pt x="29" y="623"/>
                        </a:lnTo>
                        <a:lnTo>
                          <a:pt x="15" y="613"/>
                        </a:lnTo>
                        <a:lnTo>
                          <a:pt x="8" y="604"/>
                        </a:lnTo>
                        <a:lnTo>
                          <a:pt x="2" y="594"/>
                        </a:lnTo>
                        <a:lnTo>
                          <a:pt x="0" y="583"/>
                        </a:lnTo>
                        <a:lnTo>
                          <a:pt x="0" y="655"/>
                        </a:lnTo>
                        <a:lnTo>
                          <a:pt x="0" y="655"/>
                        </a:lnTo>
                        <a:lnTo>
                          <a:pt x="2" y="666"/>
                        </a:lnTo>
                        <a:lnTo>
                          <a:pt x="8" y="676"/>
                        </a:lnTo>
                        <a:lnTo>
                          <a:pt x="15" y="687"/>
                        </a:lnTo>
                        <a:lnTo>
                          <a:pt x="29" y="695"/>
                        </a:lnTo>
                        <a:lnTo>
                          <a:pt x="29" y="695"/>
                        </a:lnTo>
                        <a:lnTo>
                          <a:pt x="44" y="703"/>
                        </a:lnTo>
                        <a:lnTo>
                          <a:pt x="63" y="708"/>
                        </a:lnTo>
                        <a:lnTo>
                          <a:pt x="80" y="712"/>
                        </a:lnTo>
                        <a:lnTo>
                          <a:pt x="99" y="712"/>
                        </a:lnTo>
                        <a:lnTo>
                          <a:pt x="118" y="712"/>
                        </a:lnTo>
                        <a:lnTo>
                          <a:pt x="137" y="708"/>
                        </a:lnTo>
                        <a:lnTo>
                          <a:pt x="154" y="703"/>
                        </a:lnTo>
                        <a:lnTo>
                          <a:pt x="170" y="695"/>
                        </a:lnTo>
                        <a:lnTo>
                          <a:pt x="170" y="695"/>
                        </a:lnTo>
                        <a:lnTo>
                          <a:pt x="183" y="687"/>
                        </a:lnTo>
                        <a:lnTo>
                          <a:pt x="192" y="678"/>
                        </a:lnTo>
                        <a:lnTo>
                          <a:pt x="196" y="666"/>
                        </a:lnTo>
                        <a:lnTo>
                          <a:pt x="198" y="655"/>
                        </a:lnTo>
                        <a:lnTo>
                          <a:pt x="198" y="583"/>
                        </a:lnTo>
                        <a:close/>
                        <a:moveTo>
                          <a:pt x="198" y="777"/>
                        </a:moveTo>
                        <a:lnTo>
                          <a:pt x="198" y="777"/>
                        </a:lnTo>
                        <a:lnTo>
                          <a:pt x="196" y="788"/>
                        </a:lnTo>
                        <a:lnTo>
                          <a:pt x="192" y="798"/>
                        </a:lnTo>
                        <a:lnTo>
                          <a:pt x="183" y="809"/>
                        </a:lnTo>
                        <a:lnTo>
                          <a:pt x="170" y="817"/>
                        </a:lnTo>
                        <a:lnTo>
                          <a:pt x="170" y="817"/>
                        </a:lnTo>
                        <a:lnTo>
                          <a:pt x="154" y="824"/>
                        </a:lnTo>
                        <a:lnTo>
                          <a:pt x="137" y="830"/>
                        </a:lnTo>
                        <a:lnTo>
                          <a:pt x="118" y="834"/>
                        </a:lnTo>
                        <a:lnTo>
                          <a:pt x="99" y="834"/>
                        </a:lnTo>
                        <a:lnTo>
                          <a:pt x="80" y="834"/>
                        </a:lnTo>
                        <a:lnTo>
                          <a:pt x="63" y="830"/>
                        </a:lnTo>
                        <a:lnTo>
                          <a:pt x="44" y="824"/>
                        </a:lnTo>
                        <a:lnTo>
                          <a:pt x="29" y="817"/>
                        </a:lnTo>
                        <a:lnTo>
                          <a:pt x="29" y="817"/>
                        </a:lnTo>
                        <a:lnTo>
                          <a:pt x="15" y="807"/>
                        </a:lnTo>
                        <a:lnTo>
                          <a:pt x="8" y="798"/>
                        </a:lnTo>
                        <a:lnTo>
                          <a:pt x="2" y="788"/>
                        </a:lnTo>
                        <a:lnTo>
                          <a:pt x="0" y="777"/>
                        </a:lnTo>
                        <a:lnTo>
                          <a:pt x="0" y="849"/>
                        </a:lnTo>
                        <a:lnTo>
                          <a:pt x="0" y="849"/>
                        </a:lnTo>
                        <a:lnTo>
                          <a:pt x="2" y="861"/>
                        </a:lnTo>
                        <a:lnTo>
                          <a:pt x="8" y="870"/>
                        </a:lnTo>
                        <a:lnTo>
                          <a:pt x="15" y="882"/>
                        </a:lnTo>
                        <a:lnTo>
                          <a:pt x="29" y="889"/>
                        </a:lnTo>
                        <a:lnTo>
                          <a:pt x="29" y="889"/>
                        </a:lnTo>
                        <a:lnTo>
                          <a:pt x="44" y="897"/>
                        </a:lnTo>
                        <a:lnTo>
                          <a:pt x="63" y="903"/>
                        </a:lnTo>
                        <a:lnTo>
                          <a:pt x="80" y="906"/>
                        </a:lnTo>
                        <a:lnTo>
                          <a:pt x="99" y="906"/>
                        </a:lnTo>
                        <a:lnTo>
                          <a:pt x="118" y="906"/>
                        </a:lnTo>
                        <a:lnTo>
                          <a:pt x="137" y="903"/>
                        </a:lnTo>
                        <a:lnTo>
                          <a:pt x="154" y="897"/>
                        </a:lnTo>
                        <a:lnTo>
                          <a:pt x="170" y="889"/>
                        </a:lnTo>
                        <a:lnTo>
                          <a:pt x="170" y="889"/>
                        </a:lnTo>
                        <a:lnTo>
                          <a:pt x="183" y="882"/>
                        </a:lnTo>
                        <a:lnTo>
                          <a:pt x="192" y="872"/>
                        </a:lnTo>
                        <a:lnTo>
                          <a:pt x="196" y="861"/>
                        </a:lnTo>
                        <a:lnTo>
                          <a:pt x="198" y="849"/>
                        </a:lnTo>
                        <a:lnTo>
                          <a:pt x="198" y="777"/>
                        </a:lnTo>
                        <a:close/>
                        <a:moveTo>
                          <a:pt x="198" y="971"/>
                        </a:moveTo>
                        <a:lnTo>
                          <a:pt x="198" y="971"/>
                        </a:lnTo>
                        <a:lnTo>
                          <a:pt x="196" y="983"/>
                        </a:lnTo>
                        <a:lnTo>
                          <a:pt x="192" y="992"/>
                        </a:lnTo>
                        <a:lnTo>
                          <a:pt x="183" y="1002"/>
                        </a:lnTo>
                        <a:lnTo>
                          <a:pt x="170" y="1011"/>
                        </a:lnTo>
                        <a:lnTo>
                          <a:pt x="170" y="1011"/>
                        </a:lnTo>
                        <a:lnTo>
                          <a:pt x="154" y="1019"/>
                        </a:lnTo>
                        <a:lnTo>
                          <a:pt x="137" y="1024"/>
                        </a:lnTo>
                        <a:lnTo>
                          <a:pt x="118" y="1028"/>
                        </a:lnTo>
                        <a:lnTo>
                          <a:pt x="99" y="1028"/>
                        </a:lnTo>
                        <a:lnTo>
                          <a:pt x="80" y="1028"/>
                        </a:lnTo>
                        <a:lnTo>
                          <a:pt x="63" y="1024"/>
                        </a:lnTo>
                        <a:lnTo>
                          <a:pt x="44" y="1019"/>
                        </a:lnTo>
                        <a:lnTo>
                          <a:pt x="29" y="1011"/>
                        </a:lnTo>
                        <a:lnTo>
                          <a:pt x="29" y="1011"/>
                        </a:lnTo>
                        <a:lnTo>
                          <a:pt x="15" y="1002"/>
                        </a:lnTo>
                        <a:lnTo>
                          <a:pt x="8" y="992"/>
                        </a:lnTo>
                        <a:lnTo>
                          <a:pt x="2" y="981"/>
                        </a:lnTo>
                        <a:lnTo>
                          <a:pt x="0" y="971"/>
                        </a:lnTo>
                        <a:lnTo>
                          <a:pt x="0" y="1044"/>
                        </a:lnTo>
                        <a:lnTo>
                          <a:pt x="0" y="1044"/>
                        </a:lnTo>
                        <a:lnTo>
                          <a:pt x="2" y="1055"/>
                        </a:lnTo>
                        <a:lnTo>
                          <a:pt x="8" y="1064"/>
                        </a:lnTo>
                        <a:lnTo>
                          <a:pt x="15" y="1076"/>
                        </a:lnTo>
                        <a:lnTo>
                          <a:pt x="29" y="1084"/>
                        </a:lnTo>
                        <a:lnTo>
                          <a:pt x="29" y="1084"/>
                        </a:lnTo>
                        <a:lnTo>
                          <a:pt x="44" y="1091"/>
                        </a:lnTo>
                        <a:lnTo>
                          <a:pt x="63" y="1097"/>
                        </a:lnTo>
                        <a:lnTo>
                          <a:pt x="80" y="1101"/>
                        </a:lnTo>
                        <a:lnTo>
                          <a:pt x="99" y="1101"/>
                        </a:lnTo>
                        <a:lnTo>
                          <a:pt x="118" y="1101"/>
                        </a:lnTo>
                        <a:lnTo>
                          <a:pt x="137" y="1097"/>
                        </a:lnTo>
                        <a:lnTo>
                          <a:pt x="154" y="1091"/>
                        </a:lnTo>
                        <a:lnTo>
                          <a:pt x="170" y="1084"/>
                        </a:lnTo>
                        <a:lnTo>
                          <a:pt x="170" y="1084"/>
                        </a:lnTo>
                        <a:lnTo>
                          <a:pt x="183" y="1076"/>
                        </a:lnTo>
                        <a:lnTo>
                          <a:pt x="192" y="1064"/>
                        </a:lnTo>
                        <a:lnTo>
                          <a:pt x="196" y="1055"/>
                        </a:lnTo>
                        <a:lnTo>
                          <a:pt x="198" y="1044"/>
                        </a:lnTo>
                        <a:lnTo>
                          <a:pt x="198" y="971"/>
                        </a:lnTo>
                        <a:close/>
                        <a:moveTo>
                          <a:pt x="198" y="1165"/>
                        </a:moveTo>
                        <a:lnTo>
                          <a:pt x="198" y="1165"/>
                        </a:lnTo>
                        <a:lnTo>
                          <a:pt x="196" y="1177"/>
                        </a:lnTo>
                        <a:lnTo>
                          <a:pt x="192" y="1186"/>
                        </a:lnTo>
                        <a:lnTo>
                          <a:pt x="183" y="1196"/>
                        </a:lnTo>
                        <a:lnTo>
                          <a:pt x="170" y="1205"/>
                        </a:lnTo>
                        <a:lnTo>
                          <a:pt x="170" y="1205"/>
                        </a:lnTo>
                        <a:lnTo>
                          <a:pt x="154" y="1213"/>
                        </a:lnTo>
                        <a:lnTo>
                          <a:pt x="137" y="1219"/>
                        </a:lnTo>
                        <a:lnTo>
                          <a:pt x="118" y="1221"/>
                        </a:lnTo>
                        <a:lnTo>
                          <a:pt x="99" y="1223"/>
                        </a:lnTo>
                        <a:lnTo>
                          <a:pt x="80" y="1221"/>
                        </a:lnTo>
                        <a:lnTo>
                          <a:pt x="63" y="1219"/>
                        </a:lnTo>
                        <a:lnTo>
                          <a:pt x="44" y="1213"/>
                        </a:lnTo>
                        <a:lnTo>
                          <a:pt x="29" y="1205"/>
                        </a:lnTo>
                        <a:lnTo>
                          <a:pt x="29" y="1205"/>
                        </a:lnTo>
                        <a:lnTo>
                          <a:pt x="15" y="1196"/>
                        </a:lnTo>
                        <a:lnTo>
                          <a:pt x="8" y="1186"/>
                        </a:lnTo>
                        <a:lnTo>
                          <a:pt x="2" y="1175"/>
                        </a:lnTo>
                        <a:lnTo>
                          <a:pt x="0" y="1165"/>
                        </a:lnTo>
                        <a:lnTo>
                          <a:pt x="0" y="1238"/>
                        </a:lnTo>
                        <a:lnTo>
                          <a:pt x="0" y="1238"/>
                        </a:lnTo>
                        <a:lnTo>
                          <a:pt x="2" y="1249"/>
                        </a:lnTo>
                        <a:lnTo>
                          <a:pt x="8" y="1259"/>
                        </a:lnTo>
                        <a:lnTo>
                          <a:pt x="15" y="1270"/>
                        </a:lnTo>
                        <a:lnTo>
                          <a:pt x="29" y="1278"/>
                        </a:lnTo>
                        <a:lnTo>
                          <a:pt x="29" y="1278"/>
                        </a:lnTo>
                        <a:lnTo>
                          <a:pt x="44" y="1285"/>
                        </a:lnTo>
                        <a:lnTo>
                          <a:pt x="63" y="1291"/>
                        </a:lnTo>
                        <a:lnTo>
                          <a:pt x="80" y="1295"/>
                        </a:lnTo>
                        <a:lnTo>
                          <a:pt x="99" y="1295"/>
                        </a:lnTo>
                        <a:lnTo>
                          <a:pt x="118" y="1295"/>
                        </a:lnTo>
                        <a:lnTo>
                          <a:pt x="137" y="1291"/>
                        </a:lnTo>
                        <a:lnTo>
                          <a:pt x="154" y="1285"/>
                        </a:lnTo>
                        <a:lnTo>
                          <a:pt x="170" y="1278"/>
                        </a:lnTo>
                        <a:lnTo>
                          <a:pt x="170" y="1278"/>
                        </a:lnTo>
                        <a:lnTo>
                          <a:pt x="183" y="1270"/>
                        </a:lnTo>
                        <a:lnTo>
                          <a:pt x="192" y="1259"/>
                        </a:lnTo>
                        <a:lnTo>
                          <a:pt x="196" y="1249"/>
                        </a:lnTo>
                        <a:lnTo>
                          <a:pt x="198" y="1238"/>
                        </a:lnTo>
                        <a:lnTo>
                          <a:pt x="198" y="1165"/>
                        </a:lnTo>
                        <a:close/>
                        <a:moveTo>
                          <a:pt x="198" y="1360"/>
                        </a:moveTo>
                        <a:lnTo>
                          <a:pt x="198" y="1360"/>
                        </a:lnTo>
                        <a:lnTo>
                          <a:pt x="196" y="1371"/>
                        </a:lnTo>
                        <a:lnTo>
                          <a:pt x="192" y="1381"/>
                        </a:lnTo>
                        <a:lnTo>
                          <a:pt x="183" y="1390"/>
                        </a:lnTo>
                        <a:lnTo>
                          <a:pt x="170" y="1400"/>
                        </a:lnTo>
                        <a:lnTo>
                          <a:pt x="170" y="1400"/>
                        </a:lnTo>
                        <a:lnTo>
                          <a:pt x="154" y="1407"/>
                        </a:lnTo>
                        <a:lnTo>
                          <a:pt x="137" y="1413"/>
                        </a:lnTo>
                        <a:lnTo>
                          <a:pt x="118" y="1415"/>
                        </a:lnTo>
                        <a:lnTo>
                          <a:pt x="99" y="1417"/>
                        </a:lnTo>
                        <a:lnTo>
                          <a:pt x="80" y="1415"/>
                        </a:lnTo>
                        <a:lnTo>
                          <a:pt x="63" y="1413"/>
                        </a:lnTo>
                        <a:lnTo>
                          <a:pt x="44" y="1407"/>
                        </a:lnTo>
                        <a:lnTo>
                          <a:pt x="29" y="1400"/>
                        </a:lnTo>
                        <a:lnTo>
                          <a:pt x="29" y="1400"/>
                        </a:lnTo>
                        <a:lnTo>
                          <a:pt x="15" y="1390"/>
                        </a:lnTo>
                        <a:lnTo>
                          <a:pt x="8" y="1381"/>
                        </a:lnTo>
                        <a:lnTo>
                          <a:pt x="2" y="1369"/>
                        </a:lnTo>
                        <a:lnTo>
                          <a:pt x="0" y="1360"/>
                        </a:lnTo>
                        <a:lnTo>
                          <a:pt x="0" y="1432"/>
                        </a:lnTo>
                        <a:lnTo>
                          <a:pt x="0" y="1432"/>
                        </a:lnTo>
                        <a:lnTo>
                          <a:pt x="2" y="1444"/>
                        </a:lnTo>
                        <a:lnTo>
                          <a:pt x="8" y="1453"/>
                        </a:lnTo>
                        <a:lnTo>
                          <a:pt x="15" y="1464"/>
                        </a:lnTo>
                        <a:lnTo>
                          <a:pt x="29" y="1472"/>
                        </a:lnTo>
                        <a:lnTo>
                          <a:pt x="29" y="1472"/>
                        </a:lnTo>
                        <a:lnTo>
                          <a:pt x="44" y="1480"/>
                        </a:lnTo>
                        <a:lnTo>
                          <a:pt x="63" y="1485"/>
                        </a:lnTo>
                        <a:lnTo>
                          <a:pt x="80" y="1489"/>
                        </a:lnTo>
                        <a:lnTo>
                          <a:pt x="99" y="1489"/>
                        </a:lnTo>
                        <a:lnTo>
                          <a:pt x="118" y="1489"/>
                        </a:lnTo>
                        <a:lnTo>
                          <a:pt x="137" y="1485"/>
                        </a:lnTo>
                        <a:lnTo>
                          <a:pt x="154" y="1480"/>
                        </a:lnTo>
                        <a:lnTo>
                          <a:pt x="170" y="1472"/>
                        </a:lnTo>
                        <a:lnTo>
                          <a:pt x="170" y="1472"/>
                        </a:lnTo>
                        <a:lnTo>
                          <a:pt x="183" y="1464"/>
                        </a:lnTo>
                        <a:lnTo>
                          <a:pt x="192" y="1453"/>
                        </a:lnTo>
                        <a:lnTo>
                          <a:pt x="196" y="1444"/>
                        </a:lnTo>
                        <a:lnTo>
                          <a:pt x="198" y="1432"/>
                        </a:lnTo>
                        <a:lnTo>
                          <a:pt x="198" y="1360"/>
                        </a:lnTo>
                        <a:close/>
                        <a:moveTo>
                          <a:pt x="198" y="1554"/>
                        </a:moveTo>
                        <a:lnTo>
                          <a:pt x="198" y="1554"/>
                        </a:lnTo>
                        <a:lnTo>
                          <a:pt x="196" y="1565"/>
                        </a:lnTo>
                        <a:lnTo>
                          <a:pt x="192" y="1575"/>
                        </a:lnTo>
                        <a:lnTo>
                          <a:pt x="183" y="1584"/>
                        </a:lnTo>
                        <a:lnTo>
                          <a:pt x="170" y="1594"/>
                        </a:lnTo>
                        <a:lnTo>
                          <a:pt x="170" y="1594"/>
                        </a:lnTo>
                        <a:lnTo>
                          <a:pt x="154" y="1602"/>
                        </a:lnTo>
                        <a:lnTo>
                          <a:pt x="137" y="1607"/>
                        </a:lnTo>
                        <a:lnTo>
                          <a:pt x="118" y="1609"/>
                        </a:lnTo>
                        <a:lnTo>
                          <a:pt x="99" y="1611"/>
                        </a:lnTo>
                        <a:lnTo>
                          <a:pt x="80" y="1609"/>
                        </a:lnTo>
                        <a:lnTo>
                          <a:pt x="63" y="1607"/>
                        </a:lnTo>
                        <a:lnTo>
                          <a:pt x="44" y="1602"/>
                        </a:lnTo>
                        <a:lnTo>
                          <a:pt x="29" y="1594"/>
                        </a:lnTo>
                        <a:lnTo>
                          <a:pt x="29" y="1594"/>
                        </a:lnTo>
                        <a:lnTo>
                          <a:pt x="15" y="1584"/>
                        </a:lnTo>
                        <a:lnTo>
                          <a:pt x="8" y="1575"/>
                        </a:lnTo>
                        <a:lnTo>
                          <a:pt x="2" y="1564"/>
                        </a:lnTo>
                        <a:lnTo>
                          <a:pt x="0" y="1554"/>
                        </a:lnTo>
                        <a:lnTo>
                          <a:pt x="0" y="1626"/>
                        </a:lnTo>
                        <a:lnTo>
                          <a:pt x="0" y="1626"/>
                        </a:lnTo>
                        <a:lnTo>
                          <a:pt x="2" y="1638"/>
                        </a:lnTo>
                        <a:lnTo>
                          <a:pt x="8" y="1647"/>
                        </a:lnTo>
                        <a:lnTo>
                          <a:pt x="15" y="1659"/>
                        </a:lnTo>
                        <a:lnTo>
                          <a:pt x="29" y="1666"/>
                        </a:lnTo>
                        <a:lnTo>
                          <a:pt x="29" y="1666"/>
                        </a:lnTo>
                        <a:lnTo>
                          <a:pt x="44" y="1674"/>
                        </a:lnTo>
                        <a:lnTo>
                          <a:pt x="63" y="1680"/>
                        </a:lnTo>
                        <a:lnTo>
                          <a:pt x="80" y="1684"/>
                        </a:lnTo>
                        <a:lnTo>
                          <a:pt x="99" y="1684"/>
                        </a:lnTo>
                        <a:lnTo>
                          <a:pt x="118" y="1684"/>
                        </a:lnTo>
                        <a:lnTo>
                          <a:pt x="137" y="1680"/>
                        </a:lnTo>
                        <a:lnTo>
                          <a:pt x="154" y="1674"/>
                        </a:lnTo>
                        <a:lnTo>
                          <a:pt x="170" y="1666"/>
                        </a:lnTo>
                        <a:lnTo>
                          <a:pt x="170" y="1666"/>
                        </a:lnTo>
                        <a:lnTo>
                          <a:pt x="183" y="1659"/>
                        </a:lnTo>
                        <a:lnTo>
                          <a:pt x="192" y="1647"/>
                        </a:lnTo>
                        <a:lnTo>
                          <a:pt x="196" y="1638"/>
                        </a:lnTo>
                        <a:lnTo>
                          <a:pt x="198" y="1626"/>
                        </a:lnTo>
                        <a:lnTo>
                          <a:pt x="198" y="1554"/>
                        </a:lnTo>
                        <a:close/>
                      </a:path>
                    </a:pathLst>
                  </a:custGeom>
                  <a:solidFill>
                    <a:srgbClr val="9293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1" name="Freeform 332">
                    <a:extLst>
                      <a:ext uri="{FF2B5EF4-FFF2-40B4-BE49-F238E27FC236}">
                        <a16:creationId xmlns:a16="http://schemas.microsoft.com/office/drawing/2014/main" id="{239BC9E8-5371-C57E-0312-A5690FEE8934}"/>
                      </a:ext>
                    </a:extLst>
                  </p:cNvPr>
                  <p:cNvSpPr>
                    <a:spLocks/>
                  </p:cNvSpPr>
                  <p:nvPr/>
                </p:nvSpPr>
                <p:spPr bwMode="auto">
                  <a:xfrm>
                    <a:off x="2800" y="59"/>
                    <a:ext cx="201" cy="1956"/>
                  </a:xfrm>
                  <a:custGeom>
                    <a:avLst/>
                    <a:gdLst>
                      <a:gd name="T0" fmla="*/ 170 w 201"/>
                      <a:gd name="T1" fmla="*/ 40 h 1956"/>
                      <a:gd name="T2" fmla="*/ 170 w 201"/>
                      <a:gd name="T3" fmla="*/ 40 h 1956"/>
                      <a:gd name="T4" fmla="*/ 155 w 201"/>
                      <a:gd name="T5" fmla="*/ 48 h 1956"/>
                      <a:gd name="T6" fmla="*/ 138 w 201"/>
                      <a:gd name="T7" fmla="*/ 53 h 1956"/>
                      <a:gd name="T8" fmla="*/ 120 w 201"/>
                      <a:gd name="T9" fmla="*/ 55 h 1956"/>
                      <a:gd name="T10" fmla="*/ 101 w 201"/>
                      <a:gd name="T11" fmla="*/ 57 h 1956"/>
                      <a:gd name="T12" fmla="*/ 82 w 201"/>
                      <a:gd name="T13" fmla="*/ 55 h 1956"/>
                      <a:gd name="T14" fmla="*/ 63 w 201"/>
                      <a:gd name="T15" fmla="*/ 53 h 1956"/>
                      <a:gd name="T16" fmla="*/ 46 w 201"/>
                      <a:gd name="T17" fmla="*/ 48 h 1956"/>
                      <a:gd name="T18" fmla="*/ 29 w 201"/>
                      <a:gd name="T19" fmla="*/ 40 h 1956"/>
                      <a:gd name="T20" fmla="*/ 29 w 201"/>
                      <a:gd name="T21" fmla="*/ 40 h 1956"/>
                      <a:gd name="T22" fmla="*/ 18 w 201"/>
                      <a:gd name="T23" fmla="*/ 31 h 1956"/>
                      <a:gd name="T24" fmla="*/ 8 w 201"/>
                      <a:gd name="T25" fmla="*/ 21 h 1956"/>
                      <a:gd name="T26" fmla="*/ 2 w 201"/>
                      <a:gd name="T27" fmla="*/ 10 h 1956"/>
                      <a:gd name="T28" fmla="*/ 0 w 201"/>
                      <a:gd name="T29" fmla="*/ 0 h 1956"/>
                      <a:gd name="T30" fmla="*/ 0 w 201"/>
                      <a:gd name="T31" fmla="*/ 1897 h 1956"/>
                      <a:gd name="T32" fmla="*/ 0 w 201"/>
                      <a:gd name="T33" fmla="*/ 1897 h 1956"/>
                      <a:gd name="T34" fmla="*/ 2 w 201"/>
                      <a:gd name="T35" fmla="*/ 1909 h 1956"/>
                      <a:gd name="T36" fmla="*/ 8 w 201"/>
                      <a:gd name="T37" fmla="*/ 1920 h 1956"/>
                      <a:gd name="T38" fmla="*/ 18 w 201"/>
                      <a:gd name="T39" fmla="*/ 1930 h 1956"/>
                      <a:gd name="T40" fmla="*/ 29 w 201"/>
                      <a:gd name="T41" fmla="*/ 1939 h 1956"/>
                      <a:gd name="T42" fmla="*/ 29 w 201"/>
                      <a:gd name="T43" fmla="*/ 1939 h 1956"/>
                      <a:gd name="T44" fmla="*/ 46 w 201"/>
                      <a:gd name="T45" fmla="*/ 1947 h 1956"/>
                      <a:gd name="T46" fmla="*/ 63 w 201"/>
                      <a:gd name="T47" fmla="*/ 1952 h 1956"/>
                      <a:gd name="T48" fmla="*/ 82 w 201"/>
                      <a:gd name="T49" fmla="*/ 1954 h 1956"/>
                      <a:gd name="T50" fmla="*/ 101 w 201"/>
                      <a:gd name="T51" fmla="*/ 1956 h 1956"/>
                      <a:gd name="T52" fmla="*/ 120 w 201"/>
                      <a:gd name="T53" fmla="*/ 1954 h 1956"/>
                      <a:gd name="T54" fmla="*/ 138 w 201"/>
                      <a:gd name="T55" fmla="*/ 1952 h 1956"/>
                      <a:gd name="T56" fmla="*/ 155 w 201"/>
                      <a:gd name="T57" fmla="*/ 1947 h 1956"/>
                      <a:gd name="T58" fmla="*/ 170 w 201"/>
                      <a:gd name="T59" fmla="*/ 1939 h 1956"/>
                      <a:gd name="T60" fmla="*/ 170 w 201"/>
                      <a:gd name="T61" fmla="*/ 1939 h 1956"/>
                      <a:gd name="T62" fmla="*/ 183 w 201"/>
                      <a:gd name="T63" fmla="*/ 1930 h 1956"/>
                      <a:gd name="T64" fmla="*/ 193 w 201"/>
                      <a:gd name="T65" fmla="*/ 1920 h 1956"/>
                      <a:gd name="T66" fmla="*/ 199 w 201"/>
                      <a:gd name="T67" fmla="*/ 1909 h 1956"/>
                      <a:gd name="T68" fmla="*/ 201 w 201"/>
                      <a:gd name="T69" fmla="*/ 1899 h 1956"/>
                      <a:gd name="T70" fmla="*/ 201 w 201"/>
                      <a:gd name="T71" fmla="*/ 0 h 1956"/>
                      <a:gd name="T72" fmla="*/ 201 w 201"/>
                      <a:gd name="T73" fmla="*/ 0 h 1956"/>
                      <a:gd name="T74" fmla="*/ 199 w 201"/>
                      <a:gd name="T75" fmla="*/ 11 h 1956"/>
                      <a:gd name="T76" fmla="*/ 193 w 201"/>
                      <a:gd name="T77" fmla="*/ 21 h 1956"/>
                      <a:gd name="T78" fmla="*/ 183 w 201"/>
                      <a:gd name="T79" fmla="*/ 31 h 1956"/>
                      <a:gd name="T80" fmla="*/ 170 w 201"/>
                      <a:gd name="T81" fmla="*/ 40 h 1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1" h="1956">
                        <a:moveTo>
                          <a:pt x="170" y="40"/>
                        </a:moveTo>
                        <a:lnTo>
                          <a:pt x="170" y="40"/>
                        </a:lnTo>
                        <a:lnTo>
                          <a:pt x="155" y="48"/>
                        </a:lnTo>
                        <a:lnTo>
                          <a:pt x="138" y="53"/>
                        </a:lnTo>
                        <a:lnTo>
                          <a:pt x="120" y="55"/>
                        </a:lnTo>
                        <a:lnTo>
                          <a:pt x="101" y="57"/>
                        </a:lnTo>
                        <a:lnTo>
                          <a:pt x="82" y="55"/>
                        </a:lnTo>
                        <a:lnTo>
                          <a:pt x="63" y="53"/>
                        </a:lnTo>
                        <a:lnTo>
                          <a:pt x="46" y="48"/>
                        </a:lnTo>
                        <a:lnTo>
                          <a:pt x="29" y="40"/>
                        </a:lnTo>
                        <a:lnTo>
                          <a:pt x="29" y="40"/>
                        </a:lnTo>
                        <a:lnTo>
                          <a:pt x="18" y="31"/>
                        </a:lnTo>
                        <a:lnTo>
                          <a:pt x="8" y="21"/>
                        </a:lnTo>
                        <a:lnTo>
                          <a:pt x="2" y="10"/>
                        </a:lnTo>
                        <a:lnTo>
                          <a:pt x="0" y="0"/>
                        </a:lnTo>
                        <a:lnTo>
                          <a:pt x="0" y="1897"/>
                        </a:lnTo>
                        <a:lnTo>
                          <a:pt x="0" y="1897"/>
                        </a:lnTo>
                        <a:lnTo>
                          <a:pt x="2" y="1909"/>
                        </a:lnTo>
                        <a:lnTo>
                          <a:pt x="8" y="1920"/>
                        </a:lnTo>
                        <a:lnTo>
                          <a:pt x="18" y="1930"/>
                        </a:lnTo>
                        <a:lnTo>
                          <a:pt x="29" y="1939"/>
                        </a:lnTo>
                        <a:lnTo>
                          <a:pt x="29" y="1939"/>
                        </a:lnTo>
                        <a:lnTo>
                          <a:pt x="46" y="1947"/>
                        </a:lnTo>
                        <a:lnTo>
                          <a:pt x="63" y="1952"/>
                        </a:lnTo>
                        <a:lnTo>
                          <a:pt x="82" y="1954"/>
                        </a:lnTo>
                        <a:lnTo>
                          <a:pt x="101" y="1956"/>
                        </a:lnTo>
                        <a:lnTo>
                          <a:pt x="120" y="1954"/>
                        </a:lnTo>
                        <a:lnTo>
                          <a:pt x="138" y="1952"/>
                        </a:lnTo>
                        <a:lnTo>
                          <a:pt x="155" y="1947"/>
                        </a:lnTo>
                        <a:lnTo>
                          <a:pt x="170" y="1939"/>
                        </a:lnTo>
                        <a:lnTo>
                          <a:pt x="170" y="1939"/>
                        </a:lnTo>
                        <a:lnTo>
                          <a:pt x="183" y="1930"/>
                        </a:lnTo>
                        <a:lnTo>
                          <a:pt x="193" y="1920"/>
                        </a:lnTo>
                        <a:lnTo>
                          <a:pt x="199" y="1909"/>
                        </a:lnTo>
                        <a:lnTo>
                          <a:pt x="201" y="1899"/>
                        </a:lnTo>
                        <a:lnTo>
                          <a:pt x="201" y="0"/>
                        </a:lnTo>
                        <a:lnTo>
                          <a:pt x="201" y="0"/>
                        </a:lnTo>
                        <a:lnTo>
                          <a:pt x="199" y="11"/>
                        </a:lnTo>
                        <a:lnTo>
                          <a:pt x="193" y="21"/>
                        </a:lnTo>
                        <a:lnTo>
                          <a:pt x="183" y="31"/>
                        </a:lnTo>
                        <a:lnTo>
                          <a:pt x="170" y="4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2" name="Freeform 333">
                    <a:extLst>
                      <a:ext uri="{FF2B5EF4-FFF2-40B4-BE49-F238E27FC236}">
                        <a16:creationId xmlns:a16="http://schemas.microsoft.com/office/drawing/2014/main" id="{229A8C33-7F59-CE20-378C-AB40F7651655}"/>
                      </a:ext>
                    </a:extLst>
                  </p:cNvPr>
                  <p:cNvSpPr>
                    <a:spLocks/>
                  </p:cNvSpPr>
                  <p:nvPr/>
                </p:nvSpPr>
                <p:spPr bwMode="auto">
                  <a:xfrm>
                    <a:off x="2800" y="59"/>
                    <a:ext cx="201" cy="1956"/>
                  </a:xfrm>
                  <a:custGeom>
                    <a:avLst/>
                    <a:gdLst>
                      <a:gd name="T0" fmla="*/ 170 w 201"/>
                      <a:gd name="T1" fmla="*/ 40 h 1956"/>
                      <a:gd name="T2" fmla="*/ 170 w 201"/>
                      <a:gd name="T3" fmla="*/ 40 h 1956"/>
                      <a:gd name="T4" fmla="*/ 155 w 201"/>
                      <a:gd name="T5" fmla="*/ 48 h 1956"/>
                      <a:gd name="T6" fmla="*/ 138 w 201"/>
                      <a:gd name="T7" fmla="*/ 53 h 1956"/>
                      <a:gd name="T8" fmla="*/ 120 w 201"/>
                      <a:gd name="T9" fmla="*/ 55 h 1956"/>
                      <a:gd name="T10" fmla="*/ 101 w 201"/>
                      <a:gd name="T11" fmla="*/ 57 h 1956"/>
                      <a:gd name="T12" fmla="*/ 82 w 201"/>
                      <a:gd name="T13" fmla="*/ 55 h 1956"/>
                      <a:gd name="T14" fmla="*/ 63 w 201"/>
                      <a:gd name="T15" fmla="*/ 53 h 1956"/>
                      <a:gd name="T16" fmla="*/ 46 w 201"/>
                      <a:gd name="T17" fmla="*/ 48 h 1956"/>
                      <a:gd name="T18" fmla="*/ 29 w 201"/>
                      <a:gd name="T19" fmla="*/ 40 h 1956"/>
                      <a:gd name="T20" fmla="*/ 29 w 201"/>
                      <a:gd name="T21" fmla="*/ 40 h 1956"/>
                      <a:gd name="T22" fmla="*/ 18 w 201"/>
                      <a:gd name="T23" fmla="*/ 31 h 1956"/>
                      <a:gd name="T24" fmla="*/ 8 w 201"/>
                      <a:gd name="T25" fmla="*/ 21 h 1956"/>
                      <a:gd name="T26" fmla="*/ 2 w 201"/>
                      <a:gd name="T27" fmla="*/ 10 h 1956"/>
                      <a:gd name="T28" fmla="*/ 0 w 201"/>
                      <a:gd name="T29" fmla="*/ 0 h 1956"/>
                      <a:gd name="T30" fmla="*/ 0 w 201"/>
                      <a:gd name="T31" fmla="*/ 1897 h 1956"/>
                      <a:gd name="T32" fmla="*/ 0 w 201"/>
                      <a:gd name="T33" fmla="*/ 1897 h 1956"/>
                      <a:gd name="T34" fmla="*/ 2 w 201"/>
                      <a:gd name="T35" fmla="*/ 1909 h 1956"/>
                      <a:gd name="T36" fmla="*/ 8 w 201"/>
                      <a:gd name="T37" fmla="*/ 1920 h 1956"/>
                      <a:gd name="T38" fmla="*/ 18 w 201"/>
                      <a:gd name="T39" fmla="*/ 1930 h 1956"/>
                      <a:gd name="T40" fmla="*/ 29 w 201"/>
                      <a:gd name="T41" fmla="*/ 1939 h 1956"/>
                      <a:gd name="T42" fmla="*/ 29 w 201"/>
                      <a:gd name="T43" fmla="*/ 1939 h 1956"/>
                      <a:gd name="T44" fmla="*/ 46 w 201"/>
                      <a:gd name="T45" fmla="*/ 1947 h 1956"/>
                      <a:gd name="T46" fmla="*/ 63 w 201"/>
                      <a:gd name="T47" fmla="*/ 1952 h 1956"/>
                      <a:gd name="T48" fmla="*/ 82 w 201"/>
                      <a:gd name="T49" fmla="*/ 1954 h 1956"/>
                      <a:gd name="T50" fmla="*/ 101 w 201"/>
                      <a:gd name="T51" fmla="*/ 1956 h 1956"/>
                      <a:gd name="T52" fmla="*/ 120 w 201"/>
                      <a:gd name="T53" fmla="*/ 1954 h 1956"/>
                      <a:gd name="T54" fmla="*/ 138 w 201"/>
                      <a:gd name="T55" fmla="*/ 1952 h 1956"/>
                      <a:gd name="T56" fmla="*/ 155 w 201"/>
                      <a:gd name="T57" fmla="*/ 1947 h 1956"/>
                      <a:gd name="T58" fmla="*/ 170 w 201"/>
                      <a:gd name="T59" fmla="*/ 1939 h 1956"/>
                      <a:gd name="T60" fmla="*/ 170 w 201"/>
                      <a:gd name="T61" fmla="*/ 1939 h 1956"/>
                      <a:gd name="T62" fmla="*/ 183 w 201"/>
                      <a:gd name="T63" fmla="*/ 1930 h 1956"/>
                      <a:gd name="T64" fmla="*/ 193 w 201"/>
                      <a:gd name="T65" fmla="*/ 1920 h 1956"/>
                      <a:gd name="T66" fmla="*/ 199 w 201"/>
                      <a:gd name="T67" fmla="*/ 1909 h 1956"/>
                      <a:gd name="T68" fmla="*/ 201 w 201"/>
                      <a:gd name="T69" fmla="*/ 1899 h 1956"/>
                      <a:gd name="T70" fmla="*/ 201 w 201"/>
                      <a:gd name="T71" fmla="*/ 0 h 1956"/>
                      <a:gd name="T72" fmla="*/ 201 w 201"/>
                      <a:gd name="T73" fmla="*/ 0 h 1956"/>
                      <a:gd name="T74" fmla="*/ 199 w 201"/>
                      <a:gd name="T75" fmla="*/ 11 h 1956"/>
                      <a:gd name="T76" fmla="*/ 193 w 201"/>
                      <a:gd name="T77" fmla="*/ 21 h 1956"/>
                      <a:gd name="T78" fmla="*/ 183 w 201"/>
                      <a:gd name="T79" fmla="*/ 31 h 1956"/>
                      <a:gd name="T80" fmla="*/ 170 w 201"/>
                      <a:gd name="T81" fmla="*/ 40 h 19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01" h="1956">
                        <a:moveTo>
                          <a:pt x="170" y="40"/>
                        </a:moveTo>
                        <a:lnTo>
                          <a:pt x="170" y="40"/>
                        </a:lnTo>
                        <a:lnTo>
                          <a:pt x="155" y="48"/>
                        </a:lnTo>
                        <a:lnTo>
                          <a:pt x="138" y="53"/>
                        </a:lnTo>
                        <a:lnTo>
                          <a:pt x="120" y="55"/>
                        </a:lnTo>
                        <a:lnTo>
                          <a:pt x="101" y="57"/>
                        </a:lnTo>
                        <a:lnTo>
                          <a:pt x="82" y="55"/>
                        </a:lnTo>
                        <a:lnTo>
                          <a:pt x="63" y="53"/>
                        </a:lnTo>
                        <a:lnTo>
                          <a:pt x="46" y="48"/>
                        </a:lnTo>
                        <a:lnTo>
                          <a:pt x="29" y="40"/>
                        </a:lnTo>
                        <a:lnTo>
                          <a:pt x="29" y="40"/>
                        </a:lnTo>
                        <a:lnTo>
                          <a:pt x="18" y="31"/>
                        </a:lnTo>
                        <a:lnTo>
                          <a:pt x="8" y="21"/>
                        </a:lnTo>
                        <a:lnTo>
                          <a:pt x="2" y="10"/>
                        </a:lnTo>
                        <a:lnTo>
                          <a:pt x="0" y="0"/>
                        </a:lnTo>
                        <a:lnTo>
                          <a:pt x="0" y="1897"/>
                        </a:lnTo>
                        <a:lnTo>
                          <a:pt x="0" y="1897"/>
                        </a:lnTo>
                        <a:lnTo>
                          <a:pt x="2" y="1909"/>
                        </a:lnTo>
                        <a:lnTo>
                          <a:pt x="8" y="1920"/>
                        </a:lnTo>
                        <a:lnTo>
                          <a:pt x="18" y="1930"/>
                        </a:lnTo>
                        <a:lnTo>
                          <a:pt x="29" y="1939"/>
                        </a:lnTo>
                        <a:lnTo>
                          <a:pt x="29" y="1939"/>
                        </a:lnTo>
                        <a:lnTo>
                          <a:pt x="46" y="1947"/>
                        </a:lnTo>
                        <a:lnTo>
                          <a:pt x="63" y="1952"/>
                        </a:lnTo>
                        <a:lnTo>
                          <a:pt x="82" y="1954"/>
                        </a:lnTo>
                        <a:lnTo>
                          <a:pt x="101" y="1956"/>
                        </a:lnTo>
                        <a:lnTo>
                          <a:pt x="120" y="1954"/>
                        </a:lnTo>
                        <a:lnTo>
                          <a:pt x="138" y="1952"/>
                        </a:lnTo>
                        <a:lnTo>
                          <a:pt x="155" y="1947"/>
                        </a:lnTo>
                        <a:lnTo>
                          <a:pt x="170" y="1939"/>
                        </a:lnTo>
                        <a:lnTo>
                          <a:pt x="170" y="1939"/>
                        </a:lnTo>
                        <a:lnTo>
                          <a:pt x="183" y="1930"/>
                        </a:lnTo>
                        <a:lnTo>
                          <a:pt x="193" y="1920"/>
                        </a:lnTo>
                        <a:lnTo>
                          <a:pt x="199" y="1909"/>
                        </a:lnTo>
                        <a:lnTo>
                          <a:pt x="201" y="1899"/>
                        </a:lnTo>
                        <a:lnTo>
                          <a:pt x="201" y="0"/>
                        </a:lnTo>
                        <a:lnTo>
                          <a:pt x="201" y="0"/>
                        </a:lnTo>
                        <a:lnTo>
                          <a:pt x="199" y="11"/>
                        </a:lnTo>
                        <a:lnTo>
                          <a:pt x="193" y="21"/>
                        </a:lnTo>
                        <a:lnTo>
                          <a:pt x="183" y="31"/>
                        </a:lnTo>
                        <a:lnTo>
                          <a:pt x="170" y="4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3" name="Freeform 334">
                    <a:extLst>
                      <a:ext uri="{FF2B5EF4-FFF2-40B4-BE49-F238E27FC236}">
                        <a16:creationId xmlns:a16="http://schemas.microsoft.com/office/drawing/2014/main" id="{13F7711C-EFE9-959A-723F-A31780AAEFFC}"/>
                      </a:ext>
                    </a:extLst>
                  </p:cNvPr>
                  <p:cNvSpPr>
                    <a:spLocks/>
                  </p:cNvSpPr>
                  <p:nvPr/>
                </p:nvSpPr>
                <p:spPr bwMode="auto">
                  <a:xfrm>
                    <a:off x="2800" y="0"/>
                    <a:ext cx="201" cy="116"/>
                  </a:xfrm>
                  <a:custGeom>
                    <a:avLst/>
                    <a:gdLst>
                      <a:gd name="T0" fmla="*/ 170 w 201"/>
                      <a:gd name="T1" fmla="*/ 17 h 116"/>
                      <a:gd name="T2" fmla="*/ 170 w 201"/>
                      <a:gd name="T3" fmla="*/ 17 h 116"/>
                      <a:gd name="T4" fmla="*/ 183 w 201"/>
                      <a:gd name="T5" fmla="*/ 27 h 116"/>
                      <a:gd name="T6" fmla="*/ 193 w 201"/>
                      <a:gd name="T7" fmla="*/ 36 h 116"/>
                      <a:gd name="T8" fmla="*/ 199 w 201"/>
                      <a:gd name="T9" fmla="*/ 48 h 116"/>
                      <a:gd name="T10" fmla="*/ 201 w 201"/>
                      <a:gd name="T11" fmla="*/ 59 h 116"/>
                      <a:gd name="T12" fmla="*/ 199 w 201"/>
                      <a:gd name="T13" fmla="*/ 70 h 116"/>
                      <a:gd name="T14" fmla="*/ 193 w 201"/>
                      <a:gd name="T15" fmla="*/ 80 h 116"/>
                      <a:gd name="T16" fmla="*/ 183 w 201"/>
                      <a:gd name="T17" fmla="*/ 90 h 116"/>
                      <a:gd name="T18" fmla="*/ 170 w 201"/>
                      <a:gd name="T19" fmla="*/ 99 h 116"/>
                      <a:gd name="T20" fmla="*/ 170 w 201"/>
                      <a:gd name="T21" fmla="*/ 99 h 116"/>
                      <a:gd name="T22" fmla="*/ 155 w 201"/>
                      <a:gd name="T23" fmla="*/ 107 h 116"/>
                      <a:gd name="T24" fmla="*/ 138 w 201"/>
                      <a:gd name="T25" fmla="*/ 112 h 116"/>
                      <a:gd name="T26" fmla="*/ 120 w 201"/>
                      <a:gd name="T27" fmla="*/ 114 h 116"/>
                      <a:gd name="T28" fmla="*/ 101 w 201"/>
                      <a:gd name="T29" fmla="*/ 116 h 116"/>
                      <a:gd name="T30" fmla="*/ 82 w 201"/>
                      <a:gd name="T31" fmla="*/ 114 h 116"/>
                      <a:gd name="T32" fmla="*/ 63 w 201"/>
                      <a:gd name="T33" fmla="*/ 112 h 116"/>
                      <a:gd name="T34" fmla="*/ 46 w 201"/>
                      <a:gd name="T35" fmla="*/ 107 h 116"/>
                      <a:gd name="T36" fmla="*/ 29 w 201"/>
                      <a:gd name="T37" fmla="*/ 99 h 116"/>
                      <a:gd name="T38" fmla="*/ 29 w 201"/>
                      <a:gd name="T39" fmla="*/ 99 h 116"/>
                      <a:gd name="T40" fmla="*/ 18 w 201"/>
                      <a:gd name="T41" fmla="*/ 90 h 116"/>
                      <a:gd name="T42" fmla="*/ 8 w 201"/>
                      <a:gd name="T43" fmla="*/ 80 h 116"/>
                      <a:gd name="T44" fmla="*/ 2 w 201"/>
                      <a:gd name="T45" fmla="*/ 70 h 116"/>
                      <a:gd name="T46" fmla="*/ 0 w 201"/>
                      <a:gd name="T47" fmla="*/ 59 h 116"/>
                      <a:gd name="T48" fmla="*/ 2 w 201"/>
                      <a:gd name="T49" fmla="*/ 48 h 116"/>
                      <a:gd name="T50" fmla="*/ 8 w 201"/>
                      <a:gd name="T51" fmla="*/ 36 h 116"/>
                      <a:gd name="T52" fmla="*/ 18 w 201"/>
                      <a:gd name="T53" fmla="*/ 27 h 116"/>
                      <a:gd name="T54" fmla="*/ 29 w 201"/>
                      <a:gd name="T55" fmla="*/ 17 h 116"/>
                      <a:gd name="T56" fmla="*/ 29 w 201"/>
                      <a:gd name="T57" fmla="*/ 17 h 116"/>
                      <a:gd name="T58" fmla="*/ 44 w 201"/>
                      <a:gd name="T59" fmla="*/ 10 h 116"/>
                      <a:gd name="T60" fmla="*/ 63 w 201"/>
                      <a:gd name="T61" fmla="*/ 6 h 116"/>
                      <a:gd name="T62" fmla="*/ 80 w 201"/>
                      <a:gd name="T63" fmla="*/ 2 h 116"/>
                      <a:gd name="T64" fmla="*/ 100 w 201"/>
                      <a:gd name="T65" fmla="*/ 0 h 116"/>
                      <a:gd name="T66" fmla="*/ 119 w 201"/>
                      <a:gd name="T67" fmla="*/ 2 h 116"/>
                      <a:gd name="T68" fmla="*/ 138 w 201"/>
                      <a:gd name="T69" fmla="*/ 6 h 116"/>
                      <a:gd name="T70" fmla="*/ 155 w 201"/>
                      <a:gd name="T71" fmla="*/ 10 h 116"/>
                      <a:gd name="T72" fmla="*/ 170 w 201"/>
                      <a:gd name="T73" fmla="*/ 17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1" h="116">
                        <a:moveTo>
                          <a:pt x="170" y="17"/>
                        </a:moveTo>
                        <a:lnTo>
                          <a:pt x="170" y="17"/>
                        </a:lnTo>
                        <a:lnTo>
                          <a:pt x="183" y="27"/>
                        </a:lnTo>
                        <a:lnTo>
                          <a:pt x="193" y="36"/>
                        </a:lnTo>
                        <a:lnTo>
                          <a:pt x="199" y="48"/>
                        </a:lnTo>
                        <a:lnTo>
                          <a:pt x="201" y="59"/>
                        </a:lnTo>
                        <a:lnTo>
                          <a:pt x="199" y="70"/>
                        </a:lnTo>
                        <a:lnTo>
                          <a:pt x="193" y="80"/>
                        </a:lnTo>
                        <a:lnTo>
                          <a:pt x="183" y="90"/>
                        </a:lnTo>
                        <a:lnTo>
                          <a:pt x="170" y="99"/>
                        </a:lnTo>
                        <a:lnTo>
                          <a:pt x="170" y="99"/>
                        </a:lnTo>
                        <a:lnTo>
                          <a:pt x="155" y="107"/>
                        </a:lnTo>
                        <a:lnTo>
                          <a:pt x="138" y="112"/>
                        </a:lnTo>
                        <a:lnTo>
                          <a:pt x="120" y="114"/>
                        </a:lnTo>
                        <a:lnTo>
                          <a:pt x="101" y="116"/>
                        </a:lnTo>
                        <a:lnTo>
                          <a:pt x="82" y="114"/>
                        </a:lnTo>
                        <a:lnTo>
                          <a:pt x="63" y="112"/>
                        </a:lnTo>
                        <a:lnTo>
                          <a:pt x="46" y="107"/>
                        </a:lnTo>
                        <a:lnTo>
                          <a:pt x="29" y="99"/>
                        </a:lnTo>
                        <a:lnTo>
                          <a:pt x="29" y="99"/>
                        </a:lnTo>
                        <a:lnTo>
                          <a:pt x="18" y="90"/>
                        </a:lnTo>
                        <a:lnTo>
                          <a:pt x="8" y="80"/>
                        </a:lnTo>
                        <a:lnTo>
                          <a:pt x="2" y="70"/>
                        </a:lnTo>
                        <a:lnTo>
                          <a:pt x="0" y="59"/>
                        </a:lnTo>
                        <a:lnTo>
                          <a:pt x="2" y="48"/>
                        </a:lnTo>
                        <a:lnTo>
                          <a:pt x="8" y="36"/>
                        </a:lnTo>
                        <a:lnTo>
                          <a:pt x="18" y="27"/>
                        </a:lnTo>
                        <a:lnTo>
                          <a:pt x="29" y="17"/>
                        </a:lnTo>
                        <a:lnTo>
                          <a:pt x="29" y="17"/>
                        </a:lnTo>
                        <a:lnTo>
                          <a:pt x="44" y="10"/>
                        </a:lnTo>
                        <a:lnTo>
                          <a:pt x="63" y="6"/>
                        </a:lnTo>
                        <a:lnTo>
                          <a:pt x="80" y="2"/>
                        </a:lnTo>
                        <a:lnTo>
                          <a:pt x="100" y="0"/>
                        </a:lnTo>
                        <a:lnTo>
                          <a:pt x="119" y="2"/>
                        </a:lnTo>
                        <a:lnTo>
                          <a:pt x="138" y="6"/>
                        </a:lnTo>
                        <a:lnTo>
                          <a:pt x="155" y="10"/>
                        </a:lnTo>
                        <a:lnTo>
                          <a:pt x="170" y="17"/>
                        </a:lnTo>
                        <a:close/>
                      </a:path>
                    </a:pathLst>
                  </a:custGeom>
                  <a:solidFill>
                    <a:srgbClr val="F1F1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4" name="Freeform 335">
                    <a:extLst>
                      <a:ext uri="{FF2B5EF4-FFF2-40B4-BE49-F238E27FC236}">
                        <a16:creationId xmlns:a16="http://schemas.microsoft.com/office/drawing/2014/main" id="{D8D52AB9-F896-937D-3ECD-390178E6333F}"/>
                      </a:ext>
                    </a:extLst>
                  </p:cNvPr>
                  <p:cNvSpPr>
                    <a:spLocks/>
                  </p:cNvSpPr>
                  <p:nvPr/>
                </p:nvSpPr>
                <p:spPr bwMode="auto">
                  <a:xfrm>
                    <a:off x="2800" y="0"/>
                    <a:ext cx="201" cy="116"/>
                  </a:xfrm>
                  <a:custGeom>
                    <a:avLst/>
                    <a:gdLst>
                      <a:gd name="T0" fmla="*/ 170 w 201"/>
                      <a:gd name="T1" fmla="*/ 17 h 116"/>
                      <a:gd name="T2" fmla="*/ 170 w 201"/>
                      <a:gd name="T3" fmla="*/ 17 h 116"/>
                      <a:gd name="T4" fmla="*/ 183 w 201"/>
                      <a:gd name="T5" fmla="*/ 27 h 116"/>
                      <a:gd name="T6" fmla="*/ 193 w 201"/>
                      <a:gd name="T7" fmla="*/ 36 h 116"/>
                      <a:gd name="T8" fmla="*/ 199 w 201"/>
                      <a:gd name="T9" fmla="*/ 48 h 116"/>
                      <a:gd name="T10" fmla="*/ 201 w 201"/>
                      <a:gd name="T11" fmla="*/ 59 h 116"/>
                      <a:gd name="T12" fmla="*/ 199 w 201"/>
                      <a:gd name="T13" fmla="*/ 70 h 116"/>
                      <a:gd name="T14" fmla="*/ 193 w 201"/>
                      <a:gd name="T15" fmla="*/ 80 h 116"/>
                      <a:gd name="T16" fmla="*/ 183 w 201"/>
                      <a:gd name="T17" fmla="*/ 90 h 116"/>
                      <a:gd name="T18" fmla="*/ 170 w 201"/>
                      <a:gd name="T19" fmla="*/ 99 h 116"/>
                      <a:gd name="T20" fmla="*/ 170 w 201"/>
                      <a:gd name="T21" fmla="*/ 99 h 116"/>
                      <a:gd name="T22" fmla="*/ 155 w 201"/>
                      <a:gd name="T23" fmla="*/ 107 h 116"/>
                      <a:gd name="T24" fmla="*/ 138 w 201"/>
                      <a:gd name="T25" fmla="*/ 112 h 116"/>
                      <a:gd name="T26" fmla="*/ 120 w 201"/>
                      <a:gd name="T27" fmla="*/ 114 h 116"/>
                      <a:gd name="T28" fmla="*/ 101 w 201"/>
                      <a:gd name="T29" fmla="*/ 116 h 116"/>
                      <a:gd name="T30" fmla="*/ 82 w 201"/>
                      <a:gd name="T31" fmla="*/ 114 h 116"/>
                      <a:gd name="T32" fmla="*/ 63 w 201"/>
                      <a:gd name="T33" fmla="*/ 112 h 116"/>
                      <a:gd name="T34" fmla="*/ 46 w 201"/>
                      <a:gd name="T35" fmla="*/ 107 h 116"/>
                      <a:gd name="T36" fmla="*/ 29 w 201"/>
                      <a:gd name="T37" fmla="*/ 99 h 116"/>
                      <a:gd name="T38" fmla="*/ 29 w 201"/>
                      <a:gd name="T39" fmla="*/ 99 h 116"/>
                      <a:gd name="T40" fmla="*/ 18 w 201"/>
                      <a:gd name="T41" fmla="*/ 90 h 116"/>
                      <a:gd name="T42" fmla="*/ 8 w 201"/>
                      <a:gd name="T43" fmla="*/ 80 h 116"/>
                      <a:gd name="T44" fmla="*/ 2 w 201"/>
                      <a:gd name="T45" fmla="*/ 70 h 116"/>
                      <a:gd name="T46" fmla="*/ 0 w 201"/>
                      <a:gd name="T47" fmla="*/ 59 h 116"/>
                      <a:gd name="T48" fmla="*/ 2 w 201"/>
                      <a:gd name="T49" fmla="*/ 48 h 116"/>
                      <a:gd name="T50" fmla="*/ 8 w 201"/>
                      <a:gd name="T51" fmla="*/ 36 h 116"/>
                      <a:gd name="T52" fmla="*/ 18 w 201"/>
                      <a:gd name="T53" fmla="*/ 27 h 116"/>
                      <a:gd name="T54" fmla="*/ 29 w 201"/>
                      <a:gd name="T55" fmla="*/ 17 h 116"/>
                      <a:gd name="T56" fmla="*/ 29 w 201"/>
                      <a:gd name="T57" fmla="*/ 17 h 116"/>
                      <a:gd name="T58" fmla="*/ 44 w 201"/>
                      <a:gd name="T59" fmla="*/ 10 h 116"/>
                      <a:gd name="T60" fmla="*/ 63 w 201"/>
                      <a:gd name="T61" fmla="*/ 6 h 116"/>
                      <a:gd name="T62" fmla="*/ 80 w 201"/>
                      <a:gd name="T63" fmla="*/ 2 h 116"/>
                      <a:gd name="T64" fmla="*/ 100 w 201"/>
                      <a:gd name="T65" fmla="*/ 0 h 116"/>
                      <a:gd name="T66" fmla="*/ 119 w 201"/>
                      <a:gd name="T67" fmla="*/ 2 h 116"/>
                      <a:gd name="T68" fmla="*/ 138 w 201"/>
                      <a:gd name="T69" fmla="*/ 6 h 116"/>
                      <a:gd name="T70" fmla="*/ 155 w 201"/>
                      <a:gd name="T71" fmla="*/ 10 h 116"/>
                      <a:gd name="T72" fmla="*/ 170 w 201"/>
                      <a:gd name="T73" fmla="*/ 17 h 1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201" h="116">
                        <a:moveTo>
                          <a:pt x="170" y="17"/>
                        </a:moveTo>
                        <a:lnTo>
                          <a:pt x="170" y="17"/>
                        </a:lnTo>
                        <a:lnTo>
                          <a:pt x="183" y="27"/>
                        </a:lnTo>
                        <a:lnTo>
                          <a:pt x="193" y="36"/>
                        </a:lnTo>
                        <a:lnTo>
                          <a:pt x="199" y="48"/>
                        </a:lnTo>
                        <a:lnTo>
                          <a:pt x="201" y="59"/>
                        </a:lnTo>
                        <a:lnTo>
                          <a:pt x="199" y="70"/>
                        </a:lnTo>
                        <a:lnTo>
                          <a:pt x="193" y="80"/>
                        </a:lnTo>
                        <a:lnTo>
                          <a:pt x="183" y="90"/>
                        </a:lnTo>
                        <a:lnTo>
                          <a:pt x="170" y="99"/>
                        </a:lnTo>
                        <a:lnTo>
                          <a:pt x="170" y="99"/>
                        </a:lnTo>
                        <a:lnTo>
                          <a:pt x="155" y="107"/>
                        </a:lnTo>
                        <a:lnTo>
                          <a:pt x="138" y="112"/>
                        </a:lnTo>
                        <a:lnTo>
                          <a:pt x="120" y="114"/>
                        </a:lnTo>
                        <a:lnTo>
                          <a:pt x="101" y="116"/>
                        </a:lnTo>
                        <a:lnTo>
                          <a:pt x="82" y="114"/>
                        </a:lnTo>
                        <a:lnTo>
                          <a:pt x="63" y="112"/>
                        </a:lnTo>
                        <a:lnTo>
                          <a:pt x="46" y="107"/>
                        </a:lnTo>
                        <a:lnTo>
                          <a:pt x="29" y="99"/>
                        </a:lnTo>
                        <a:lnTo>
                          <a:pt x="29" y="99"/>
                        </a:lnTo>
                        <a:lnTo>
                          <a:pt x="18" y="90"/>
                        </a:lnTo>
                        <a:lnTo>
                          <a:pt x="8" y="80"/>
                        </a:lnTo>
                        <a:lnTo>
                          <a:pt x="2" y="70"/>
                        </a:lnTo>
                        <a:lnTo>
                          <a:pt x="0" y="59"/>
                        </a:lnTo>
                        <a:lnTo>
                          <a:pt x="2" y="48"/>
                        </a:lnTo>
                        <a:lnTo>
                          <a:pt x="8" y="36"/>
                        </a:lnTo>
                        <a:lnTo>
                          <a:pt x="18" y="27"/>
                        </a:lnTo>
                        <a:lnTo>
                          <a:pt x="29" y="17"/>
                        </a:lnTo>
                        <a:lnTo>
                          <a:pt x="29" y="17"/>
                        </a:lnTo>
                        <a:lnTo>
                          <a:pt x="44" y="10"/>
                        </a:lnTo>
                        <a:lnTo>
                          <a:pt x="63" y="6"/>
                        </a:lnTo>
                        <a:lnTo>
                          <a:pt x="80" y="2"/>
                        </a:lnTo>
                        <a:lnTo>
                          <a:pt x="100" y="0"/>
                        </a:lnTo>
                        <a:lnTo>
                          <a:pt x="119" y="2"/>
                        </a:lnTo>
                        <a:lnTo>
                          <a:pt x="138" y="6"/>
                        </a:lnTo>
                        <a:lnTo>
                          <a:pt x="155" y="10"/>
                        </a:lnTo>
                        <a:lnTo>
                          <a:pt x="170" y="1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5" name="Freeform 336">
                    <a:extLst>
                      <a:ext uri="{FF2B5EF4-FFF2-40B4-BE49-F238E27FC236}">
                        <a16:creationId xmlns:a16="http://schemas.microsoft.com/office/drawing/2014/main" id="{379EB920-28BD-2EE2-9221-EF232CDE706B}"/>
                      </a:ext>
                    </a:extLst>
                  </p:cNvPr>
                  <p:cNvSpPr>
                    <a:spLocks/>
                  </p:cNvSpPr>
                  <p:nvPr/>
                </p:nvSpPr>
                <p:spPr bwMode="auto">
                  <a:xfrm>
                    <a:off x="2821" y="13"/>
                    <a:ext cx="159" cy="92"/>
                  </a:xfrm>
                  <a:custGeom>
                    <a:avLst/>
                    <a:gdLst>
                      <a:gd name="T0" fmla="*/ 79 w 159"/>
                      <a:gd name="T1" fmla="*/ 0 h 92"/>
                      <a:gd name="T2" fmla="*/ 79 w 159"/>
                      <a:gd name="T3" fmla="*/ 0 h 92"/>
                      <a:gd name="T4" fmla="*/ 63 w 159"/>
                      <a:gd name="T5" fmla="*/ 0 h 92"/>
                      <a:gd name="T6" fmla="*/ 50 w 159"/>
                      <a:gd name="T7" fmla="*/ 2 h 92"/>
                      <a:gd name="T8" fmla="*/ 35 w 159"/>
                      <a:gd name="T9" fmla="*/ 8 h 92"/>
                      <a:gd name="T10" fmla="*/ 23 w 159"/>
                      <a:gd name="T11" fmla="*/ 14 h 92"/>
                      <a:gd name="T12" fmla="*/ 23 w 159"/>
                      <a:gd name="T13" fmla="*/ 14 h 92"/>
                      <a:gd name="T14" fmla="*/ 12 w 159"/>
                      <a:gd name="T15" fmla="*/ 19 h 92"/>
                      <a:gd name="T16" fmla="*/ 6 w 159"/>
                      <a:gd name="T17" fmla="*/ 29 h 92"/>
                      <a:gd name="T18" fmla="*/ 0 w 159"/>
                      <a:gd name="T19" fmla="*/ 37 h 92"/>
                      <a:gd name="T20" fmla="*/ 0 w 159"/>
                      <a:gd name="T21" fmla="*/ 46 h 92"/>
                      <a:gd name="T22" fmla="*/ 0 w 159"/>
                      <a:gd name="T23" fmla="*/ 54 h 92"/>
                      <a:gd name="T24" fmla="*/ 6 w 159"/>
                      <a:gd name="T25" fmla="*/ 63 h 92"/>
                      <a:gd name="T26" fmla="*/ 12 w 159"/>
                      <a:gd name="T27" fmla="*/ 71 h 92"/>
                      <a:gd name="T28" fmla="*/ 23 w 159"/>
                      <a:gd name="T29" fmla="*/ 78 h 92"/>
                      <a:gd name="T30" fmla="*/ 23 w 159"/>
                      <a:gd name="T31" fmla="*/ 78 h 92"/>
                      <a:gd name="T32" fmla="*/ 35 w 159"/>
                      <a:gd name="T33" fmla="*/ 84 h 92"/>
                      <a:gd name="T34" fmla="*/ 50 w 159"/>
                      <a:gd name="T35" fmla="*/ 88 h 92"/>
                      <a:gd name="T36" fmla="*/ 65 w 159"/>
                      <a:gd name="T37" fmla="*/ 92 h 92"/>
                      <a:gd name="T38" fmla="*/ 80 w 159"/>
                      <a:gd name="T39" fmla="*/ 92 h 92"/>
                      <a:gd name="T40" fmla="*/ 80 w 159"/>
                      <a:gd name="T41" fmla="*/ 92 h 92"/>
                      <a:gd name="T42" fmla="*/ 94 w 159"/>
                      <a:gd name="T43" fmla="*/ 92 h 92"/>
                      <a:gd name="T44" fmla="*/ 109 w 159"/>
                      <a:gd name="T45" fmla="*/ 88 h 92"/>
                      <a:gd name="T46" fmla="*/ 124 w 159"/>
                      <a:gd name="T47" fmla="*/ 84 h 92"/>
                      <a:gd name="T48" fmla="*/ 136 w 159"/>
                      <a:gd name="T49" fmla="*/ 78 h 92"/>
                      <a:gd name="T50" fmla="*/ 136 w 159"/>
                      <a:gd name="T51" fmla="*/ 78 h 92"/>
                      <a:gd name="T52" fmla="*/ 145 w 159"/>
                      <a:gd name="T53" fmla="*/ 71 h 92"/>
                      <a:gd name="T54" fmla="*/ 153 w 159"/>
                      <a:gd name="T55" fmla="*/ 63 h 92"/>
                      <a:gd name="T56" fmla="*/ 157 w 159"/>
                      <a:gd name="T57" fmla="*/ 54 h 92"/>
                      <a:gd name="T58" fmla="*/ 159 w 159"/>
                      <a:gd name="T59" fmla="*/ 46 h 92"/>
                      <a:gd name="T60" fmla="*/ 157 w 159"/>
                      <a:gd name="T61" fmla="*/ 37 h 92"/>
                      <a:gd name="T62" fmla="*/ 153 w 159"/>
                      <a:gd name="T63" fmla="*/ 29 h 92"/>
                      <a:gd name="T64" fmla="*/ 145 w 159"/>
                      <a:gd name="T65" fmla="*/ 19 h 92"/>
                      <a:gd name="T66" fmla="*/ 136 w 159"/>
                      <a:gd name="T67" fmla="*/ 14 h 92"/>
                      <a:gd name="T68" fmla="*/ 136 w 159"/>
                      <a:gd name="T69" fmla="*/ 14 h 92"/>
                      <a:gd name="T70" fmla="*/ 122 w 159"/>
                      <a:gd name="T71" fmla="*/ 8 h 92"/>
                      <a:gd name="T72" fmla="*/ 109 w 159"/>
                      <a:gd name="T73" fmla="*/ 2 h 92"/>
                      <a:gd name="T74" fmla="*/ 94 w 159"/>
                      <a:gd name="T75" fmla="*/ 0 h 92"/>
                      <a:gd name="T76" fmla="*/ 79 w 159"/>
                      <a:gd name="T77"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59" h="92">
                        <a:moveTo>
                          <a:pt x="79" y="0"/>
                        </a:moveTo>
                        <a:lnTo>
                          <a:pt x="79" y="0"/>
                        </a:lnTo>
                        <a:lnTo>
                          <a:pt x="63" y="0"/>
                        </a:lnTo>
                        <a:lnTo>
                          <a:pt x="50" y="2"/>
                        </a:lnTo>
                        <a:lnTo>
                          <a:pt x="35" y="8"/>
                        </a:lnTo>
                        <a:lnTo>
                          <a:pt x="23" y="14"/>
                        </a:lnTo>
                        <a:lnTo>
                          <a:pt x="23" y="14"/>
                        </a:lnTo>
                        <a:lnTo>
                          <a:pt x="12" y="19"/>
                        </a:lnTo>
                        <a:lnTo>
                          <a:pt x="6" y="29"/>
                        </a:lnTo>
                        <a:lnTo>
                          <a:pt x="0" y="37"/>
                        </a:lnTo>
                        <a:lnTo>
                          <a:pt x="0" y="46"/>
                        </a:lnTo>
                        <a:lnTo>
                          <a:pt x="0" y="54"/>
                        </a:lnTo>
                        <a:lnTo>
                          <a:pt x="6" y="63"/>
                        </a:lnTo>
                        <a:lnTo>
                          <a:pt x="12" y="71"/>
                        </a:lnTo>
                        <a:lnTo>
                          <a:pt x="23" y="78"/>
                        </a:lnTo>
                        <a:lnTo>
                          <a:pt x="23" y="78"/>
                        </a:lnTo>
                        <a:lnTo>
                          <a:pt x="35" y="84"/>
                        </a:lnTo>
                        <a:lnTo>
                          <a:pt x="50" y="88"/>
                        </a:lnTo>
                        <a:lnTo>
                          <a:pt x="65" y="92"/>
                        </a:lnTo>
                        <a:lnTo>
                          <a:pt x="80" y="92"/>
                        </a:lnTo>
                        <a:lnTo>
                          <a:pt x="80" y="92"/>
                        </a:lnTo>
                        <a:lnTo>
                          <a:pt x="94" y="92"/>
                        </a:lnTo>
                        <a:lnTo>
                          <a:pt x="109" y="88"/>
                        </a:lnTo>
                        <a:lnTo>
                          <a:pt x="124" y="84"/>
                        </a:lnTo>
                        <a:lnTo>
                          <a:pt x="136" y="78"/>
                        </a:lnTo>
                        <a:lnTo>
                          <a:pt x="136" y="78"/>
                        </a:lnTo>
                        <a:lnTo>
                          <a:pt x="145" y="71"/>
                        </a:lnTo>
                        <a:lnTo>
                          <a:pt x="153" y="63"/>
                        </a:lnTo>
                        <a:lnTo>
                          <a:pt x="157" y="54"/>
                        </a:lnTo>
                        <a:lnTo>
                          <a:pt x="159" y="46"/>
                        </a:lnTo>
                        <a:lnTo>
                          <a:pt x="157" y="37"/>
                        </a:lnTo>
                        <a:lnTo>
                          <a:pt x="153" y="29"/>
                        </a:lnTo>
                        <a:lnTo>
                          <a:pt x="145" y="19"/>
                        </a:lnTo>
                        <a:lnTo>
                          <a:pt x="136" y="14"/>
                        </a:lnTo>
                        <a:lnTo>
                          <a:pt x="136" y="14"/>
                        </a:lnTo>
                        <a:lnTo>
                          <a:pt x="122" y="8"/>
                        </a:lnTo>
                        <a:lnTo>
                          <a:pt x="109" y="2"/>
                        </a:lnTo>
                        <a:lnTo>
                          <a:pt x="94" y="0"/>
                        </a:lnTo>
                        <a:lnTo>
                          <a:pt x="79" y="0"/>
                        </a:lnTo>
                        <a:close/>
                      </a:path>
                    </a:pathLst>
                  </a:custGeom>
                  <a:solidFill>
                    <a:srgbClr val="568EF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6" name="Freeform 337">
                    <a:extLst>
                      <a:ext uri="{FF2B5EF4-FFF2-40B4-BE49-F238E27FC236}">
                        <a16:creationId xmlns:a16="http://schemas.microsoft.com/office/drawing/2014/main" id="{E84D690E-7A8F-B585-743A-72B227928522}"/>
                      </a:ext>
                    </a:extLst>
                  </p:cNvPr>
                  <p:cNvSpPr>
                    <a:spLocks/>
                  </p:cNvSpPr>
                  <p:nvPr/>
                </p:nvSpPr>
                <p:spPr bwMode="auto">
                  <a:xfrm>
                    <a:off x="2821" y="13"/>
                    <a:ext cx="159" cy="92"/>
                  </a:xfrm>
                  <a:custGeom>
                    <a:avLst/>
                    <a:gdLst>
                      <a:gd name="T0" fmla="*/ 79 w 159"/>
                      <a:gd name="T1" fmla="*/ 0 h 92"/>
                      <a:gd name="T2" fmla="*/ 79 w 159"/>
                      <a:gd name="T3" fmla="*/ 0 h 92"/>
                      <a:gd name="T4" fmla="*/ 63 w 159"/>
                      <a:gd name="T5" fmla="*/ 0 h 92"/>
                      <a:gd name="T6" fmla="*/ 50 w 159"/>
                      <a:gd name="T7" fmla="*/ 2 h 92"/>
                      <a:gd name="T8" fmla="*/ 35 w 159"/>
                      <a:gd name="T9" fmla="*/ 8 h 92"/>
                      <a:gd name="T10" fmla="*/ 23 w 159"/>
                      <a:gd name="T11" fmla="*/ 14 h 92"/>
                      <a:gd name="T12" fmla="*/ 23 w 159"/>
                      <a:gd name="T13" fmla="*/ 14 h 92"/>
                      <a:gd name="T14" fmla="*/ 12 w 159"/>
                      <a:gd name="T15" fmla="*/ 19 h 92"/>
                      <a:gd name="T16" fmla="*/ 6 w 159"/>
                      <a:gd name="T17" fmla="*/ 29 h 92"/>
                      <a:gd name="T18" fmla="*/ 0 w 159"/>
                      <a:gd name="T19" fmla="*/ 37 h 92"/>
                      <a:gd name="T20" fmla="*/ 0 w 159"/>
                      <a:gd name="T21" fmla="*/ 46 h 92"/>
                      <a:gd name="T22" fmla="*/ 0 w 159"/>
                      <a:gd name="T23" fmla="*/ 54 h 92"/>
                      <a:gd name="T24" fmla="*/ 6 w 159"/>
                      <a:gd name="T25" fmla="*/ 63 h 92"/>
                      <a:gd name="T26" fmla="*/ 12 w 159"/>
                      <a:gd name="T27" fmla="*/ 71 h 92"/>
                      <a:gd name="T28" fmla="*/ 23 w 159"/>
                      <a:gd name="T29" fmla="*/ 78 h 92"/>
                      <a:gd name="T30" fmla="*/ 23 w 159"/>
                      <a:gd name="T31" fmla="*/ 78 h 92"/>
                      <a:gd name="T32" fmla="*/ 35 w 159"/>
                      <a:gd name="T33" fmla="*/ 84 h 92"/>
                      <a:gd name="T34" fmla="*/ 50 w 159"/>
                      <a:gd name="T35" fmla="*/ 88 h 92"/>
                      <a:gd name="T36" fmla="*/ 65 w 159"/>
                      <a:gd name="T37" fmla="*/ 92 h 92"/>
                      <a:gd name="T38" fmla="*/ 80 w 159"/>
                      <a:gd name="T39" fmla="*/ 92 h 92"/>
                      <a:gd name="T40" fmla="*/ 80 w 159"/>
                      <a:gd name="T41" fmla="*/ 92 h 92"/>
                      <a:gd name="T42" fmla="*/ 94 w 159"/>
                      <a:gd name="T43" fmla="*/ 92 h 92"/>
                      <a:gd name="T44" fmla="*/ 109 w 159"/>
                      <a:gd name="T45" fmla="*/ 88 h 92"/>
                      <a:gd name="T46" fmla="*/ 124 w 159"/>
                      <a:gd name="T47" fmla="*/ 84 h 92"/>
                      <a:gd name="T48" fmla="*/ 136 w 159"/>
                      <a:gd name="T49" fmla="*/ 78 h 92"/>
                      <a:gd name="T50" fmla="*/ 136 w 159"/>
                      <a:gd name="T51" fmla="*/ 78 h 92"/>
                      <a:gd name="T52" fmla="*/ 145 w 159"/>
                      <a:gd name="T53" fmla="*/ 71 h 92"/>
                      <a:gd name="T54" fmla="*/ 153 w 159"/>
                      <a:gd name="T55" fmla="*/ 63 h 92"/>
                      <a:gd name="T56" fmla="*/ 157 w 159"/>
                      <a:gd name="T57" fmla="*/ 54 h 92"/>
                      <a:gd name="T58" fmla="*/ 159 w 159"/>
                      <a:gd name="T59" fmla="*/ 46 h 92"/>
                      <a:gd name="T60" fmla="*/ 157 w 159"/>
                      <a:gd name="T61" fmla="*/ 37 h 92"/>
                      <a:gd name="T62" fmla="*/ 153 w 159"/>
                      <a:gd name="T63" fmla="*/ 29 h 92"/>
                      <a:gd name="T64" fmla="*/ 145 w 159"/>
                      <a:gd name="T65" fmla="*/ 19 h 92"/>
                      <a:gd name="T66" fmla="*/ 136 w 159"/>
                      <a:gd name="T67" fmla="*/ 14 h 92"/>
                      <a:gd name="T68" fmla="*/ 136 w 159"/>
                      <a:gd name="T69" fmla="*/ 14 h 92"/>
                      <a:gd name="T70" fmla="*/ 122 w 159"/>
                      <a:gd name="T71" fmla="*/ 8 h 92"/>
                      <a:gd name="T72" fmla="*/ 109 w 159"/>
                      <a:gd name="T73" fmla="*/ 2 h 92"/>
                      <a:gd name="T74" fmla="*/ 94 w 159"/>
                      <a:gd name="T75" fmla="*/ 0 h 92"/>
                      <a:gd name="T76" fmla="*/ 79 w 159"/>
                      <a:gd name="T77" fmla="*/ 0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59" h="92">
                        <a:moveTo>
                          <a:pt x="79" y="0"/>
                        </a:moveTo>
                        <a:lnTo>
                          <a:pt x="79" y="0"/>
                        </a:lnTo>
                        <a:lnTo>
                          <a:pt x="63" y="0"/>
                        </a:lnTo>
                        <a:lnTo>
                          <a:pt x="50" y="2"/>
                        </a:lnTo>
                        <a:lnTo>
                          <a:pt x="35" y="8"/>
                        </a:lnTo>
                        <a:lnTo>
                          <a:pt x="23" y="14"/>
                        </a:lnTo>
                        <a:lnTo>
                          <a:pt x="23" y="14"/>
                        </a:lnTo>
                        <a:lnTo>
                          <a:pt x="12" y="19"/>
                        </a:lnTo>
                        <a:lnTo>
                          <a:pt x="6" y="29"/>
                        </a:lnTo>
                        <a:lnTo>
                          <a:pt x="0" y="37"/>
                        </a:lnTo>
                        <a:lnTo>
                          <a:pt x="0" y="46"/>
                        </a:lnTo>
                        <a:lnTo>
                          <a:pt x="0" y="54"/>
                        </a:lnTo>
                        <a:lnTo>
                          <a:pt x="6" y="63"/>
                        </a:lnTo>
                        <a:lnTo>
                          <a:pt x="12" y="71"/>
                        </a:lnTo>
                        <a:lnTo>
                          <a:pt x="23" y="78"/>
                        </a:lnTo>
                        <a:lnTo>
                          <a:pt x="23" y="78"/>
                        </a:lnTo>
                        <a:lnTo>
                          <a:pt x="35" y="84"/>
                        </a:lnTo>
                        <a:lnTo>
                          <a:pt x="50" y="88"/>
                        </a:lnTo>
                        <a:lnTo>
                          <a:pt x="65" y="92"/>
                        </a:lnTo>
                        <a:lnTo>
                          <a:pt x="80" y="92"/>
                        </a:lnTo>
                        <a:lnTo>
                          <a:pt x="80" y="92"/>
                        </a:lnTo>
                        <a:lnTo>
                          <a:pt x="94" y="92"/>
                        </a:lnTo>
                        <a:lnTo>
                          <a:pt x="109" y="88"/>
                        </a:lnTo>
                        <a:lnTo>
                          <a:pt x="124" y="84"/>
                        </a:lnTo>
                        <a:lnTo>
                          <a:pt x="136" y="78"/>
                        </a:lnTo>
                        <a:lnTo>
                          <a:pt x="136" y="78"/>
                        </a:lnTo>
                        <a:lnTo>
                          <a:pt x="145" y="71"/>
                        </a:lnTo>
                        <a:lnTo>
                          <a:pt x="153" y="63"/>
                        </a:lnTo>
                        <a:lnTo>
                          <a:pt x="157" y="54"/>
                        </a:lnTo>
                        <a:lnTo>
                          <a:pt x="159" y="46"/>
                        </a:lnTo>
                        <a:lnTo>
                          <a:pt x="157" y="37"/>
                        </a:lnTo>
                        <a:lnTo>
                          <a:pt x="153" y="29"/>
                        </a:lnTo>
                        <a:lnTo>
                          <a:pt x="145" y="19"/>
                        </a:lnTo>
                        <a:lnTo>
                          <a:pt x="136" y="14"/>
                        </a:lnTo>
                        <a:lnTo>
                          <a:pt x="136" y="14"/>
                        </a:lnTo>
                        <a:lnTo>
                          <a:pt x="122" y="8"/>
                        </a:lnTo>
                        <a:lnTo>
                          <a:pt x="109" y="2"/>
                        </a:lnTo>
                        <a:lnTo>
                          <a:pt x="94" y="0"/>
                        </a:lnTo>
                        <a:lnTo>
                          <a:pt x="7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7" name="Freeform 338">
                    <a:extLst>
                      <a:ext uri="{FF2B5EF4-FFF2-40B4-BE49-F238E27FC236}">
                        <a16:creationId xmlns:a16="http://schemas.microsoft.com/office/drawing/2014/main" id="{39265AED-3EE6-74C5-C842-1B264F7F881F}"/>
                      </a:ext>
                    </a:extLst>
                  </p:cNvPr>
                  <p:cNvSpPr>
                    <a:spLocks noEditPoints="1"/>
                  </p:cNvSpPr>
                  <p:nvPr/>
                </p:nvSpPr>
                <p:spPr bwMode="auto">
                  <a:xfrm>
                    <a:off x="2800" y="253"/>
                    <a:ext cx="201" cy="1684"/>
                  </a:xfrm>
                  <a:custGeom>
                    <a:avLst/>
                    <a:gdLst>
                      <a:gd name="T0" fmla="*/ 170 w 201"/>
                      <a:gd name="T1" fmla="*/ 40 h 1684"/>
                      <a:gd name="T2" fmla="*/ 82 w 201"/>
                      <a:gd name="T3" fmla="*/ 56 h 1684"/>
                      <a:gd name="T4" fmla="*/ 8 w 201"/>
                      <a:gd name="T5" fmla="*/ 21 h 1684"/>
                      <a:gd name="T6" fmla="*/ 8 w 201"/>
                      <a:gd name="T7" fmla="*/ 94 h 1684"/>
                      <a:gd name="T8" fmla="*/ 82 w 201"/>
                      <a:gd name="T9" fmla="*/ 130 h 1684"/>
                      <a:gd name="T10" fmla="*/ 170 w 201"/>
                      <a:gd name="T11" fmla="*/ 113 h 1684"/>
                      <a:gd name="T12" fmla="*/ 201 w 201"/>
                      <a:gd name="T13" fmla="*/ 195 h 1684"/>
                      <a:gd name="T14" fmla="*/ 170 w 201"/>
                      <a:gd name="T15" fmla="*/ 235 h 1684"/>
                      <a:gd name="T16" fmla="*/ 63 w 201"/>
                      <a:gd name="T17" fmla="*/ 248 h 1684"/>
                      <a:gd name="T18" fmla="*/ 2 w 201"/>
                      <a:gd name="T19" fmla="*/ 204 h 1684"/>
                      <a:gd name="T20" fmla="*/ 18 w 201"/>
                      <a:gd name="T21" fmla="*/ 299 h 1684"/>
                      <a:gd name="T22" fmla="*/ 101 w 201"/>
                      <a:gd name="T23" fmla="*/ 324 h 1684"/>
                      <a:gd name="T24" fmla="*/ 183 w 201"/>
                      <a:gd name="T25" fmla="*/ 299 h 1684"/>
                      <a:gd name="T26" fmla="*/ 201 w 201"/>
                      <a:gd name="T27" fmla="*/ 389 h 1684"/>
                      <a:gd name="T28" fmla="*/ 155 w 201"/>
                      <a:gd name="T29" fmla="*/ 437 h 1684"/>
                      <a:gd name="T30" fmla="*/ 46 w 201"/>
                      <a:gd name="T31" fmla="*/ 437 h 1684"/>
                      <a:gd name="T32" fmla="*/ 0 w 201"/>
                      <a:gd name="T33" fmla="*/ 389 h 1684"/>
                      <a:gd name="T34" fmla="*/ 29 w 201"/>
                      <a:gd name="T35" fmla="*/ 501 h 1684"/>
                      <a:gd name="T36" fmla="*/ 120 w 201"/>
                      <a:gd name="T37" fmla="*/ 518 h 1684"/>
                      <a:gd name="T38" fmla="*/ 193 w 201"/>
                      <a:gd name="T39" fmla="*/ 482 h 1684"/>
                      <a:gd name="T40" fmla="*/ 199 w 201"/>
                      <a:gd name="T41" fmla="*/ 595 h 1684"/>
                      <a:gd name="T42" fmla="*/ 138 w 201"/>
                      <a:gd name="T43" fmla="*/ 637 h 1684"/>
                      <a:gd name="T44" fmla="*/ 29 w 201"/>
                      <a:gd name="T45" fmla="*/ 623 h 1684"/>
                      <a:gd name="T46" fmla="*/ 0 w 201"/>
                      <a:gd name="T47" fmla="*/ 656 h 1684"/>
                      <a:gd name="T48" fmla="*/ 29 w 201"/>
                      <a:gd name="T49" fmla="*/ 696 h 1684"/>
                      <a:gd name="T50" fmla="*/ 138 w 201"/>
                      <a:gd name="T51" fmla="*/ 709 h 1684"/>
                      <a:gd name="T52" fmla="*/ 199 w 201"/>
                      <a:gd name="T53" fmla="*/ 667 h 1684"/>
                      <a:gd name="T54" fmla="*/ 193 w 201"/>
                      <a:gd name="T55" fmla="*/ 798 h 1684"/>
                      <a:gd name="T56" fmla="*/ 120 w 201"/>
                      <a:gd name="T57" fmla="*/ 833 h 1684"/>
                      <a:gd name="T58" fmla="*/ 29 w 201"/>
                      <a:gd name="T59" fmla="*/ 817 h 1684"/>
                      <a:gd name="T60" fmla="*/ 0 w 201"/>
                      <a:gd name="T61" fmla="*/ 850 h 1684"/>
                      <a:gd name="T62" fmla="*/ 46 w 201"/>
                      <a:gd name="T63" fmla="*/ 897 h 1684"/>
                      <a:gd name="T64" fmla="*/ 155 w 201"/>
                      <a:gd name="T65" fmla="*/ 897 h 1684"/>
                      <a:gd name="T66" fmla="*/ 201 w 201"/>
                      <a:gd name="T67" fmla="*/ 850 h 1684"/>
                      <a:gd name="T68" fmla="*/ 183 w 201"/>
                      <a:gd name="T69" fmla="*/ 1002 h 1684"/>
                      <a:gd name="T70" fmla="*/ 101 w 201"/>
                      <a:gd name="T71" fmla="*/ 1029 h 1684"/>
                      <a:gd name="T72" fmla="*/ 18 w 201"/>
                      <a:gd name="T73" fmla="*/ 1002 h 1684"/>
                      <a:gd name="T74" fmla="*/ 2 w 201"/>
                      <a:gd name="T75" fmla="*/ 1056 h 1684"/>
                      <a:gd name="T76" fmla="*/ 63 w 201"/>
                      <a:gd name="T77" fmla="*/ 1097 h 1684"/>
                      <a:gd name="T78" fmla="*/ 170 w 201"/>
                      <a:gd name="T79" fmla="*/ 1084 h 1684"/>
                      <a:gd name="T80" fmla="*/ 201 w 201"/>
                      <a:gd name="T81" fmla="*/ 972 h 1684"/>
                      <a:gd name="T82" fmla="*/ 170 w 201"/>
                      <a:gd name="T83" fmla="*/ 1206 h 1684"/>
                      <a:gd name="T84" fmla="*/ 82 w 201"/>
                      <a:gd name="T85" fmla="*/ 1221 h 1684"/>
                      <a:gd name="T86" fmla="*/ 8 w 201"/>
                      <a:gd name="T87" fmla="*/ 1187 h 1684"/>
                      <a:gd name="T88" fmla="*/ 8 w 201"/>
                      <a:gd name="T89" fmla="*/ 1259 h 1684"/>
                      <a:gd name="T90" fmla="*/ 82 w 201"/>
                      <a:gd name="T91" fmla="*/ 1296 h 1684"/>
                      <a:gd name="T92" fmla="*/ 170 w 201"/>
                      <a:gd name="T93" fmla="*/ 1278 h 1684"/>
                      <a:gd name="T94" fmla="*/ 201 w 201"/>
                      <a:gd name="T95" fmla="*/ 1360 h 1684"/>
                      <a:gd name="T96" fmla="*/ 170 w 201"/>
                      <a:gd name="T97" fmla="*/ 1400 h 1684"/>
                      <a:gd name="T98" fmla="*/ 63 w 201"/>
                      <a:gd name="T99" fmla="*/ 1414 h 1684"/>
                      <a:gd name="T100" fmla="*/ 2 w 201"/>
                      <a:gd name="T101" fmla="*/ 1370 h 1684"/>
                      <a:gd name="T102" fmla="*/ 18 w 201"/>
                      <a:gd name="T103" fmla="*/ 1463 h 1684"/>
                      <a:gd name="T104" fmla="*/ 101 w 201"/>
                      <a:gd name="T105" fmla="*/ 1490 h 1684"/>
                      <a:gd name="T106" fmla="*/ 183 w 201"/>
                      <a:gd name="T107" fmla="*/ 1463 h 1684"/>
                      <a:gd name="T108" fmla="*/ 201 w 201"/>
                      <a:gd name="T109" fmla="*/ 1555 h 1684"/>
                      <a:gd name="T110" fmla="*/ 155 w 201"/>
                      <a:gd name="T111" fmla="*/ 1602 h 1684"/>
                      <a:gd name="T112" fmla="*/ 46 w 201"/>
                      <a:gd name="T113" fmla="*/ 1602 h 1684"/>
                      <a:gd name="T114" fmla="*/ 0 w 201"/>
                      <a:gd name="T115" fmla="*/ 1553 h 1684"/>
                      <a:gd name="T116" fmla="*/ 29 w 201"/>
                      <a:gd name="T117" fmla="*/ 1667 h 1684"/>
                      <a:gd name="T118" fmla="*/ 120 w 201"/>
                      <a:gd name="T119" fmla="*/ 1682 h 1684"/>
                      <a:gd name="T120" fmla="*/ 193 w 201"/>
                      <a:gd name="T121" fmla="*/ 1648 h 16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01" h="1684">
                        <a:moveTo>
                          <a:pt x="201" y="0"/>
                        </a:moveTo>
                        <a:lnTo>
                          <a:pt x="201" y="0"/>
                        </a:lnTo>
                        <a:lnTo>
                          <a:pt x="199" y="12"/>
                        </a:lnTo>
                        <a:lnTo>
                          <a:pt x="193" y="21"/>
                        </a:lnTo>
                        <a:lnTo>
                          <a:pt x="183" y="31"/>
                        </a:lnTo>
                        <a:lnTo>
                          <a:pt x="170" y="40"/>
                        </a:lnTo>
                        <a:lnTo>
                          <a:pt x="170" y="40"/>
                        </a:lnTo>
                        <a:lnTo>
                          <a:pt x="155" y="48"/>
                        </a:lnTo>
                        <a:lnTo>
                          <a:pt x="138" y="54"/>
                        </a:lnTo>
                        <a:lnTo>
                          <a:pt x="120" y="56"/>
                        </a:lnTo>
                        <a:lnTo>
                          <a:pt x="101" y="57"/>
                        </a:lnTo>
                        <a:lnTo>
                          <a:pt x="82" y="56"/>
                        </a:lnTo>
                        <a:lnTo>
                          <a:pt x="63" y="54"/>
                        </a:lnTo>
                        <a:lnTo>
                          <a:pt x="46" y="48"/>
                        </a:lnTo>
                        <a:lnTo>
                          <a:pt x="29" y="40"/>
                        </a:lnTo>
                        <a:lnTo>
                          <a:pt x="29" y="40"/>
                        </a:lnTo>
                        <a:lnTo>
                          <a:pt x="18" y="31"/>
                        </a:lnTo>
                        <a:lnTo>
                          <a:pt x="8" y="21"/>
                        </a:lnTo>
                        <a:lnTo>
                          <a:pt x="2" y="10"/>
                        </a:lnTo>
                        <a:lnTo>
                          <a:pt x="0" y="0"/>
                        </a:lnTo>
                        <a:lnTo>
                          <a:pt x="0" y="73"/>
                        </a:lnTo>
                        <a:lnTo>
                          <a:pt x="0" y="73"/>
                        </a:lnTo>
                        <a:lnTo>
                          <a:pt x="2" y="84"/>
                        </a:lnTo>
                        <a:lnTo>
                          <a:pt x="8" y="94"/>
                        </a:lnTo>
                        <a:lnTo>
                          <a:pt x="18" y="105"/>
                        </a:lnTo>
                        <a:lnTo>
                          <a:pt x="29" y="113"/>
                        </a:lnTo>
                        <a:lnTo>
                          <a:pt x="29" y="113"/>
                        </a:lnTo>
                        <a:lnTo>
                          <a:pt x="46" y="120"/>
                        </a:lnTo>
                        <a:lnTo>
                          <a:pt x="63" y="126"/>
                        </a:lnTo>
                        <a:lnTo>
                          <a:pt x="82" y="130"/>
                        </a:lnTo>
                        <a:lnTo>
                          <a:pt x="101" y="130"/>
                        </a:lnTo>
                        <a:lnTo>
                          <a:pt x="120" y="130"/>
                        </a:lnTo>
                        <a:lnTo>
                          <a:pt x="138" y="126"/>
                        </a:lnTo>
                        <a:lnTo>
                          <a:pt x="155" y="120"/>
                        </a:lnTo>
                        <a:lnTo>
                          <a:pt x="170" y="113"/>
                        </a:lnTo>
                        <a:lnTo>
                          <a:pt x="170" y="113"/>
                        </a:lnTo>
                        <a:lnTo>
                          <a:pt x="183" y="105"/>
                        </a:lnTo>
                        <a:lnTo>
                          <a:pt x="193" y="94"/>
                        </a:lnTo>
                        <a:lnTo>
                          <a:pt x="199" y="84"/>
                        </a:lnTo>
                        <a:lnTo>
                          <a:pt x="201" y="73"/>
                        </a:lnTo>
                        <a:lnTo>
                          <a:pt x="201" y="0"/>
                        </a:lnTo>
                        <a:close/>
                        <a:moveTo>
                          <a:pt x="201" y="195"/>
                        </a:moveTo>
                        <a:lnTo>
                          <a:pt x="201" y="195"/>
                        </a:lnTo>
                        <a:lnTo>
                          <a:pt x="199" y="206"/>
                        </a:lnTo>
                        <a:lnTo>
                          <a:pt x="193" y="216"/>
                        </a:lnTo>
                        <a:lnTo>
                          <a:pt x="183" y="225"/>
                        </a:lnTo>
                        <a:lnTo>
                          <a:pt x="170" y="235"/>
                        </a:lnTo>
                        <a:lnTo>
                          <a:pt x="170" y="235"/>
                        </a:lnTo>
                        <a:lnTo>
                          <a:pt x="155" y="242"/>
                        </a:lnTo>
                        <a:lnTo>
                          <a:pt x="138" y="248"/>
                        </a:lnTo>
                        <a:lnTo>
                          <a:pt x="120" y="250"/>
                        </a:lnTo>
                        <a:lnTo>
                          <a:pt x="101" y="252"/>
                        </a:lnTo>
                        <a:lnTo>
                          <a:pt x="82" y="250"/>
                        </a:lnTo>
                        <a:lnTo>
                          <a:pt x="63" y="248"/>
                        </a:lnTo>
                        <a:lnTo>
                          <a:pt x="46" y="242"/>
                        </a:lnTo>
                        <a:lnTo>
                          <a:pt x="29" y="235"/>
                        </a:lnTo>
                        <a:lnTo>
                          <a:pt x="29" y="235"/>
                        </a:lnTo>
                        <a:lnTo>
                          <a:pt x="18" y="225"/>
                        </a:lnTo>
                        <a:lnTo>
                          <a:pt x="8" y="216"/>
                        </a:lnTo>
                        <a:lnTo>
                          <a:pt x="2" y="204"/>
                        </a:lnTo>
                        <a:lnTo>
                          <a:pt x="0" y="195"/>
                        </a:lnTo>
                        <a:lnTo>
                          <a:pt x="0" y="267"/>
                        </a:lnTo>
                        <a:lnTo>
                          <a:pt x="0" y="267"/>
                        </a:lnTo>
                        <a:lnTo>
                          <a:pt x="2" y="278"/>
                        </a:lnTo>
                        <a:lnTo>
                          <a:pt x="8" y="288"/>
                        </a:lnTo>
                        <a:lnTo>
                          <a:pt x="18" y="299"/>
                        </a:lnTo>
                        <a:lnTo>
                          <a:pt x="29" y="307"/>
                        </a:lnTo>
                        <a:lnTo>
                          <a:pt x="29" y="307"/>
                        </a:lnTo>
                        <a:lnTo>
                          <a:pt x="46" y="315"/>
                        </a:lnTo>
                        <a:lnTo>
                          <a:pt x="63" y="320"/>
                        </a:lnTo>
                        <a:lnTo>
                          <a:pt x="82" y="324"/>
                        </a:lnTo>
                        <a:lnTo>
                          <a:pt x="101" y="324"/>
                        </a:lnTo>
                        <a:lnTo>
                          <a:pt x="120" y="324"/>
                        </a:lnTo>
                        <a:lnTo>
                          <a:pt x="138" y="320"/>
                        </a:lnTo>
                        <a:lnTo>
                          <a:pt x="155" y="315"/>
                        </a:lnTo>
                        <a:lnTo>
                          <a:pt x="170" y="307"/>
                        </a:lnTo>
                        <a:lnTo>
                          <a:pt x="170" y="307"/>
                        </a:lnTo>
                        <a:lnTo>
                          <a:pt x="183" y="299"/>
                        </a:lnTo>
                        <a:lnTo>
                          <a:pt x="193" y="288"/>
                        </a:lnTo>
                        <a:lnTo>
                          <a:pt x="199" y="278"/>
                        </a:lnTo>
                        <a:lnTo>
                          <a:pt x="201" y="267"/>
                        </a:lnTo>
                        <a:lnTo>
                          <a:pt x="201" y="195"/>
                        </a:lnTo>
                        <a:close/>
                        <a:moveTo>
                          <a:pt x="201" y="389"/>
                        </a:moveTo>
                        <a:lnTo>
                          <a:pt x="201" y="389"/>
                        </a:lnTo>
                        <a:lnTo>
                          <a:pt x="199" y="400"/>
                        </a:lnTo>
                        <a:lnTo>
                          <a:pt x="193" y="410"/>
                        </a:lnTo>
                        <a:lnTo>
                          <a:pt x="183" y="419"/>
                        </a:lnTo>
                        <a:lnTo>
                          <a:pt x="170" y="429"/>
                        </a:lnTo>
                        <a:lnTo>
                          <a:pt x="170" y="429"/>
                        </a:lnTo>
                        <a:lnTo>
                          <a:pt x="155" y="437"/>
                        </a:lnTo>
                        <a:lnTo>
                          <a:pt x="138" y="442"/>
                        </a:lnTo>
                        <a:lnTo>
                          <a:pt x="120" y="444"/>
                        </a:lnTo>
                        <a:lnTo>
                          <a:pt x="101" y="446"/>
                        </a:lnTo>
                        <a:lnTo>
                          <a:pt x="82" y="444"/>
                        </a:lnTo>
                        <a:lnTo>
                          <a:pt x="63" y="442"/>
                        </a:lnTo>
                        <a:lnTo>
                          <a:pt x="46" y="437"/>
                        </a:lnTo>
                        <a:lnTo>
                          <a:pt x="29" y="429"/>
                        </a:lnTo>
                        <a:lnTo>
                          <a:pt x="29" y="429"/>
                        </a:lnTo>
                        <a:lnTo>
                          <a:pt x="18" y="419"/>
                        </a:lnTo>
                        <a:lnTo>
                          <a:pt x="8" y="410"/>
                        </a:lnTo>
                        <a:lnTo>
                          <a:pt x="2" y="398"/>
                        </a:lnTo>
                        <a:lnTo>
                          <a:pt x="0" y="389"/>
                        </a:lnTo>
                        <a:lnTo>
                          <a:pt x="0" y="461"/>
                        </a:lnTo>
                        <a:lnTo>
                          <a:pt x="0" y="461"/>
                        </a:lnTo>
                        <a:lnTo>
                          <a:pt x="2" y="473"/>
                        </a:lnTo>
                        <a:lnTo>
                          <a:pt x="8" y="482"/>
                        </a:lnTo>
                        <a:lnTo>
                          <a:pt x="18" y="494"/>
                        </a:lnTo>
                        <a:lnTo>
                          <a:pt x="29" y="501"/>
                        </a:lnTo>
                        <a:lnTo>
                          <a:pt x="29" y="501"/>
                        </a:lnTo>
                        <a:lnTo>
                          <a:pt x="46" y="509"/>
                        </a:lnTo>
                        <a:lnTo>
                          <a:pt x="63" y="515"/>
                        </a:lnTo>
                        <a:lnTo>
                          <a:pt x="82" y="518"/>
                        </a:lnTo>
                        <a:lnTo>
                          <a:pt x="101" y="518"/>
                        </a:lnTo>
                        <a:lnTo>
                          <a:pt x="120" y="518"/>
                        </a:lnTo>
                        <a:lnTo>
                          <a:pt x="138" y="515"/>
                        </a:lnTo>
                        <a:lnTo>
                          <a:pt x="155" y="509"/>
                        </a:lnTo>
                        <a:lnTo>
                          <a:pt x="170" y="501"/>
                        </a:lnTo>
                        <a:lnTo>
                          <a:pt x="170" y="501"/>
                        </a:lnTo>
                        <a:lnTo>
                          <a:pt x="183" y="494"/>
                        </a:lnTo>
                        <a:lnTo>
                          <a:pt x="193" y="482"/>
                        </a:lnTo>
                        <a:lnTo>
                          <a:pt x="199" y="473"/>
                        </a:lnTo>
                        <a:lnTo>
                          <a:pt x="201" y="461"/>
                        </a:lnTo>
                        <a:lnTo>
                          <a:pt x="201" y="389"/>
                        </a:lnTo>
                        <a:close/>
                        <a:moveTo>
                          <a:pt x="201" y="583"/>
                        </a:moveTo>
                        <a:lnTo>
                          <a:pt x="201" y="583"/>
                        </a:lnTo>
                        <a:lnTo>
                          <a:pt x="199" y="595"/>
                        </a:lnTo>
                        <a:lnTo>
                          <a:pt x="193" y="604"/>
                        </a:lnTo>
                        <a:lnTo>
                          <a:pt x="183" y="614"/>
                        </a:lnTo>
                        <a:lnTo>
                          <a:pt x="170" y="623"/>
                        </a:lnTo>
                        <a:lnTo>
                          <a:pt x="170" y="623"/>
                        </a:lnTo>
                        <a:lnTo>
                          <a:pt x="155" y="631"/>
                        </a:lnTo>
                        <a:lnTo>
                          <a:pt x="138" y="637"/>
                        </a:lnTo>
                        <a:lnTo>
                          <a:pt x="120" y="638"/>
                        </a:lnTo>
                        <a:lnTo>
                          <a:pt x="101" y="640"/>
                        </a:lnTo>
                        <a:lnTo>
                          <a:pt x="82" y="638"/>
                        </a:lnTo>
                        <a:lnTo>
                          <a:pt x="63" y="637"/>
                        </a:lnTo>
                        <a:lnTo>
                          <a:pt x="46" y="631"/>
                        </a:lnTo>
                        <a:lnTo>
                          <a:pt x="29" y="623"/>
                        </a:lnTo>
                        <a:lnTo>
                          <a:pt x="29" y="623"/>
                        </a:lnTo>
                        <a:lnTo>
                          <a:pt x="18" y="614"/>
                        </a:lnTo>
                        <a:lnTo>
                          <a:pt x="8" y="604"/>
                        </a:lnTo>
                        <a:lnTo>
                          <a:pt x="2" y="593"/>
                        </a:lnTo>
                        <a:lnTo>
                          <a:pt x="0" y="583"/>
                        </a:lnTo>
                        <a:lnTo>
                          <a:pt x="0" y="656"/>
                        </a:lnTo>
                        <a:lnTo>
                          <a:pt x="0" y="656"/>
                        </a:lnTo>
                        <a:lnTo>
                          <a:pt x="2" y="667"/>
                        </a:lnTo>
                        <a:lnTo>
                          <a:pt x="8" y="677"/>
                        </a:lnTo>
                        <a:lnTo>
                          <a:pt x="18" y="688"/>
                        </a:lnTo>
                        <a:lnTo>
                          <a:pt x="29" y="696"/>
                        </a:lnTo>
                        <a:lnTo>
                          <a:pt x="29" y="696"/>
                        </a:lnTo>
                        <a:lnTo>
                          <a:pt x="46" y="703"/>
                        </a:lnTo>
                        <a:lnTo>
                          <a:pt x="63" y="709"/>
                        </a:lnTo>
                        <a:lnTo>
                          <a:pt x="82" y="713"/>
                        </a:lnTo>
                        <a:lnTo>
                          <a:pt x="101" y="713"/>
                        </a:lnTo>
                        <a:lnTo>
                          <a:pt x="120" y="713"/>
                        </a:lnTo>
                        <a:lnTo>
                          <a:pt x="138" y="709"/>
                        </a:lnTo>
                        <a:lnTo>
                          <a:pt x="155" y="703"/>
                        </a:lnTo>
                        <a:lnTo>
                          <a:pt x="170" y="696"/>
                        </a:lnTo>
                        <a:lnTo>
                          <a:pt x="170" y="696"/>
                        </a:lnTo>
                        <a:lnTo>
                          <a:pt x="183" y="688"/>
                        </a:lnTo>
                        <a:lnTo>
                          <a:pt x="193" y="677"/>
                        </a:lnTo>
                        <a:lnTo>
                          <a:pt x="199" y="667"/>
                        </a:lnTo>
                        <a:lnTo>
                          <a:pt x="201" y="656"/>
                        </a:lnTo>
                        <a:lnTo>
                          <a:pt x="201" y="583"/>
                        </a:lnTo>
                        <a:close/>
                        <a:moveTo>
                          <a:pt x="201" y="777"/>
                        </a:moveTo>
                        <a:lnTo>
                          <a:pt x="201" y="777"/>
                        </a:lnTo>
                        <a:lnTo>
                          <a:pt x="199" y="789"/>
                        </a:lnTo>
                        <a:lnTo>
                          <a:pt x="193" y="798"/>
                        </a:lnTo>
                        <a:lnTo>
                          <a:pt x="183" y="808"/>
                        </a:lnTo>
                        <a:lnTo>
                          <a:pt x="170" y="817"/>
                        </a:lnTo>
                        <a:lnTo>
                          <a:pt x="170" y="817"/>
                        </a:lnTo>
                        <a:lnTo>
                          <a:pt x="155" y="825"/>
                        </a:lnTo>
                        <a:lnTo>
                          <a:pt x="138" y="831"/>
                        </a:lnTo>
                        <a:lnTo>
                          <a:pt x="120" y="833"/>
                        </a:lnTo>
                        <a:lnTo>
                          <a:pt x="101" y="835"/>
                        </a:lnTo>
                        <a:lnTo>
                          <a:pt x="82" y="833"/>
                        </a:lnTo>
                        <a:lnTo>
                          <a:pt x="63" y="831"/>
                        </a:lnTo>
                        <a:lnTo>
                          <a:pt x="46" y="825"/>
                        </a:lnTo>
                        <a:lnTo>
                          <a:pt x="29" y="817"/>
                        </a:lnTo>
                        <a:lnTo>
                          <a:pt x="29" y="817"/>
                        </a:lnTo>
                        <a:lnTo>
                          <a:pt x="18" y="808"/>
                        </a:lnTo>
                        <a:lnTo>
                          <a:pt x="8" y="798"/>
                        </a:lnTo>
                        <a:lnTo>
                          <a:pt x="2" y="787"/>
                        </a:lnTo>
                        <a:lnTo>
                          <a:pt x="0" y="776"/>
                        </a:lnTo>
                        <a:lnTo>
                          <a:pt x="0" y="850"/>
                        </a:lnTo>
                        <a:lnTo>
                          <a:pt x="0" y="850"/>
                        </a:lnTo>
                        <a:lnTo>
                          <a:pt x="2" y="861"/>
                        </a:lnTo>
                        <a:lnTo>
                          <a:pt x="8" y="871"/>
                        </a:lnTo>
                        <a:lnTo>
                          <a:pt x="18" y="880"/>
                        </a:lnTo>
                        <a:lnTo>
                          <a:pt x="29" y="890"/>
                        </a:lnTo>
                        <a:lnTo>
                          <a:pt x="29" y="890"/>
                        </a:lnTo>
                        <a:lnTo>
                          <a:pt x="46" y="897"/>
                        </a:lnTo>
                        <a:lnTo>
                          <a:pt x="63" y="903"/>
                        </a:lnTo>
                        <a:lnTo>
                          <a:pt x="82" y="907"/>
                        </a:lnTo>
                        <a:lnTo>
                          <a:pt x="101" y="907"/>
                        </a:lnTo>
                        <a:lnTo>
                          <a:pt x="120" y="907"/>
                        </a:lnTo>
                        <a:lnTo>
                          <a:pt x="138" y="903"/>
                        </a:lnTo>
                        <a:lnTo>
                          <a:pt x="155" y="897"/>
                        </a:lnTo>
                        <a:lnTo>
                          <a:pt x="170" y="890"/>
                        </a:lnTo>
                        <a:lnTo>
                          <a:pt x="170" y="890"/>
                        </a:lnTo>
                        <a:lnTo>
                          <a:pt x="183" y="882"/>
                        </a:lnTo>
                        <a:lnTo>
                          <a:pt x="193" y="871"/>
                        </a:lnTo>
                        <a:lnTo>
                          <a:pt x="199" y="861"/>
                        </a:lnTo>
                        <a:lnTo>
                          <a:pt x="201" y="850"/>
                        </a:lnTo>
                        <a:lnTo>
                          <a:pt x="201" y="777"/>
                        </a:lnTo>
                        <a:close/>
                        <a:moveTo>
                          <a:pt x="201" y="972"/>
                        </a:moveTo>
                        <a:lnTo>
                          <a:pt x="201" y="972"/>
                        </a:lnTo>
                        <a:lnTo>
                          <a:pt x="199" y="981"/>
                        </a:lnTo>
                        <a:lnTo>
                          <a:pt x="193" y="993"/>
                        </a:lnTo>
                        <a:lnTo>
                          <a:pt x="183" y="1002"/>
                        </a:lnTo>
                        <a:lnTo>
                          <a:pt x="170" y="1012"/>
                        </a:lnTo>
                        <a:lnTo>
                          <a:pt x="170" y="1012"/>
                        </a:lnTo>
                        <a:lnTo>
                          <a:pt x="155" y="1019"/>
                        </a:lnTo>
                        <a:lnTo>
                          <a:pt x="138" y="1025"/>
                        </a:lnTo>
                        <a:lnTo>
                          <a:pt x="120" y="1027"/>
                        </a:lnTo>
                        <a:lnTo>
                          <a:pt x="101" y="1029"/>
                        </a:lnTo>
                        <a:lnTo>
                          <a:pt x="82" y="1027"/>
                        </a:lnTo>
                        <a:lnTo>
                          <a:pt x="63" y="1025"/>
                        </a:lnTo>
                        <a:lnTo>
                          <a:pt x="46" y="1019"/>
                        </a:lnTo>
                        <a:lnTo>
                          <a:pt x="29" y="1012"/>
                        </a:lnTo>
                        <a:lnTo>
                          <a:pt x="29" y="1012"/>
                        </a:lnTo>
                        <a:lnTo>
                          <a:pt x="18" y="1002"/>
                        </a:lnTo>
                        <a:lnTo>
                          <a:pt x="8" y="993"/>
                        </a:lnTo>
                        <a:lnTo>
                          <a:pt x="2" y="981"/>
                        </a:lnTo>
                        <a:lnTo>
                          <a:pt x="0" y="970"/>
                        </a:lnTo>
                        <a:lnTo>
                          <a:pt x="0" y="1044"/>
                        </a:lnTo>
                        <a:lnTo>
                          <a:pt x="0" y="1044"/>
                        </a:lnTo>
                        <a:lnTo>
                          <a:pt x="2" y="1056"/>
                        </a:lnTo>
                        <a:lnTo>
                          <a:pt x="8" y="1065"/>
                        </a:lnTo>
                        <a:lnTo>
                          <a:pt x="18" y="1075"/>
                        </a:lnTo>
                        <a:lnTo>
                          <a:pt x="29" y="1084"/>
                        </a:lnTo>
                        <a:lnTo>
                          <a:pt x="29" y="1084"/>
                        </a:lnTo>
                        <a:lnTo>
                          <a:pt x="46" y="1092"/>
                        </a:lnTo>
                        <a:lnTo>
                          <a:pt x="63" y="1097"/>
                        </a:lnTo>
                        <a:lnTo>
                          <a:pt x="82" y="1101"/>
                        </a:lnTo>
                        <a:lnTo>
                          <a:pt x="101" y="1101"/>
                        </a:lnTo>
                        <a:lnTo>
                          <a:pt x="120" y="1101"/>
                        </a:lnTo>
                        <a:lnTo>
                          <a:pt x="138" y="1097"/>
                        </a:lnTo>
                        <a:lnTo>
                          <a:pt x="155" y="1092"/>
                        </a:lnTo>
                        <a:lnTo>
                          <a:pt x="170" y="1084"/>
                        </a:lnTo>
                        <a:lnTo>
                          <a:pt x="170" y="1084"/>
                        </a:lnTo>
                        <a:lnTo>
                          <a:pt x="183" y="1077"/>
                        </a:lnTo>
                        <a:lnTo>
                          <a:pt x="193" y="1065"/>
                        </a:lnTo>
                        <a:lnTo>
                          <a:pt x="199" y="1056"/>
                        </a:lnTo>
                        <a:lnTo>
                          <a:pt x="201" y="1044"/>
                        </a:lnTo>
                        <a:lnTo>
                          <a:pt x="201" y="972"/>
                        </a:lnTo>
                        <a:close/>
                        <a:moveTo>
                          <a:pt x="201" y="1166"/>
                        </a:moveTo>
                        <a:lnTo>
                          <a:pt x="201" y="1166"/>
                        </a:lnTo>
                        <a:lnTo>
                          <a:pt x="199" y="1176"/>
                        </a:lnTo>
                        <a:lnTo>
                          <a:pt x="193" y="1187"/>
                        </a:lnTo>
                        <a:lnTo>
                          <a:pt x="183" y="1197"/>
                        </a:lnTo>
                        <a:lnTo>
                          <a:pt x="170" y="1206"/>
                        </a:lnTo>
                        <a:lnTo>
                          <a:pt x="170" y="1206"/>
                        </a:lnTo>
                        <a:lnTo>
                          <a:pt x="155" y="1214"/>
                        </a:lnTo>
                        <a:lnTo>
                          <a:pt x="138" y="1219"/>
                        </a:lnTo>
                        <a:lnTo>
                          <a:pt x="120" y="1221"/>
                        </a:lnTo>
                        <a:lnTo>
                          <a:pt x="101" y="1223"/>
                        </a:lnTo>
                        <a:lnTo>
                          <a:pt x="82" y="1221"/>
                        </a:lnTo>
                        <a:lnTo>
                          <a:pt x="63" y="1219"/>
                        </a:lnTo>
                        <a:lnTo>
                          <a:pt x="46" y="1214"/>
                        </a:lnTo>
                        <a:lnTo>
                          <a:pt x="29" y="1206"/>
                        </a:lnTo>
                        <a:lnTo>
                          <a:pt x="29" y="1206"/>
                        </a:lnTo>
                        <a:lnTo>
                          <a:pt x="18" y="1197"/>
                        </a:lnTo>
                        <a:lnTo>
                          <a:pt x="8" y="1187"/>
                        </a:lnTo>
                        <a:lnTo>
                          <a:pt x="2" y="1176"/>
                        </a:lnTo>
                        <a:lnTo>
                          <a:pt x="0" y="1164"/>
                        </a:lnTo>
                        <a:lnTo>
                          <a:pt x="0" y="1238"/>
                        </a:lnTo>
                        <a:lnTo>
                          <a:pt x="0" y="1238"/>
                        </a:lnTo>
                        <a:lnTo>
                          <a:pt x="2" y="1248"/>
                        </a:lnTo>
                        <a:lnTo>
                          <a:pt x="8" y="1259"/>
                        </a:lnTo>
                        <a:lnTo>
                          <a:pt x="18" y="1269"/>
                        </a:lnTo>
                        <a:lnTo>
                          <a:pt x="29" y="1278"/>
                        </a:lnTo>
                        <a:lnTo>
                          <a:pt x="29" y="1278"/>
                        </a:lnTo>
                        <a:lnTo>
                          <a:pt x="46" y="1286"/>
                        </a:lnTo>
                        <a:lnTo>
                          <a:pt x="63" y="1292"/>
                        </a:lnTo>
                        <a:lnTo>
                          <a:pt x="82" y="1296"/>
                        </a:lnTo>
                        <a:lnTo>
                          <a:pt x="101" y="1296"/>
                        </a:lnTo>
                        <a:lnTo>
                          <a:pt x="120" y="1296"/>
                        </a:lnTo>
                        <a:lnTo>
                          <a:pt x="138" y="1292"/>
                        </a:lnTo>
                        <a:lnTo>
                          <a:pt x="155" y="1286"/>
                        </a:lnTo>
                        <a:lnTo>
                          <a:pt x="170" y="1278"/>
                        </a:lnTo>
                        <a:lnTo>
                          <a:pt x="170" y="1278"/>
                        </a:lnTo>
                        <a:lnTo>
                          <a:pt x="183" y="1269"/>
                        </a:lnTo>
                        <a:lnTo>
                          <a:pt x="193" y="1259"/>
                        </a:lnTo>
                        <a:lnTo>
                          <a:pt x="199" y="1250"/>
                        </a:lnTo>
                        <a:lnTo>
                          <a:pt x="201" y="1238"/>
                        </a:lnTo>
                        <a:lnTo>
                          <a:pt x="201" y="1166"/>
                        </a:lnTo>
                        <a:close/>
                        <a:moveTo>
                          <a:pt x="201" y="1360"/>
                        </a:moveTo>
                        <a:lnTo>
                          <a:pt x="201" y="1360"/>
                        </a:lnTo>
                        <a:lnTo>
                          <a:pt x="199" y="1370"/>
                        </a:lnTo>
                        <a:lnTo>
                          <a:pt x="193" y="1381"/>
                        </a:lnTo>
                        <a:lnTo>
                          <a:pt x="183" y="1391"/>
                        </a:lnTo>
                        <a:lnTo>
                          <a:pt x="170" y="1400"/>
                        </a:lnTo>
                        <a:lnTo>
                          <a:pt x="170" y="1400"/>
                        </a:lnTo>
                        <a:lnTo>
                          <a:pt x="155" y="1408"/>
                        </a:lnTo>
                        <a:lnTo>
                          <a:pt x="138" y="1414"/>
                        </a:lnTo>
                        <a:lnTo>
                          <a:pt x="120" y="1416"/>
                        </a:lnTo>
                        <a:lnTo>
                          <a:pt x="101" y="1417"/>
                        </a:lnTo>
                        <a:lnTo>
                          <a:pt x="82" y="1416"/>
                        </a:lnTo>
                        <a:lnTo>
                          <a:pt x="63" y="1414"/>
                        </a:lnTo>
                        <a:lnTo>
                          <a:pt x="46" y="1408"/>
                        </a:lnTo>
                        <a:lnTo>
                          <a:pt x="29" y="1400"/>
                        </a:lnTo>
                        <a:lnTo>
                          <a:pt x="29" y="1400"/>
                        </a:lnTo>
                        <a:lnTo>
                          <a:pt x="18" y="1391"/>
                        </a:lnTo>
                        <a:lnTo>
                          <a:pt x="8" y="1381"/>
                        </a:lnTo>
                        <a:lnTo>
                          <a:pt x="2" y="1370"/>
                        </a:lnTo>
                        <a:lnTo>
                          <a:pt x="0" y="1358"/>
                        </a:lnTo>
                        <a:lnTo>
                          <a:pt x="0" y="1433"/>
                        </a:lnTo>
                        <a:lnTo>
                          <a:pt x="0" y="1433"/>
                        </a:lnTo>
                        <a:lnTo>
                          <a:pt x="2" y="1442"/>
                        </a:lnTo>
                        <a:lnTo>
                          <a:pt x="8" y="1454"/>
                        </a:lnTo>
                        <a:lnTo>
                          <a:pt x="18" y="1463"/>
                        </a:lnTo>
                        <a:lnTo>
                          <a:pt x="29" y="1473"/>
                        </a:lnTo>
                        <a:lnTo>
                          <a:pt x="29" y="1473"/>
                        </a:lnTo>
                        <a:lnTo>
                          <a:pt x="46" y="1480"/>
                        </a:lnTo>
                        <a:lnTo>
                          <a:pt x="63" y="1486"/>
                        </a:lnTo>
                        <a:lnTo>
                          <a:pt x="82" y="1488"/>
                        </a:lnTo>
                        <a:lnTo>
                          <a:pt x="101" y="1490"/>
                        </a:lnTo>
                        <a:lnTo>
                          <a:pt x="120" y="1488"/>
                        </a:lnTo>
                        <a:lnTo>
                          <a:pt x="138" y="1486"/>
                        </a:lnTo>
                        <a:lnTo>
                          <a:pt x="155" y="1480"/>
                        </a:lnTo>
                        <a:lnTo>
                          <a:pt x="170" y="1473"/>
                        </a:lnTo>
                        <a:lnTo>
                          <a:pt x="170" y="1473"/>
                        </a:lnTo>
                        <a:lnTo>
                          <a:pt x="183" y="1463"/>
                        </a:lnTo>
                        <a:lnTo>
                          <a:pt x="193" y="1454"/>
                        </a:lnTo>
                        <a:lnTo>
                          <a:pt x="199" y="1444"/>
                        </a:lnTo>
                        <a:lnTo>
                          <a:pt x="201" y="1433"/>
                        </a:lnTo>
                        <a:lnTo>
                          <a:pt x="201" y="1360"/>
                        </a:lnTo>
                        <a:close/>
                        <a:moveTo>
                          <a:pt x="201" y="1555"/>
                        </a:moveTo>
                        <a:lnTo>
                          <a:pt x="201" y="1555"/>
                        </a:lnTo>
                        <a:lnTo>
                          <a:pt x="199" y="1564"/>
                        </a:lnTo>
                        <a:lnTo>
                          <a:pt x="193" y="1576"/>
                        </a:lnTo>
                        <a:lnTo>
                          <a:pt x="183" y="1585"/>
                        </a:lnTo>
                        <a:lnTo>
                          <a:pt x="170" y="1595"/>
                        </a:lnTo>
                        <a:lnTo>
                          <a:pt x="170" y="1595"/>
                        </a:lnTo>
                        <a:lnTo>
                          <a:pt x="155" y="1602"/>
                        </a:lnTo>
                        <a:lnTo>
                          <a:pt x="138" y="1608"/>
                        </a:lnTo>
                        <a:lnTo>
                          <a:pt x="120" y="1610"/>
                        </a:lnTo>
                        <a:lnTo>
                          <a:pt x="101" y="1612"/>
                        </a:lnTo>
                        <a:lnTo>
                          <a:pt x="82" y="1610"/>
                        </a:lnTo>
                        <a:lnTo>
                          <a:pt x="63" y="1608"/>
                        </a:lnTo>
                        <a:lnTo>
                          <a:pt x="46" y="1602"/>
                        </a:lnTo>
                        <a:lnTo>
                          <a:pt x="29" y="1595"/>
                        </a:lnTo>
                        <a:lnTo>
                          <a:pt x="29" y="1595"/>
                        </a:lnTo>
                        <a:lnTo>
                          <a:pt x="18" y="1585"/>
                        </a:lnTo>
                        <a:lnTo>
                          <a:pt x="8" y="1576"/>
                        </a:lnTo>
                        <a:lnTo>
                          <a:pt x="2" y="1564"/>
                        </a:lnTo>
                        <a:lnTo>
                          <a:pt x="0" y="1553"/>
                        </a:lnTo>
                        <a:lnTo>
                          <a:pt x="0" y="1627"/>
                        </a:lnTo>
                        <a:lnTo>
                          <a:pt x="0" y="1627"/>
                        </a:lnTo>
                        <a:lnTo>
                          <a:pt x="2" y="1637"/>
                        </a:lnTo>
                        <a:lnTo>
                          <a:pt x="8" y="1648"/>
                        </a:lnTo>
                        <a:lnTo>
                          <a:pt x="18" y="1657"/>
                        </a:lnTo>
                        <a:lnTo>
                          <a:pt x="29" y="1667"/>
                        </a:lnTo>
                        <a:lnTo>
                          <a:pt x="29" y="1667"/>
                        </a:lnTo>
                        <a:lnTo>
                          <a:pt x="46" y="1675"/>
                        </a:lnTo>
                        <a:lnTo>
                          <a:pt x="63" y="1680"/>
                        </a:lnTo>
                        <a:lnTo>
                          <a:pt x="82" y="1682"/>
                        </a:lnTo>
                        <a:lnTo>
                          <a:pt x="101" y="1684"/>
                        </a:lnTo>
                        <a:lnTo>
                          <a:pt x="120" y="1682"/>
                        </a:lnTo>
                        <a:lnTo>
                          <a:pt x="138" y="1680"/>
                        </a:lnTo>
                        <a:lnTo>
                          <a:pt x="155" y="1675"/>
                        </a:lnTo>
                        <a:lnTo>
                          <a:pt x="170" y="1667"/>
                        </a:lnTo>
                        <a:lnTo>
                          <a:pt x="170" y="1667"/>
                        </a:lnTo>
                        <a:lnTo>
                          <a:pt x="183" y="1657"/>
                        </a:lnTo>
                        <a:lnTo>
                          <a:pt x="193" y="1648"/>
                        </a:lnTo>
                        <a:lnTo>
                          <a:pt x="199" y="1638"/>
                        </a:lnTo>
                        <a:lnTo>
                          <a:pt x="201" y="1627"/>
                        </a:lnTo>
                        <a:lnTo>
                          <a:pt x="201" y="1555"/>
                        </a:lnTo>
                        <a:close/>
                      </a:path>
                    </a:pathLst>
                  </a:custGeom>
                  <a:solidFill>
                    <a:srgbClr val="9293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8" name="Freeform 339">
                    <a:extLst>
                      <a:ext uri="{FF2B5EF4-FFF2-40B4-BE49-F238E27FC236}">
                        <a16:creationId xmlns:a16="http://schemas.microsoft.com/office/drawing/2014/main" id="{066B4152-8355-9774-AC70-5E10BF6E0BBE}"/>
                      </a:ext>
                    </a:extLst>
                  </p:cNvPr>
                  <p:cNvSpPr>
                    <a:spLocks/>
                  </p:cNvSpPr>
                  <p:nvPr/>
                </p:nvSpPr>
                <p:spPr bwMode="auto">
                  <a:xfrm>
                    <a:off x="4458" y="2598"/>
                    <a:ext cx="793" cy="1543"/>
                  </a:xfrm>
                  <a:custGeom>
                    <a:avLst/>
                    <a:gdLst>
                      <a:gd name="T0" fmla="*/ 793 w 793"/>
                      <a:gd name="T1" fmla="*/ 0 h 1543"/>
                      <a:gd name="T2" fmla="*/ 793 w 793"/>
                      <a:gd name="T3" fmla="*/ 1082 h 1543"/>
                      <a:gd name="T4" fmla="*/ 0 w 793"/>
                      <a:gd name="T5" fmla="*/ 1543 h 1543"/>
                      <a:gd name="T6" fmla="*/ 0 w 793"/>
                      <a:gd name="T7" fmla="*/ 459 h 1543"/>
                      <a:gd name="T8" fmla="*/ 793 w 793"/>
                      <a:gd name="T9" fmla="*/ 0 h 1543"/>
                    </a:gdLst>
                    <a:ahLst/>
                    <a:cxnLst>
                      <a:cxn ang="0">
                        <a:pos x="T0" y="T1"/>
                      </a:cxn>
                      <a:cxn ang="0">
                        <a:pos x="T2" y="T3"/>
                      </a:cxn>
                      <a:cxn ang="0">
                        <a:pos x="T4" y="T5"/>
                      </a:cxn>
                      <a:cxn ang="0">
                        <a:pos x="T6" y="T7"/>
                      </a:cxn>
                      <a:cxn ang="0">
                        <a:pos x="T8" y="T9"/>
                      </a:cxn>
                    </a:cxnLst>
                    <a:rect l="0" t="0" r="r" b="b"/>
                    <a:pathLst>
                      <a:path w="793" h="1543">
                        <a:moveTo>
                          <a:pt x="793" y="0"/>
                        </a:moveTo>
                        <a:lnTo>
                          <a:pt x="793" y="1082"/>
                        </a:lnTo>
                        <a:lnTo>
                          <a:pt x="0" y="1543"/>
                        </a:lnTo>
                        <a:lnTo>
                          <a:pt x="0" y="459"/>
                        </a:lnTo>
                        <a:lnTo>
                          <a:pt x="793" y="0"/>
                        </a:lnTo>
                        <a:close/>
                      </a:path>
                    </a:pathLst>
                  </a:custGeom>
                  <a:solidFill>
                    <a:srgbClr val="9293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9" name="Freeform 340">
                    <a:extLst>
                      <a:ext uri="{FF2B5EF4-FFF2-40B4-BE49-F238E27FC236}">
                        <a16:creationId xmlns:a16="http://schemas.microsoft.com/office/drawing/2014/main" id="{28AFA764-F0E7-1C6A-E51E-934260739AF9}"/>
                      </a:ext>
                    </a:extLst>
                  </p:cNvPr>
                  <p:cNvSpPr>
                    <a:spLocks/>
                  </p:cNvSpPr>
                  <p:nvPr/>
                </p:nvSpPr>
                <p:spPr bwMode="auto">
                  <a:xfrm>
                    <a:off x="2528" y="1943"/>
                    <a:ext cx="1930" cy="2198"/>
                  </a:xfrm>
                  <a:custGeom>
                    <a:avLst/>
                    <a:gdLst>
                      <a:gd name="T0" fmla="*/ 1930 w 1930"/>
                      <a:gd name="T1" fmla="*/ 1114 h 2198"/>
                      <a:gd name="T2" fmla="*/ 1930 w 1930"/>
                      <a:gd name="T3" fmla="*/ 2198 h 2198"/>
                      <a:gd name="T4" fmla="*/ 0 w 1930"/>
                      <a:gd name="T5" fmla="*/ 1084 h 2198"/>
                      <a:gd name="T6" fmla="*/ 0 w 1930"/>
                      <a:gd name="T7" fmla="*/ 0 h 2198"/>
                      <a:gd name="T8" fmla="*/ 1930 w 1930"/>
                      <a:gd name="T9" fmla="*/ 1114 h 2198"/>
                    </a:gdLst>
                    <a:ahLst/>
                    <a:cxnLst>
                      <a:cxn ang="0">
                        <a:pos x="T0" y="T1"/>
                      </a:cxn>
                      <a:cxn ang="0">
                        <a:pos x="T2" y="T3"/>
                      </a:cxn>
                      <a:cxn ang="0">
                        <a:pos x="T4" y="T5"/>
                      </a:cxn>
                      <a:cxn ang="0">
                        <a:pos x="T6" y="T7"/>
                      </a:cxn>
                      <a:cxn ang="0">
                        <a:pos x="T8" y="T9"/>
                      </a:cxn>
                    </a:cxnLst>
                    <a:rect l="0" t="0" r="r" b="b"/>
                    <a:pathLst>
                      <a:path w="1930" h="2198">
                        <a:moveTo>
                          <a:pt x="1930" y="1114"/>
                        </a:moveTo>
                        <a:lnTo>
                          <a:pt x="1930" y="2198"/>
                        </a:lnTo>
                        <a:lnTo>
                          <a:pt x="0" y="1084"/>
                        </a:lnTo>
                        <a:lnTo>
                          <a:pt x="0" y="0"/>
                        </a:lnTo>
                        <a:lnTo>
                          <a:pt x="1930" y="1114"/>
                        </a:lnTo>
                        <a:close/>
                      </a:path>
                    </a:pathLst>
                  </a:custGeom>
                  <a:solidFill>
                    <a:srgbClr val="DEDC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60" name="Freeform 341">
                    <a:extLst>
                      <a:ext uri="{FF2B5EF4-FFF2-40B4-BE49-F238E27FC236}">
                        <a16:creationId xmlns:a16="http://schemas.microsoft.com/office/drawing/2014/main" id="{DF1F140A-4A63-1FEF-8234-EF3F153D4C3A}"/>
                      </a:ext>
                    </a:extLst>
                  </p:cNvPr>
                  <p:cNvSpPr>
                    <a:spLocks/>
                  </p:cNvSpPr>
                  <p:nvPr/>
                </p:nvSpPr>
                <p:spPr bwMode="auto">
                  <a:xfrm>
                    <a:off x="2528" y="1943"/>
                    <a:ext cx="1930" cy="2198"/>
                  </a:xfrm>
                  <a:custGeom>
                    <a:avLst/>
                    <a:gdLst>
                      <a:gd name="T0" fmla="*/ 1930 w 1930"/>
                      <a:gd name="T1" fmla="*/ 1114 h 2198"/>
                      <a:gd name="T2" fmla="*/ 1930 w 1930"/>
                      <a:gd name="T3" fmla="*/ 2198 h 2198"/>
                      <a:gd name="T4" fmla="*/ 0 w 1930"/>
                      <a:gd name="T5" fmla="*/ 1084 h 2198"/>
                      <a:gd name="T6" fmla="*/ 0 w 1930"/>
                      <a:gd name="T7" fmla="*/ 0 h 2198"/>
                      <a:gd name="T8" fmla="*/ 1930 w 1930"/>
                      <a:gd name="T9" fmla="*/ 1114 h 2198"/>
                    </a:gdLst>
                    <a:ahLst/>
                    <a:cxnLst>
                      <a:cxn ang="0">
                        <a:pos x="T0" y="T1"/>
                      </a:cxn>
                      <a:cxn ang="0">
                        <a:pos x="T2" y="T3"/>
                      </a:cxn>
                      <a:cxn ang="0">
                        <a:pos x="T4" y="T5"/>
                      </a:cxn>
                      <a:cxn ang="0">
                        <a:pos x="T6" y="T7"/>
                      </a:cxn>
                      <a:cxn ang="0">
                        <a:pos x="T8" y="T9"/>
                      </a:cxn>
                    </a:cxnLst>
                    <a:rect l="0" t="0" r="r" b="b"/>
                    <a:pathLst>
                      <a:path w="1930" h="2198">
                        <a:moveTo>
                          <a:pt x="1930" y="1114"/>
                        </a:moveTo>
                        <a:lnTo>
                          <a:pt x="1930" y="2198"/>
                        </a:lnTo>
                        <a:lnTo>
                          <a:pt x="0" y="1084"/>
                        </a:lnTo>
                        <a:lnTo>
                          <a:pt x="0" y="0"/>
                        </a:lnTo>
                        <a:lnTo>
                          <a:pt x="1930" y="111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61" name="Freeform 342">
                    <a:extLst>
                      <a:ext uri="{FF2B5EF4-FFF2-40B4-BE49-F238E27FC236}">
                        <a16:creationId xmlns:a16="http://schemas.microsoft.com/office/drawing/2014/main" id="{148C54B7-8C92-1C29-A528-9EAEFA1FF825}"/>
                      </a:ext>
                    </a:extLst>
                  </p:cNvPr>
                  <p:cNvSpPr>
                    <a:spLocks/>
                  </p:cNvSpPr>
                  <p:nvPr/>
                </p:nvSpPr>
                <p:spPr bwMode="auto">
                  <a:xfrm>
                    <a:off x="2528" y="1482"/>
                    <a:ext cx="2723" cy="1575"/>
                  </a:xfrm>
                  <a:custGeom>
                    <a:avLst/>
                    <a:gdLst>
                      <a:gd name="T0" fmla="*/ 2723 w 2723"/>
                      <a:gd name="T1" fmla="*/ 1116 h 1575"/>
                      <a:gd name="T2" fmla="*/ 1930 w 2723"/>
                      <a:gd name="T3" fmla="*/ 1575 h 1575"/>
                      <a:gd name="T4" fmla="*/ 0 w 2723"/>
                      <a:gd name="T5" fmla="*/ 461 h 1575"/>
                      <a:gd name="T6" fmla="*/ 793 w 2723"/>
                      <a:gd name="T7" fmla="*/ 0 h 1575"/>
                      <a:gd name="T8" fmla="*/ 2723 w 2723"/>
                      <a:gd name="T9" fmla="*/ 1116 h 1575"/>
                    </a:gdLst>
                    <a:ahLst/>
                    <a:cxnLst>
                      <a:cxn ang="0">
                        <a:pos x="T0" y="T1"/>
                      </a:cxn>
                      <a:cxn ang="0">
                        <a:pos x="T2" y="T3"/>
                      </a:cxn>
                      <a:cxn ang="0">
                        <a:pos x="T4" y="T5"/>
                      </a:cxn>
                      <a:cxn ang="0">
                        <a:pos x="T6" y="T7"/>
                      </a:cxn>
                      <a:cxn ang="0">
                        <a:pos x="T8" y="T9"/>
                      </a:cxn>
                    </a:cxnLst>
                    <a:rect l="0" t="0" r="r" b="b"/>
                    <a:pathLst>
                      <a:path w="2723" h="1575">
                        <a:moveTo>
                          <a:pt x="2723" y="1116"/>
                        </a:moveTo>
                        <a:lnTo>
                          <a:pt x="1930" y="1575"/>
                        </a:lnTo>
                        <a:lnTo>
                          <a:pt x="0" y="461"/>
                        </a:lnTo>
                        <a:lnTo>
                          <a:pt x="793" y="0"/>
                        </a:lnTo>
                        <a:lnTo>
                          <a:pt x="2723" y="1116"/>
                        </a:lnTo>
                        <a:close/>
                      </a:path>
                    </a:pathLst>
                  </a:custGeom>
                  <a:solidFill>
                    <a:srgbClr val="CCCCC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62" name="Freeform 343">
                    <a:extLst>
                      <a:ext uri="{FF2B5EF4-FFF2-40B4-BE49-F238E27FC236}">
                        <a16:creationId xmlns:a16="http://schemas.microsoft.com/office/drawing/2014/main" id="{5667A521-F05B-B800-B470-8995E9D1CC50}"/>
                      </a:ext>
                    </a:extLst>
                  </p:cNvPr>
                  <p:cNvSpPr>
                    <a:spLocks/>
                  </p:cNvSpPr>
                  <p:nvPr/>
                </p:nvSpPr>
                <p:spPr bwMode="auto">
                  <a:xfrm>
                    <a:off x="2602" y="1526"/>
                    <a:ext cx="2575" cy="1487"/>
                  </a:xfrm>
                  <a:custGeom>
                    <a:avLst/>
                    <a:gdLst>
                      <a:gd name="T0" fmla="*/ 0 w 2575"/>
                      <a:gd name="T1" fmla="*/ 417 h 1487"/>
                      <a:gd name="T2" fmla="*/ 719 w 2575"/>
                      <a:gd name="T3" fmla="*/ 0 h 1487"/>
                      <a:gd name="T4" fmla="*/ 2575 w 2575"/>
                      <a:gd name="T5" fmla="*/ 1072 h 1487"/>
                      <a:gd name="T6" fmla="*/ 1856 w 2575"/>
                      <a:gd name="T7" fmla="*/ 1487 h 1487"/>
                      <a:gd name="T8" fmla="*/ 0 w 2575"/>
                      <a:gd name="T9" fmla="*/ 417 h 1487"/>
                    </a:gdLst>
                    <a:ahLst/>
                    <a:cxnLst>
                      <a:cxn ang="0">
                        <a:pos x="T0" y="T1"/>
                      </a:cxn>
                      <a:cxn ang="0">
                        <a:pos x="T2" y="T3"/>
                      </a:cxn>
                      <a:cxn ang="0">
                        <a:pos x="T4" y="T5"/>
                      </a:cxn>
                      <a:cxn ang="0">
                        <a:pos x="T6" y="T7"/>
                      </a:cxn>
                      <a:cxn ang="0">
                        <a:pos x="T8" y="T9"/>
                      </a:cxn>
                    </a:cxnLst>
                    <a:rect l="0" t="0" r="r" b="b"/>
                    <a:pathLst>
                      <a:path w="2575" h="1487">
                        <a:moveTo>
                          <a:pt x="0" y="417"/>
                        </a:moveTo>
                        <a:lnTo>
                          <a:pt x="719" y="0"/>
                        </a:lnTo>
                        <a:lnTo>
                          <a:pt x="2575" y="1072"/>
                        </a:lnTo>
                        <a:lnTo>
                          <a:pt x="1856" y="1487"/>
                        </a:lnTo>
                        <a:lnTo>
                          <a:pt x="0" y="417"/>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63" name="Freeform 344">
                    <a:extLst>
                      <a:ext uri="{FF2B5EF4-FFF2-40B4-BE49-F238E27FC236}">
                        <a16:creationId xmlns:a16="http://schemas.microsoft.com/office/drawing/2014/main" id="{8F79334B-6FA9-1BD9-20AC-1AD095ECA1C3}"/>
                      </a:ext>
                    </a:extLst>
                  </p:cNvPr>
                  <p:cNvSpPr>
                    <a:spLocks/>
                  </p:cNvSpPr>
                  <p:nvPr/>
                </p:nvSpPr>
                <p:spPr bwMode="auto">
                  <a:xfrm>
                    <a:off x="4131" y="3029"/>
                    <a:ext cx="99" cy="1034"/>
                  </a:xfrm>
                  <a:custGeom>
                    <a:avLst/>
                    <a:gdLst>
                      <a:gd name="T0" fmla="*/ 99 w 99"/>
                      <a:gd name="T1" fmla="*/ 0 h 1034"/>
                      <a:gd name="T2" fmla="*/ 99 w 99"/>
                      <a:gd name="T3" fmla="*/ 977 h 1034"/>
                      <a:gd name="T4" fmla="*/ 2 w 99"/>
                      <a:gd name="T5" fmla="*/ 1034 h 1034"/>
                      <a:gd name="T6" fmla="*/ 0 w 99"/>
                      <a:gd name="T7" fmla="*/ 55 h 1034"/>
                      <a:gd name="T8" fmla="*/ 99 w 99"/>
                      <a:gd name="T9" fmla="*/ 0 h 1034"/>
                    </a:gdLst>
                    <a:ahLst/>
                    <a:cxnLst>
                      <a:cxn ang="0">
                        <a:pos x="T0" y="T1"/>
                      </a:cxn>
                      <a:cxn ang="0">
                        <a:pos x="T2" y="T3"/>
                      </a:cxn>
                      <a:cxn ang="0">
                        <a:pos x="T4" y="T5"/>
                      </a:cxn>
                      <a:cxn ang="0">
                        <a:pos x="T6" y="T7"/>
                      </a:cxn>
                      <a:cxn ang="0">
                        <a:pos x="T8" y="T9"/>
                      </a:cxn>
                    </a:cxnLst>
                    <a:rect l="0" t="0" r="r" b="b"/>
                    <a:pathLst>
                      <a:path w="99" h="1034">
                        <a:moveTo>
                          <a:pt x="99" y="0"/>
                        </a:moveTo>
                        <a:lnTo>
                          <a:pt x="99" y="977"/>
                        </a:lnTo>
                        <a:lnTo>
                          <a:pt x="2" y="1034"/>
                        </a:lnTo>
                        <a:lnTo>
                          <a:pt x="0" y="55"/>
                        </a:lnTo>
                        <a:lnTo>
                          <a:pt x="99" y="0"/>
                        </a:lnTo>
                        <a:close/>
                      </a:path>
                    </a:pathLst>
                  </a:custGeom>
                  <a:solidFill>
                    <a:srgbClr val="9293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64" name="Freeform 345">
                    <a:extLst>
                      <a:ext uri="{FF2B5EF4-FFF2-40B4-BE49-F238E27FC236}">
                        <a16:creationId xmlns:a16="http://schemas.microsoft.com/office/drawing/2014/main" id="{BFE1CECE-AE34-7366-3D62-B69A89DF10F2}"/>
                      </a:ext>
                    </a:extLst>
                  </p:cNvPr>
                  <p:cNvSpPr>
                    <a:spLocks/>
                  </p:cNvSpPr>
                  <p:nvPr/>
                </p:nvSpPr>
                <p:spPr bwMode="auto">
                  <a:xfrm>
                    <a:off x="3976" y="2994"/>
                    <a:ext cx="157" cy="1069"/>
                  </a:xfrm>
                  <a:custGeom>
                    <a:avLst/>
                    <a:gdLst>
                      <a:gd name="T0" fmla="*/ 155 w 157"/>
                      <a:gd name="T1" fmla="*/ 90 h 1069"/>
                      <a:gd name="T2" fmla="*/ 157 w 157"/>
                      <a:gd name="T3" fmla="*/ 1069 h 1069"/>
                      <a:gd name="T4" fmla="*/ 0 w 157"/>
                      <a:gd name="T5" fmla="*/ 979 h 1069"/>
                      <a:gd name="T6" fmla="*/ 0 w 157"/>
                      <a:gd name="T7" fmla="*/ 0 h 1069"/>
                      <a:gd name="T8" fmla="*/ 155 w 157"/>
                      <a:gd name="T9" fmla="*/ 90 h 1069"/>
                    </a:gdLst>
                    <a:ahLst/>
                    <a:cxnLst>
                      <a:cxn ang="0">
                        <a:pos x="T0" y="T1"/>
                      </a:cxn>
                      <a:cxn ang="0">
                        <a:pos x="T2" y="T3"/>
                      </a:cxn>
                      <a:cxn ang="0">
                        <a:pos x="T4" y="T5"/>
                      </a:cxn>
                      <a:cxn ang="0">
                        <a:pos x="T6" y="T7"/>
                      </a:cxn>
                      <a:cxn ang="0">
                        <a:pos x="T8" y="T9"/>
                      </a:cxn>
                    </a:cxnLst>
                    <a:rect l="0" t="0" r="r" b="b"/>
                    <a:pathLst>
                      <a:path w="157" h="1069">
                        <a:moveTo>
                          <a:pt x="155" y="90"/>
                        </a:moveTo>
                        <a:lnTo>
                          <a:pt x="157" y="1069"/>
                        </a:lnTo>
                        <a:lnTo>
                          <a:pt x="0" y="979"/>
                        </a:lnTo>
                        <a:lnTo>
                          <a:pt x="0" y="0"/>
                        </a:lnTo>
                        <a:lnTo>
                          <a:pt x="155" y="90"/>
                        </a:lnTo>
                        <a:close/>
                      </a:path>
                    </a:pathLst>
                  </a:custGeom>
                  <a:solidFill>
                    <a:srgbClr val="DEDC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65" name="Freeform 346">
                    <a:extLst>
                      <a:ext uri="{FF2B5EF4-FFF2-40B4-BE49-F238E27FC236}">
                        <a16:creationId xmlns:a16="http://schemas.microsoft.com/office/drawing/2014/main" id="{2ED06D21-8585-EB77-2FEE-A885674DCDDB}"/>
                      </a:ext>
                    </a:extLst>
                  </p:cNvPr>
                  <p:cNvSpPr>
                    <a:spLocks/>
                  </p:cNvSpPr>
                  <p:nvPr/>
                </p:nvSpPr>
                <p:spPr bwMode="auto">
                  <a:xfrm>
                    <a:off x="3976" y="2939"/>
                    <a:ext cx="254" cy="145"/>
                  </a:xfrm>
                  <a:custGeom>
                    <a:avLst/>
                    <a:gdLst>
                      <a:gd name="T0" fmla="*/ 254 w 254"/>
                      <a:gd name="T1" fmla="*/ 90 h 145"/>
                      <a:gd name="T2" fmla="*/ 155 w 254"/>
                      <a:gd name="T3" fmla="*/ 145 h 145"/>
                      <a:gd name="T4" fmla="*/ 0 w 254"/>
                      <a:gd name="T5" fmla="*/ 55 h 145"/>
                      <a:gd name="T6" fmla="*/ 97 w 254"/>
                      <a:gd name="T7" fmla="*/ 0 h 145"/>
                      <a:gd name="T8" fmla="*/ 254 w 254"/>
                      <a:gd name="T9" fmla="*/ 90 h 145"/>
                    </a:gdLst>
                    <a:ahLst/>
                    <a:cxnLst>
                      <a:cxn ang="0">
                        <a:pos x="T0" y="T1"/>
                      </a:cxn>
                      <a:cxn ang="0">
                        <a:pos x="T2" y="T3"/>
                      </a:cxn>
                      <a:cxn ang="0">
                        <a:pos x="T4" y="T5"/>
                      </a:cxn>
                      <a:cxn ang="0">
                        <a:pos x="T6" y="T7"/>
                      </a:cxn>
                      <a:cxn ang="0">
                        <a:pos x="T8" y="T9"/>
                      </a:cxn>
                    </a:cxnLst>
                    <a:rect l="0" t="0" r="r" b="b"/>
                    <a:pathLst>
                      <a:path w="254" h="145">
                        <a:moveTo>
                          <a:pt x="254" y="90"/>
                        </a:moveTo>
                        <a:lnTo>
                          <a:pt x="155" y="145"/>
                        </a:lnTo>
                        <a:lnTo>
                          <a:pt x="0" y="55"/>
                        </a:lnTo>
                        <a:lnTo>
                          <a:pt x="97" y="0"/>
                        </a:lnTo>
                        <a:lnTo>
                          <a:pt x="254" y="9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66" name="Freeform 347">
                    <a:extLst>
                      <a:ext uri="{FF2B5EF4-FFF2-40B4-BE49-F238E27FC236}">
                        <a16:creationId xmlns:a16="http://schemas.microsoft.com/office/drawing/2014/main" id="{0E53CA43-C109-0D42-BA87-7F9AD49CC47F}"/>
                      </a:ext>
                    </a:extLst>
                  </p:cNvPr>
                  <p:cNvSpPr>
                    <a:spLocks/>
                  </p:cNvSpPr>
                  <p:nvPr/>
                </p:nvSpPr>
                <p:spPr bwMode="auto">
                  <a:xfrm>
                    <a:off x="4363" y="3162"/>
                    <a:ext cx="97" cy="1034"/>
                  </a:xfrm>
                  <a:custGeom>
                    <a:avLst/>
                    <a:gdLst>
                      <a:gd name="T0" fmla="*/ 97 w 97"/>
                      <a:gd name="T1" fmla="*/ 0 h 1034"/>
                      <a:gd name="T2" fmla="*/ 97 w 97"/>
                      <a:gd name="T3" fmla="*/ 977 h 1034"/>
                      <a:gd name="T4" fmla="*/ 0 w 97"/>
                      <a:gd name="T5" fmla="*/ 1034 h 1034"/>
                      <a:gd name="T6" fmla="*/ 0 w 97"/>
                      <a:gd name="T7" fmla="*/ 55 h 1034"/>
                      <a:gd name="T8" fmla="*/ 97 w 97"/>
                      <a:gd name="T9" fmla="*/ 0 h 1034"/>
                    </a:gdLst>
                    <a:ahLst/>
                    <a:cxnLst>
                      <a:cxn ang="0">
                        <a:pos x="T0" y="T1"/>
                      </a:cxn>
                      <a:cxn ang="0">
                        <a:pos x="T2" y="T3"/>
                      </a:cxn>
                      <a:cxn ang="0">
                        <a:pos x="T4" y="T5"/>
                      </a:cxn>
                      <a:cxn ang="0">
                        <a:pos x="T6" y="T7"/>
                      </a:cxn>
                      <a:cxn ang="0">
                        <a:pos x="T8" y="T9"/>
                      </a:cxn>
                    </a:cxnLst>
                    <a:rect l="0" t="0" r="r" b="b"/>
                    <a:pathLst>
                      <a:path w="97" h="1034">
                        <a:moveTo>
                          <a:pt x="97" y="0"/>
                        </a:moveTo>
                        <a:lnTo>
                          <a:pt x="97" y="977"/>
                        </a:lnTo>
                        <a:lnTo>
                          <a:pt x="0" y="1034"/>
                        </a:lnTo>
                        <a:lnTo>
                          <a:pt x="0" y="55"/>
                        </a:lnTo>
                        <a:lnTo>
                          <a:pt x="97" y="0"/>
                        </a:lnTo>
                        <a:close/>
                      </a:path>
                    </a:pathLst>
                  </a:custGeom>
                  <a:solidFill>
                    <a:srgbClr val="9293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67" name="Freeform 348">
                    <a:extLst>
                      <a:ext uri="{FF2B5EF4-FFF2-40B4-BE49-F238E27FC236}">
                        <a16:creationId xmlns:a16="http://schemas.microsoft.com/office/drawing/2014/main" id="{5DA9274E-412D-1DE9-A493-8F5428E423A6}"/>
                      </a:ext>
                    </a:extLst>
                  </p:cNvPr>
                  <p:cNvSpPr>
                    <a:spLocks/>
                  </p:cNvSpPr>
                  <p:nvPr/>
                </p:nvSpPr>
                <p:spPr bwMode="auto">
                  <a:xfrm>
                    <a:off x="4207" y="3128"/>
                    <a:ext cx="156" cy="1068"/>
                  </a:xfrm>
                  <a:custGeom>
                    <a:avLst/>
                    <a:gdLst>
                      <a:gd name="T0" fmla="*/ 156 w 156"/>
                      <a:gd name="T1" fmla="*/ 89 h 1068"/>
                      <a:gd name="T2" fmla="*/ 156 w 156"/>
                      <a:gd name="T3" fmla="*/ 1068 h 1068"/>
                      <a:gd name="T4" fmla="*/ 2 w 156"/>
                      <a:gd name="T5" fmla="*/ 979 h 1068"/>
                      <a:gd name="T6" fmla="*/ 0 w 156"/>
                      <a:gd name="T7" fmla="*/ 0 h 1068"/>
                      <a:gd name="T8" fmla="*/ 156 w 156"/>
                      <a:gd name="T9" fmla="*/ 89 h 1068"/>
                    </a:gdLst>
                    <a:ahLst/>
                    <a:cxnLst>
                      <a:cxn ang="0">
                        <a:pos x="T0" y="T1"/>
                      </a:cxn>
                      <a:cxn ang="0">
                        <a:pos x="T2" y="T3"/>
                      </a:cxn>
                      <a:cxn ang="0">
                        <a:pos x="T4" y="T5"/>
                      </a:cxn>
                      <a:cxn ang="0">
                        <a:pos x="T6" y="T7"/>
                      </a:cxn>
                      <a:cxn ang="0">
                        <a:pos x="T8" y="T9"/>
                      </a:cxn>
                    </a:cxnLst>
                    <a:rect l="0" t="0" r="r" b="b"/>
                    <a:pathLst>
                      <a:path w="156" h="1068">
                        <a:moveTo>
                          <a:pt x="156" y="89"/>
                        </a:moveTo>
                        <a:lnTo>
                          <a:pt x="156" y="1068"/>
                        </a:lnTo>
                        <a:lnTo>
                          <a:pt x="2" y="979"/>
                        </a:lnTo>
                        <a:lnTo>
                          <a:pt x="0" y="0"/>
                        </a:lnTo>
                        <a:lnTo>
                          <a:pt x="156" y="89"/>
                        </a:lnTo>
                        <a:close/>
                      </a:path>
                    </a:pathLst>
                  </a:custGeom>
                  <a:solidFill>
                    <a:srgbClr val="DEDC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68" name="Freeform 349">
                    <a:extLst>
                      <a:ext uri="{FF2B5EF4-FFF2-40B4-BE49-F238E27FC236}">
                        <a16:creationId xmlns:a16="http://schemas.microsoft.com/office/drawing/2014/main" id="{A1B6A896-577A-263D-4DFD-78A0CF78D1B9}"/>
                      </a:ext>
                    </a:extLst>
                  </p:cNvPr>
                  <p:cNvSpPr>
                    <a:spLocks/>
                  </p:cNvSpPr>
                  <p:nvPr/>
                </p:nvSpPr>
                <p:spPr bwMode="auto">
                  <a:xfrm>
                    <a:off x="4207" y="3072"/>
                    <a:ext cx="253" cy="145"/>
                  </a:xfrm>
                  <a:custGeom>
                    <a:avLst/>
                    <a:gdLst>
                      <a:gd name="T0" fmla="*/ 253 w 253"/>
                      <a:gd name="T1" fmla="*/ 90 h 145"/>
                      <a:gd name="T2" fmla="*/ 156 w 253"/>
                      <a:gd name="T3" fmla="*/ 145 h 145"/>
                      <a:gd name="T4" fmla="*/ 0 w 253"/>
                      <a:gd name="T5" fmla="*/ 56 h 145"/>
                      <a:gd name="T6" fmla="*/ 99 w 253"/>
                      <a:gd name="T7" fmla="*/ 0 h 145"/>
                      <a:gd name="T8" fmla="*/ 253 w 253"/>
                      <a:gd name="T9" fmla="*/ 90 h 145"/>
                    </a:gdLst>
                    <a:ahLst/>
                    <a:cxnLst>
                      <a:cxn ang="0">
                        <a:pos x="T0" y="T1"/>
                      </a:cxn>
                      <a:cxn ang="0">
                        <a:pos x="T2" y="T3"/>
                      </a:cxn>
                      <a:cxn ang="0">
                        <a:pos x="T4" y="T5"/>
                      </a:cxn>
                      <a:cxn ang="0">
                        <a:pos x="T6" y="T7"/>
                      </a:cxn>
                      <a:cxn ang="0">
                        <a:pos x="T8" y="T9"/>
                      </a:cxn>
                    </a:cxnLst>
                    <a:rect l="0" t="0" r="r" b="b"/>
                    <a:pathLst>
                      <a:path w="253" h="145">
                        <a:moveTo>
                          <a:pt x="253" y="90"/>
                        </a:moveTo>
                        <a:lnTo>
                          <a:pt x="156" y="145"/>
                        </a:lnTo>
                        <a:lnTo>
                          <a:pt x="0" y="56"/>
                        </a:lnTo>
                        <a:lnTo>
                          <a:pt x="99" y="0"/>
                        </a:lnTo>
                        <a:lnTo>
                          <a:pt x="253" y="9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69" name="Freeform 350">
                    <a:extLst>
                      <a:ext uri="{FF2B5EF4-FFF2-40B4-BE49-F238E27FC236}">
                        <a16:creationId xmlns:a16="http://schemas.microsoft.com/office/drawing/2014/main" id="{B8F80DDB-C073-D603-55C3-600E945070AD}"/>
                      </a:ext>
                    </a:extLst>
                  </p:cNvPr>
                  <p:cNvSpPr>
                    <a:spLocks/>
                  </p:cNvSpPr>
                  <p:nvPr/>
                </p:nvSpPr>
                <p:spPr bwMode="auto">
                  <a:xfrm>
                    <a:off x="2585" y="2135"/>
                    <a:ext cx="97" cy="1035"/>
                  </a:xfrm>
                  <a:custGeom>
                    <a:avLst/>
                    <a:gdLst>
                      <a:gd name="T0" fmla="*/ 97 w 97"/>
                      <a:gd name="T1" fmla="*/ 0 h 1035"/>
                      <a:gd name="T2" fmla="*/ 97 w 97"/>
                      <a:gd name="T3" fmla="*/ 979 h 1035"/>
                      <a:gd name="T4" fmla="*/ 0 w 97"/>
                      <a:gd name="T5" fmla="*/ 1035 h 1035"/>
                      <a:gd name="T6" fmla="*/ 0 w 97"/>
                      <a:gd name="T7" fmla="*/ 57 h 1035"/>
                      <a:gd name="T8" fmla="*/ 97 w 97"/>
                      <a:gd name="T9" fmla="*/ 0 h 1035"/>
                    </a:gdLst>
                    <a:ahLst/>
                    <a:cxnLst>
                      <a:cxn ang="0">
                        <a:pos x="T0" y="T1"/>
                      </a:cxn>
                      <a:cxn ang="0">
                        <a:pos x="T2" y="T3"/>
                      </a:cxn>
                      <a:cxn ang="0">
                        <a:pos x="T4" y="T5"/>
                      </a:cxn>
                      <a:cxn ang="0">
                        <a:pos x="T6" y="T7"/>
                      </a:cxn>
                      <a:cxn ang="0">
                        <a:pos x="T8" y="T9"/>
                      </a:cxn>
                    </a:cxnLst>
                    <a:rect l="0" t="0" r="r" b="b"/>
                    <a:pathLst>
                      <a:path w="97" h="1035">
                        <a:moveTo>
                          <a:pt x="97" y="0"/>
                        </a:moveTo>
                        <a:lnTo>
                          <a:pt x="97" y="979"/>
                        </a:lnTo>
                        <a:lnTo>
                          <a:pt x="0" y="1035"/>
                        </a:lnTo>
                        <a:lnTo>
                          <a:pt x="0" y="57"/>
                        </a:lnTo>
                        <a:lnTo>
                          <a:pt x="97" y="0"/>
                        </a:lnTo>
                        <a:close/>
                      </a:path>
                    </a:pathLst>
                  </a:custGeom>
                  <a:solidFill>
                    <a:srgbClr val="9293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70" name="Freeform 351">
                    <a:extLst>
                      <a:ext uri="{FF2B5EF4-FFF2-40B4-BE49-F238E27FC236}">
                        <a16:creationId xmlns:a16="http://schemas.microsoft.com/office/drawing/2014/main" id="{389016C5-FC05-8F62-67F4-3A39D43CEC1F}"/>
                      </a:ext>
                    </a:extLst>
                  </p:cNvPr>
                  <p:cNvSpPr>
                    <a:spLocks/>
                  </p:cNvSpPr>
                  <p:nvPr/>
                </p:nvSpPr>
                <p:spPr bwMode="auto">
                  <a:xfrm>
                    <a:off x="2431" y="2103"/>
                    <a:ext cx="154" cy="1067"/>
                  </a:xfrm>
                  <a:custGeom>
                    <a:avLst/>
                    <a:gdLst>
                      <a:gd name="T0" fmla="*/ 154 w 154"/>
                      <a:gd name="T1" fmla="*/ 89 h 1067"/>
                      <a:gd name="T2" fmla="*/ 154 w 154"/>
                      <a:gd name="T3" fmla="*/ 1067 h 1067"/>
                      <a:gd name="T4" fmla="*/ 0 w 154"/>
                      <a:gd name="T5" fmla="*/ 979 h 1067"/>
                      <a:gd name="T6" fmla="*/ 0 w 154"/>
                      <a:gd name="T7" fmla="*/ 0 h 1067"/>
                      <a:gd name="T8" fmla="*/ 154 w 154"/>
                      <a:gd name="T9" fmla="*/ 89 h 1067"/>
                    </a:gdLst>
                    <a:ahLst/>
                    <a:cxnLst>
                      <a:cxn ang="0">
                        <a:pos x="T0" y="T1"/>
                      </a:cxn>
                      <a:cxn ang="0">
                        <a:pos x="T2" y="T3"/>
                      </a:cxn>
                      <a:cxn ang="0">
                        <a:pos x="T4" y="T5"/>
                      </a:cxn>
                      <a:cxn ang="0">
                        <a:pos x="T6" y="T7"/>
                      </a:cxn>
                      <a:cxn ang="0">
                        <a:pos x="T8" y="T9"/>
                      </a:cxn>
                    </a:cxnLst>
                    <a:rect l="0" t="0" r="r" b="b"/>
                    <a:pathLst>
                      <a:path w="154" h="1067">
                        <a:moveTo>
                          <a:pt x="154" y="89"/>
                        </a:moveTo>
                        <a:lnTo>
                          <a:pt x="154" y="1067"/>
                        </a:lnTo>
                        <a:lnTo>
                          <a:pt x="0" y="979"/>
                        </a:lnTo>
                        <a:lnTo>
                          <a:pt x="0" y="0"/>
                        </a:lnTo>
                        <a:lnTo>
                          <a:pt x="154" y="89"/>
                        </a:lnTo>
                        <a:close/>
                      </a:path>
                    </a:pathLst>
                  </a:custGeom>
                  <a:solidFill>
                    <a:srgbClr val="DEDC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71" name="Freeform 352">
                    <a:extLst>
                      <a:ext uri="{FF2B5EF4-FFF2-40B4-BE49-F238E27FC236}">
                        <a16:creationId xmlns:a16="http://schemas.microsoft.com/office/drawing/2014/main" id="{941567D7-1745-012C-51EA-CB5B5B6E8F98}"/>
                      </a:ext>
                    </a:extLst>
                  </p:cNvPr>
                  <p:cNvSpPr>
                    <a:spLocks/>
                  </p:cNvSpPr>
                  <p:nvPr/>
                </p:nvSpPr>
                <p:spPr bwMode="auto">
                  <a:xfrm>
                    <a:off x="2431" y="2048"/>
                    <a:ext cx="251" cy="144"/>
                  </a:xfrm>
                  <a:custGeom>
                    <a:avLst/>
                    <a:gdLst>
                      <a:gd name="T0" fmla="*/ 251 w 251"/>
                      <a:gd name="T1" fmla="*/ 87 h 144"/>
                      <a:gd name="T2" fmla="*/ 154 w 251"/>
                      <a:gd name="T3" fmla="*/ 144 h 144"/>
                      <a:gd name="T4" fmla="*/ 0 w 251"/>
                      <a:gd name="T5" fmla="*/ 55 h 144"/>
                      <a:gd name="T6" fmla="*/ 97 w 251"/>
                      <a:gd name="T7" fmla="*/ 0 h 144"/>
                      <a:gd name="T8" fmla="*/ 251 w 251"/>
                      <a:gd name="T9" fmla="*/ 87 h 144"/>
                    </a:gdLst>
                    <a:ahLst/>
                    <a:cxnLst>
                      <a:cxn ang="0">
                        <a:pos x="T0" y="T1"/>
                      </a:cxn>
                      <a:cxn ang="0">
                        <a:pos x="T2" y="T3"/>
                      </a:cxn>
                      <a:cxn ang="0">
                        <a:pos x="T4" y="T5"/>
                      </a:cxn>
                      <a:cxn ang="0">
                        <a:pos x="T6" y="T7"/>
                      </a:cxn>
                      <a:cxn ang="0">
                        <a:pos x="T8" y="T9"/>
                      </a:cxn>
                    </a:cxnLst>
                    <a:rect l="0" t="0" r="r" b="b"/>
                    <a:pathLst>
                      <a:path w="251" h="144">
                        <a:moveTo>
                          <a:pt x="251" y="87"/>
                        </a:moveTo>
                        <a:lnTo>
                          <a:pt x="154" y="144"/>
                        </a:lnTo>
                        <a:lnTo>
                          <a:pt x="0" y="55"/>
                        </a:lnTo>
                        <a:lnTo>
                          <a:pt x="97" y="0"/>
                        </a:lnTo>
                        <a:lnTo>
                          <a:pt x="251" y="87"/>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72" name="Freeform 353">
                    <a:extLst>
                      <a:ext uri="{FF2B5EF4-FFF2-40B4-BE49-F238E27FC236}">
                        <a16:creationId xmlns:a16="http://schemas.microsoft.com/office/drawing/2014/main" id="{B92F53C2-E302-A436-49EE-22F685069E10}"/>
                      </a:ext>
                    </a:extLst>
                  </p:cNvPr>
                  <p:cNvSpPr>
                    <a:spLocks/>
                  </p:cNvSpPr>
                  <p:nvPr/>
                </p:nvSpPr>
                <p:spPr bwMode="auto">
                  <a:xfrm>
                    <a:off x="2816" y="2269"/>
                    <a:ext cx="99" cy="1034"/>
                  </a:xfrm>
                  <a:custGeom>
                    <a:avLst/>
                    <a:gdLst>
                      <a:gd name="T0" fmla="*/ 97 w 99"/>
                      <a:gd name="T1" fmla="*/ 0 h 1034"/>
                      <a:gd name="T2" fmla="*/ 99 w 99"/>
                      <a:gd name="T3" fmla="*/ 979 h 1034"/>
                      <a:gd name="T4" fmla="*/ 0 w 99"/>
                      <a:gd name="T5" fmla="*/ 1034 h 1034"/>
                      <a:gd name="T6" fmla="*/ 0 w 99"/>
                      <a:gd name="T7" fmla="*/ 57 h 1034"/>
                      <a:gd name="T8" fmla="*/ 97 w 99"/>
                      <a:gd name="T9" fmla="*/ 0 h 1034"/>
                    </a:gdLst>
                    <a:ahLst/>
                    <a:cxnLst>
                      <a:cxn ang="0">
                        <a:pos x="T0" y="T1"/>
                      </a:cxn>
                      <a:cxn ang="0">
                        <a:pos x="T2" y="T3"/>
                      </a:cxn>
                      <a:cxn ang="0">
                        <a:pos x="T4" y="T5"/>
                      </a:cxn>
                      <a:cxn ang="0">
                        <a:pos x="T6" y="T7"/>
                      </a:cxn>
                      <a:cxn ang="0">
                        <a:pos x="T8" y="T9"/>
                      </a:cxn>
                    </a:cxnLst>
                    <a:rect l="0" t="0" r="r" b="b"/>
                    <a:pathLst>
                      <a:path w="99" h="1034">
                        <a:moveTo>
                          <a:pt x="97" y="0"/>
                        </a:moveTo>
                        <a:lnTo>
                          <a:pt x="99" y="979"/>
                        </a:lnTo>
                        <a:lnTo>
                          <a:pt x="0" y="1034"/>
                        </a:lnTo>
                        <a:lnTo>
                          <a:pt x="0" y="57"/>
                        </a:lnTo>
                        <a:lnTo>
                          <a:pt x="97" y="0"/>
                        </a:lnTo>
                        <a:close/>
                      </a:path>
                    </a:pathLst>
                  </a:custGeom>
                  <a:solidFill>
                    <a:srgbClr val="9293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73" name="Freeform 354">
                    <a:extLst>
                      <a:ext uri="{FF2B5EF4-FFF2-40B4-BE49-F238E27FC236}">
                        <a16:creationId xmlns:a16="http://schemas.microsoft.com/office/drawing/2014/main" id="{B9788B6C-2D2C-AE5A-24E0-A405656A8D81}"/>
                      </a:ext>
                    </a:extLst>
                  </p:cNvPr>
                  <p:cNvSpPr>
                    <a:spLocks/>
                  </p:cNvSpPr>
                  <p:nvPr/>
                </p:nvSpPr>
                <p:spPr bwMode="auto">
                  <a:xfrm>
                    <a:off x="2816" y="2269"/>
                    <a:ext cx="99" cy="1034"/>
                  </a:xfrm>
                  <a:custGeom>
                    <a:avLst/>
                    <a:gdLst>
                      <a:gd name="T0" fmla="*/ 97 w 99"/>
                      <a:gd name="T1" fmla="*/ 0 h 1034"/>
                      <a:gd name="T2" fmla="*/ 99 w 99"/>
                      <a:gd name="T3" fmla="*/ 979 h 1034"/>
                      <a:gd name="T4" fmla="*/ 0 w 99"/>
                      <a:gd name="T5" fmla="*/ 1034 h 1034"/>
                      <a:gd name="T6" fmla="*/ 0 w 99"/>
                      <a:gd name="T7" fmla="*/ 57 h 1034"/>
                      <a:gd name="T8" fmla="*/ 97 w 99"/>
                      <a:gd name="T9" fmla="*/ 0 h 1034"/>
                    </a:gdLst>
                    <a:ahLst/>
                    <a:cxnLst>
                      <a:cxn ang="0">
                        <a:pos x="T0" y="T1"/>
                      </a:cxn>
                      <a:cxn ang="0">
                        <a:pos x="T2" y="T3"/>
                      </a:cxn>
                      <a:cxn ang="0">
                        <a:pos x="T4" y="T5"/>
                      </a:cxn>
                      <a:cxn ang="0">
                        <a:pos x="T6" y="T7"/>
                      </a:cxn>
                      <a:cxn ang="0">
                        <a:pos x="T8" y="T9"/>
                      </a:cxn>
                    </a:cxnLst>
                    <a:rect l="0" t="0" r="r" b="b"/>
                    <a:pathLst>
                      <a:path w="99" h="1034">
                        <a:moveTo>
                          <a:pt x="97" y="0"/>
                        </a:moveTo>
                        <a:lnTo>
                          <a:pt x="99" y="979"/>
                        </a:lnTo>
                        <a:lnTo>
                          <a:pt x="0" y="1034"/>
                        </a:lnTo>
                        <a:lnTo>
                          <a:pt x="0" y="57"/>
                        </a:lnTo>
                        <a:lnTo>
                          <a:pt x="97"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74" name="Freeform 355">
                    <a:extLst>
                      <a:ext uri="{FF2B5EF4-FFF2-40B4-BE49-F238E27FC236}">
                        <a16:creationId xmlns:a16="http://schemas.microsoft.com/office/drawing/2014/main" id="{9698C23B-CB38-7E0A-2C72-C3A7CD18439A}"/>
                      </a:ext>
                    </a:extLst>
                  </p:cNvPr>
                  <p:cNvSpPr>
                    <a:spLocks/>
                  </p:cNvSpPr>
                  <p:nvPr/>
                </p:nvSpPr>
                <p:spPr bwMode="auto">
                  <a:xfrm>
                    <a:off x="2661" y="2236"/>
                    <a:ext cx="155" cy="1067"/>
                  </a:xfrm>
                  <a:custGeom>
                    <a:avLst/>
                    <a:gdLst>
                      <a:gd name="T0" fmla="*/ 155 w 155"/>
                      <a:gd name="T1" fmla="*/ 90 h 1067"/>
                      <a:gd name="T2" fmla="*/ 155 w 155"/>
                      <a:gd name="T3" fmla="*/ 1067 h 1067"/>
                      <a:gd name="T4" fmla="*/ 0 w 155"/>
                      <a:gd name="T5" fmla="*/ 979 h 1067"/>
                      <a:gd name="T6" fmla="*/ 0 w 155"/>
                      <a:gd name="T7" fmla="*/ 0 h 1067"/>
                      <a:gd name="T8" fmla="*/ 155 w 155"/>
                      <a:gd name="T9" fmla="*/ 90 h 1067"/>
                    </a:gdLst>
                    <a:ahLst/>
                    <a:cxnLst>
                      <a:cxn ang="0">
                        <a:pos x="T0" y="T1"/>
                      </a:cxn>
                      <a:cxn ang="0">
                        <a:pos x="T2" y="T3"/>
                      </a:cxn>
                      <a:cxn ang="0">
                        <a:pos x="T4" y="T5"/>
                      </a:cxn>
                      <a:cxn ang="0">
                        <a:pos x="T6" y="T7"/>
                      </a:cxn>
                      <a:cxn ang="0">
                        <a:pos x="T8" y="T9"/>
                      </a:cxn>
                    </a:cxnLst>
                    <a:rect l="0" t="0" r="r" b="b"/>
                    <a:pathLst>
                      <a:path w="155" h="1067">
                        <a:moveTo>
                          <a:pt x="155" y="90"/>
                        </a:moveTo>
                        <a:lnTo>
                          <a:pt x="155" y="1067"/>
                        </a:lnTo>
                        <a:lnTo>
                          <a:pt x="0" y="979"/>
                        </a:lnTo>
                        <a:lnTo>
                          <a:pt x="0" y="0"/>
                        </a:lnTo>
                        <a:lnTo>
                          <a:pt x="155" y="90"/>
                        </a:lnTo>
                        <a:close/>
                      </a:path>
                    </a:pathLst>
                  </a:custGeom>
                  <a:solidFill>
                    <a:srgbClr val="DEDC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75" name="Freeform 356">
                    <a:extLst>
                      <a:ext uri="{FF2B5EF4-FFF2-40B4-BE49-F238E27FC236}">
                        <a16:creationId xmlns:a16="http://schemas.microsoft.com/office/drawing/2014/main" id="{DD161D3C-63D1-335F-E390-8BE836FB95AA}"/>
                      </a:ext>
                    </a:extLst>
                  </p:cNvPr>
                  <p:cNvSpPr>
                    <a:spLocks/>
                  </p:cNvSpPr>
                  <p:nvPr/>
                </p:nvSpPr>
                <p:spPr bwMode="auto">
                  <a:xfrm>
                    <a:off x="2661" y="2181"/>
                    <a:ext cx="252" cy="145"/>
                  </a:xfrm>
                  <a:custGeom>
                    <a:avLst/>
                    <a:gdLst>
                      <a:gd name="T0" fmla="*/ 252 w 252"/>
                      <a:gd name="T1" fmla="*/ 88 h 145"/>
                      <a:gd name="T2" fmla="*/ 155 w 252"/>
                      <a:gd name="T3" fmla="*/ 145 h 145"/>
                      <a:gd name="T4" fmla="*/ 0 w 252"/>
                      <a:gd name="T5" fmla="*/ 55 h 145"/>
                      <a:gd name="T6" fmla="*/ 98 w 252"/>
                      <a:gd name="T7" fmla="*/ 0 h 145"/>
                      <a:gd name="T8" fmla="*/ 252 w 252"/>
                      <a:gd name="T9" fmla="*/ 88 h 145"/>
                    </a:gdLst>
                    <a:ahLst/>
                    <a:cxnLst>
                      <a:cxn ang="0">
                        <a:pos x="T0" y="T1"/>
                      </a:cxn>
                      <a:cxn ang="0">
                        <a:pos x="T2" y="T3"/>
                      </a:cxn>
                      <a:cxn ang="0">
                        <a:pos x="T4" y="T5"/>
                      </a:cxn>
                      <a:cxn ang="0">
                        <a:pos x="T6" y="T7"/>
                      </a:cxn>
                      <a:cxn ang="0">
                        <a:pos x="T8" y="T9"/>
                      </a:cxn>
                    </a:cxnLst>
                    <a:rect l="0" t="0" r="r" b="b"/>
                    <a:pathLst>
                      <a:path w="252" h="145">
                        <a:moveTo>
                          <a:pt x="252" y="88"/>
                        </a:moveTo>
                        <a:lnTo>
                          <a:pt x="155" y="145"/>
                        </a:lnTo>
                        <a:lnTo>
                          <a:pt x="0" y="55"/>
                        </a:lnTo>
                        <a:lnTo>
                          <a:pt x="98" y="0"/>
                        </a:lnTo>
                        <a:lnTo>
                          <a:pt x="252" y="88"/>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76" name="Freeform 357">
                    <a:extLst>
                      <a:ext uri="{FF2B5EF4-FFF2-40B4-BE49-F238E27FC236}">
                        <a16:creationId xmlns:a16="http://schemas.microsoft.com/office/drawing/2014/main" id="{77914BF1-0A69-30AD-0EAD-3B3F58DDF366}"/>
                      </a:ext>
                    </a:extLst>
                  </p:cNvPr>
                  <p:cNvSpPr>
                    <a:spLocks/>
                  </p:cNvSpPr>
                  <p:nvPr/>
                </p:nvSpPr>
                <p:spPr bwMode="auto">
                  <a:xfrm>
                    <a:off x="3702" y="3227"/>
                    <a:ext cx="204" cy="716"/>
                  </a:xfrm>
                  <a:custGeom>
                    <a:avLst/>
                    <a:gdLst>
                      <a:gd name="T0" fmla="*/ 204 w 204"/>
                      <a:gd name="T1" fmla="*/ 0 h 716"/>
                      <a:gd name="T2" fmla="*/ 202 w 204"/>
                      <a:gd name="T3" fmla="*/ 594 h 716"/>
                      <a:gd name="T4" fmla="*/ 2 w 204"/>
                      <a:gd name="T5" fmla="*/ 716 h 716"/>
                      <a:gd name="T6" fmla="*/ 0 w 204"/>
                      <a:gd name="T7" fmla="*/ 120 h 716"/>
                      <a:gd name="T8" fmla="*/ 204 w 204"/>
                      <a:gd name="T9" fmla="*/ 0 h 716"/>
                    </a:gdLst>
                    <a:ahLst/>
                    <a:cxnLst>
                      <a:cxn ang="0">
                        <a:pos x="T0" y="T1"/>
                      </a:cxn>
                      <a:cxn ang="0">
                        <a:pos x="T2" y="T3"/>
                      </a:cxn>
                      <a:cxn ang="0">
                        <a:pos x="T4" y="T5"/>
                      </a:cxn>
                      <a:cxn ang="0">
                        <a:pos x="T6" y="T7"/>
                      </a:cxn>
                      <a:cxn ang="0">
                        <a:pos x="T8" y="T9"/>
                      </a:cxn>
                    </a:cxnLst>
                    <a:rect l="0" t="0" r="r" b="b"/>
                    <a:pathLst>
                      <a:path w="204" h="716">
                        <a:moveTo>
                          <a:pt x="204" y="0"/>
                        </a:moveTo>
                        <a:lnTo>
                          <a:pt x="202" y="594"/>
                        </a:lnTo>
                        <a:lnTo>
                          <a:pt x="2" y="716"/>
                        </a:lnTo>
                        <a:lnTo>
                          <a:pt x="0" y="120"/>
                        </a:lnTo>
                        <a:lnTo>
                          <a:pt x="204" y="0"/>
                        </a:lnTo>
                        <a:close/>
                      </a:path>
                    </a:pathLst>
                  </a:custGeom>
                  <a:solidFill>
                    <a:srgbClr val="9293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77" name="Freeform 358">
                    <a:extLst>
                      <a:ext uri="{FF2B5EF4-FFF2-40B4-BE49-F238E27FC236}">
                        <a16:creationId xmlns:a16="http://schemas.microsoft.com/office/drawing/2014/main" id="{0593708F-C331-8936-0685-DCBDE827C4EE}"/>
                      </a:ext>
                    </a:extLst>
                  </p:cNvPr>
                  <p:cNvSpPr>
                    <a:spLocks/>
                  </p:cNvSpPr>
                  <p:nvPr/>
                </p:nvSpPr>
                <p:spPr bwMode="auto">
                  <a:xfrm>
                    <a:off x="2842" y="2731"/>
                    <a:ext cx="206" cy="717"/>
                  </a:xfrm>
                  <a:custGeom>
                    <a:avLst/>
                    <a:gdLst>
                      <a:gd name="T0" fmla="*/ 206 w 206"/>
                      <a:gd name="T1" fmla="*/ 0 h 717"/>
                      <a:gd name="T2" fmla="*/ 204 w 206"/>
                      <a:gd name="T3" fmla="*/ 595 h 717"/>
                      <a:gd name="T4" fmla="*/ 4 w 206"/>
                      <a:gd name="T5" fmla="*/ 717 h 717"/>
                      <a:gd name="T6" fmla="*/ 0 w 206"/>
                      <a:gd name="T7" fmla="*/ 120 h 717"/>
                      <a:gd name="T8" fmla="*/ 206 w 206"/>
                      <a:gd name="T9" fmla="*/ 0 h 717"/>
                    </a:gdLst>
                    <a:ahLst/>
                    <a:cxnLst>
                      <a:cxn ang="0">
                        <a:pos x="T0" y="T1"/>
                      </a:cxn>
                      <a:cxn ang="0">
                        <a:pos x="T2" y="T3"/>
                      </a:cxn>
                      <a:cxn ang="0">
                        <a:pos x="T4" y="T5"/>
                      </a:cxn>
                      <a:cxn ang="0">
                        <a:pos x="T6" y="T7"/>
                      </a:cxn>
                      <a:cxn ang="0">
                        <a:pos x="T8" y="T9"/>
                      </a:cxn>
                    </a:cxnLst>
                    <a:rect l="0" t="0" r="r" b="b"/>
                    <a:pathLst>
                      <a:path w="206" h="717">
                        <a:moveTo>
                          <a:pt x="206" y="0"/>
                        </a:moveTo>
                        <a:lnTo>
                          <a:pt x="204" y="595"/>
                        </a:lnTo>
                        <a:lnTo>
                          <a:pt x="4" y="717"/>
                        </a:lnTo>
                        <a:lnTo>
                          <a:pt x="0" y="120"/>
                        </a:lnTo>
                        <a:lnTo>
                          <a:pt x="206" y="0"/>
                        </a:lnTo>
                        <a:close/>
                      </a:path>
                    </a:pathLst>
                  </a:custGeom>
                  <a:solidFill>
                    <a:srgbClr val="9293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78" name="Freeform 359">
                    <a:extLst>
                      <a:ext uri="{FF2B5EF4-FFF2-40B4-BE49-F238E27FC236}">
                        <a16:creationId xmlns:a16="http://schemas.microsoft.com/office/drawing/2014/main" id="{9F8AC02E-59ED-16F3-878D-A23490945737}"/>
                      </a:ext>
                    </a:extLst>
                  </p:cNvPr>
                  <p:cNvSpPr>
                    <a:spLocks/>
                  </p:cNvSpPr>
                  <p:nvPr/>
                </p:nvSpPr>
                <p:spPr bwMode="auto">
                  <a:xfrm>
                    <a:off x="2842" y="2731"/>
                    <a:ext cx="206" cy="717"/>
                  </a:xfrm>
                  <a:custGeom>
                    <a:avLst/>
                    <a:gdLst>
                      <a:gd name="T0" fmla="*/ 206 w 206"/>
                      <a:gd name="T1" fmla="*/ 0 h 717"/>
                      <a:gd name="T2" fmla="*/ 204 w 206"/>
                      <a:gd name="T3" fmla="*/ 595 h 717"/>
                      <a:gd name="T4" fmla="*/ 4 w 206"/>
                      <a:gd name="T5" fmla="*/ 717 h 717"/>
                      <a:gd name="T6" fmla="*/ 0 w 206"/>
                      <a:gd name="T7" fmla="*/ 120 h 717"/>
                      <a:gd name="T8" fmla="*/ 206 w 206"/>
                      <a:gd name="T9" fmla="*/ 0 h 717"/>
                    </a:gdLst>
                    <a:ahLst/>
                    <a:cxnLst>
                      <a:cxn ang="0">
                        <a:pos x="T0" y="T1"/>
                      </a:cxn>
                      <a:cxn ang="0">
                        <a:pos x="T2" y="T3"/>
                      </a:cxn>
                      <a:cxn ang="0">
                        <a:pos x="T4" y="T5"/>
                      </a:cxn>
                      <a:cxn ang="0">
                        <a:pos x="T6" y="T7"/>
                      </a:cxn>
                      <a:cxn ang="0">
                        <a:pos x="T8" y="T9"/>
                      </a:cxn>
                    </a:cxnLst>
                    <a:rect l="0" t="0" r="r" b="b"/>
                    <a:pathLst>
                      <a:path w="206" h="717">
                        <a:moveTo>
                          <a:pt x="206" y="0"/>
                        </a:moveTo>
                        <a:lnTo>
                          <a:pt x="204" y="595"/>
                        </a:lnTo>
                        <a:lnTo>
                          <a:pt x="4" y="717"/>
                        </a:lnTo>
                        <a:lnTo>
                          <a:pt x="0" y="120"/>
                        </a:lnTo>
                        <a:lnTo>
                          <a:pt x="206"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79" name="Freeform 360">
                    <a:extLst>
                      <a:ext uri="{FF2B5EF4-FFF2-40B4-BE49-F238E27FC236}">
                        <a16:creationId xmlns:a16="http://schemas.microsoft.com/office/drawing/2014/main" id="{246253B5-40C7-B904-206C-877F6941DB34}"/>
                      </a:ext>
                    </a:extLst>
                  </p:cNvPr>
                  <p:cNvSpPr>
                    <a:spLocks/>
                  </p:cNvSpPr>
                  <p:nvPr/>
                </p:nvSpPr>
                <p:spPr bwMode="auto">
                  <a:xfrm>
                    <a:off x="2842" y="2731"/>
                    <a:ext cx="1064" cy="616"/>
                  </a:xfrm>
                  <a:custGeom>
                    <a:avLst/>
                    <a:gdLst>
                      <a:gd name="T0" fmla="*/ 1064 w 1064"/>
                      <a:gd name="T1" fmla="*/ 496 h 616"/>
                      <a:gd name="T2" fmla="*/ 860 w 1064"/>
                      <a:gd name="T3" fmla="*/ 616 h 616"/>
                      <a:gd name="T4" fmla="*/ 0 w 1064"/>
                      <a:gd name="T5" fmla="*/ 120 h 616"/>
                      <a:gd name="T6" fmla="*/ 204 w 1064"/>
                      <a:gd name="T7" fmla="*/ 0 h 616"/>
                      <a:gd name="T8" fmla="*/ 1064 w 1064"/>
                      <a:gd name="T9" fmla="*/ 496 h 616"/>
                    </a:gdLst>
                    <a:ahLst/>
                    <a:cxnLst>
                      <a:cxn ang="0">
                        <a:pos x="T0" y="T1"/>
                      </a:cxn>
                      <a:cxn ang="0">
                        <a:pos x="T2" y="T3"/>
                      </a:cxn>
                      <a:cxn ang="0">
                        <a:pos x="T4" y="T5"/>
                      </a:cxn>
                      <a:cxn ang="0">
                        <a:pos x="T6" y="T7"/>
                      </a:cxn>
                      <a:cxn ang="0">
                        <a:pos x="T8" y="T9"/>
                      </a:cxn>
                    </a:cxnLst>
                    <a:rect l="0" t="0" r="r" b="b"/>
                    <a:pathLst>
                      <a:path w="1064" h="616">
                        <a:moveTo>
                          <a:pt x="1064" y="496"/>
                        </a:moveTo>
                        <a:lnTo>
                          <a:pt x="860" y="616"/>
                        </a:lnTo>
                        <a:lnTo>
                          <a:pt x="0" y="120"/>
                        </a:lnTo>
                        <a:lnTo>
                          <a:pt x="204" y="0"/>
                        </a:lnTo>
                        <a:lnTo>
                          <a:pt x="1064" y="496"/>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80" name="Freeform 361">
                    <a:extLst>
                      <a:ext uri="{FF2B5EF4-FFF2-40B4-BE49-F238E27FC236}">
                        <a16:creationId xmlns:a16="http://schemas.microsoft.com/office/drawing/2014/main" id="{D175561B-5537-FD7D-C37E-90D599602A78}"/>
                      </a:ext>
                    </a:extLst>
                  </p:cNvPr>
                  <p:cNvSpPr>
                    <a:spLocks/>
                  </p:cNvSpPr>
                  <p:nvPr/>
                </p:nvSpPr>
                <p:spPr bwMode="auto">
                  <a:xfrm>
                    <a:off x="2602" y="1526"/>
                    <a:ext cx="2575" cy="1097"/>
                  </a:xfrm>
                  <a:custGeom>
                    <a:avLst/>
                    <a:gdLst>
                      <a:gd name="T0" fmla="*/ 719 w 2575"/>
                      <a:gd name="T1" fmla="*/ 0 h 1097"/>
                      <a:gd name="T2" fmla="*/ 2575 w 2575"/>
                      <a:gd name="T3" fmla="*/ 1072 h 1097"/>
                      <a:gd name="T4" fmla="*/ 2531 w 2575"/>
                      <a:gd name="T5" fmla="*/ 1097 h 1097"/>
                      <a:gd name="T6" fmla="*/ 719 w 2575"/>
                      <a:gd name="T7" fmla="*/ 51 h 1097"/>
                      <a:gd name="T8" fmla="*/ 44 w 2575"/>
                      <a:gd name="T9" fmla="*/ 442 h 1097"/>
                      <a:gd name="T10" fmla="*/ 0 w 2575"/>
                      <a:gd name="T11" fmla="*/ 417 h 1097"/>
                      <a:gd name="T12" fmla="*/ 719 w 2575"/>
                      <a:gd name="T13" fmla="*/ 0 h 1097"/>
                    </a:gdLst>
                    <a:ahLst/>
                    <a:cxnLst>
                      <a:cxn ang="0">
                        <a:pos x="T0" y="T1"/>
                      </a:cxn>
                      <a:cxn ang="0">
                        <a:pos x="T2" y="T3"/>
                      </a:cxn>
                      <a:cxn ang="0">
                        <a:pos x="T4" y="T5"/>
                      </a:cxn>
                      <a:cxn ang="0">
                        <a:pos x="T6" y="T7"/>
                      </a:cxn>
                      <a:cxn ang="0">
                        <a:pos x="T8" y="T9"/>
                      </a:cxn>
                      <a:cxn ang="0">
                        <a:pos x="T10" y="T11"/>
                      </a:cxn>
                      <a:cxn ang="0">
                        <a:pos x="T12" y="T13"/>
                      </a:cxn>
                    </a:cxnLst>
                    <a:rect l="0" t="0" r="r" b="b"/>
                    <a:pathLst>
                      <a:path w="2575" h="1097">
                        <a:moveTo>
                          <a:pt x="719" y="0"/>
                        </a:moveTo>
                        <a:lnTo>
                          <a:pt x="2575" y="1072"/>
                        </a:lnTo>
                        <a:lnTo>
                          <a:pt x="2531" y="1097"/>
                        </a:lnTo>
                        <a:lnTo>
                          <a:pt x="719" y="51"/>
                        </a:lnTo>
                        <a:lnTo>
                          <a:pt x="44" y="442"/>
                        </a:lnTo>
                        <a:lnTo>
                          <a:pt x="0" y="417"/>
                        </a:lnTo>
                        <a:lnTo>
                          <a:pt x="719" y="0"/>
                        </a:lnTo>
                        <a:close/>
                      </a:path>
                    </a:pathLst>
                  </a:custGeom>
                  <a:solidFill>
                    <a:srgbClr val="9293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81" name="Freeform 362">
                    <a:extLst>
                      <a:ext uri="{FF2B5EF4-FFF2-40B4-BE49-F238E27FC236}">
                        <a16:creationId xmlns:a16="http://schemas.microsoft.com/office/drawing/2014/main" id="{4794996E-E859-2D54-E899-ACEFA6A0E595}"/>
                      </a:ext>
                    </a:extLst>
                  </p:cNvPr>
                  <p:cNvSpPr>
                    <a:spLocks/>
                  </p:cNvSpPr>
                  <p:nvPr/>
                </p:nvSpPr>
                <p:spPr bwMode="auto">
                  <a:xfrm>
                    <a:off x="3372" y="1728"/>
                    <a:ext cx="97" cy="97"/>
                  </a:xfrm>
                  <a:custGeom>
                    <a:avLst/>
                    <a:gdLst>
                      <a:gd name="T0" fmla="*/ 97 w 97"/>
                      <a:gd name="T1" fmla="*/ 0 h 97"/>
                      <a:gd name="T2" fmla="*/ 97 w 97"/>
                      <a:gd name="T3" fmla="*/ 40 h 97"/>
                      <a:gd name="T4" fmla="*/ 0 w 97"/>
                      <a:gd name="T5" fmla="*/ 97 h 97"/>
                      <a:gd name="T6" fmla="*/ 0 w 97"/>
                      <a:gd name="T7" fmla="*/ 55 h 97"/>
                      <a:gd name="T8" fmla="*/ 97 w 97"/>
                      <a:gd name="T9" fmla="*/ 0 h 97"/>
                    </a:gdLst>
                    <a:ahLst/>
                    <a:cxnLst>
                      <a:cxn ang="0">
                        <a:pos x="T0" y="T1"/>
                      </a:cxn>
                      <a:cxn ang="0">
                        <a:pos x="T2" y="T3"/>
                      </a:cxn>
                      <a:cxn ang="0">
                        <a:pos x="T4" y="T5"/>
                      </a:cxn>
                      <a:cxn ang="0">
                        <a:pos x="T6" y="T7"/>
                      </a:cxn>
                      <a:cxn ang="0">
                        <a:pos x="T8" y="T9"/>
                      </a:cxn>
                    </a:cxnLst>
                    <a:rect l="0" t="0" r="r" b="b"/>
                    <a:pathLst>
                      <a:path w="97" h="97">
                        <a:moveTo>
                          <a:pt x="97" y="0"/>
                        </a:moveTo>
                        <a:lnTo>
                          <a:pt x="97" y="40"/>
                        </a:lnTo>
                        <a:lnTo>
                          <a:pt x="0" y="97"/>
                        </a:lnTo>
                        <a:lnTo>
                          <a:pt x="0" y="55"/>
                        </a:lnTo>
                        <a:lnTo>
                          <a:pt x="97" y="0"/>
                        </a:lnTo>
                        <a:close/>
                      </a:path>
                    </a:pathLst>
                  </a:custGeom>
                  <a:solidFill>
                    <a:srgbClr val="C2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82" name="Freeform 363">
                    <a:extLst>
                      <a:ext uri="{FF2B5EF4-FFF2-40B4-BE49-F238E27FC236}">
                        <a16:creationId xmlns:a16="http://schemas.microsoft.com/office/drawing/2014/main" id="{123D5F34-35EE-5A89-46A2-0E554C811C93}"/>
                      </a:ext>
                    </a:extLst>
                  </p:cNvPr>
                  <p:cNvSpPr>
                    <a:spLocks/>
                  </p:cNvSpPr>
                  <p:nvPr/>
                </p:nvSpPr>
                <p:spPr bwMode="auto">
                  <a:xfrm>
                    <a:off x="3273" y="1728"/>
                    <a:ext cx="99" cy="97"/>
                  </a:xfrm>
                  <a:custGeom>
                    <a:avLst/>
                    <a:gdLst>
                      <a:gd name="T0" fmla="*/ 99 w 99"/>
                      <a:gd name="T1" fmla="*/ 55 h 97"/>
                      <a:gd name="T2" fmla="*/ 99 w 99"/>
                      <a:gd name="T3" fmla="*/ 97 h 97"/>
                      <a:gd name="T4" fmla="*/ 0 w 99"/>
                      <a:gd name="T5" fmla="*/ 40 h 97"/>
                      <a:gd name="T6" fmla="*/ 2 w 99"/>
                      <a:gd name="T7" fmla="*/ 0 h 97"/>
                      <a:gd name="T8" fmla="*/ 99 w 99"/>
                      <a:gd name="T9" fmla="*/ 55 h 97"/>
                    </a:gdLst>
                    <a:ahLst/>
                    <a:cxnLst>
                      <a:cxn ang="0">
                        <a:pos x="T0" y="T1"/>
                      </a:cxn>
                      <a:cxn ang="0">
                        <a:pos x="T2" y="T3"/>
                      </a:cxn>
                      <a:cxn ang="0">
                        <a:pos x="T4" y="T5"/>
                      </a:cxn>
                      <a:cxn ang="0">
                        <a:pos x="T6" y="T7"/>
                      </a:cxn>
                      <a:cxn ang="0">
                        <a:pos x="T8" y="T9"/>
                      </a:cxn>
                    </a:cxnLst>
                    <a:rect l="0" t="0" r="r" b="b"/>
                    <a:pathLst>
                      <a:path w="99" h="97">
                        <a:moveTo>
                          <a:pt x="99" y="55"/>
                        </a:moveTo>
                        <a:lnTo>
                          <a:pt x="99" y="97"/>
                        </a:lnTo>
                        <a:lnTo>
                          <a:pt x="0" y="40"/>
                        </a:lnTo>
                        <a:lnTo>
                          <a:pt x="2" y="0"/>
                        </a:lnTo>
                        <a:lnTo>
                          <a:pt x="99" y="55"/>
                        </a:lnTo>
                        <a:close/>
                      </a:path>
                    </a:pathLst>
                  </a:custGeom>
                  <a:solidFill>
                    <a:srgbClr val="D7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83" name="Freeform 364">
                    <a:extLst>
                      <a:ext uri="{FF2B5EF4-FFF2-40B4-BE49-F238E27FC236}">
                        <a16:creationId xmlns:a16="http://schemas.microsoft.com/office/drawing/2014/main" id="{3428B0A3-D3FC-52F7-CEE7-44159536EA83}"/>
                      </a:ext>
                    </a:extLst>
                  </p:cNvPr>
                  <p:cNvSpPr>
                    <a:spLocks/>
                  </p:cNvSpPr>
                  <p:nvPr/>
                </p:nvSpPr>
                <p:spPr bwMode="auto">
                  <a:xfrm>
                    <a:off x="3275" y="1670"/>
                    <a:ext cx="194" cy="113"/>
                  </a:xfrm>
                  <a:custGeom>
                    <a:avLst/>
                    <a:gdLst>
                      <a:gd name="T0" fmla="*/ 194 w 194"/>
                      <a:gd name="T1" fmla="*/ 58 h 113"/>
                      <a:gd name="T2" fmla="*/ 97 w 194"/>
                      <a:gd name="T3" fmla="*/ 113 h 113"/>
                      <a:gd name="T4" fmla="*/ 0 w 194"/>
                      <a:gd name="T5" fmla="*/ 58 h 113"/>
                      <a:gd name="T6" fmla="*/ 97 w 194"/>
                      <a:gd name="T7" fmla="*/ 0 h 113"/>
                      <a:gd name="T8" fmla="*/ 194 w 194"/>
                      <a:gd name="T9" fmla="*/ 58 h 113"/>
                    </a:gdLst>
                    <a:ahLst/>
                    <a:cxnLst>
                      <a:cxn ang="0">
                        <a:pos x="T0" y="T1"/>
                      </a:cxn>
                      <a:cxn ang="0">
                        <a:pos x="T2" y="T3"/>
                      </a:cxn>
                      <a:cxn ang="0">
                        <a:pos x="T4" y="T5"/>
                      </a:cxn>
                      <a:cxn ang="0">
                        <a:pos x="T6" y="T7"/>
                      </a:cxn>
                      <a:cxn ang="0">
                        <a:pos x="T8" y="T9"/>
                      </a:cxn>
                    </a:cxnLst>
                    <a:rect l="0" t="0" r="r" b="b"/>
                    <a:pathLst>
                      <a:path w="194" h="113">
                        <a:moveTo>
                          <a:pt x="194" y="58"/>
                        </a:moveTo>
                        <a:lnTo>
                          <a:pt x="97" y="113"/>
                        </a:lnTo>
                        <a:lnTo>
                          <a:pt x="0" y="58"/>
                        </a:lnTo>
                        <a:lnTo>
                          <a:pt x="97" y="0"/>
                        </a:lnTo>
                        <a:lnTo>
                          <a:pt x="194" y="58"/>
                        </a:lnTo>
                        <a:close/>
                      </a:path>
                    </a:pathLst>
                  </a:custGeom>
                  <a:solidFill>
                    <a:srgbClr val="F4F4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84" name="Freeform 365">
                    <a:extLst>
                      <a:ext uri="{FF2B5EF4-FFF2-40B4-BE49-F238E27FC236}">
                        <a16:creationId xmlns:a16="http://schemas.microsoft.com/office/drawing/2014/main" id="{1783705E-BD03-B8E7-A4A3-AF217570E44D}"/>
                      </a:ext>
                    </a:extLst>
                  </p:cNvPr>
                  <p:cNvSpPr>
                    <a:spLocks/>
                  </p:cNvSpPr>
                  <p:nvPr/>
                </p:nvSpPr>
                <p:spPr bwMode="auto">
                  <a:xfrm>
                    <a:off x="3315" y="1691"/>
                    <a:ext cx="116" cy="67"/>
                  </a:xfrm>
                  <a:custGeom>
                    <a:avLst/>
                    <a:gdLst>
                      <a:gd name="T0" fmla="*/ 99 w 116"/>
                      <a:gd name="T1" fmla="*/ 10 h 67"/>
                      <a:gd name="T2" fmla="*/ 99 w 116"/>
                      <a:gd name="T3" fmla="*/ 10 h 67"/>
                      <a:gd name="T4" fmla="*/ 107 w 116"/>
                      <a:gd name="T5" fmla="*/ 16 h 67"/>
                      <a:gd name="T6" fmla="*/ 111 w 116"/>
                      <a:gd name="T7" fmla="*/ 21 h 67"/>
                      <a:gd name="T8" fmla="*/ 114 w 116"/>
                      <a:gd name="T9" fmla="*/ 27 h 67"/>
                      <a:gd name="T10" fmla="*/ 116 w 116"/>
                      <a:gd name="T11" fmla="*/ 35 h 67"/>
                      <a:gd name="T12" fmla="*/ 114 w 116"/>
                      <a:gd name="T13" fmla="*/ 40 h 67"/>
                      <a:gd name="T14" fmla="*/ 111 w 116"/>
                      <a:gd name="T15" fmla="*/ 46 h 67"/>
                      <a:gd name="T16" fmla="*/ 107 w 116"/>
                      <a:gd name="T17" fmla="*/ 52 h 67"/>
                      <a:gd name="T18" fmla="*/ 99 w 116"/>
                      <a:gd name="T19" fmla="*/ 58 h 67"/>
                      <a:gd name="T20" fmla="*/ 99 w 116"/>
                      <a:gd name="T21" fmla="*/ 58 h 67"/>
                      <a:gd name="T22" fmla="*/ 90 w 116"/>
                      <a:gd name="T23" fmla="*/ 61 h 67"/>
                      <a:gd name="T24" fmla="*/ 80 w 116"/>
                      <a:gd name="T25" fmla="*/ 65 h 67"/>
                      <a:gd name="T26" fmla="*/ 69 w 116"/>
                      <a:gd name="T27" fmla="*/ 67 h 67"/>
                      <a:gd name="T28" fmla="*/ 57 w 116"/>
                      <a:gd name="T29" fmla="*/ 67 h 67"/>
                      <a:gd name="T30" fmla="*/ 46 w 116"/>
                      <a:gd name="T31" fmla="*/ 67 h 67"/>
                      <a:gd name="T32" fmla="*/ 36 w 116"/>
                      <a:gd name="T33" fmla="*/ 65 h 67"/>
                      <a:gd name="T34" fmla="*/ 25 w 116"/>
                      <a:gd name="T35" fmla="*/ 61 h 67"/>
                      <a:gd name="T36" fmla="*/ 17 w 116"/>
                      <a:gd name="T37" fmla="*/ 58 h 67"/>
                      <a:gd name="T38" fmla="*/ 17 w 116"/>
                      <a:gd name="T39" fmla="*/ 58 h 67"/>
                      <a:gd name="T40" fmla="*/ 10 w 116"/>
                      <a:gd name="T41" fmla="*/ 52 h 67"/>
                      <a:gd name="T42" fmla="*/ 4 w 116"/>
                      <a:gd name="T43" fmla="*/ 46 h 67"/>
                      <a:gd name="T44" fmla="*/ 0 w 116"/>
                      <a:gd name="T45" fmla="*/ 40 h 67"/>
                      <a:gd name="T46" fmla="*/ 0 w 116"/>
                      <a:gd name="T47" fmla="*/ 35 h 67"/>
                      <a:gd name="T48" fmla="*/ 0 w 116"/>
                      <a:gd name="T49" fmla="*/ 27 h 67"/>
                      <a:gd name="T50" fmla="*/ 4 w 116"/>
                      <a:gd name="T51" fmla="*/ 21 h 67"/>
                      <a:gd name="T52" fmla="*/ 10 w 116"/>
                      <a:gd name="T53" fmla="*/ 16 h 67"/>
                      <a:gd name="T54" fmla="*/ 17 w 116"/>
                      <a:gd name="T55" fmla="*/ 10 h 67"/>
                      <a:gd name="T56" fmla="*/ 17 w 116"/>
                      <a:gd name="T57" fmla="*/ 10 h 67"/>
                      <a:gd name="T58" fmla="*/ 25 w 116"/>
                      <a:gd name="T59" fmla="*/ 6 h 67"/>
                      <a:gd name="T60" fmla="*/ 36 w 116"/>
                      <a:gd name="T61" fmla="*/ 2 h 67"/>
                      <a:gd name="T62" fmla="*/ 46 w 116"/>
                      <a:gd name="T63" fmla="*/ 0 h 67"/>
                      <a:gd name="T64" fmla="*/ 57 w 116"/>
                      <a:gd name="T65" fmla="*/ 0 h 67"/>
                      <a:gd name="T66" fmla="*/ 69 w 116"/>
                      <a:gd name="T67" fmla="*/ 0 h 67"/>
                      <a:gd name="T68" fmla="*/ 80 w 116"/>
                      <a:gd name="T69" fmla="*/ 2 h 67"/>
                      <a:gd name="T70" fmla="*/ 90 w 116"/>
                      <a:gd name="T71" fmla="*/ 6 h 67"/>
                      <a:gd name="T72" fmla="*/ 99 w 116"/>
                      <a:gd name="T73" fmla="*/ 10 h 67"/>
                      <a:gd name="T74" fmla="*/ 99 w 116"/>
                      <a:gd name="T75" fmla="*/ 1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6" h="67">
                        <a:moveTo>
                          <a:pt x="99" y="10"/>
                        </a:moveTo>
                        <a:lnTo>
                          <a:pt x="99" y="10"/>
                        </a:lnTo>
                        <a:lnTo>
                          <a:pt x="107" y="16"/>
                        </a:lnTo>
                        <a:lnTo>
                          <a:pt x="111" y="21"/>
                        </a:lnTo>
                        <a:lnTo>
                          <a:pt x="114" y="27"/>
                        </a:lnTo>
                        <a:lnTo>
                          <a:pt x="116" y="35"/>
                        </a:lnTo>
                        <a:lnTo>
                          <a:pt x="114" y="40"/>
                        </a:lnTo>
                        <a:lnTo>
                          <a:pt x="111" y="46"/>
                        </a:lnTo>
                        <a:lnTo>
                          <a:pt x="107" y="52"/>
                        </a:lnTo>
                        <a:lnTo>
                          <a:pt x="99" y="58"/>
                        </a:lnTo>
                        <a:lnTo>
                          <a:pt x="99" y="58"/>
                        </a:lnTo>
                        <a:lnTo>
                          <a:pt x="90" y="61"/>
                        </a:lnTo>
                        <a:lnTo>
                          <a:pt x="80" y="65"/>
                        </a:lnTo>
                        <a:lnTo>
                          <a:pt x="69" y="67"/>
                        </a:lnTo>
                        <a:lnTo>
                          <a:pt x="57" y="67"/>
                        </a:lnTo>
                        <a:lnTo>
                          <a:pt x="46" y="67"/>
                        </a:lnTo>
                        <a:lnTo>
                          <a:pt x="36" y="65"/>
                        </a:lnTo>
                        <a:lnTo>
                          <a:pt x="25" y="61"/>
                        </a:lnTo>
                        <a:lnTo>
                          <a:pt x="17" y="58"/>
                        </a:lnTo>
                        <a:lnTo>
                          <a:pt x="17" y="58"/>
                        </a:lnTo>
                        <a:lnTo>
                          <a:pt x="10" y="52"/>
                        </a:lnTo>
                        <a:lnTo>
                          <a:pt x="4" y="46"/>
                        </a:lnTo>
                        <a:lnTo>
                          <a:pt x="0" y="40"/>
                        </a:lnTo>
                        <a:lnTo>
                          <a:pt x="0" y="35"/>
                        </a:lnTo>
                        <a:lnTo>
                          <a:pt x="0" y="27"/>
                        </a:lnTo>
                        <a:lnTo>
                          <a:pt x="4" y="21"/>
                        </a:lnTo>
                        <a:lnTo>
                          <a:pt x="10" y="16"/>
                        </a:lnTo>
                        <a:lnTo>
                          <a:pt x="17" y="10"/>
                        </a:lnTo>
                        <a:lnTo>
                          <a:pt x="17" y="10"/>
                        </a:lnTo>
                        <a:lnTo>
                          <a:pt x="25" y="6"/>
                        </a:lnTo>
                        <a:lnTo>
                          <a:pt x="36" y="2"/>
                        </a:lnTo>
                        <a:lnTo>
                          <a:pt x="46" y="0"/>
                        </a:lnTo>
                        <a:lnTo>
                          <a:pt x="57" y="0"/>
                        </a:lnTo>
                        <a:lnTo>
                          <a:pt x="69" y="0"/>
                        </a:lnTo>
                        <a:lnTo>
                          <a:pt x="80" y="2"/>
                        </a:lnTo>
                        <a:lnTo>
                          <a:pt x="90" y="6"/>
                        </a:lnTo>
                        <a:lnTo>
                          <a:pt x="99" y="10"/>
                        </a:lnTo>
                        <a:lnTo>
                          <a:pt x="99" y="10"/>
                        </a:lnTo>
                        <a:close/>
                      </a:path>
                    </a:pathLst>
                  </a:custGeom>
                  <a:solidFill>
                    <a:srgbClr val="4583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85" name="Freeform 366">
                    <a:extLst>
                      <a:ext uri="{FF2B5EF4-FFF2-40B4-BE49-F238E27FC236}">
                        <a16:creationId xmlns:a16="http://schemas.microsoft.com/office/drawing/2014/main" id="{DD49D8DC-D331-F62A-2B0F-FC6EC60ED474}"/>
                      </a:ext>
                    </a:extLst>
                  </p:cNvPr>
                  <p:cNvSpPr>
                    <a:spLocks/>
                  </p:cNvSpPr>
                  <p:nvPr/>
                </p:nvSpPr>
                <p:spPr bwMode="auto">
                  <a:xfrm>
                    <a:off x="3349" y="1712"/>
                    <a:ext cx="48" cy="27"/>
                  </a:xfrm>
                  <a:custGeom>
                    <a:avLst/>
                    <a:gdLst>
                      <a:gd name="T0" fmla="*/ 40 w 48"/>
                      <a:gd name="T1" fmla="*/ 4 h 27"/>
                      <a:gd name="T2" fmla="*/ 40 w 48"/>
                      <a:gd name="T3" fmla="*/ 4 h 27"/>
                      <a:gd name="T4" fmla="*/ 46 w 48"/>
                      <a:gd name="T5" fmla="*/ 8 h 27"/>
                      <a:gd name="T6" fmla="*/ 48 w 48"/>
                      <a:gd name="T7" fmla="*/ 14 h 27"/>
                      <a:gd name="T8" fmla="*/ 46 w 48"/>
                      <a:gd name="T9" fmla="*/ 18 h 27"/>
                      <a:gd name="T10" fmla="*/ 40 w 48"/>
                      <a:gd name="T11" fmla="*/ 23 h 27"/>
                      <a:gd name="T12" fmla="*/ 40 w 48"/>
                      <a:gd name="T13" fmla="*/ 23 h 27"/>
                      <a:gd name="T14" fmla="*/ 33 w 48"/>
                      <a:gd name="T15" fmla="*/ 25 h 27"/>
                      <a:gd name="T16" fmla="*/ 23 w 48"/>
                      <a:gd name="T17" fmla="*/ 27 h 27"/>
                      <a:gd name="T18" fmla="*/ 14 w 48"/>
                      <a:gd name="T19" fmla="*/ 25 h 27"/>
                      <a:gd name="T20" fmla="*/ 6 w 48"/>
                      <a:gd name="T21" fmla="*/ 23 h 27"/>
                      <a:gd name="T22" fmla="*/ 6 w 48"/>
                      <a:gd name="T23" fmla="*/ 23 h 27"/>
                      <a:gd name="T24" fmla="*/ 2 w 48"/>
                      <a:gd name="T25" fmla="*/ 18 h 27"/>
                      <a:gd name="T26" fmla="*/ 0 w 48"/>
                      <a:gd name="T27" fmla="*/ 14 h 27"/>
                      <a:gd name="T28" fmla="*/ 2 w 48"/>
                      <a:gd name="T29" fmla="*/ 8 h 27"/>
                      <a:gd name="T30" fmla="*/ 6 w 48"/>
                      <a:gd name="T31" fmla="*/ 4 h 27"/>
                      <a:gd name="T32" fmla="*/ 6 w 48"/>
                      <a:gd name="T33" fmla="*/ 4 h 27"/>
                      <a:gd name="T34" fmla="*/ 14 w 48"/>
                      <a:gd name="T35" fmla="*/ 0 h 27"/>
                      <a:gd name="T36" fmla="*/ 23 w 48"/>
                      <a:gd name="T37" fmla="*/ 0 h 27"/>
                      <a:gd name="T38" fmla="*/ 33 w 48"/>
                      <a:gd name="T39" fmla="*/ 0 h 27"/>
                      <a:gd name="T40" fmla="*/ 40 w 48"/>
                      <a:gd name="T41" fmla="*/ 4 h 27"/>
                      <a:gd name="T42" fmla="*/ 40 w 48"/>
                      <a:gd name="T43" fmla="*/ 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8" h="27">
                        <a:moveTo>
                          <a:pt x="40" y="4"/>
                        </a:moveTo>
                        <a:lnTo>
                          <a:pt x="40" y="4"/>
                        </a:lnTo>
                        <a:lnTo>
                          <a:pt x="46" y="8"/>
                        </a:lnTo>
                        <a:lnTo>
                          <a:pt x="48" y="14"/>
                        </a:lnTo>
                        <a:lnTo>
                          <a:pt x="46" y="18"/>
                        </a:lnTo>
                        <a:lnTo>
                          <a:pt x="40" y="23"/>
                        </a:lnTo>
                        <a:lnTo>
                          <a:pt x="40" y="23"/>
                        </a:lnTo>
                        <a:lnTo>
                          <a:pt x="33" y="25"/>
                        </a:lnTo>
                        <a:lnTo>
                          <a:pt x="23" y="27"/>
                        </a:lnTo>
                        <a:lnTo>
                          <a:pt x="14" y="25"/>
                        </a:lnTo>
                        <a:lnTo>
                          <a:pt x="6" y="23"/>
                        </a:lnTo>
                        <a:lnTo>
                          <a:pt x="6" y="23"/>
                        </a:lnTo>
                        <a:lnTo>
                          <a:pt x="2" y="18"/>
                        </a:lnTo>
                        <a:lnTo>
                          <a:pt x="0" y="14"/>
                        </a:lnTo>
                        <a:lnTo>
                          <a:pt x="2" y="8"/>
                        </a:lnTo>
                        <a:lnTo>
                          <a:pt x="6" y="4"/>
                        </a:lnTo>
                        <a:lnTo>
                          <a:pt x="6" y="4"/>
                        </a:lnTo>
                        <a:lnTo>
                          <a:pt x="14" y="0"/>
                        </a:lnTo>
                        <a:lnTo>
                          <a:pt x="23" y="0"/>
                        </a:lnTo>
                        <a:lnTo>
                          <a:pt x="33" y="0"/>
                        </a:lnTo>
                        <a:lnTo>
                          <a:pt x="40" y="4"/>
                        </a:lnTo>
                        <a:lnTo>
                          <a:pt x="40" y="4"/>
                        </a:lnTo>
                        <a:close/>
                      </a:path>
                    </a:pathLst>
                  </a:custGeom>
                  <a:solidFill>
                    <a:srgbClr val="F4F4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86" name="Freeform 367">
                    <a:extLst>
                      <a:ext uri="{FF2B5EF4-FFF2-40B4-BE49-F238E27FC236}">
                        <a16:creationId xmlns:a16="http://schemas.microsoft.com/office/drawing/2014/main" id="{07DB6C50-9506-CF91-5016-B12AF4BCBAC8}"/>
                      </a:ext>
                    </a:extLst>
                  </p:cNvPr>
                  <p:cNvSpPr>
                    <a:spLocks/>
                  </p:cNvSpPr>
                  <p:nvPr/>
                </p:nvSpPr>
                <p:spPr bwMode="auto">
                  <a:xfrm>
                    <a:off x="3607" y="1863"/>
                    <a:ext cx="97" cy="97"/>
                  </a:xfrm>
                  <a:custGeom>
                    <a:avLst/>
                    <a:gdLst>
                      <a:gd name="T0" fmla="*/ 97 w 97"/>
                      <a:gd name="T1" fmla="*/ 0 h 97"/>
                      <a:gd name="T2" fmla="*/ 97 w 97"/>
                      <a:gd name="T3" fmla="*/ 40 h 97"/>
                      <a:gd name="T4" fmla="*/ 0 w 97"/>
                      <a:gd name="T5" fmla="*/ 97 h 97"/>
                      <a:gd name="T6" fmla="*/ 0 w 97"/>
                      <a:gd name="T7" fmla="*/ 57 h 97"/>
                      <a:gd name="T8" fmla="*/ 97 w 97"/>
                      <a:gd name="T9" fmla="*/ 0 h 97"/>
                    </a:gdLst>
                    <a:ahLst/>
                    <a:cxnLst>
                      <a:cxn ang="0">
                        <a:pos x="T0" y="T1"/>
                      </a:cxn>
                      <a:cxn ang="0">
                        <a:pos x="T2" y="T3"/>
                      </a:cxn>
                      <a:cxn ang="0">
                        <a:pos x="T4" y="T5"/>
                      </a:cxn>
                      <a:cxn ang="0">
                        <a:pos x="T6" y="T7"/>
                      </a:cxn>
                      <a:cxn ang="0">
                        <a:pos x="T8" y="T9"/>
                      </a:cxn>
                    </a:cxnLst>
                    <a:rect l="0" t="0" r="r" b="b"/>
                    <a:pathLst>
                      <a:path w="97" h="97">
                        <a:moveTo>
                          <a:pt x="97" y="0"/>
                        </a:moveTo>
                        <a:lnTo>
                          <a:pt x="97" y="40"/>
                        </a:lnTo>
                        <a:lnTo>
                          <a:pt x="0" y="97"/>
                        </a:lnTo>
                        <a:lnTo>
                          <a:pt x="0" y="57"/>
                        </a:lnTo>
                        <a:lnTo>
                          <a:pt x="97" y="0"/>
                        </a:lnTo>
                        <a:close/>
                      </a:path>
                    </a:pathLst>
                  </a:custGeom>
                  <a:solidFill>
                    <a:srgbClr val="C2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87" name="Freeform 368">
                    <a:extLst>
                      <a:ext uri="{FF2B5EF4-FFF2-40B4-BE49-F238E27FC236}">
                        <a16:creationId xmlns:a16="http://schemas.microsoft.com/office/drawing/2014/main" id="{4D115A8C-247D-A9F9-B24A-14A5A88CD5F3}"/>
                      </a:ext>
                    </a:extLst>
                  </p:cNvPr>
                  <p:cNvSpPr>
                    <a:spLocks/>
                  </p:cNvSpPr>
                  <p:nvPr/>
                </p:nvSpPr>
                <p:spPr bwMode="auto">
                  <a:xfrm>
                    <a:off x="3509" y="1863"/>
                    <a:ext cx="98" cy="97"/>
                  </a:xfrm>
                  <a:custGeom>
                    <a:avLst/>
                    <a:gdLst>
                      <a:gd name="T0" fmla="*/ 98 w 98"/>
                      <a:gd name="T1" fmla="*/ 57 h 97"/>
                      <a:gd name="T2" fmla="*/ 98 w 98"/>
                      <a:gd name="T3" fmla="*/ 97 h 97"/>
                      <a:gd name="T4" fmla="*/ 0 w 98"/>
                      <a:gd name="T5" fmla="*/ 40 h 97"/>
                      <a:gd name="T6" fmla="*/ 0 w 98"/>
                      <a:gd name="T7" fmla="*/ 0 h 97"/>
                      <a:gd name="T8" fmla="*/ 98 w 98"/>
                      <a:gd name="T9" fmla="*/ 57 h 97"/>
                    </a:gdLst>
                    <a:ahLst/>
                    <a:cxnLst>
                      <a:cxn ang="0">
                        <a:pos x="T0" y="T1"/>
                      </a:cxn>
                      <a:cxn ang="0">
                        <a:pos x="T2" y="T3"/>
                      </a:cxn>
                      <a:cxn ang="0">
                        <a:pos x="T4" y="T5"/>
                      </a:cxn>
                      <a:cxn ang="0">
                        <a:pos x="T6" y="T7"/>
                      </a:cxn>
                      <a:cxn ang="0">
                        <a:pos x="T8" y="T9"/>
                      </a:cxn>
                    </a:cxnLst>
                    <a:rect l="0" t="0" r="r" b="b"/>
                    <a:pathLst>
                      <a:path w="98" h="97">
                        <a:moveTo>
                          <a:pt x="98" y="57"/>
                        </a:moveTo>
                        <a:lnTo>
                          <a:pt x="98" y="97"/>
                        </a:lnTo>
                        <a:lnTo>
                          <a:pt x="0" y="40"/>
                        </a:lnTo>
                        <a:lnTo>
                          <a:pt x="0" y="0"/>
                        </a:lnTo>
                        <a:lnTo>
                          <a:pt x="98" y="57"/>
                        </a:lnTo>
                        <a:close/>
                      </a:path>
                    </a:pathLst>
                  </a:custGeom>
                  <a:solidFill>
                    <a:srgbClr val="D7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88" name="Freeform 369">
                    <a:extLst>
                      <a:ext uri="{FF2B5EF4-FFF2-40B4-BE49-F238E27FC236}">
                        <a16:creationId xmlns:a16="http://schemas.microsoft.com/office/drawing/2014/main" id="{7BE94649-15E3-444B-CAAD-F63B87AA4304}"/>
                      </a:ext>
                    </a:extLst>
                  </p:cNvPr>
                  <p:cNvSpPr>
                    <a:spLocks/>
                  </p:cNvSpPr>
                  <p:nvPr/>
                </p:nvSpPr>
                <p:spPr bwMode="auto">
                  <a:xfrm>
                    <a:off x="3509" y="1806"/>
                    <a:ext cx="195" cy="114"/>
                  </a:xfrm>
                  <a:custGeom>
                    <a:avLst/>
                    <a:gdLst>
                      <a:gd name="T0" fmla="*/ 195 w 195"/>
                      <a:gd name="T1" fmla="*/ 57 h 114"/>
                      <a:gd name="T2" fmla="*/ 98 w 195"/>
                      <a:gd name="T3" fmla="*/ 114 h 114"/>
                      <a:gd name="T4" fmla="*/ 0 w 195"/>
                      <a:gd name="T5" fmla="*/ 57 h 114"/>
                      <a:gd name="T6" fmla="*/ 98 w 195"/>
                      <a:gd name="T7" fmla="*/ 0 h 114"/>
                      <a:gd name="T8" fmla="*/ 195 w 195"/>
                      <a:gd name="T9" fmla="*/ 57 h 114"/>
                    </a:gdLst>
                    <a:ahLst/>
                    <a:cxnLst>
                      <a:cxn ang="0">
                        <a:pos x="T0" y="T1"/>
                      </a:cxn>
                      <a:cxn ang="0">
                        <a:pos x="T2" y="T3"/>
                      </a:cxn>
                      <a:cxn ang="0">
                        <a:pos x="T4" y="T5"/>
                      </a:cxn>
                      <a:cxn ang="0">
                        <a:pos x="T6" y="T7"/>
                      </a:cxn>
                      <a:cxn ang="0">
                        <a:pos x="T8" y="T9"/>
                      </a:cxn>
                    </a:cxnLst>
                    <a:rect l="0" t="0" r="r" b="b"/>
                    <a:pathLst>
                      <a:path w="195" h="114">
                        <a:moveTo>
                          <a:pt x="195" y="57"/>
                        </a:moveTo>
                        <a:lnTo>
                          <a:pt x="98" y="114"/>
                        </a:lnTo>
                        <a:lnTo>
                          <a:pt x="0" y="57"/>
                        </a:lnTo>
                        <a:lnTo>
                          <a:pt x="98" y="0"/>
                        </a:lnTo>
                        <a:lnTo>
                          <a:pt x="195" y="57"/>
                        </a:lnTo>
                        <a:close/>
                      </a:path>
                    </a:pathLst>
                  </a:custGeom>
                  <a:solidFill>
                    <a:srgbClr val="F4F4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89" name="Freeform 370">
                    <a:extLst>
                      <a:ext uri="{FF2B5EF4-FFF2-40B4-BE49-F238E27FC236}">
                        <a16:creationId xmlns:a16="http://schemas.microsoft.com/office/drawing/2014/main" id="{ECE2E06D-2F0A-CFD5-7295-1688442949B6}"/>
                      </a:ext>
                    </a:extLst>
                  </p:cNvPr>
                  <p:cNvSpPr>
                    <a:spLocks/>
                  </p:cNvSpPr>
                  <p:nvPr/>
                </p:nvSpPr>
                <p:spPr bwMode="auto">
                  <a:xfrm>
                    <a:off x="3549" y="1827"/>
                    <a:ext cx="117" cy="68"/>
                  </a:xfrm>
                  <a:custGeom>
                    <a:avLst/>
                    <a:gdLst>
                      <a:gd name="T0" fmla="*/ 99 w 117"/>
                      <a:gd name="T1" fmla="*/ 11 h 68"/>
                      <a:gd name="T2" fmla="*/ 99 w 117"/>
                      <a:gd name="T3" fmla="*/ 11 h 68"/>
                      <a:gd name="T4" fmla="*/ 107 w 117"/>
                      <a:gd name="T5" fmla="*/ 15 h 68"/>
                      <a:gd name="T6" fmla="*/ 113 w 117"/>
                      <a:gd name="T7" fmla="*/ 21 h 68"/>
                      <a:gd name="T8" fmla="*/ 117 w 117"/>
                      <a:gd name="T9" fmla="*/ 28 h 68"/>
                      <a:gd name="T10" fmla="*/ 117 w 117"/>
                      <a:gd name="T11" fmla="*/ 34 h 68"/>
                      <a:gd name="T12" fmla="*/ 117 w 117"/>
                      <a:gd name="T13" fmla="*/ 40 h 68"/>
                      <a:gd name="T14" fmla="*/ 113 w 117"/>
                      <a:gd name="T15" fmla="*/ 47 h 68"/>
                      <a:gd name="T16" fmla="*/ 107 w 117"/>
                      <a:gd name="T17" fmla="*/ 53 h 68"/>
                      <a:gd name="T18" fmla="*/ 99 w 117"/>
                      <a:gd name="T19" fmla="*/ 57 h 68"/>
                      <a:gd name="T20" fmla="*/ 99 w 117"/>
                      <a:gd name="T21" fmla="*/ 57 h 68"/>
                      <a:gd name="T22" fmla="*/ 90 w 117"/>
                      <a:gd name="T23" fmla="*/ 63 h 68"/>
                      <a:gd name="T24" fmla="*/ 80 w 117"/>
                      <a:gd name="T25" fmla="*/ 64 h 68"/>
                      <a:gd name="T26" fmla="*/ 69 w 117"/>
                      <a:gd name="T27" fmla="*/ 66 h 68"/>
                      <a:gd name="T28" fmla="*/ 59 w 117"/>
                      <a:gd name="T29" fmla="*/ 68 h 68"/>
                      <a:gd name="T30" fmla="*/ 48 w 117"/>
                      <a:gd name="T31" fmla="*/ 66 h 68"/>
                      <a:gd name="T32" fmla="*/ 37 w 117"/>
                      <a:gd name="T33" fmla="*/ 64 h 68"/>
                      <a:gd name="T34" fmla="*/ 27 w 117"/>
                      <a:gd name="T35" fmla="*/ 63 h 68"/>
                      <a:gd name="T36" fmla="*/ 18 w 117"/>
                      <a:gd name="T37" fmla="*/ 57 h 68"/>
                      <a:gd name="T38" fmla="*/ 18 w 117"/>
                      <a:gd name="T39" fmla="*/ 57 h 68"/>
                      <a:gd name="T40" fmla="*/ 10 w 117"/>
                      <a:gd name="T41" fmla="*/ 53 h 68"/>
                      <a:gd name="T42" fmla="*/ 4 w 117"/>
                      <a:gd name="T43" fmla="*/ 47 h 68"/>
                      <a:gd name="T44" fmla="*/ 2 w 117"/>
                      <a:gd name="T45" fmla="*/ 40 h 68"/>
                      <a:gd name="T46" fmla="*/ 0 w 117"/>
                      <a:gd name="T47" fmla="*/ 34 h 68"/>
                      <a:gd name="T48" fmla="*/ 2 w 117"/>
                      <a:gd name="T49" fmla="*/ 28 h 68"/>
                      <a:gd name="T50" fmla="*/ 4 w 117"/>
                      <a:gd name="T51" fmla="*/ 21 h 68"/>
                      <a:gd name="T52" fmla="*/ 10 w 117"/>
                      <a:gd name="T53" fmla="*/ 15 h 68"/>
                      <a:gd name="T54" fmla="*/ 18 w 117"/>
                      <a:gd name="T55" fmla="*/ 11 h 68"/>
                      <a:gd name="T56" fmla="*/ 18 w 117"/>
                      <a:gd name="T57" fmla="*/ 11 h 68"/>
                      <a:gd name="T58" fmla="*/ 27 w 117"/>
                      <a:gd name="T59" fmla="*/ 5 h 68"/>
                      <a:gd name="T60" fmla="*/ 37 w 117"/>
                      <a:gd name="T61" fmla="*/ 3 h 68"/>
                      <a:gd name="T62" fmla="*/ 48 w 117"/>
                      <a:gd name="T63" fmla="*/ 2 h 68"/>
                      <a:gd name="T64" fmla="*/ 59 w 117"/>
                      <a:gd name="T65" fmla="*/ 0 h 68"/>
                      <a:gd name="T66" fmla="*/ 69 w 117"/>
                      <a:gd name="T67" fmla="*/ 2 h 68"/>
                      <a:gd name="T68" fmla="*/ 80 w 117"/>
                      <a:gd name="T69" fmla="*/ 3 h 68"/>
                      <a:gd name="T70" fmla="*/ 90 w 117"/>
                      <a:gd name="T71" fmla="*/ 5 h 68"/>
                      <a:gd name="T72" fmla="*/ 99 w 117"/>
                      <a:gd name="T73" fmla="*/ 11 h 68"/>
                      <a:gd name="T74" fmla="*/ 99 w 117"/>
                      <a:gd name="T75" fmla="*/ 11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7" h="68">
                        <a:moveTo>
                          <a:pt x="99" y="11"/>
                        </a:moveTo>
                        <a:lnTo>
                          <a:pt x="99" y="11"/>
                        </a:lnTo>
                        <a:lnTo>
                          <a:pt x="107" y="15"/>
                        </a:lnTo>
                        <a:lnTo>
                          <a:pt x="113" y="21"/>
                        </a:lnTo>
                        <a:lnTo>
                          <a:pt x="117" y="28"/>
                        </a:lnTo>
                        <a:lnTo>
                          <a:pt x="117" y="34"/>
                        </a:lnTo>
                        <a:lnTo>
                          <a:pt x="117" y="40"/>
                        </a:lnTo>
                        <a:lnTo>
                          <a:pt x="113" y="47"/>
                        </a:lnTo>
                        <a:lnTo>
                          <a:pt x="107" y="53"/>
                        </a:lnTo>
                        <a:lnTo>
                          <a:pt x="99" y="57"/>
                        </a:lnTo>
                        <a:lnTo>
                          <a:pt x="99" y="57"/>
                        </a:lnTo>
                        <a:lnTo>
                          <a:pt x="90" y="63"/>
                        </a:lnTo>
                        <a:lnTo>
                          <a:pt x="80" y="64"/>
                        </a:lnTo>
                        <a:lnTo>
                          <a:pt x="69" y="66"/>
                        </a:lnTo>
                        <a:lnTo>
                          <a:pt x="59" y="68"/>
                        </a:lnTo>
                        <a:lnTo>
                          <a:pt x="48" y="66"/>
                        </a:lnTo>
                        <a:lnTo>
                          <a:pt x="37" y="64"/>
                        </a:lnTo>
                        <a:lnTo>
                          <a:pt x="27" y="63"/>
                        </a:lnTo>
                        <a:lnTo>
                          <a:pt x="18" y="57"/>
                        </a:lnTo>
                        <a:lnTo>
                          <a:pt x="18" y="57"/>
                        </a:lnTo>
                        <a:lnTo>
                          <a:pt x="10" y="53"/>
                        </a:lnTo>
                        <a:lnTo>
                          <a:pt x="4" y="47"/>
                        </a:lnTo>
                        <a:lnTo>
                          <a:pt x="2" y="40"/>
                        </a:lnTo>
                        <a:lnTo>
                          <a:pt x="0" y="34"/>
                        </a:lnTo>
                        <a:lnTo>
                          <a:pt x="2" y="28"/>
                        </a:lnTo>
                        <a:lnTo>
                          <a:pt x="4" y="21"/>
                        </a:lnTo>
                        <a:lnTo>
                          <a:pt x="10" y="15"/>
                        </a:lnTo>
                        <a:lnTo>
                          <a:pt x="18" y="11"/>
                        </a:lnTo>
                        <a:lnTo>
                          <a:pt x="18" y="11"/>
                        </a:lnTo>
                        <a:lnTo>
                          <a:pt x="27" y="5"/>
                        </a:lnTo>
                        <a:lnTo>
                          <a:pt x="37" y="3"/>
                        </a:lnTo>
                        <a:lnTo>
                          <a:pt x="48" y="2"/>
                        </a:lnTo>
                        <a:lnTo>
                          <a:pt x="59" y="0"/>
                        </a:lnTo>
                        <a:lnTo>
                          <a:pt x="69" y="2"/>
                        </a:lnTo>
                        <a:lnTo>
                          <a:pt x="80" y="3"/>
                        </a:lnTo>
                        <a:lnTo>
                          <a:pt x="90" y="5"/>
                        </a:lnTo>
                        <a:lnTo>
                          <a:pt x="99" y="11"/>
                        </a:lnTo>
                        <a:lnTo>
                          <a:pt x="99" y="11"/>
                        </a:lnTo>
                        <a:close/>
                      </a:path>
                    </a:pathLst>
                  </a:custGeom>
                  <a:solidFill>
                    <a:srgbClr val="4583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90" name="Freeform 371">
                    <a:extLst>
                      <a:ext uri="{FF2B5EF4-FFF2-40B4-BE49-F238E27FC236}">
                        <a16:creationId xmlns:a16="http://schemas.microsoft.com/office/drawing/2014/main" id="{C4925C05-FE28-995C-0859-D5D4FB611130}"/>
                      </a:ext>
                    </a:extLst>
                  </p:cNvPr>
                  <p:cNvSpPr>
                    <a:spLocks/>
                  </p:cNvSpPr>
                  <p:nvPr/>
                </p:nvSpPr>
                <p:spPr bwMode="auto">
                  <a:xfrm>
                    <a:off x="3584" y="1848"/>
                    <a:ext cx="47" cy="26"/>
                  </a:xfrm>
                  <a:custGeom>
                    <a:avLst/>
                    <a:gdLst>
                      <a:gd name="T0" fmla="*/ 40 w 47"/>
                      <a:gd name="T1" fmla="*/ 3 h 26"/>
                      <a:gd name="T2" fmla="*/ 40 w 47"/>
                      <a:gd name="T3" fmla="*/ 3 h 26"/>
                      <a:gd name="T4" fmla="*/ 45 w 47"/>
                      <a:gd name="T5" fmla="*/ 7 h 26"/>
                      <a:gd name="T6" fmla="*/ 47 w 47"/>
                      <a:gd name="T7" fmla="*/ 13 h 26"/>
                      <a:gd name="T8" fmla="*/ 45 w 47"/>
                      <a:gd name="T9" fmla="*/ 19 h 26"/>
                      <a:gd name="T10" fmla="*/ 40 w 47"/>
                      <a:gd name="T11" fmla="*/ 22 h 26"/>
                      <a:gd name="T12" fmla="*/ 40 w 47"/>
                      <a:gd name="T13" fmla="*/ 22 h 26"/>
                      <a:gd name="T14" fmla="*/ 32 w 47"/>
                      <a:gd name="T15" fmla="*/ 26 h 26"/>
                      <a:gd name="T16" fmla="*/ 24 w 47"/>
                      <a:gd name="T17" fmla="*/ 26 h 26"/>
                      <a:gd name="T18" fmla="*/ 15 w 47"/>
                      <a:gd name="T19" fmla="*/ 26 h 26"/>
                      <a:gd name="T20" fmla="*/ 7 w 47"/>
                      <a:gd name="T21" fmla="*/ 22 h 26"/>
                      <a:gd name="T22" fmla="*/ 7 w 47"/>
                      <a:gd name="T23" fmla="*/ 22 h 26"/>
                      <a:gd name="T24" fmla="*/ 2 w 47"/>
                      <a:gd name="T25" fmla="*/ 19 h 26"/>
                      <a:gd name="T26" fmla="*/ 0 w 47"/>
                      <a:gd name="T27" fmla="*/ 13 h 26"/>
                      <a:gd name="T28" fmla="*/ 2 w 47"/>
                      <a:gd name="T29" fmla="*/ 7 h 26"/>
                      <a:gd name="T30" fmla="*/ 7 w 47"/>
                      <a:gd name="T31" fmla="*/ 3 h 26"/>
                      <a:gd name="T32" fmla="*/ 7 w 47"/>
                      <a:gd name="T33" fmla="*/ 3 h 26"/>
                      <a:gd name="T34" fmla="*/ 15 w 47"/>
                      <a:gd name="T35" fmla="*/ 0 h 26"/>
                      <a:gd name="T36" fmla="*/ 24 w 47"/>
                      <a:gd name="T37" fmla="*/ 0 h 26"/>
                      <a:gd name="T38" fmla="*/ 32 w 47"/>
                      <a:gd name="T39" fmla="*/ 0 h 26"/>
                      <a:gd name="T40" fmla="*/ 40 w 47"/>
                      <a:gd name="T41" fmla="*/ 3 h 26"/>
                      <a:gd name="T42" fmla="*/ 40 w 47"/>
                      <a:gd name="T43" fmla="*/ 3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7" h="26">
                        <a:moveTo>
                          <a:pt x="40" y="3"/>
                        </a:moveTo>
                        <a:lnTo>
                          <a:pt x="40" y="3"/>
                        </a:lnTo>
                        <a:lnTo>
                          <a:pt x="45" y="7"/>
                        </a:lnTo>
                        <a:lnTo>
                          <a:pt x="47" y="13"/>
                        </a:lnTo>
                        <a:lnTo>
                          <a:pt x="45" y="19"/>
                        </a:lnTo>
                        <a:lnTo>
                          <a:pt x="40" y="22"/>
                        </a:lnTo>
                        <a:lnTo>
                          <a:pt x="40" y="22"/>
                        </a:lnTo>
                        <a:lnTo>
                          <a:pt x="32" y="26"/>
                        </a:lnTo>
                        <a:lnTo>
                          <a:pt x="24" y="26"/>
                        </a:lnTo>
                        <a:lnTo>
                          <a:pt x="15" y="26"/>
                        </a:lnTo>
                        <a:lnTo>
                          <a:pt x="7" y="22"/>
                        </a:lnTo>
                        <a:lnTo>
                          <a:pt x="7" y="22"/>
                        </a:lnTo>
                        <a:lnTo>
                          <a:pt x="2" y="19"/>
                        </a:lnTo>
                        <a:lnTo>
                          <a:pt x="0" y="13"/>
                        </a:lnTo>
                        <a:lnTo>
                          <a:pt x="2" y="7"/>
                        </a:lnTo>
                        <a:lnTo>
                          <a:pt x="7" y="3"/>
                        </a:lnTo>
                        <a:lnTo>
                          <a:pt x="7" y="3"/>
                        </a:lnTo>
                        <a:lnTo>
                          <a:pt x="15" y="0"/>
                        </a:lnTo>
                        <a:lnTo>
                          <a:pt x="24" y="0"/>
                        </a:lnTo>
                        <a:lnTo>
                          <a:pt x="32" y="0"/>
                        </a:lnTo>
                        <a:lnTo>
                          <a:pt x="40" y="3"/>
                        </a:lnTo>
                        <a:lnTo>
                          <a:pt x="40" y="3"/>
                        </a:lnTo>
                        <a:close/>
                      </a:path>
                    </a:pathLst>
                  </a:custGeom>
                  <a:solidFill>
                    <a:srgbClr val="F4F4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91" name="Freeform 372">
                    <a:extLst>
                      <a:ext uri="{FF2B5EF4-FFF2-40B4-BE49-F238E27FC236}">
                        <a16:creationId xmlns:a16="http://schemas.microsoft.com/office/drawing/2014/main" id="{25238AFD-4D8F-6D8A-D8C9-A0FF7CE3F7CE}"/>
                      </a:ext>
                    </a:extLst>
                  </p:cNvPr>
                  <p:cNvSpPr>
                    <a:spLocks/>
                  </p:cNvSpPr>
                  <p:nvPr/>
                </p:nvSpPr>
                <p:spPr bwMode="auto">
                  <a:xfrm>
                    <a:off x="3843" y="1998"/>
                    <a:ext cx="97" cy="97"/>
                  </a:xfrm>
                  <a:custGeom>
                    <a:avLst/>
                    <a:gdLst>
                      <a:gd name="T0" fmla="*/ 97 w 97"/>
                      <a:gd name="T1" fmla="*/ 0 h 97"/>
                      <a:gd name="T2" fmla="*/ 97 w 97"/>
                      <a:gd name="T3" fmla="*/ 40 h 97"/>
                      <a:gd name="T4" fmla="*/ 0 w 97"/>
                      <a:gd name="T5" fmla="*/ 97 h 97"/>
                      <a:gd name="T6" fmla="*/ 0 w 97"/>
                      <a:gd name="T7" fmla="*/ 57 h 97"/>
                      <a:gd name="T8" fmla="*/ 97 w 97"/>
                      <a:gd name="T9" fmla="*/ 0 h 97"/>
                    </a:gdLst>
                    <a:ahLst/>
                    <a:cxnLst>
                      <a:cxn ang="0">
                        <a:pos x="T0" y="T1"/>
                      </a:cxn>
                      <a:cxn ang="0">
                        <a:pos x="T2" y="T3"/>
                      </a:cxn>
                      <a:cxn ang="0">
                        <a:pos x="T4" y="T5"/>
                      </a:cxn>
                      <a:cxn ang="0">
                        <a:pos x="T6" y="T7"/>
                      </a:cxn>
                      <a:cxn ang="0">
                        <a:pos x="T8" y="T9"/>
                      </a:cxn>
                    </a:cxnLst>
                    <a:rect l="0" t="0" r="r" b="b"/>
                    <a:pathLst>
                      <a:path w="97" h="97">
                        <a:moveTo>
                          <a:pt x="97" y="0"/>
                        </a:moveTo>
                        <a:lnTo>
                          <a:pt x="97" y="40"/>
                        </a:lnTo>
                        <a:lnTo>
                          <a:pt x="0" y="97"/>
                        </a:lnTo>
                        <a:lnTo>
                          <a:pt x="0" y="57"/>
                        </a:lnTo>
                        <a:lnTo>
                          <a:pt x="97" y="0"/>
                        </a:lnTo>
                        <a:close/>
                      </a:path>
                    </a:pathLst>
                  </a:custGeom>
                  <a:solidFill>
                    <a:srgbClr val="C2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92" name="Freeform 373">
                    <a:extLst>
                      <a:ext uri="{FF2B5EF4-FFF2-40B4-BE49-F238E27FC236}">
                        <a16:creationId xmlns:a16="http://schemas.microsoft.com/office/drawing/2014/main" id="{85C2C6EE-1737-2212-83C2-0DCDD163EB5C}"/>
                      </a:ext>
                    </a:extLst>
                  </p:cNvPr>
                  <p:cNvSpPr>
                    <a:spLocks/>
                  </p:cNvSpPr>
                  <p:nvPr/>
                </p:nvSpPr>
                <p:spPr bwMode="auto">
                  <a:xfrm>
                    <a:off x="3744" y="1998"/>
                    <a:ext cx="99" cy="97"/>
                  </a:xfrm>
                  <a:custGeom>
                    <a:avLst/>
                    <a:gdLst>
                      <a:gd name="T0" fmla="*/ 99 w 99"/>
                      <a:gd name="T1" fmla="*/ 57 h 97"/>
                      <a:gd name="T2" fmla="*/ 99 w 99"/>
                      <a:gd name="T3" fmla="*/ 97 h 97"/>
                      <a:gd name="T4" fmla="*/ 0 w 99"/>
                      <a:gd name="T5" fmla="*/ 40 h 97"/>
                      <a:gd name="T6" fmla="*/ 0 w 99"/>
                      <a:gd name="T7" fmla="*/ 0 h 97"/>
                      <a:gd name="T8" fmla="*/ 99 w 99"/>
                      <a:gd name="T9" fmla="*/ 57 h 97"/>
                    </a:gdLst>
                    <a:ahLst/>
                    <a:cxnLst>
                      <a:cxn ang="0">
                        <a:pos x="T0" y="T1"/>
                      </a:cxn>
                      <a:cxn ang="0">
                        <a:pos x="T2" y="T3"/>
                      </a:cxn>
                      <a:cxn ang="0">
                        <a:pos x="T4" y="T5"/>
                      </a:cxn>
                      <a:cxn ang="0">
                        <a:pos x="T6" y="T7"/>
                      </a:cxn>
                      <a:cxn ang="0">
                        <a:pos x="T8" y="T9"/>
                      </a:cxn>
                    </a:cxnLst>
                    <a:rect l="0" t="0" r="r" b="b"/>
                    <a:pathLst>
                      <a:path w="99" h="97">
                        <a:moveTo>
                          <a:pt x="99" y="57"/>
                        </a:moveTo>
                        <a:lnTo>
                          <a:pt x="99" y="97"/>
                        </a:lnTo>
                        <a:lnTo>
                          <a:pt x="0" y="40"/>
                        </a:lnTo>
                        <a:lnTo>
                          <a:pt x="0" y="0"/>
                        </a:lnTo>
                        <a:lnTo>
                          <a:pt x="99" y="57"/>
                        </a:lnTo>
                        <a:close/>
                      </a:path>
                    </a:pathLst>
                  </a:custGeom>
                  <a:solidFill>
                    <a:srgbClr val="D7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93" name="Freeform 374">
                    <a:extLst>
                      <a:ext uri="{FF2B5EF4-FFF2-40B4-BE49-F238E27FC236}">
                        <a16:creationId xmlns:a16="http://schemas.microsoft.com/office/drawing/2014/main" id="{44617685-67B7-4DBE-80AF-ECFF752A0BFA}"/>
                      </a:ext>
                    </a:extLst>
                  </p:cNvPr>
                  <p:cNvSpPr>
                    <a:spLocks/>
                  </p:cNvSpPr>
                  <p:nvPr/>
                </p:nvSpPr>
                <p:spPr bwMode="auto">
                  <a:xfrm>
                    <a:off x="3744" y="1943"/>
                    <a:ext cx="196" cy="112"/>
                  </a:xfrm>
                  <a:custGeom>
                    <a:avLst/>
                    <a:gdLst>
                      <a:gd name="T0" fmla="*/ 196 w 196"/>
                      <a:gd name="T1" fmla="*/ 55 h 112"/>
                      <a:gd name="T2" fmla="*/ 99 w 196"/>
                      <a:gd name="T3" fmla="*/ 112 h 112"/>
                      <a:gd name="T4" fmla="*/ 0 w 196"/>
                      <a:gd name="T5" fmla="*/ 55 h 112"/>
                      <a:gd name="T6" fmla="*/ 97 w 196"/>
                      <a:gd name="T7" fmla="*/ 0 h 112"/>
                      <a:gd name="T8" fmla="*/ 196 w 196"/>
                      <a:gd name="T9" fmla="*/ 55 h 112"/>
                    </a:gdLst>
                    <a:ahLst/>
                    <a:cxnLst>
                      <a:cxn ang="0">
                        <a:pos x="T0" y="T1"/>
                      </a:cxn>
                      <a:cxn ang="0">
                        <a:pos x="T2" y="T3"/>
                      </a:cxn>
                      <a:cxn ang="0">
                        <a:pos x="T4" y="T5"/>
                      </a:cxn>
                      <a:cxn ang="0">
                        <a:pos x="T6" y="T7"/>
                      </a:cxn>
                      <a:cxn ang="0">
                        <a:pos x="T8" y="T9"/>
                      </a:cxn>
                    </a:cxnLst>
                    <a:rect l="0" t="0" r="r" b="b"/>
                    <a:pathLst>
                      <a:path w="196" h="112">
                        <a:moveTo>
                          <a:pt x="196" y="55"/>
                        </a:moveTo>
                        <a:lnTo>
                          <a:pt x="99" y="112"/>
                        </a:lnTo>
                        <a:lnTo>
                          <a:pt x="0" y="55"/>
                        </a:lnTo>
                        <a:lnTo>
                          <a:pt x="97" y="0"/>
                        </a:lnTo>
                        <a:lnTo>
                          <a:pt x="196" y="55"/>
                        </a:lnTo>
                        <a:close/>
                      </a:path>
                    </a:pathLst>
                  </a:custGeom>
                  <a:solidFill>
                    <a:srgbClr val="F4F4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94" name="Freeform 375">
                    <a:extLst>
                      <a:ext uri="{FF2B5EF4-FFF2-40B4-BE49-F238E27FC236}">
                        <a16:creationId xmlns:a16="http://schemas.microsoft.com/office/drawing/2014/main" id="{C98E11A5-B2AC-12B0-438E-DDDA745F5FAB}"/>
                      </a:ext>
                    </a:extLst>
                  </p:cNvPr>
                  <p:cNvSpPr>
                    <a:spLocks/>
                  </p:cNvSpPr>
                  <p:nvPr/>
                </p:nvSpPr>
                <p:spPr bwMode="auto">
                  <a:xfrm>
                    <a:off x="3784" y="1964"/>
                    <a:ext cx="116" cy="66"/>
                  </a:xfrm>
                  <a:custGeom>
                    <a:avLst/>
                    <a:gdLst>
                      <a:gd name="T0" fmla="*/ 101 w 116"/>
                      <a:gd name="T1" fmla="*/ 9 h 66"/>
                      <a:gd name="T2" fmla="*/ 101 w 116"/>
                      <a:gd name="T3" fmla="*/ 9 h 66"/>
                      <a:gd name="T4" fmla="*/ 107 w 116"/>
                      <a:gd name="T5" fmla="*/ 15 h 66"/>
                      <a:gd name="T6" fmla="*/ 112 w 116"/>
                      <a:gd name="T7" fmla="*/ 21 h 66"/>
                      <a:gd name="T8" fmla="*/ 116 w 116"/>
                      <a:gd name="T9" fmla="*/ 26 h 66"/>
                      <a:gd name="T10" fmla="*/ 116 w 116"/>
                      <a:gd name="T11" fmla="*/ 32 h 66"/>
                      <a:gd name="T12" fmla="*/ 116 w 116"/>
                      <a:gd name="T13" fmla="*/ 40 h 66"/>
                      <a:gd name="T14" fmla="*/ 112 w 116"/>
                      <a:gd name="T15" fmla="*/ 46 h 66"/>
                      <a:gd name="T16" fmla="*/ 107 w 116"/>
                      <a:gd name="T17" fmla="*/ 51 h 66"/>
                      <a:gd name="T18" fmla="*/ 101 w 116"/>
                      <a:gd name="T19" fmla="*/ 57 h 66"/>
                      <a:gd name="T20" fmla="*/ 101 w 116"/>
                      <a:gd name="T21" fmla="*/ 57 h 66"/>
                      <a:gd name="T22" fmla="*/ 91 w 116"/>
                      <a:gd name="T23" fmla="*/ 61 h 66"/>
                      <a:gd name="T24" fmla="*/ 80 w 116"/>
                      <a:gd name="T25" fmla="*/ 65 h 66"/>
                      <a:gd name="T26" fmla="*/ 70 w 116"/>
                      <a:gd name="T27" fmla="*/ 66 h 66"/>
                      <a:gd name="T28" fmla="*/ 59 w 116"/>
                      <a:gd name="T29" fmla="*/ 66 h 66"/>
                      <a:gd name="T30" fmla="*/ 47 w 116"/>
                      <a:gd name="T31" fmla="*/ 66 h 66"/>
                      <a:gd name="T32" fmla="*/ 36 w 116"/>
                      <a:gd name="T33" fmla="*/ 65 h 66"/>
                      <a:gd name="T34" fmla="*/ 26 w 116"/>
                      <a:gd name="T35" fmla="*/ 61 h 66"/>
                      <a:gd name="T36" fmla="*/ 17 w 116"/>
                      <a:gd name="T37" fmla="*/ 57 h 66"/>
                      <a:gd name="T38" fmla="*/ 17 w 116"/>
                      <a:gd name="T39" fmla="*/ 57 h 66"/>
                      <a:gd name="T40" fmla="*/ 9 w 116"/>
                      <a:gd name="T41" fmla="*/ 51 h 66"/>
                      <a:gd name="T42" fmla="*/ 5 w 116"/>
                      <a:gd name="T43" fmla="*/ 46 h 66"/>
                      <a:gd name="T44" fmla="*/ 2 w 116"/>
                      <a:gd name="T45" fmla="*/ 40 h 66"/>
                      <a:gd name="T46" fmla="*/ 0 w 116"/>
                      <a:gd name="T47" fmla="*/ 32 h 66"/>
                      <a:gd name="T48" fmla="*/ 2 w 116"/>
                      <a:gd name="T49" fmla="*/ 26 h 66"/>
                      <a:gd name="T50" fmla="*/ 5 w 116"/>
                      <a:gd name="T51" fmla="*/ 21 h 66"/>
                      <a:gd name="T52" fmla="*/ 9 w 116"/>
                      <a:gd name="T53" fmla="*/ 15 h 66"/>
                      <a:gd name="T54" fmla="*/ 17 w 116"/>
                      <a:gd name="T55" fmla="*/ 9 h 66"/>
                      <a:gd name="T56" fmla="*/ 17 w 116"/>
                      <a:gd name="T57" fmla="*/ 9 h 66"/>
                      <a:gd name="T58" fmla="*/ 26 w 116"/>
                      <a:gd name="T59" fmla="*/ 4 h 66"/>
                      <a:gd name="T60" fmla="*/ 36 w 116"/>
                      <a:gd name="T61" fmla="*/ 2 h 66"/>
                      <a:gd name="T62" fmla="*/ 47 w 116"/>
                      <a:gd name="T63" fmla="*/ 0 h 66"/>
                      <a:gd name="T64" fmla="*/ 59 w 116"/>
                      <a:gd name="T65" fmla="*/ 0 h 66"/>
                      <a:gd name="T66" fmla="*/ 70 w 116"/>
                      <a:gd name="T67" fmla="*/ 0 h 66"/>
                      <a:gd name="T68" fmla="*/ 80 w 116"/>
                      <a:gd name="T69" fmla="*/ 2 h 66"/>
                      <a:gd name="T70" fmla="*/ 91 w 116"/>
                      <a:gd name="T71" fmla="*/ 4 h 66"/>
                      <a:gd name="T72" fmla="*/ 101 w 116"/>
                      <a:gd name="T73" fmla="*/ 9 h 66"/>
                      <a:gd name="T74" fmla="*/ 101 w 116"/>
                      <a:gd name="T75" fmla="*/ 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6" h="66">
                        <a:moveTo>
                          <a:pt x="101" y="9"/>
                        </a:moveTo>
                        <a:lnTo>
                          <a:pt x="101" y="9"/>
                        </a:lnTo>
                        <a:lnTo>
                          <a:pt x="107" y="15"/>
                        </a:lnTo>
                        <a:lnTo>
                          <a:pt x="112" y="21"/>
                        </a:lnTo>
                        <a:lnTo>
                          <a:pt x="116" y="26"/>
                        </a:lnTo>
                        <a:lnTo>
                          <a:pt x="116" y="32"/>
                        </a:lnTo>
                        <a:lnTo>
                          <a:pt x="116" y="40"/>
                        </a:lnTo>
                        <a:lnTo>
                          <a:pt x="112" y="46"/>
                        </a:lnTo>
                        <a:lnTo>
                          <a:pt x="107" y="51"/>
                        </a:lnTo>
                        <a:lnTo>
                          <a:pt x="101" y="57"/>
                        </a:lnTo>
                        <a:lnTo>
                          <a:pt x="101" y="57"/>
                        </a:lnTo>
                        <a:lnTo>
                          <a:pt x="91" y="61"/>
                        </a:lnTo>
                        <a:lnTo>
                          <a:pt x="80" y="65"/>
                        </a:lnTo>
                        <a:lnTo>
                          <a:pt x="70" y="66"/>
                        </a:lnTo>
                        <a:lnTo>
                          <a:pt x="59" y="66"/>
                        </a:lnTo>
                        <a:lnTo>
                          <a:pt x="47" y="66"/>
                        </a:lnTo>
                        <a:lnTo>
                          <a:pt x="36" y="65"/>
                        </a:lnTo>
                        <a:lnTo>
                          <a:pt x="26" y="61"/>
                        </a:lnTo>
                        <a:lnTo>
                          <a:pt x="17" y="57"/>
                        </a:lnTo>
                        <a:lnTo>
                          <a:pt x="17" y="57"/>
                        </a:lnTo>
                        <a:lnTo>
                          <a:pt x="9" y="51"/>
                        </a:lnTo>
                        <a:lnTo>
                          <a:pt x="5" y="46"/>
                        </a:lnTo>
                        <a:lnTo>
                          <a:pt x="2" y="40"/>
                        </a:lnTo>
                        <a:lnTo>
                          <a:pt x="0" y="32"/>
                        </a:lnTo>
                        <a:lnTo>
                          <a:pt x="2" y="26"/>
                        </a:lnTo>
                        <a:lnTo>
                          <a:pt x="5" y="21"/>
                        </a:lnTo>
                        <a:lnTo>
                          <a:pt x="9" y="15"/>
                        </a:lnTo>
                        <a:lnTo>
                          <a:pt x="17" y="9"/>
                        </a:lnTo>
                        <a:lnTo>
                          <a:pt x="17" y="9"/>
                        </a:lnTo>
                        <a:lnTo>
                          <a:pt x="26" y="4"/>
                        </a:lnTo>
                        <a:lnTo>
                          <a:pt x="36" y="2"/>
                        </a:lnTo>
                        <a:lnTo>
                          <a:pt x="47" y="0"/>
                        </a:lnTo>
                        <a:lnTo>
                          <a:pt x="59" y="0"/>
                        </a:lnTo>
                        <a:lnTo>
                          <a:pt x="70" y="0"/>
                        </a:lnTo>
                        <a:lnTo>
                          <a:pt x="80" y="2"/>
                        </a:lnTo>
                        <a:lnTo>
                          <a:pt x="91" y="4"/>
                        </a:lnTo>
                        <a:lnTo>
                          <a:pt x="101" y="9"/>
                        </a:lnTo>
                        <a:lnTo>
                          <a:pt x="101" y="9"/>
                        </a:lnTo>
                        <a:close/>
                      </a:path>
                    </a:pathLst>
                  </a:custGeom>
                  <a:solidFill>
                    <a:srgbClr val="4583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95" name="Freeform 376">
                    <a:extLst>
                      <a:ext uri="{FF2B5EF4-FFF2-40B4-BE49-F238E27FC236}">
                        <a16:creationId xmlns:a16="http://schemas.microsoft.com/office/drawing/2014/main" id="{365EB80C-E057-9931-2CBB-73EA513D7308}"/>
                      </a:ext>
                    </a:extLst>
                  </p:cNvPr>
                  <p:cNvSpPr>
                    <a:spLocks/>
                  </p:cNvSpPr>
                  <p:nvPr/>
                </p:nvSpPr>
                <p:spPr bwMode="auto">
                  <a:xfrm>
                    <a:off x="3818" y="1983"/>
                    <a:ext cx="48" cy="27"/>
                  </a:xfrm>
                  <a:custGeom>
                    <a:avLst/>
                    <a:gdLst>
                      <a:gd name="T0" fmla="*/ 42 w 48"/>
                      <a:gd name="T1" fmla="*/ 4 h 27"/>
                      <a:gd name="T2" fmla="*/ 42 w 48"/>
                      <a:gd name="T3" fmla="*/ 4 h 27"/>
                      <a:gd name="T4" fmla="*/ 48 w 48"/>
                      <a:gd name="T5" fmla="*/ 7 h 27"/>
                      <a:gd name="T6" fmla="*/ 48 w 48"/>
                      <a:gd name="T7" fmla="*/ 13 h 27"/>
                      <a:gd name="T8" fmla="*/ 48 w 48"/>
                      <a:gd name="T9" fmla="*/ 19 h 27"/>
                      <a:gd name="T10" fmla="*/ 42 w 48"/>
                      <a:gd name="T11" fmla="*/ 23 h 27"/>
                      <a:gd name="T12" fmla="*/ 42 w 48"/>
                      <a:gd name="T13" fmla="*/ 23 h 27"/>
                      <a:gd name="T14" fmla="*/ 34 w 48"/>
                      <a:gd name="T15" fmla="*/ 27 h 27"/>
                      <a:gd name="T16" fmla="*/ 25 w 48"/>
                      <a:gd name="T17" fmla="*/ 27 h 27"/>
                      <a:gd name="T18" fmla="*/ 15 w 48"/>
                      <a:gd name="T19" fmla="*/ 27 h 27"/>
                      <a:gd name="T20" fmla="*/ 8 w 48"/>
                      <a:gd name="T21" fmla="*/ 23 h 27"/>
                      <a:gd name="T22" fmla="*/ 8 w 48"/>
                      <a:gd name="T23" fmla="*/ 23 h 27"/>
                      <a:gd name="T24" fmla="*/ 2 w 48"/>
                      <a:gd name="T25" fmla="*/ 19 h 27"/>
                      <a:gd name="T26" fmla="*/ 0 w 48"/>
                      <a:gd name="T27" fmla="*/ 13 h 27"/>
                      <a:gd name="T28" fmla="*/ 2 w 48"/>
                      <a:gd name="T29" fmla="*/ 7 h 27"/>
                      <a:gd name="T30" fmla="*/ 8 w 48"/>
                      <a:gd name="T31" fmla="*/ 4 h 27"/>
                      <a:gd name="T32" fmla="*/ 8 w 48"/>
                      <a:gd name="T33" fmla="*/ 4 h 27"/>
                      <a:gd name="T34" fmla="*/ 15 w 48"/>
                      <a:gd name="T35" fmla="*/ 2 h 27"/>
                      <a:gd name="T36" fmla="*/ 25 w 48"/>
                      <a:gd name="T37" fmla="*/ 0 h 27"/>
                      <a:gd name="T38" fmla="*/ 34 w 48"/>
                      <a:gd name="T39" fmla="*/ 2 h 27"/>
                      <a:gd name="T40" fmla="*/ 42 w 48"/>
                      <a:gd name="T41" fmla="*/ 4 h 27"/>
                      <a:gd name="T42" fmla="*/ 42 w 48"/>
                      <a:gd name="T43" fmla="*/ 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8" h="27">
                        <a:moveTo>
                          <a:pt x="42" y="4"/>
                        </a:moveTo>
                        <a:lnTo>
                          <a:pt x="42" y="4"/>
                        </a:lnTo>
                        <a:lnTo>
                          <a:pt x="48" y="7"/>
                        </a:lnTo>
                        <a:lnTo>
                          <a:pt x="48" y="13"/>
                        </a:lnTo>
                        <a:lnTo>
                          <a:pt x="48" y="19"/>
                        </a:lnTo>
                        <a:lnTo>
                          <a:pt x="42" y="23"/>
                        </a:lnTo>
                        <a:lnTo>
                          <a:pt x="42" y="23"/>
                        </a:lnTo>
                        <a:lnTo>
                          <a:pt x="34" y="27"/>
                        </a:lnTo>
                        <a:lnTo>
                          <a:pt x="25" y="27"/>
                        </a:lnTo>
                        <a:lnTo>
                          <a:pt x="15" y="27"/>
                        </a:lnTo>
                        <a:lnTo>
                          <a:pt x="8" y="23"/>
                        </a:lnTo>
                        <a:lnTo>
                          <a:pt x="8" y="23"/>
                        </a:lnTo>
                        <a:lnTo>
                          <a:pt x="2" y="19"/>
                        </a:lnTo>
                        <a:lnTo>
                          <a:pt x="0" y="13"/>
                        </a:lnTo>
                        <a:lnTo>
                          <a:pt x="2" y="7"/>
                        </a:lnTo>
                        <a:lnTo>
                          <a:pt x="8" y="4"/>
                        </a:lnTo>
                        <a:lnTo>
                          <a:pt x="8" y="4"/>
                        </a:lnTo>
                        <a:lnTo>
                          <a:pt x="15" y="2"/>
                        </a:lnTo>
                        <a:lnTo>
                          <a:pt x="25" y="0"/>
                        </a:lnTo>
                        <a:lnTo>
                          <a:pt x="34" y="2"/>
                        </a:lnTo>
                        <a:lnTo>
                          <a:pt x="42" y="4"/>
                        </a:lnTo>
                        <a:lnTo>
                          <a:pt x="42" y="4"/>
                        </a:lnTo>
                        <a:close/>
                      </a:path>
                    </a:pathLst>
                  </a:custGeom>
                  <a:solidFill>
                    <a:srgbClr val="F4F4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96" name="Freeform 377">
                    <a:extLst>
                      <a:ext uri="{FF2B5EF4-FFF2-40B4-BE49-F238E27FC236}">
                        <a16:creationId xmlns:a16="http://schemas.microsoft.com/office/drawing/2014/main" id="{C47BA278-5812-CB7E-6ABA-718E4538D422}"/>
                      </a:ext>
                    </a:extLst>
                  </p:cNvPr>
                  <p:cNvSpPr>
                    <a:spLocks/>
                  </p:cNvSpPr>
                  <p:nvPr/>
                </p:nvSpPr>
                <p:spPr bwMode="auto">
                  <a:xfrm>
                    <a:off x="4077" y="2133"/>
                    <a:ext cx="97" cy="97"/>
                  </a:xfrm>
                  <a:custGeom>
                    <a:avLst/>
                    <a:gdLst>
                      <a:gd name="T0" fmla="*/ 97 w 97"/>
                      <a:gd name="T1" fmla="*/ 0 h 97"/>
                      <a:gd name="T2" fmla="*/ 97 w 97"/>
                      <a:gd name="T3" fmla="*/ 42 h 97"/>
                      <a:gd name="T4" fmla="*/ 0 w 97"/>
                      <a:gd name="T5" fmla="*/ 97 h 97"/>
                      <a:gd name="T6" fmla="*/ 0 w 97"/>
                      <a:gd name="T7" fmla="*/ 57 h 97"/>
                      <a:gd name="T8" fmla="*/ 97 w 97"/>
                      <a:gd name="T9" fmla="*/ 0 h 97"/>
                    </a:gdLst>
                    <a:ahLst/>
                    <a:cxnLst>
                      <a:cxn ang="0">
                        <a:pos x="T0" y="T1"/>
                      </a:cxn>
                      <a:cxn ang="0">
                        <a:pos x="T2" y="T3"/>
                      </a:cxn>
                      <a:cxn ang="0">
                        <a:pos x="T4" y="T5"/>
                      </a:cxn>
                      <a:cxn ang="0">
                        <a:pos x="T6" y="T7"/>
                      </a:cxn>
                      <a:cxn ang="0">
                        <a:pos x="T8" y="T9"/>
                      </a:cxn>
                    </a:cxnLst>
                    <a:rect l="0" t="0" r="r" b="b"/>
                    <a:pathLst>
                      <a:path w="97" h="97">
                        <a:moveTo>
                          <a:pt x="97" y="0"/>
                        </a:moveTo>
                        <a:lnTo>
                          <a:pt x="97" y="42"/>
                        </a:lnTo>
                        <a:lnTo>
                          <a:pt x="0" y="97"/>
                        </a:lnTo>
                        <a:lnTo>
                          <a:pt x="0" y="57"/>
                        </a:lnTo>
                        <a:lnTo>
                          <a:pt x="97" y="0"/>
                        </a:lnTo>
                        <a:close/>
                      </a:path>
                    </a:pathLst>
                  </a:custGeom>
                  <a:solidFill>
                    <a:srgbClr val="C2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97" name="Freeform 378">
                    <a:extLst>
                      <a:ext uri="{FF2B5EF4-FFF2-40B4-BE49-F238E27FC236}">
                        <a16:creationId xmlns:a16="http://schemas.microsoft.com/office/drawing/2014/main" id="{39AE9298-C5FD-3C29-7EB6-5DC07F119E22}"/>
                      </a:ext>
                    </a:extLst>
                  </p:cNvPr>
                  <p:cNvSpPr>
                    <a:spLocks/>
                  </p:cNvSpPr>
                  <p:nvPr/>
                </p:nvSpPr>
                <p:spPr bwMode="auto">
                  <a:xfrm>
                    <a:off x="3980" y="2133"/>
                    <a:ext cx="97" cy="97"/>
                  </a:xfrm>
                  <a:custGeom>
                    <a:avLst/>
                    <a:gdLst>
                      <a:gd name="T0" fmla="*/ 97 w 97"/>
                      <a:gd name="T1" fmla="*/ 57 h 97"/>
                      <a:gd name="T2" fmla="*/ 97 w 97"/>
                      <a:gd name="T3" fmla="*/ 97 h 97"/>
                      <a:gd name="T4" fmla="*/ 0 w 97"/>
                      <a:gd name="T5" fmla="*/ 42 h 97"/>
                      <a:gd name="T6" fmla="*/ 0 w 97"/>
                      <a:gd name="T7" fmla="*/ 0 h 97"/>
                      <a:gd name="T8" fmla="*/ 97 w 97"/>
                      <a:gd name="T9" fmla="*/ 57 h 97"/>
                    </a:gdLst>
                    <a:ahLst/>
                    <a:cxnLst>
                      <a:cxn ang="0">
                        <a:pos x="T0" y="T1"/>
                      </a:cxn>
                      <a:cxn ang="0">
                        <a:pos x="T2" y="T3"/>
                      </a:cxn>
                      <a:cxn ang="0">
                        <a:pos x="T4" y="T5"/>
                      </a:cxn>
                      <a:cxn ang="0">
                        <a:pos x="T6" y="T7"/>
                      </a:cxn>
                      <a:cxn ang="0">
                        <a:pos x="T8" y="T9"/>
                      </a:cxn>
                    </a:cxnLst>
                    <a:rect l="0" t="0" r="r" b="b"/>
                    <a:pathLst>
                      <a:path w="97" h="97">
                        <a:moveTo>
                          <a:pt x="97" y="57"/>
                        </a:moveTo>
                        <a:lnTo>
                          <a:pt x="97" y="97"/>
                        </a:lnTo>
                        <a:lnTo>
                          <a:pt x="0" y="42"/>
                        </a:lnTo>
                        <a:lnTo>
                          <a:pt x="0" y="0"/>
                        </a:lnTo>
                        <a:lnTo>
                          <a:pt x="97" y="57"/>
                        </a:lnTo>
                        <a:close/>
                      </a:path>
                    </a:pathLst>
                  </a:custGeom>
                  <a:solidFill>
                    <a:srgbClr val="D7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98" name="Freeform 379">
                    <a:extLst>
                      <a:ext uri="{FF2B5EF4-FFF2-40B4-BE49-F238E27FC236}">
                        <a16:creationId xmlns:a16="http://schemas.microsoft.com/office/drawing/2014/main" id="{4547069F-5E6F-7687-EB81-13BB7855F039}"/>
                      </a:ext>
                    </a:extLst>
                  </p:cNvPr>
                  <p:cNvSpPr>
                    <a:spLocks/>
                  </p:cNvSpPr>
                  <p:nvPr/>
                </p:nvSpPr>
                <p:spPr bwMode="auto">
                  <a:xfrm>
                    <a:off x="3980" y="2078"/>
                    <a:ext cx="194" cy="112"/>
                  </a:xfrm>
                  <a:custGeom>
                    <a:avLst/>
                    <a:gdLst>
                      <a:gd name="T0" fmla="*/ 194 w 194"/>
                      <a:gd name="T1" fmla="*/ 55 h 112"/>
                      <a:gd name="T2" fmla="*/ 97 w 194"/>
                      <a:gd name="T3" fmla="*/ 112 h 112"/>
                      <a:gd name="T4" fmla="*/ 0 w 194"/>
                      <a:gd name="T5" fmla="*/ 55 h 112"/>
                      <a:gd name="T6" fmla="*/ 97 w 194"/>
                      <a:gd name="T7" fmla="*/ 0 h 112"/>
                      <a:gd name="T8" fmla="*/ 194 w 194"/>
                      <a:gd name="T9" fmla="*/ 55 h 112"/>
                    </a:gdLst>
                    <a:ahLst/>
                    <a:cxnLst>
                      <a:cxn ang="0">
                        <a:pos x="T0" y="T1"/>
                      </a:cxn>
                      <a:cxn ang="0">
                        <a:pos x="T2" y="T3"/>
                      </a:cxn>
                      <a:cxn ang="0">
                        <a:pos x="T4" y="T5"/>
                      </a:cxn>
                      <a:cxn ang="0">
                        <a:pos x="T6" y="T7"/>
                      </a:cxn>
                      <a:cxn ang="0">
                        <a:pos x="T8" y="T9"/>
                      </a:cxn>
                    </a:cxnLst>
                    <a:rect l="0" t="0" r="r" b="b"/>
                    <a:pathLst>
                      <a:path w="194" h="112">
                        <a:moveTo>
                          <a:pt x="194" y="55"/>
                        </a:moveTo>
                        <a:lnTo>
                          <a:pt x="97" y="112"/>
                        </a:lnTo>
                        <a:lnTo>
                          <a:pt x="0" y="55"/>
                        </a:lnTo>
                        <a:lnTo>
                          <a:pt x="97" y="0"/>
                        </a:lnTo>
                        <a:lnTo>
                          <a:pt x="194" y="55"/>
                        </a:lnTo>
                        <a:close/>
                      </a:path>
                    </a:pathLst>
                  </a:custGeom>
                  <a:solidFill>
                    <a:srgbClr val="F4F4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99" name="Freeform 380">
                    <a:extLst>
                      <a:ext uri="{FF2B5EF4-FFF2-40B4-BE49-F238E27FC236}">
                        <a16:creationId xmlns:a16="http://schemas.microsoft.com/office/drawing/2014/main" id="{AB035F5A-DA48-652D-97B5-65F57709FB4A}"/>
                      </a:ext>
                    </a:extLst>
                  </p:cNvPr>
                  <p:cNvSpPr>
                    <a:spLocks/>
                  </p:cNvSpPr>
                  <p:nvPr/>
                </p:nvSpPr>
                <p:spPr bwMode="auto">
                  <a:xfrm>
                    <a:off x="4020" y="2099"/>
                    <a:ext cx="116" cy="67"/>
                  </a:xfrm>
                  <a:custGeom>
                    <a:avLst/>
                    <a:gdLst>
                      <a:gd name="T0" fmla="*/ 99 w 116"/>
                      <a:gd name="T1" fmla="*/ 10 h 67"/>
                      <a:gd name="T2" fmla="*/ 99 w 116"/>
                      <a:gd name="T3" fmla="*/ 10 h 67"/>
                      <a:gd name="T4" fmla="*/ 107 w 116"/>
                      <a:gd name="T5" fmla="*/ 15 h 67"/>
                      <a:gd name="T6" fmla="*/ 113 w 116"/>
                      <a:gd name="T7" fmla="*/ 21 h 67"/>
                      <a:gd name="T8" fmla="*/ 114 w 116"/>
                      <a:gd name="T9" fmla="*/ 27 h 67"/>
                      <a:gd name="T10" fmla="*/ 116 w 116"/>
                      <a:gd name="T11" fmla="*/ 32 h 67"/>
                      <a:gd name="T12" fmla="*/ 114 w 116"/>
                      <a:gd name="T13" fmla="*/ 40 h 67"/>
                      <a:gd name="T14" fmla="*/ 113 w 116"/>
                      <a:gd name="T15" fmla="*/ 46 h 67"/>
                      <a:gd name="T16" fmla="*/ 107 w 116"/>
                      <a:gd name="T17" fmla="*/ 51 h 67"/>
                      <a:gd name="T18" fmla="*/ 99 w 116"/>
                      <a:gd name="T19" fmla="*/ 57 h 67"/>
                      <a:gd name="T20" fmla="*/ 99 w 116"/>
                      <a:gd name="T21" fmla="*/ 57 h 67"/>
                      <a:gd name="T22" fmla="*/ 90 w 116"/>
                      <a:gd name="T23" fmla="*/ 61 h 67"/>
                      <a:gd name="T24" fmla="*/ 80 w 116"/>
                      <a:gd name="T25" fmla="*/ 65 h 67"/>
                      <a:gd name="T26" fmla="*/ 69 w 116"/>
                      <a:gd name="T27" fmla="*/ 67 h 67"/>
                      <a:gd name="T28" fmla="*/ 57 w 116"/>
                      <a:gd name="T29" fmla="*/ 67 h 67"/>
                      <a:gd name="T30" fmla="*/ 48 w 116"/>
                      <a:gd name="T31" fmla="*/ 67 h 67"/>
                      <a:gd name="T32" fmla="*/ 36 w 116"/>
                      <a:gd name="T33" fmla="*/ 65 h 67"/>
                      <a:gd name="T34" fmla="*/ 27 w 116"/>
                      <a:gd name="T35" fmla="*/ 61 h 67"/>
                      <a:gd name="T36" fmla="*/ 17 w 116"/>
                      <a:gd name="T37" fmla="*/ 57 h 67"/>
                      <a:gd name="T38" fmla="*/ 17 w 116"/>
                      <a:gd name="T39" fmla="*/ 57 h 67"/>
                      <a:gd name="T40" fmla="*/ 10 w 116"/>
                      <a:gd name="T41" fmla="*/ 51 h 67"/>
                      <a:gd name="T42" fmla="*/ 4 w 116"/>
                      <a:gd name="T43" fmla="*/ 46 h 67"/>
                      <a:gd name="T44" fmla="*/ 0 w 116"/>
                      <a:gd name="T45" fmla="*/ 40 h 67"/>
                      <a:gd name="T46" fmla="*/ 0 w 116"/>
                      <a:gd name="T47" fmla="*/ 32 h 67"/>
                      <a:gd name="T48" fmla="*/ 0 w 116"/>
                      <a:gd name="T49" fmla="*/ 27 h 67"/>
                      <a:gd name="T50" fmla="*/ 4 w 116"/>
                      <a:gd name="T51" fmla="*/ 21 h 67"/>
                      <a:gd name="T52" fmla="*/ 10 w 116"/>
                      <a:gd name="T53" fmla="*/ 15 h 67"/>
                      <a:gd name="T54" fmla="*/ 17 w 116"/>
                      <a:gd name="T55" fmla="*/ 10 h 67"/>
                      <a:gd name="T56" fmla="*/ 17 w 116"/>
                      <a:gd name="T57" fmla="*/ 10 h 67"/>
                      <a:gd name="T58" fmla="*/ 27 w 116"/>
                      <a:gd name="T59" fmla="*/ 6 h 67"/>
                      <a:gd name="T60" fmla="*/ 36 w 116"/>
                      <a:gd name="T61" fmla="*/ 2 h 67"/>
                      <a:gd name="T62" fmla="*/ 48 w 116"/>
                      <a:gd name="T63" fmla="*/ 0 h 67"/>
                      <a:gd name="T64" fmla="*/ 57 w 116"/>
                      <a:gd name="T65" fmla="*/ 0 h 67"/>
                      <a:gd name="T66" fmla="*/ 69 w 116"/>
                      <a:gd name="T67" fmla="*/ 0 h 67"/>
                      <a:gd name="T68" fmla="*/ 80 w 116"/>
                      <a:gd name="T69" fmla="*/ 2 h 67"/>
                      <a:gd name="T70" fmla="*/ 90 w 116"/>
                      <a:gd name="T71" fmla="*/ 6 h 67"/>
                      <a:gd name="T72" fmla="*/ 99 w 116"/>
                      <a:gd name="T73" fmla="*/ 10 h 67"/>
                      <a:gd name="T74" fmla="*/ 99 w 116"/>
                      <a:gd name="T75" fmla="*/ 1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6" h="67">
                        <a:moveTo>
                          <a:pt x="99" y="10"/>
                        </a:moveTo>
                        <a:lnTo>
                          <a:pt x="99" y="10"/>
                        </a:lnTo>
                        <a:lnTo>
                          <a:pt x="107" y="15"/>
                        </a:lnTo>
                        <a:lnTo>
                          <a:pt x="113" y="21"/>
                        </a:lnTo>
                        <a:lnTo>
                          <a:pt x="114" y="27"/>
                        </a:lnTo>
                        <a:lnTo>
                          <a:pt x="116" y="32"/>
                        </a:lnTo>
                        <a:lnTo>
                          <a:pt x="114" y="40"/>
                        </a:lnTo>
                        <a:lnTo>
                          <a:pt x="113" y="46"/>
                        </a:lnTo>
                        <a:lnTo>
                          <a:pt x="107" y="51"/>
                        </a:lnTo>
                        <a:lnTo>
                          <a:pt x="99" y="57"/>
                        </a:lnTo>
                        <a:lnTo>
                          <a:pt x="99" y="57"/>
                        </a:lnTo>
                        <a:lnTo>
                          <a:pt x="90" y="61"/>
                        </a:lnTo>
                        <a:lnTo>
                          <a:pt x="80" y="65"/>
                        </a:lnTo>
                        <a:lnTo>
                          <a:pt x="69" y="67"/>
                        </a:lnTo>
                        <a:lnTo>
                          <a:pt x="57" y="67"/>
                        </a:lnTo>
                        <a:lnTo>
                          <a:pt x="48" y="67"/>
                        </a:lnTo>
                        <a:lnTo>
                          <a:pt x="36" y="65"/>
                        </a:lnTo>
                        <a:lnTo>
                          <a:pt x="27" y="61"/>
                        </a:lnTo>
                        <a:lnTo>
                          <a:pt x="17" y="57"/>
                        </a:lnTo>
                        <a:lnTo>
                          <a:pt x="17" y="57"/>
                        </a:lnTo>
                        <a:lnTo>
                          <a:pt x="10" y="51"/>
                        </a:lnTo>
                        <a:lnTo>
                          <a:pt x="4" y="46"/>
                        </a:lnTo>
                        <a:lnTo>
                          <a:pt x="0" y="40"/>
                        </a:lnTo>
                        <a:lnTo>
                          <a:pt x="0" y="32"/>
                        </a:lnTo>
                        <a:lnTo>
                          <a:pt x="0" y="27"/>
                        </a:lnTo>
                        <a:lnTo>
                          <a:pt x="4" y="21"/>
                        </a:lnTo>
                        <a:lnTo>
                          <a:pt x="10" y="15"/>
                        </a:lnTo>
                        <a:lnTo>
                          <a:pt x="17" y="10"/>
                        </a:lnTo>
                        <a:lnTo>
                          <a:pt x="17" y="10"/>
                        </a:lnTo>
                        <a:lnTo>
                          <a:pt x="27" y="6"/>
                        </a:lnTo>
                        <a:lnTo>
                          <a:pt x="36" y="2"/>
                        </a:lnTo>
                        <a:lnTo>
                          <a:pt x="48" y="0"/>
                        </a:lnTo>
                        <a:lnTo>
                          <a:pt x="57" y="0"/>
                        </a:lnTo>
                        <a:lnTo>
                          <a:pt x="69" y="0"/>
                        </a:lnTo>
                        <a:lnTo>
                          <a:pt x="80" y="2"/>
                        </a:lnTo>
                        <a:lnTo>
                          <a:pt x="90" y="6"/>
                        </a:lnTo>
                        <a:lnTo>
                          <a:pt x="99" y="10"/>
                        </a:lnTo>
                        <a:lnTo>
                          <a:pt x="99" y="10"/>
                        </a:lnTo>
                        <a:close/>
                      </a:path>
                    </a:pathLst>
                  </a:custGeom>
                  <a:solidFill>
                    <a:srgbClr val="4583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00" name="Freeform 381">
                    <a:extLst>
                      <a:ext uri="{FF2B5EF4-FFF2-40B4-BE49-F238E27FC236}">
                        <a16:creationId xmlns:a16="http://schemas.microsoft.com/office/drawing/2014/main" id="{F3773CA9-6A93-C2C2-0736-8629729F71F1}"/>
                      </a:ext>
                    </a:extLst>
                  </p:cNvPr>
                  <p:cNvSpPr>
                    <a:spLocks/>
                  </p:cNvSpPr>
                  <p:nvPr/>
                </p:nvSpPr>
                <p:spPr bwMode="auto">
                  <a:xfrm>
                    <a:off x="4054" y="2118"/>
                    <a:ext cx="48" cy="29"/>
                  </a:xfrm>
                  <a:custGeom>
                    <a:avLst/>
                    <a:gdLst>
                      <a:gd name="T0" fmla="*/ 40 w 48"/>
                      <a:gd name="T1" fmla="*/ 4 h 29"/>
                      <a:gd name="T2" fmla="*/ 40 w 48"/>
                      <a:gd name="T3" fmla="*/ 4 h 29"/>
                      <a:gd name="T4" fmla="*/ 46 w 48"/>
                      <a:gd name="T5" fmla="*/ 10 h 29"/>
                      <a:gd name="T6" fmla="*/ 48 w 48"/>
                      <a:gd name="T7" fmla="*/ 13 h 29"/>
                      <a:gd name="T8" fmla="*/ 46 w 48"/>
                      <a:gd name="T9" fmla="*/ 19 h 29"/>
                      <a:gd name="T10" fmla="*/ 40 w 48"/>
                      <a:gd name="T11" fmla="*/ 25 h 29"/>
                      <a:gd name="T12" fmla="*/ 40 w 48"/>
                      <a:gd name="T13" fmla="*/ 25 h 29"/>
                      <a:gd name="T14" fmla="*/ 33 w 48"/>
                      <a:gd name="T15" fmla="*/ 27 h 29"/>
                      <a:gd name="T16" fmla="*/ 23 w 48"/>
                      <a:gd name="T17" fmla="*/ 29 h 29"/>
                      <a:gd name="T18" fmla="*/ 16 w 48"/>
                      <a:gd name="T19" fmla="*/ 27 h 29"/>
                      <a:gd name="T20" fmla="*/ 8 w 48"/>
                      <a:gd name="T21" fmla="*/ 25 h 29"/>
                      <a:gd name="T22" fmla="*/ 8 w 48"/>
                      <a:gd name="T23" fmla="*/ 25 h 29"/>
                      <a:gd name="T24" fmla="*/ 2 w 48"/>
                      <a:gd name="T25" fmla="*/ 19 h 29"/>
                      <a:gd name="T26" fmla="*/ 0 w 48"/>
                      <a:gd name="T27" fmla="*/ 13 h 29"/>
                      <a:gd name="T28" fmla="*/ 2 w 48"/>
                      <a:gd name="T29" fmla="*/ 10 h 29"/>
                      <a:gd name="T30" fmla="*/ 8 w 48"/>
                      <a:gd name="T31" fmla="*/ 4 h 29"/>
                      <a:gd name="T32" fmla="*/ 8 w 48"/>
                      <a:gd name="T33" fmla="*/ 4 h 29"/>
                      <a:gd name="T34" fmla="*/ 16 w 48"/>
                      <a:gd name="T35" fmla="*/ 2 h 29"/>
                      <a:gd name="T36" fmla="*/ 23 w 48"/>
                      <a:gd name="T37" fmla="*/ 0 h 29"/>
                      <a:gd name="T38" fmla="*/ 33 w 48"/>
                      <a:gd name="T39" fmla="*/ 2 h 29"/>
                      <a:gd name="T40" fmla="*/ 40 w 48"/>
                      <a:gd name="T41" fmla="*/ 4 h 29"/>
                      <a:gd name="T42" fmla="*/ 40 w 48"/>
                      <a:gd name="T43" fmla="*/ 4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8" h="29">
                        <a:moveTo>
                          <a:pt x="40" y="4"/>
                        </a:moveTo>
                        <a:lnTo>
                          <a:pt x="40" y="4"/>
                        </a:lnTo>
                        <a:lnTo>
                          <a:pt x="46" y="10"/>
                        </a:lnTo>
                        <a:lnTo>
                          <a:pt x="48" y="13"/>
                        </a:lnTo>
                        <a:lnTo>
                          <a:pt x="46" y="19"/>
                        </a:lnTo>
                        <a:lnTo>
                          <a:pt x="40" y="25"/>
                        </a:lnTo>
                        <a:lnTo>
                          <a:pt x="40" y="25"/>
                        </a:lnTo>
                        <a:lnTo>
                          <a:pt x="33" y="27"/>
                        </a:lnTo>
                        <a:lnTo>
                          <a:pt x="23" y="29"/>
                        </a:lnTo>
                        <a:lnTo>
                          <a:pt x="16" y="27"/>
                        </a:lnTo>
                        <a:lnTo>
                          <a:pt x="8" y="25"/>
                        </a:lnTo>
                        <a:lnTo>
                          <a:pt x="8" y="25"/>
                        </a:lnTo>
                        <a:lnTo>
                          <a:pt x="2" y="19"/>
                        </a:lnTo>
                        <a:lnTo>
                          <a:pt x="0" y="13"/>
                        </a:lnTo>
                        <a:lnTo>
                          <a:pt x="2" y="10"/>
                        </a:lnTo>
                        <a:lnTo>
                          <a:pt x="8" y="4"/>
                        </a:lnTo>
                        <a:lnTo>
                          <a:pt x="8" y="4"/>
                        </a:lnTo>
                        <a:lnTo>
                          <a:pt x="16" y="2"/>
                        </a:lnTo>
                        <a:lnTo>
                          <a:pt x="23" y="0"/>
                        </a:lnTo>
                        <a:lnTo>
                          <a:pt x="33" y="2"/>
                        </a:lnTo>
                        <a:lnTo>
                          <a:pt x="40" y="4"/>
                        </a:lnTo>
                        <a:lnTo>
                          <a:pt x="40" y="4"/>
                        </a:lnTo>
                        <a:close/>
                      </a:path>
                    </a:pathLst>
                  </a:custGeom>
                  <a:solidFill>
                    <a:srgbClr val="F4F4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01" name="Freeform 382">
                    <a:extLst>
                      <a:ext uri="{FF2B5EF4-FFF2-40B4-BE49-F238E27FC236}">
                        <a16:creationId xmlns:a16="http://schemas.microsoft.com/office/drawing/2014/main" id="{4803C216-030E-63B3-A90A-5ADE3ED276BB}"/>
                      </a:ext>
                    </a:extLst>
                  </p:cNvPr>
                  <p:cNvSpPr>
                    <a:spLocks/>
                  </p:cNvSpPr>
                  <p:nvPr/>
                </p:nvSpPr>
                <p:spPr bwMode="auto">
                  <a:xfrm>
                    <a:off x="4312" y="2270"/>
                    <a:ext cx="99" cy="98"/>
                  </a:xfrm>
                  <a:custGeom>
                    <a:avLst/>
                    <a:gdLst>
                      <a:gd name="T0" fmla="*/ 99 w 99"/>
                      <a:gd name="T1" fmla="*/ 0 h 98"/>
                      <a:gd name="T2" fmla="*/ 99 w 99"/>
                      <a:gd name="T3" fmla="*/ 40 h 98"/>
                      <a:gd name="T4" fmla="*/ 0 w 99"/>
                      <a:gd name="T5" fmla="*/ 98 h 98"/>
                      <a:gd name="T6" fmla="*/ 2 w 99"/>
                      <a:gd name="T7" fmla="*/ 56 h 98"/>
                      <a:gd name="T8" fmla="*/ 99 w 99"/>
                      <a:gd name="T9" fmla="*/ 0 h 98"/>
                    </a:gdLst>
                    <a:ahLst/>
                    <a:cxnLst>
                      <a:cxn ang="0">
                        <a:pos x="T0" y="T1"/>
                      </a:cxn>
                      <a:cxn ang="0">
                        <a:pos x="T2" y="T3"/>
                      </a:cxn>
                      <a:cxn ang="0">
                        <a:pos x="T4" y="T5"/>
                      </a:cxn>
                      <a:cxn ang="0">
                        <a:pos x="T6" y="T7"/>
                      </a:cxn>
                      <a:cxn ang="0">
                        <a:pos x="T8" y="T9"/>
                      </a:cxn>
                    </a:cxnLst>
                    <a:rect l="0" t="0" r="r" b="b"/>
                    <a:pathLst>
                      <a:path w="99" h="98">
                        <a:moveTo>
                          <a:pt x="99" y="0"/>
                        </a:moveTo>
                        <a:lnTo>
                          <a:pt x="99" y="40"/>
                        </a:lnTo>
                        <a:lnTo>
                          <a:pt x="0" y="98"/>
                        </a:lnTo>
                        <a:lnTo>
                          <a:pt x="2" y="56"/>
                        </a:lnTo>
                        <a:lnTo>
                          <a:pt x="99" y="0"/>
                        </a:lnTo>
                        <a:close/>
                      </a:path>
                    </a:pathLst>
                  </a:custGeom>
                  <a:solidFill>
                    <a:srgbClr val="C2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02" name="Freeform 383">
                    <a:extLst>
                      <a:ext uri="{FF2B5EF4-FFF2-40B4-BE49-F238E27FC236}">
                        <a16:creationId xmlns:a16="http://schemas.microsoft.com/office/drawing/2014/main" id="{5FAC8DF7-29ED-3FA1-EB37-E0F25FAAD7B9}"/>
                      </a:ext>
                    </a:extLst>
                  </p:cNvPr>
                  <p:cNvSpPr>
                    <a:spLocks/>
                  </p:cNvSpPr>
                  <p:nvPr/>
                </p:nvSpPr>
                <p:spPr bwMode="auto">
                  <a:xfrm>
                    <a:off x="4214" y="2270"/>
                    <a:ext cx="100" cy="98"/>
                  </a:xfrm>
                  <a:custGeom>
                    <a:avLst/>
                    <a:gdLst>
                      <a:gd name="T0" fmla="*/ 100 w 100"/>
                      <a:gd name="T1" fmla="*/ 56 h 98"/>
                      <a:gd name="T2" fmla="*/ 98 w 100"/>
                      <a:gd name="T3" fmla="*/ 98 h 98"/>
                      <a:gd name="T4" fmla="*/ 0 w 100"/>
                      <a:gd name="T5" fmla="*/ 40 h 98"/>
                      <a:gd name="T6" fmla="*/ 0 w 100"/>
                      <a:gd name="T7" fmla="*/ 0 h 98"/>
                      <a:gd name="T8" fmla="*/ 100 w 100"/>
                      <a:gd name="T9" fmla="*/ 56 h 98"/>
                    </a:gdLst>
                    <a:ahLst/>
                    <a:cxnLst>
                      <a:cxn ang="0">
                        <a:pos x="T0" y="T1"/>
                      </a:cxn>
                      <a:cxn ang="0">
                        <a:pos x="T2" y="T3"/>
                      </a:cxn>
                      <a:cxn ang="0">
                        <a:pos x="T4" y="T5"/>
                      </a:cxn>
                      <a:cxn ang="0">
                        <a:pos x="T6" y="T7"/>
                      </a:cxn>
                      <a:cxn ang="0">
                        <a:pos x="T8" y="T9"/>
                      </a:cxn>
                    </a:cxnLst>
                    <a:rect l="0" t="0" r="r" b="b"/>
                    <a:pathLst>
                      <a:path w="100" h="98">
                        <a:moveTo>
                          <a:pt x="100" y="56"/>
                        </a:moveTo>
                        <a:lnTo>
                          <a:pt x="98" y="98"/>
                        </a:lnTo>
                        <a:lnTo>
                          <a:pt x="0" y="40"/>
                        </a:lnTo>
                        <a:lnTo>
                          <a:pt x="0" y="0"/>
                        </a:lnTo>
                        <a:lnTo>
                          <a:pt x="100" y="56"/>
                        </a:lnTo>
                        <a:close/>
                      </a:path>
                    </a:pathLst>
                  </a:custGeom>
                  <a:solidFill>
                    <a:srgbClr val="D7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03" name="Freeform 384">
                    <a:extLst>
                      <a:ext uri="{FF2B5EF4-FFF2-40B4-BE49-F238E27FC236}">
                        <a16:creationId xmlns:a16="http://schemas.microsoft.com/office/drawing/2014/main" id="{F1DE8A63-FED3-D9B2-3BE2-DC3C37CA0843}"/>
                      </a:ext>
                    </a:extLst>
                  </p:cNvPr>
                  <p:cNvSpPr>
                    <a:spLocks/>
                  </p:cNvSpPr>
                  <p:nvPr/>
                </p:nvSpPr>
                <p:spPr bwMode="auto">
                  <a:xfrm>
                    <a:off x="4214" y="2213"/>
                    <a:ext cx="197" cy="113"/>
                  </a:xfrm>
                  <a:custGeom>
                    <a:avLst/>
                    <a:gdLst>
                      <a:gd name="T0" fmla="*/ 197 w 197"/>
                      <a:gd name="T1" fmla="*/ 57 h 113"/>
                      <a:gd name="T2" fmla="*/ 100 w 197"/>
                      <a:gd name="T3" fmla="*/ 113 h 113"/>
                      <a:gd name="T4" fmla="*/ 0 w 197"/>
                      <a:gd name="T5" fmla="*/ 57 h 113"/>
                      <a:gd name="T6" fmla="*/ 98 w 197"/>
                      <a:gd name="T7" fmla="*/ 0 h 113"/>
                      <a:gd name="T8" fmla="*/ 197 w 197"/>
                      <a:gd name="T9" fmla="*/ 57 h 113"/>
                    </a:gdLst>
                    <a:ahLst/>
                    <a:cxnLst>
                      <a:cxn ang="0">
                        <a:pos x="T0" y="T1"/>
                      </a:cxn>
                      <a:cxn ang="0">
                        <a:pos x="T2" y="T3"/>
                      </a:cxn>
                      <a:cxn ang="0">
                        <a:pos x="T4" y="T5"/>
                      </a:cxn>
                      <a:cxn ang="0">
                        <a:pos x="T6" y="T7"/>
                      </a:cxn>
                      <a:cxn ang="0">
                        <a:pos x="T8" y="T9"/>
                      </a:cxn>
                    </a:cxnLst>
                    <a:rect l="0" t="0" r="r" b="b"/>
                    <a:pathLst>
                      <a:path w="197" h="113">
                        <a:moveTo>
                          <a:pt x="197" y="57"/>
                        </a:moveTo>
                        <a:lnTo>
                          <a:pt x="100" y="113"/>
                        </a:lnTo>
                        <a:lnTo>
                          <a:pt x="0" y="57"/>
                        </a:lnTo>
                        <a:lnTo>
                          <a:pt x="98" y="0"/>
                        </a:lnTo>
                        <a:lnTo>
                          <a:pt x="197" y="57"/>
                        </a:lnTo>
                        <a:close/>
                      </a:path>
                    </a:pathLst>
                  </a:custGeom>
                  <a:solidFill>
                    <a:srgbClr val="F4F4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04" name="Freeform 385">
                    <a:extLst>
                      <a:ext uri="{FF2B5EF4-FFF2-40B4-BE49-F238E27FC236}">
                        <a16:creationId xmlns:a16="http://schemas.microsoft.com/office/drawing/2014/main" id="{9CC8BE4B-BE72-B19F-1AE8-42EF4C4D45AE}"/>
                      </a:ext>
                    </a:extLst>
                  </p:cNvPr>
                  <p:cNvSpPr>
                    <a:spLocks/>
                  </p:cNvSpPr>
                  <p:nvPr/>
                </p:nvSpPr>
                <p:spPr bwMode="auto">
                  <a:xfrm>
                    <a:off x="4254" y="2234"/>
                    <a:ext cx="117" cy="67"/>
                  </a:xfrm>
                  <a:custGeom>
                    <a:avLst/>
                    <a:gdLst>
                      <a:gd name="T0" fmla="*/ 100 w 117"/>
                      <a:gd name="T1" fmla="*/ 10 h 67"/>
                      <a:gd name="T2" fmla="*/ 100 w 117"/>
                      <a:gd name="T3" fmla="*/ 10 h 67"/>
                      <a:gd name="T4" fmla="*/ 107 w 117"/>
                      <a:gd name="T5" fmla="*/ 16 h 67"/>
                      <a:gd name="T6" fmla="*/ 113 w 117"/>
                      <a:gd name="T7" fmla="*/ 21 h 67"/>
                      <a:gd name="T8" fmla="*/ 117 w 117"/>
                      <a:gd name="T9" fmla="*/ 27 h 67"/>
                      <a:gd name="T10" fmla="*/ 117 w 117"/>
                      <a:gd name="T11" fmla="*/ 35 h 67"/>
                      <a:gd name="T12" fmla="*/ 117 w 117"/>
                      <a:gd name="T13" fmla="*/ 40 h 67"/>
                      <a:gd name="T14" fmla="*/ 113 w 117"/>
                      <a:gd name="T15" fmla="*/ 46 h 67"/>
                      <a:gd name="T16" fmla="*/ 107 w 117"/>
                      <a:gd name="T17" fmla="*/ 52 h 67"/>
                      <a:gd name="T18" fmla="*/ 100 w 117"/>
                      <a:gd name="T19" fmla="*/ 57 h 67"/>
                      <a:gd name="T20" fmla="*/ 100 w 117"/>
                      <a:gd name="T21" fmla="*/ 57 h 67"/>
                      <a:gd name="T22" fmla="*/ 92 w 117"/>
                      <a:gd name="T23" fmla="*/ 61 h 67"/>
                      <a:gd name="T24" fmla="*/ 81 w 117"/>
                      <a:gd name="T25" fmla="*/ 65 h 67"/>
                      <a:gd name="T26" fmla="*/ 71 w 117"/>
                      <a:gd name="T27" fmla="*/ 67 h 67"/>
                      <a:gd name="T28" fmla="*/ 60 w 117"/>
                      <a:gd name="T29" fmla="*/ 67 h 67"/>
                      <a:gd name="T30" fmla="*/ 48 w 117"/>
                      <a:gd name="T31" fmla="*/ 67 h 67"/>
                      <a:gd name="T32" fmla="*/ 37 w 117"/>
                      <a:gd name="T33" fmla="*/ 65 h 67"/>
                      <a:gd name="T34" fmla="*/ 27 w 117"/>
                      <a:gd name="T35" fmla="*/ 61 h 67"/>
                      <a:gd name="T36" fmla="*/ 18 w 117"/>
                      <a:gd name="T37" fmla="*/ 57 h 67"/>
                      <a:gd name="T38" fmla="*/ 18 w 117"/>
                      <a:gd name="T39" fmla="*/ 57 h 67"/>
                      <a:gd name="T40" fmla="*/ 10 w 117"/>
                      <a:gd name="T41" fmla="*/ 52 h 67"/>
                      <a:gd name="T42" fmla="*/ 4 w 117"/>
                      <a:gd name="T43" fmla="*/ 46 h 67"/>
                      <a:gd name="T44" fmla="*/ 2 w 117"/>
                      <a:gd name="T45" fmla="*/ 40 h 67"/>
                      <a:gd name="T46" fmla="*/ 0 w 117"/>
                      <a:gd name="T47" fmla="*/ 35 h 67"/>
                      <a:gd name="T48" fmla="*/ 2 w 117"/>
                      <a:gd name="T49" fmla="*/ 27 h 67"/>
                      <a:gd name="T50" fmla="*/ 4 w 117"/>
                      <a:gd name="T51" fmla="*/ 21 h 67"/>
                      <a:gd name="T52" fmla="*/ 10 w 117"/>
                      <a:gd name="T53" fmla="*/ 16 h 67"/>
                      <a:gd name="T54" fmla="*/ 18 w 117"/>
                      <a:gd name="T55" fmla="*/ 10 h 67"/>
                      <a:gd name="T56" fmla="*/ 18 w 117"/>
                      <a:gd name="T57" fmla="*/ 10 h 67"/>
                      <a:gd name="T58" fmla="*/ 27 w 117"/>
                      <a:gd name="T59" fmla="*/ 6 h 67"/>
                      <a:gd name="T60" fmla="*/ 37 w 117"/>
                      <a:gd name="T61" fmla="*/ 2 h 67"/>
                      <a:gd name="T62" fmla="*/ 48 w 117"/>
                      <a:gd name="T63" fmla="*/ 0 h 67"/>
                      <a:gd name="T64" fmla="*/ 60 w 117"/>
                      <a:gd name="T65" fmla="*/ 0 h 67"/>
                      <a:gd name="T66" fmla="*/ 71 w 117"/>
                      <a:gd name="T67" fmla="*/ 0 h 67"/>
                      <a:gd name="T68" fmla="*/ 81 w 117"/>
                      <a:gd name="T69" fmla="*/ 2 h 67"/>
                      <a:gd name="T70" fmla="*/ 92 w 117"/>
                      <a:gd name="T71" fmla="*/ 6 h 67"/>
                      <a:gd name="T72" fmla="*/ 100 w 117"/>
                      <a:gd name="T73" fmla="*/ 10 h 67"/>
                      <a:gd name="T74" fmla="*/ 100 w 117"/>
                      <a:gd name="T75" fmla="*/ 1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7" h="67">
                        <a:moveTo>
                          <a:pt x="100" y="10"/>
                        </a:moveTo>
                        <a:lnTo>
                          <a:pt x="100" y="10"/>
                        </a:lnTo>
                        <a:lnTo>
                          <a:pt x="107" y="16"/>
                        </a:lnTo>
                        <a:lnTo>
                          <a:pt x="113" y="21"/>
                        </a:lnTo>
                        <a:lnTo>
                          <a:pt x="117" y="27"/>
                        </a:lnTo>
                        <a:lnTo>
                          <a:pt x="117" y="35"/>
                        </a:lnTo>
                        <a:lnTo>
                          <a:pt x="117" y="40"/>
                        </a:lnTo>
                        <a:lnTo>
                          <a:pt x="113" y="46"/>
                        </a:lnTo>
                        <a:lnTo>
                          <a:pt x="107" y="52"/>
                        </a:lnTo>
                        <a:lnTo>
                          <a:pt x="100" y="57"/>
                        </a:lnTo>
                        <a:lnTo>
                          <a:pt x="100" y="57"/>
                        </a:lnTo>
                        <a:lnTo>
                          <a:pt x="92" y="61"/>
                        </a:lnTo>
                        <a:lnTo>
                          <a:pt x="81" y="65"/>
                        </a:lnTo>
                        <a:lnTo>
                          <a:pt x="71" y="67"/>
                        </a:lnTo>
                        <a:lnTo>
                          <a:pt x="60" y="67"/>
                        </a:lnTo>
                        <a:lnTo>
                          <a:pt x="48" y="67"/>
                        </a:lnTo>
                        <a:lnTo>
                          <a:pt x="37" y="65"/>
                        </a:lnTo>
                        <a:lnTo>
                          <a:pt x="27" y="61"/>
                        </a:lnTo>
                        <a:lnTo>
                          <a:pt x="18" y="57"/>
                        </a:lnTo>
                        <a:lnTo>
                          <a:pt x="18" y="57"/>
                        </a:lnTo>
                        <a:lnTo>
                          <a:pt x="10" y="52"/>
                        </a:lnTo>
                        <a:lnTo>
                          <a:pt x="4" y="46"/>
                        </a:lnTo>
                        <a:lnTo>
                          <a:pt x="2" y="40"/>
                        </a:lnTo>
                        <a:lnTo>
                          <a:pt x="0" y="35"/>
                        </a:lnTo>
                        <a:lnTo>
                          <a:pt x="2" y="27"/>
                        </a:lnTo>
                        <a:lnTo>
                          <a:pt x="4" y="21"/>
                        </a:lnTo>
                        <a:lnTo>
                          <a:pt x="10" y="16"/>
                        </a:lnTo>
                        <a:lnTo>
                          <a:pt x="18" y="10"/>
                        </a:lnTo>
                        <a:lnTo>
                          <a:pt x="18" y="10"/>
                        </a:lnTo>
                        <a:lnTo>
                          <a:pt x="27" y="6"/>
                        </a:lnTo>
                        <a:lnTo>
                          <a:pt x="37" y="2"/>
                        </a:lnTo>
                        <a:lnTo>
                          <a:pt x="48" y="0"/>
                        </a:lnTo>
                        <a:lnTo>
                          <a:pt x="60" y="0"/>
                        </a:lnTo>
                        <a:lnTo>
                          <a:pt x="71" y="0"/>
                        </a:lnTo>
                        <a:lnTo>
                          <a:pt x="81" y="2"/>
                        </a:lnTo>
                        <a:lnTo>
                          <a:pt x="92" y="6"/>
                        </a:lnTo>
                        <a:lnTo>
                          <a:pt x="100" y="10"/>
                        </a:lnTo>
                        <a:lnTo>
                          <a:pt x="100" y="10"/>
                        </a:lnTo>
                        <a:close/>
                      </a:path>
                    </a:pathLst>
                  </a:custGeom>
                  <a:solidFill>
                    <a:srgbClr val="4583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05" name="Freeform 386">
                    <a:extLst>
                      <a:ext uri="{FF2B5EF4-FFF2-40B4-BE49-F238E27FC236}">
                        <a16:creationId xmlns:a16="http://schemas.microsoft.com/office/drawing/2014/main" id="{A9895DA7-55A2-0AAB-B86B-6DA3EBE8DA37}"/>
                      </a:ext>
                    </a:extLst>
                  </p:cNvPr>
                  <p:cNvSpPr>
                    <a:spLocks/>
                  </p:cNvSpPr>
                  <p:nvPr/>
                </p:nvSpPr>
                <p:spPr bwMode="auto">
                  <a:xfrm>
                    <a:off x="4289" y="2253"/>
                    <a:ext cx="47" cy="29"/>
                  </a:xfrm>
                  <a:custGeom>
                    <a:avLst/>
                    <a:gdLst>
                      <a:gd name="T0" fmla="*/ 42 w 47"/>
                      <a:gd name="T1" fmla="*/ 6 h 29"/>
                      <a:gd name="T2" fmla="*/ 42 w 47"/>
                      <a:gd name="T3" fmla="*/ 6 h 29"/>
                      <a:gd name="T4" fmla="*/ 46 w 47"/>
                      <a:gd name="T5" fmla="*/ 10 h 29"/>
                      <a:gd name="T6" fmla="*/ 47 w 47"/>
                      <a:gd name="T7" fmla="*/ 16 h 29"/>
                      <a:gd name="T8" fmla="*/ 46 w 47"/>
                      <a:gd name="T9" fmla="*/ 19 h 29"/>
                      <a:gd name="T10" fmla="*/ 42 w 47"/>
                      <a:gd name="T11" fmla="*/ 25 h 29"/>
                      <a:gd name="T12" fmla="*/ 42 w 47"/>
                      <a:gd name="T13" fmla="*/ 25 h 29"/>
                      <a:gd name="T14" fmla="*/ 32 w 47"/>
                      <a:gd name="T15" fmla="*/ 27 h 29"/>
                      <a:gd name="T16" fmla="*/ 25 w 47"/>
                      <a:gd name="T17" fmla="*/ 29 h 29"/>
                      <a:gd name="T18" fmla="*/ 15 w 47"/>
                      <a:gd name="T19" fmla="*/ 27 h 29"/>
                      <a:gd name="T20" fmla="*/ 7 w 47"/>
                      <a:gd name="T21" fmla="*/ 25 h 29"/>
                      <a:gd name="T22" fmla="*/ 7 w 47"/>
                      <a:gd name="T23" fmla="*/ 25 h 29"/>
                      <a:gd name="T24" fmla="*/ 2 w 47"/>
                      <a:gd name="T25" fmla="*/ 19 h 29"/>
                      <a:gd name="T26" fmla="*/ 0 w 47"/>
                      <a:gd name="T27" fmla="*/ 16 h 29"/>
                      <a:gd name="T28" fmla="*/ 2 w 47"/>
                      <a:gd name="T29" fmla="*/ 10 h 29"/>
                      <a:gd name="T30" fmla="*/ 7 w 47"/>
                      <a:gd name="T31" fmla="*/ 6 h 29"/>
                      <a:gd name="T32" fmla="*/ 7 w 47"/>
                      <a:gd name="T33" fmla="*/ 6 h 29"/>
                      <a:gd name="T34" fmla="*/ 15 w 47"/>
                      <a:gd name="T35" fmla="*/ 2 h 29"/>
                      <a:gd name="T36" fmla="*/ 25 w 47"/>
                      <a:gd name="T37" fmla="*/ 0 h 29"/>
                      <a:gd name="T38" fmla="*/ 32 w 47"/>
                      <a:gd name="T39" fmla="*/ 2 h 29"/>
                      <a:gd name="T40" fmla="*/ 42 w 47"/>
                      <a:gd name="T41" fmla="*/ 6 h 29"/>
                      <a:gd name="T42" fmla="*/ 42 w 47"/>
                      <a:gd name="T43" fmla="*/ 6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7" h="29">
                        <a:moveTo>
                          <a:pt x="42" y="6"/>
                        </a:moveTo>
                        <a:lnTo>
                          <a:pt x="42" y="6"/>
                        </a:lnTo>
                        <a:lnTo>
                          <a:pt x="46" y="10"/>
                        </a:lnTo>
                        <a:lnTo>
                          <a:pt x="47" y="16"/>
                        </a:lnTo>
                        <a:lnTo>
                          <a:pt x="46" y="19"/>
                        </a:lnTo>
                        <a:lnTo>
                          <a:pt x="42" y="25"/>
                        </a:lnTo>
                        <a:lnTo>
                          <a:pt x="42" y="25"/>
                        </a:lnTo>
                        <a:lnTo>
                          <a:pt x="32" y="27"/>
                        </a:lnTo>
                        <a:lnTo>
                          <a:pt x="25" y="29"/>
                        </a:lnTo>
                        <a:lnTo>
                          <a:pt x="15" y="27"/>
                        </a:lnTo>
                        <a:lnTo>
                          <a:pt x="7" y="25"/>
                        </a:lnTo>
                        <a:lnTo>
                          <a:pt x="7" y="25"/>
                        </a:lnTo>
                        <a:lnTo>
                          <a:pt x="2" y="19"/>
                        </a:lnTo>
                        <a:lnTo>
                          <a:pt x="0" y="16"/>
                        </a:lnTo>
                        <a:lnTo>
                          <a:pt x="2" y="10"/>
                        </a:lnTo>
                        <a:lnTo>
                          <a:pt x="7" y="6"/>
                        </a:lnTo>
                        <a:lnTo>
                          <a:pt x="7" y="6"/>
                        </a:lnTo>
                        <a:lnTo>
                          <a:pt x="15" y="2"/>
                        </a:lnTo>
                        <a:lnTo>
                          <a:pt x="25" y="0"/>
                        </a:lnTo>
                        <a:lnTo>
                          <a:pt x="32" y="2"/>
                        </a:lnTo>
                        <a:lnTo>
                          <a:pt x="42" y="6"/>
                        </a:lnTo>
                        <a:lnTo>
                          <a:pt x="42" y="6"/>
                        </a:lnTo>
                        <a:close/>
                      </a:path>
                    </a:pathLst>
                  </a:custGeom>
                  <a:solidFill>
                    <a:srgbClr val="F4F4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06" name="Freeform 387">
                    <a:extLst>
                      <a:ext uri="{FF2B5EF4-FFF2-40B4-BE49-F238E27FC236}">
                        <a16:creationId xmlns:a16="http://schemas.microsoft.com/office/drawing/2014/main" id="{75EDCEA9-2FD7-6F47-B7EE-1D015628FFB4}"/>
                      </a:ext>
                    </a:extLst>
                  </p:cNvPr>
                  <p:cNvSpPr>
                    <a:spLocks/>
                  </p:cNvSpPr>
                  <p:nvPr/>
                </p:nvSpPr>
                <p:spPr bwMode="auto">
                  <a:xfrm>
                    <a:off x="4548" y="2406"/>
                    <a:ext cx="97" cy="97"/>
                  </a:xfrm>
                  <a:custGeom>
                    <a:avLst/>
                    <a:gdLst>
                      <a:gd name="T0" fmla="*/ 97 w 97"/>
                      <a:gd name="T1" fmla="*/ 0 h 97"/>
                      <a:gd name="T2" fmla="*/ 97 w 97"/>
                      <a:gd name="T3" fmla="*/ 40 h 97"/>
                      <a:gd name="T4" fmla="*/ 0 w 97"/>
                      <a:gd name="T5" fmla="*/ 97 h 97"/>
                      <a:gd name="T6" fmla="*/ 0 w 97"/>
                      <a:gd name="T7" fmla="*/ 57 h 97"/>
                      <a:gd name="T8" fmla="*/ 97 w 97"/>
                      <a:gd name="T9" fmla="*/ 0 h 97"/>
                    </a:gdLst>
                    <a:ahLst/>
                    <a:cxnLst>
                      <a:cxn ang="0">
                        <a:pos x="T0" y="T1"/>
                      </a:cxn>
                      <a:cxn ang="0">
                        <a:pos x="T2" y="T3"/>
                      </a:cxn>
                      <a:cxn ang="0">
                        <a:pos x="T4" y="T5"/>
                      </a:cxn>
                      <a:cxn ang="0">
                        <a:pos x="T6" y="T7"/>
                      </a:cxn>
                      <a:cxn ang="0">
                        <a:pos x="T8" y="T9"/>
                      </a:cxn>
                    </a:cxnLst>
                    <a:rect l="0" t="0" r="r" b="b"/>
                    <a:pathLst>
                      <a:path w="97" h="97">
                        <a:moveTo>
                          <a:pt x="97" y="0"/>
                        </a:moveTo>
                        <a:lnTo>
                          <a:pt x="97" y="40"/>
                        </a:lnTo>
                        <a:lnTo>
                          <a:pt x="0" y="97"/>
                        </a:lnTo>
                        <a:lnTo>
                          <a:pt x="0" y="57"/>
                        </a:lnTo>
                        <a:lnTo>
                          <a:pt x="97" y="0"/>
                        </a:lnTo>
                        <a:close/>
                      </a:path>
                    </a:pathLst>
                  </a:custGeom>
                  <a:solidFill>
                    <a:srgbClr val="C2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07" name="Freeform 388">
                    <a:extLst>
                      <a:ext uri="{FF2B5EF4-FFF2-40B4-BE49-F238E27FC236}">
                        <a16:creationId xmlns:a16="http://schemas.microsoft.com/office/drawing/2014/main" id="{6491B97A-8D85-8776-CF6B-AD12EB1D76A0}"/>
                      </a:ext>
                    </a:extLst>
                  </p:cNvPr>
                  <p:cNvSpPr>
                    <a:spLocks/>
                  </p:cNvSpPr>
                  <p:nvPr/>
                </p:nvSpPr>
                <p:spPr bwMode="auto">
                  <a:xfrm>
                    <a:off x="4449" y="2406"/>
                    <a:ext cx="99" cy="97"/>
                  </a:xfrm>
                  <a:custGeom>
                    <a:avLst/>
                    <a:gdLst>
                      <a:gd name="T0" fmla="*/ 99 w 99"/>
                      <a:gd name="T1" fmla="*/ 57 h 97"/>
                      <a:gd name="T2" fmla="*/ 99 w 99"/>
                      <a:gd name="T3" fmla="*/ 97 h 97"/>
                      <a:gd name="T4" fmla="*/ 0 w 99"/>
                      <a:gd name="T5" fmla="*/ 40 h 97"/>
                      <a:gd name="T6" fmla="*/ 2 w 99"/>
                      <a:gd name="T7" fmla="*/ 0 h 97"/>
                      <a:gd name="T8" fmla="*/ 99 w 99"/>
                      <a:gd name="T9" fmla="*/ 57 h 97"/>
                    </a:gdLst>
                    <a:ahLst/>
                    <a:cxnLst>
                      <a:cxn ang="0">
                        <a:pos x="T0" y="T1"/>
                      </a:cxn>
                      <a:cxn ang="0">
                        <a:pos x="T2" y="T3"/>
                      </a:cxn>
                      <a:cxn ang="0">
                        <a:pos x="T4" y="T5"/>
                      </a:cxn>
                      <a:cxn ang="0">
                        <a:pos x="T6" y="T7"/>
                      </a:cxn>
                      <a:cxn ang="0">
                        <a:pos x="T8" y="T9"/>
                      </a:cxn>
                    </a:cxnLst>
                    <a:rect l="0" t="0" r="r" b="b"/>
                    <a:pathLst>
                      <a:path w="99" h="97">
                        <a:moveTo>
                          <a:pt x="99" y="57"/>
                        </a:moveTo>
                        <a:lnTo>
                          <a:pt x="99" y="97"/>
                        </a:lnTo>
                        <a:lnTo>
                          <a:pt x="0" y="40"/>
                        </a:lnTo>
                        <a:lnTo>
                          <a:pt x="2" y="0"/>
                        </a:lnTo>
                        <a:lnTo>
                          <a:pt x="99" y="57"/>
                        </a:lnTo>
                        <a:close/>
                      </a:path>
                    </a:pathLst>
                  </a:custGeom>
                  <a:solidFill>
                    <a:srgbClr val="D7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08" name="Freeform 389">
                    <a:extLst>
                      <a:ext uri="{FF2B5EF4-FFF2-40B4-BE49-F238E27FC236}">
                        <a16:creationId xmlns:a16="http://schemas.microsoft.com/office/drawing/2014/main" id="{ABBA6010-0AA4-EE9F-32EF-FBD48968A373}"/>
                      </a:ext>
                    </a:extLst>
                  </p:cNvPr>
                  <p:cNvSpPr>
                    <a:spLocks/>
                  </p:cNvSpPr>
                  <p:nvPr/>
                </p:nvSpPr>
                <p:spPr bwMode="auto">
                  <a:xfrm>
                    <a:off x="4451" y="2349"/>
                    <a:ext cx="194" cy="114"/>
                  </a:xfrm>
                  <a:custGeom>
                    <a:avLst/>
                    <a:gdLst>
                      <a:gd name="T0" fmla="*/ 194 w 194"/>
                      <a:gd name="T1" fmla="*/ 57 h 114"/>
                      <a:gd name="T2" fmla="*/ 97 w 194"/>
                      <a:gd name="T3" fmla="*/ 114 h 114"/>
                      <a:gd name="T4" fmla="*/ 0 w 194"/>
                      <a:gd name="T5" fmla="*/ 57 h 114"/>
                      <a:gd name="T6" fmla="*/ 97 w 194"/>
                      <a:gd name="T7" fmla="*/ 0 h 114"/>
                      <a:gd name="T8" fmla="*/ 194 w 194"/>
                      <a:gd name="T9" fmla="*/ 57 h 114"/>
                    </a:gdLst>
                    <a:ahLst/>
                    <a:cxnLst>
                      <a:cxn ang="0">
                        <a:pos x="T0" y="T1"/>
                      </a:cxn>
                      <a:cxn ang="0">
                        <a:pos x="T2" y="T3"/>
                      </a:cxn>
                      <a:cxn ang="0">
                        <a:pos x="T4" y="T5"/>
                      </a:cxn>
                      <a:cxn ang="0">
                        <a:pos x="T6" y="T7"/>
                      </a:cxn>
                      <a:cxn ang="0">
                        <a:pos x="T8" y="T9"/>
                      </a:cxn>
                    </a:cxnLst>
                    <a:rect l="0" t="0" r="r" b="b"/>
                    <a:pathLst>
                      <a:path w="194" h="114">
                        <a:moveTo>
                          <a:pt x="194" y="57"/>
                        </a:moveTo>
                        <a:lnTo>
                          <a:pt x="97" y="114"/>
                        </a:lnTo>
                        <a:lnTo>
                          <a:pt x="0" y="57"/>
                        </a:lnTo>
                        <a:lnTo>
                          <a:pt x="97" y="0"/>
                        </a:lnTo>
                        <a:lnTo>
                          <a:pt x="194" y="57"/>
                        </a:lnTo>
                        <a:close/>
                      </a:path>
                    </a:pathLst>
                  </a:custGeom>
                  <a:solidFill>
                    <a:srgbClr val="F4F4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09" name="Freeform 390">
                    <a:extLst>
                      <a:ext uri="{FF2B5EF4-FFF2-40B4-BE49-F238E27FC236}">
                        <a16:creationId xmlns:a16="http://schemas.microsoft.com/office/drawing/2014/main" id="{068C41C0-C54F-CAB6-96D8-1AB7D2E67AF8}"/>
                      </a:ext>
                    </a:extLst>
                  </p:cNvPr>
                  <p:cNvSpPr>
                    <a:spLocks/>
                  </p:cNvSpPr>
                  <p:nvPr/>
                </p:nvSpPr>
                <p:spPr bwMode="auto">
                  <a:xfrm>
                    <a:off x="4491" y="2370"/>
                    <a:ext cx="116" cy="68"/>
                  </a:xfrm>
                  <a:custGeom>
                    <a:avLst/>
                    <a:gdLst>
                      <a:gd name="T0" fmla="*/ 99 w 116"/>
                      <a:gd name="T1" fmla="*/ 9 h 68"/>
                      <a:gd name="T2" fmla="*/ 99 w 116"/>
                      <a:gd name="T3" fmla="*/ 9 h 68"/>
                      <a:gd name="T4" fmla="*/ 107 w 116"/>
                      <a:gd name="T5" fmla="*/ 15 h 68"/>
                      <a:gd name="T6" fmla="*/ 110 w 116"/>
                      <a:gd name="T7" fmla="*/ 20 h 68"/>
                      <a:gd name="T8" fmla="*/ 114 w 116"/>
                      <a:gd name="T9" fmla="*/ 28 h 68"/>
                      <a:gd name="T10" fmla="*/ 116 w 116"/>
                      <a:gd name="T11" fmla="*/ 34 h 68"/>
                      <a:gd name="T12" fmla="*/ 114 w 116"/>
                      <a:gd name="T13" fmla="*/ 40 h 68"/>
                      <a:gd name="T14" fmla="*/ 110 w 116"/>
                      <a:gd name="T15" fmla="*/ 47 h 68"/>
                      <a:gd name="T16" fmla="*/ 107 w 116"/>
                      <a:gd name="T17" fmla="*/ 53 h 68"/>
                      <a:gd name="T18" fmla="*/ 99 w 116"/>
                      <a:gd name="T19" fmla="*/ 57 h 68"/>
                      <a:gd name="T20" fmla="*/ 99 w 116"/>
                      <a:gd name="T21" fmla="*/ 57 h 68"/>
                      <a:gd name="T22" fmla="*/ 89 w 116"/>
                      <a:gd name="T23" fmla="*/ 62 h 68"/>
                      <a:gd name="T24" fmla="*/ 80 w 116"/>
                      <a:gd name="T25" fmla="*/ 64 h 68"/>
                      <a:gd name="T26" fmla="*/ 68 w 116"/>
                      <a:gd name="T27" fmla="*/ 66 h 68"/>
                      <a:gd name="T28" fmla="*/ 57 w 116"/>
                      <a:gd name="T29" fmla="*/ 68 h 68"/>
                      <a:gd name="T30" fmla="*/ 46 w 116"/>
                      <a:gd name="T31" fmla="*/ 66 h 68"/>
                      <a:gd name="T32" fmla="*/ 36 w 116"/>
                      <a:gd name="T33" fmla="*/ 64 h 68"/>
                      <a:gd name="T34" fmla="*/ 25 w 116"/>
                      <a:gd name="T35" fmla="*/ 62 h 68"/>
                      <a:gd name="T36" fmla="*/ 17 w 116"/>
                      <a:gd name="T37" fmla="*/ 57 h 68"/>
                      <a:gd name="T38" fmla="*/ 17 w 116"/>
                      <a:gd name="T39" fmla="*/ 57 h 68"/>
                      <a:gd name="T40" fmla="*/ 9 w 116"/>
                      <a:gd name="T41" fmla="*/ 53 h 68"/>
                      <a:gd name="T42" fmla="*/ 4 w 116"/>
                      <a:gd name="T43" fmla="*/ 47 h 68"/>
                      <a:gd name="T44" fmla="*/ 0 w 116"/>
                      <a:gd name="T45" fmla="*/ 40 h 68"/>
                      <a:gd name="T46" fmla="*/ 0 w 116"/>
                      <a:gd name="T47" fmla="*/ 34 h 68"/>
                      <a:gd name="T48" fmla="*/ 0 w 116"/>
                      <a:gd name="T49" fmla="*/ 28 h 68"/>
                      <a:gd name="T50" fmla="*/ 4 w 116"/>
                      <a:gd name="T51" fmla="*/ 20 h 68"/>
                      <a:gd name="T52" fmla="*/ 9 w 116"/>
                      <a:gd name="T53" fmla="*/ 15 h 68"/>
                      <a:gd name="T54" fmla="*/ 17 w 116"/>
                      <a:gd name="T55" fmla="*/ 9 h 68"/>
                      <a:gd name="T56" fmla="*/ 17 w 116"/>
                      <a:gd name="T57" fmla="*/ 9 h 68"/>
                      <a:gd name="T58" fmla="*/ 25 w 116"/>
                      <a:gd name="T59" fmla="*/ 5 h 68"/>
                      <a:gd name="T60" fmla="*/ 36 w 116"/>
                      <a:gd name="T61" fmla="*/ 3 h 68"/>
                      <a:gd name="T62" fmla="*/ 46 w 116"/>
                      <a:gd name="T63" fmla="*/ 1 h 68"/>
                      <a:gd name="T64" fmla="*/ 57 w 116"/>
                      <a:gd name="T65" fmla="*/ 0 h 68"/>
                      <a:gd name="T66" fmla="*/ 68 w 116"/>
                      <a:gd name="T67" fmla="*/ 1 h 68"/>
                      <a:gd name="T68" fmla="*/ 80 w 116"/>
                      <a:gd name="T69" fmla="*/ 3 h 68"/>
                      <a:gd name="T70" fmla="*/ 89 w 116"/>
                      <a:gd name="T71" fmla="*/ 5 h 68"/>
                      <a:gd name="T72" fmla="*/ 99 w 116"/>
                      <a:gd name="T73" fmla="*/ 9 h 68"/>
                      <a:gd name="T74" fmla="*/ 99 w 116"/>
                      <a:gd name="T75" fmla="*/ 9 h 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6" h="68">
                        <a:moveTo>
                          <a:pt x="99" y="9"/>
                        </a:moveTo>
                        <a:lnTo>
                          <a:pt x="99" y="9"/>
                        </a:lnTo>
                        <a:lnTo>
                          <a:pt x="107" y="15"/>
                        </a:lnTo>
                        <a:lnTo>
                          <a:pt x="110" y="20"/>
                        </a:lnTo>
                        <a:lnTo>
                          <a:pt x="114" y="28"/>
                        </a:lnTo>
                        <a:lnTo>
                          <a:pt x="116" y="34"/>
                        </a:lnTo>
                        <a:lnTo>
                          <a:pt x="114" y="40"/>
                        </a:lnTo>
                        <a:lnTo>
                          <a:pt x="110" y="47"/>
                        </a:lnTo>
                        <a:lnTo>
                          <a:pt x="107" y="53"/>
                        </a:lnTo>
                        <a:lnTo>
                          <a:pt x="99" y="57"/>
                        </a:lnTo>
                        <a:lnTo>
                          <a:pt x="99" y="57"/>
                        </a:lnTo>
                        <a:lnTo>
                          <a:pt x="89" y="62"/>
                        </a:lnTo>
                        <a:lnTo>
                          <a:pt x="80" y="64"/>
                        </a:lnTo>
                        <a:lnTo>
                          <a:pt x="68" y="66"/>
                        </a:lnTo>
                        <a:lnTo>
                          <a:pt x="57" y="68"/>
                        </a:lnTo>
                        <a:lnTo>
                          <a:pt x="46" y="66"/>
                        </a:lnTo>
                        <a:lnTo>
                          <a:pt x="36" y="64"/>
                        </a:lnTo>
                        <a:lnTo>
                          <a:pt x="25" y="62"/>
                        </a:lnTo>
                        <a:lnTo>
                          <a:pt x="17" y="57"/>
                        </a:lnTo>
                        <a:lnTo>
                          <a:pt x="17" y="57"/>
                        </a:lnTo>
                        <a:lnTo>
                          <a:pt x="9" y="53"/>
                        </a:lnTo>
                        <a:lnTo>
                          <a:pt x="4" y="47"/>
                        </a:lnTo>
                        <a:lnTo>
                          <a:pt x="0" y="40"/>
                        </a:lnTo>
                        <a:lnTo>
                          <a:pt x="0" y="34"/>
                        </a:lnTo>
                        <a:lnTo>
                          <a:pt x="0" y="28"/>
                        </a:lnTo>
                        <a:lnTo>
                          <a:pt x="4" y="20"/>
                        </a:lnTo>
                        <a:lnTo>
                          <a:pt x="9" y="15"/>
                        </a:lnTo>
                        <a:lnTo>
                          <a:pt x="17" y="9"/>
                        </a:lnTo>
                        <a:lnTo>
                          <a:pt x="17" y="9"/>
                        </a:lnTo>
                        <a:lnTo>
                          <a:pt x="25" y="5"/>
                        </a:lnTo>
                        <a:lnTo>
                          <a:pt x="36" y="3"/>
                        </a:lnTo>
                        <a:lnTo>
                          <a:pt x="46" y="1"/>
                        </a:lnTo>
                        <a:lnTo>
                          <a:pt x="57" y="0"/>
                        </a:lnTo>
                        <a:lnTo>
                          <a:pt x="68" y="1"/>
                        </a:lnTo>
                        <a:lnTo>
                          <a:pt x="80" y="3"/>
                        </a:lnTo>
                        <a:lnTo>
                          <a:pt x="89" y="5"/>
                        </a:lnTo>
                        <a:lnTo>
                          <a:pt x="99" y="9"/>
                        </a:lnTo>
                        <a:lnTo>
                          <a:pt x="99" y="9"/>
                        </a:lnTo>
                        <a:close/>
                      </a:path>
                    </a:pathLst>
                  </a:custGeom>
                  <a:solidFill>
                    <a:srgbClr val="4583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10" name="Freeform 391">
                    <a:extLst>
                      <a:ext uri="{FF2B5EF4-FFF2-40B4-BE49-F238E27FC236}">
                        <a16:creationId xmlns:a16="http://schemas.microsoft.com/office/drawing/2014/main" id="{DC6B6774-F941-1C58-AE67-0320041C7039}"/>
                      </a:ext>
                    </a:extLst>
                  </p:cNvPr>
                  <p:cNvSpPr>
                    <a:spLocks/>
                  </p:cNvSpPr>
                  <p:nvPr/>
                </p:nvSpPr>
                <p:spPr bwMode="auto">
                  <a:xfrm>
                    <a:off x="4525" y="2390"/>
                    <a:ext cx="48" cy="27"/>
                  </a:xfrm>
                  <a:custGeom>
                    <a:avLst/>
                    <a:gdLst>
                      <a:gd name="T0" fmla="*/ 40 w 48"/>
                      <a:gd name="T1" fmla="*/ 4 h 27"/>
                      <a:gd name="T2" fmla="*/ 40 w 48"/>
                      <a:gd name="T3" fmla="*/ 4 h 27"/>
                      <a:gd name="T4" fmla="*/ 46 w 48"/>
                      <a:gd name="T5" fmla="*/ 8 h 27"/>
                      <a:gd name="T6" fmla="*/ 48 w 48"/>
                      <a:gd name="T7" fmla="*/ 14 h 27"/>
                      <a:gd name="T8" fmla="*/ 46 w 48"/>
                      <a:gd name="T9" fmla="*/ 20 h 27"/>
                      <a:gd name="T10" fmla="*/ 40 w 48"/>
                      <a:gd name="T11" fmla="*/ 23 h 27"/>
                      <a:gd name="T12" fmla="*/ 40 w 48"/>
                      <a:gd name="T13" fmla="*/ 23 h 27"/>
                      <a:gd name="T14" fmla="*/ 33 w 48"/>
                      <a:gd name="T15" fmla="*/ 27 h 27"/>
                      <a:gd name="T16" fmla="*/ 23 w 48"/>
                      <a:gd name="T17" fmla="*/ 27 h 27"/>
                      <a:gd name="T18" fmla="*/ 13 w 48"/>
                      <a:gd name="T19" fmla="*/ 27 h 27"/>
                      <a:gd name="T20" fmla="*/ 6 w 48"/>
                      <a:gd name="T21" fmla="*/ 23 h 27"/>
                      <a:gd name="T22" fmla="*/ 6 w 48"/>
                      <a:gd name="T23" fmla="*/ 23 h 27"/>
                      <a:gd name="T24" fmla="*/ 2 w 48"/>
                      <a:gd name="T25" fmla="*/ 20 h 27"/>
                      <a:gd name="T26" fmla="*/ 0 w 48"/>
                      <a:gd name="T27" fmla="*/ 14 h 27"/>
                      <a:gd name="T28" fmla="*/ 2 w 48"/>
                      <a:gd name="T29" fmla="*/ 8 h 27"/>
                      <a:gd name="T30" fmla="*/ 6 w 48"/>
                      <a:gd name="T31" fmla="*/ 4 h 27"/>
                      <a:gd name="T32" fmla="*/ 6 w 48"/>
                      <a:gd name="T33" fmla="*/ 4 h 27"/>
                      <a:gd name="T34" fmla="*/ 13 w 48"/>
                      <a:gd name="T35" fmla="*/ 0 h 27"/>
                      <a:gd name="T36" fmla="*/ 23 w 48"/>
                      <a:gd name="T37" fmla="*/ 0 h 27"/>
                      <a:gd name="T38" fmla="*/ 33 w 48"/>
                      <a:gd name="T39" fmla="*/ 0 h 27"/>
                      <a:gd name="T40" fmla="*/ 40 w 48"/>
                      <a:gd name="T41" fmla="*/ 4 h 27"/>
                      <a:gd name="T42" fmla="*/ 40 w 48"/>
                      <a:gd name="T43" fmla="*/ 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8" h="27">
                        <a:moveTo>
                          <a:pt x="40" y="4"/>
                        </a:moveTo>
                        <a:lnTo>
                          <a:pt x="40" y="4"/>
                        </a:lnTo>
                        <a:lnTo>
                          <a:pt x="46" y="8"/>
                        </a:lnTo>
                        <a:lnTo>
                          <a:pt x="48" y="14"/>
                        </a:lnTo>
                        <a:lnTo>
                          <a:pt x="46" y="20"/>
                        </a:lnTo>
                        <a:lnTo>
                          <a:pt x="40" y="23"/>
                        </a:lnTo>
                        <a:lnTo>
                          <a:pt x="40" y="23"/>
                        </a:lnTo>
                        <a:lnTo>
                          <a:pt x="33" y="27"/>
                        </a:lnTo>
                        <a:lnTo>
                          <a:pt x="23" y="27"/>
                        </a:lnTo>
                        <a:lnTo>
                          <a:pt x="13" y="27"/>
                        </a:lnTo>
                        <a:lnTo>
                          <a:pt x="6" y="23"/>
                        </a:lnTo>
                        <a:lnTo>
                          <a:pt x="6" y="23"/>
                        </a:lnTo>
                        <a:lnTo>
                          <a:pt x="2" y="20"/>
                        </a:lnTo>
                        <a:lnTo>
                          <a:pt x="0" y="14"/>
                        </a:lnTo>
                        <a:lnTo>
                          <a:pt x="2" y="8"/>
                        </a:lnTo>
                        <a:lnTo>
                          <a:pt x="6" y="4"/>
                        </a:lnTo>
                        <a:lnTo>
                          <a:pt x="6" y="4"/>
                        </a:lnTo>
                        <a:lnTo>
                          <a:pt x="13" y="0"/>
                        </a:lnTo>
                        <a:lnTo>
                          <a:pt x="23" y="0"/>
                        </a:lnTo>
                        <a:lnTo>
                          <a:pt x="33" y="0"/>
                        </a:lnTo>
                        <a:lnTo>
                          <a:pt x="40" y="4"/>
                        </a:lnTo>
                        <a:lnTo>
                          <a:pt x="40" y="4"/>
                        </a:lnTo>
                        <a:close/>
                      </a:path>
                    </a:pathLst>
                  </a:custGeom>
                  <a:solidFill>
                    <a:srgbClr val="F4F4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11" name="Freeform 392">
                    <a:extLst>
                      <a:ext uri="{FF2B5EF4-FFF2-40B4-BE49-F238E27FC236}">
                        <a16:creationId xmlns:a16="http://schemas.microsoft.com/office/drawing/2014/main" id="{079333C1-0563-E5B2-9FFB-5D4E8A7DFC85}"/>
                      </a:ext>
                    </a:extLst>
                  </p:cNvPr>
                  <p:cNvSpPr>
                    <a:spLocks/>
                  </p:cNvSpPr>
                  <p:nvPr/>
                </p:nvSpPr>
                <p:spPr bwMode="auto">
                  <a:xfrm>
                    <a:off x="4782" y="2541"/>
                    <a:ext cx="98" cy="97"/>
                  </a:xfrm>
                  <a:custGeom>
                    <a:avLst/>
                    <a:gdLst>
                      <a:gd name="T0" fmla="*/ 98 w 98"/>
                      <a:gd name="T1" fmla="*/ 0 h 97"/>
                      <a:gd name="T2" fmla="*/ 98 w 98"/>
                      <a:gd name="T3" fmla="*/ 40 h 97"/>
                      <a:gd name="T4" fmla="*/ 0 w 98"/>
                      <a:gd name="T5" fmla="*/ 97 h 97"/>
                      <a:gd name="T6" fmla="*/ 0 w 98"/>
                      <a:gd name="T7" fmla="*/ 57 h 97"/>
                      <a:gd name="T8" fmla="*/ 98 w 98"/>
                      <a:gd name="T9" fmla="*/ 0 h 97"/>
                    </a:gdLst>
                    <a:ahLst/>
                    <a:cxnLst>
                      <a:cxn ang="0">
                        <a:pos x="T0" y="T1"/>
                      </a:cxn>
                      <a:cxn ang="0">
                        <a:pos x="T2" y="T3"/>
                      </a:cxn>
                      <a:cxn ang="0">
                        <a:pos x="T4" y="T5"/>
                      </a:cxn>
                      <a:cxn ang="0">
                        <a:pos x="T6" y="T7"/>
                      </a:cxn>
                      <a:cxn ang="0">
                        <a:pos x="T8" y="T9"/>
                      </a:cxn>
                    </a:cxnLst>
                    <a:rect l="0" t="0" r="r" b="b"/>
                    <a:pathLst>
                      <a:path w="98" h="97">
                        <a:moveTo>
                          <a:pt x="98" y="0"/>
                        </a:moveTo>
                        <a:lnTo>
                          <a:pt x="98" y="40"/>
                        </a:lnTo>
                        <a:lnTo>
                          <a:pt x="0" y="97"/>
                        </a:lnTo>
                        <a:lnTo>
                          <a:pt x="0" y="57"/>
                        </a:lnTo>
                        <a:lnTo>
                          <a:pt x="98" y="0"/>
                        </a:lnTo>
                        <a:close/>
                      </a:path>
                    </a:pathLst>
                  </a:custGeom>
                  <a:solidFill>
                    <a:srgbClr val="C2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12" name="Freeform 393">
                    <a:extLst>
                      <a:ext uri="{FF2B5EF4-FFF2-40B4-BE49-F238E27FC236}">
                        <a16:creationId xmlns:a16="http://schemas.microsoft.com/office/drawing/2014/main" id="{4D0705F2-7126-8DAF-AFA6-FBE082417528}"/>
                      </a:ext>
                    </a:extLst>
                  </p:cNvPr>
                  <p:cNvSpPr>
                    <a:spLocks/>
                  </p:cNvSpPr>
                  <p:nvPr/>
                </p:nvSpPr>
                <p:spPr bwMode="auto">
                  <a:xfrm>
                    <a:off x="4685" y="2541"/>
                    <a:ext cx="97" cy="97"/>
                  </a:xfrm>
                  <a:custGeom>
                    <a:avLst/>
                    <a:gdLst>
                      <a:gd name="T0" fmla="*/ 97 w 97"/>
                      <a:gd name="T1" fmla="*/ 57 h 97"/>
                      <a:gd name="T2" fmla="*/ 97 w 97"/>
                      <a:gd name="T3" fmla="*/ 97 h 97"/>
                      <a:gd name="T4" fmla="*/ 0 w 97"/>
                      <a:gd name="T5" fmla="*/ 40 h 97"/>
                      <a:gd name="T6" fmla="*/ 0 w 97"/>
                      <a:gd name="T7" fmla="*/ 0 h 97"/>
                      <a:gd name="T8" fmla="*/ 97 w 97"/>
                      <a:gd name="T9" fmla="*/ 57 h 97"/>
                    </a:gdLst>
                    <a:ahLst/>
                    <a:cxnLst>
                      <a:cxn ang="0">
                        <a:pos x="T0" y="T1"/>
                      </a:cxn>
                      <a:cxn ang="0">
                        <a:pos x="T2" y="T3"/>
                      </a:cxn>
                      <a:cxn ang="0">
                        <a:pos x="T4" y="T5"/>
                      </a:cxn>
                      <a:cxn ang="0">
                        <a:pos x="T6" y="T7"/>
                      </a:cxn>
                      <a:cxn ang="0">
                        <a:pos x="T8" y="T9"/>
                      </a:cxn>
                    </a:cxnLst>
                    <a:rect l="0" t="0" r="r" b="b"/>
                    <a:pathLst>
                      <a:path w="97" h="97">
                        <a:moveTo>
                          <a:pt x="97" y="57"/>
                        </a:moveTo>
                        <a:lnTo>
                          <a:pt x="97" y="97"/>
                        </a:lnTo>
                        <a:lnTo>
                          <a:pt x="0" y="40"/>
                        </a:lnTo>
                        <a:lnTo>
                          <a:pt x="0" y="0"/>
                        </a:lnTo>
                        <a:lnTo>
                          <a:pt x="97" y="57"/>
                        </a:lnTo>
                        <a:close/>
                      </a:path>
                    </a:pathLst>
                  </a:custGeom>
                  <a:solidFill>
                    <a:srgbClr val="D7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13" name="Freeform 394">
                    <a:extLst>
                      <a:ext uri="{FF2B5EF4-FFF2-40B4-BE49-F238E27FC236}">
                        <a16:creationId xmlns:a16="http://schemas.microsoft.com/office/drawing/2014/main" id="{CC65345D-D5A4-B75F-83B8-A96F47ECA9E6}"/>
                      </a:ext>
                    </a:extLst>
                  </p:cNvPr>
                  <p:cNvSpPr>
                    <a:spLocks/>
                  </p:cNvSpPr>
                  <p:nvPr/>
                </p:nvSpPr>
                <p:spPr bwMode="auto">
                  <a:xfrm>
                    <a:off x="4685" y="2484"/>
                    <a:ext cx="195" cy="114"/>
                  </a:xfrm>
                  <a:custGeom>
                    <a:avLst/>
                    <a:gdLst>
                      <a:gd name="T0" fmla="*/ 195 w 195"/>
                      <a:gd name="T1" fmla="*/ 57 h 114"/>
                      <a:gd name="T2" fmla="*/ 97 w 195"/>
                      <a:gd name="T3" fmla="*/ 114 h 114"/>
                      <a:gd name="T4" fmla="*/ 0 w 195"/>
                      <a:gd name="T5" fmla="*/ 57 h 114"/>
                      <a:gd name="T6" fmla="*/ 97 w 195"/>
                      <a:gd name="T7" fmla="*/ 0 h 114"/>
                      <a:gd name="T8" fmla="*/ 195 w 195"/>
                      <a:gd name="T9" fmla="*/ 57 h 114"/>
                    </a:gdLst>
                    <a:ahLst/>
                    <a:cxnLst>
                      <a:cxn ang="0">
                        <a:pos x="T0" y="T1"/>
                      </a:cxn>
                      <a:cxn ang="0">
                        <a:pos x="T2" y="T3"/>
                      </a:cxn>
                      <a:cxn ang="0">
                        <a:pos x="T4" y="T5"/>
                      </a:cxn>
                      <a:cxn ang="0">
                        <a:pos x="T6" y="T7"/>
                      </a:cxn>
                      <a:cxn ang="0">
                        <a:pos x="T8" y="T9"/>
                      </a:cxn>
                    </a:cxnLst>
                    <a:rect l="0" t="0" r="r" b="b"/>
                    <a:pathLst>
                      <a:path w="195" h="114">
                        <a:moveTo>
                          <a:pt x="195" y="57"/>
                        </a:moveTo>
                        <a:lnTo>
                          <a:pt x="97" y="114"/>
                        </a:lnTo>
                        <a:lnTo>
                          <a:pt x="0" y="57"/>
                        </a:lnTo>
                        <a:lnTo>
                          <a:pt x="97" y="0"/>
                        </a:lnTo>
                        <a:lnTo>
                          <a:pt x="195" y="57"/>
                        </a:lnTo>
                        <a:close/>
                      </a:path>
                    </a:pathLst>
                  </a:custGeom>
                  <a:solidFill>
                    <a:srgbClr val="F4F4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14" name="Freeform 395">
                    <a:extLst>
                      <a:ext uri="{FF2B5EF4-FFF2-40B4-BE49-F238E27FC236}">
                        <a16:creationId xmlns:a16="http://schemas.microsoft.com/office/drawing/2014/main" id="{B9AE0C7B-AA58-DBEB-68A1-0D0F96D58838}"/>
                      </a:ext>
                    </a:extLst>
                  </p:cNvPr>
                  <p:cNvSpPr>
                    <a:spLocks/>
                  </p:cNvSpPr>
                  <p:nvPr/>
                </p:nvSpPr>
                <p:spPr bwMode="auto">
                  <a:xfrm>
                    <a:off x="4725" y="2507"/>
                    <a:ext cx="116" cy="66"/>
                  </a:xfrm>
                  <a:custGeom>
                    <a:avLst/>
                    <a:gdLst>
                      <a:gd name="T0" fmla="*/ 99 w 116"/>
                      <a:gd name="T1" fmla="*/ 9 h 66"/>
                      <a:gd name="T2" fmla="*/ 99 w 116"/>
                      <a:gd name="T3" fmla="*/ 9 h 66"/>
                      <a:gd name="T4" fmla="*/ 107 w 116"/>
                      <a:gd name="T5" fmla="*/ 13 h 66"/>
                      <a:gd name="T6" fmla="*/ 113 w 116"/>
                      <a:gd name="T7" fmla="*/ 21 h 66"/>
                      <a:gd name="T8" fmla="*/ 116 w 116"/>
                      <a:gd name="T9" fmla="*/ 26 h 66"/>
                      <a:gd name="T10" fmla="*/ 116 w 116"/>
                      <a:gd name="T11" fmla="*/ 32 h 66"/>
                      <a:gd name="T12" fmla="*/ 116 w 116"/>
                      <a:gd name="T13" fmla="*/ 40 h 66"/>
                      <a:gd name="T14" fmla="*/ 113 w 116"/>
                      <a:gd name="T15" fmla="*/ 45 h 66"/>
                      <a:gd name="T16" fmla="*/ 107 w 116"/>
                      <a:gd name="T17" fmla="*/ 51 h 66"/>
                      <a:gd name="T18" fmla="*/ 99 w 116"/>
                      <a:gd name="T19" fmla="*/ 57 h 66"/>
                      <a:gd name="T20" fmla="*/ 99 w 116"/>
                      <a:gd name="T21" fmla="*/ 57 h 66"/>
                      <a:gd name="T22" fmla="*/ 90 w 116"/>
                      <a:gd name="T23" fmla="*/ 61 h 66"/>
                      <a:gd name="T24" fmla="*/ 80 w 116"/>
                      <a:gd name="T25" fmla="*/ 64 h 66"/>
                      <a:gd name="T26" fmla="*/ 69 w 116"/>
                      <a:gd name="T27" fmla="*/ 64 h 66"/>
                      <a:gd name="T28" fmla="*/ 59 w 116"/>
                      <a:gd name="T29" fmla="*/ 66 h 66"/>
                      <a:gd name="T30" fmla="*/ 48 w 116"/>
                      <a:gd name="T31" fmla="*/ 64 h 66"/>
                      <a:gd name="T32" fmla="*/ 36 w 116"/>
                      <a:gd name="T33" fmla="*/ 64 h 66"/>
                      <a:gd name="T34" fmla="*/ 27 w 116"/>
                      <a:gd name="T35" fmla="*/ 61 h 66"/>
                      <a:gd name="T36" fmla="*/ 17 w 116"/>
                      <a:gd name="T37" fmla="*/ 57 h 66"/>
                      <a:gd name="T38" fmla="*/ 17 w 116"/>
                      <a:gd name="T39" fmla="*/ 57 h 66"/>
                      <a:gd name="T40" fmla="*/ 10 w 116"/>
                      <a:gd name="T41" fmla="*/ 51 h 66"/>
                      <a:gd name="T42" fmla="*/ 4 w 116"/>
                      <a:gd name="T43" fmla="*/ 45 h 66"/>
                      <a:gd name="T44" fmla="*/ 2 w 116"/>
                      <a:gd name="T45" fmla="*/ 40 h 66"/>
                      <a:gd name="T46" fmla="*/ 0 w 116"/>
                      <a:gd name="T47" fmla="*/ 32 h 66"/>
                      <a:gd name="T48" fmla="*/ 2 w 116"/>
                      <a:gd name="T49" fmla="*/ 26 h 66"/>
                      <a:gd name="T50" fmla="*/ 4 w 116"/>
                      <a:gd name="T51" fmla="*/ 21 h 66"/>
                      <a:gd name="T52" fmla="*/ 10 w 116"/>
                      <a:gd name="T53" fmla="*/ 13 h 66"/>
                      <a:gd name="T54" fmla="*/ 17 w 116"/>
                      <a:gd name="T55" fmla="*/ 9 h 66"/>
                      <a:gd name="T56" fmla="*/ 17 w 116"/>
                      <a:gd name="T57" fmla="*/ 9 h 66"/>
                      <a:gd name="T58" fmla="*/ 27 w 116"/>
                      <a:gd name="T59" fmla="*/ 3 h 66"/>
                      <a:gd name="T60" fmla="*/ 36 w 116"/>
                      <a:gd name="T61" fmla="*/ 2 h 66"/>
                      <a:gd name="T62" fmla="*/ 48 w 116"/>
                      <a:gd name="T63" fmla="*/ 0 h 66"/>
                      <a:gd name="T64" fmla="*/ 59 w 116"/>
                      <a:gd name="T65" fmla="*/ 0 h 66"/>
                      <a:gd name="T66" fmla="*/ 69 w 116"/>
                      <a:gd name="T67" fmla="*/ 0 h 66"/>
                      <a:gd name="T68" fmla="*/ 80 w 116"/>
                      <a:gd name="T69" fmla="*/ 2 h 66"/>
                      <a:gd name="T70" fmla="*/ 90 w 116"/>
                      <a:gd name="T71" fmla="*/ 3 h 66"/>
                      <a:gd name="T72" fmla="*/ 99 w 116"/>
                      <a:gd name="T73" fmla="*/ 9 h 66"/>
                      <a:gd name="T74" fmla="*/ 99 w 116"/>
                      <a:gd name="T75" fmla="*/ 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6" h="66">
                        <a:moveTo>
                          <a:pt x="99" y="9"/>
                        </a:moveTo>
                        <a:lnTo>
                          <a:pt x="99" y="9"/>
                        </a:lnTo>
                        <a:lnTo>
                          <a:pt x="107" y="13"/>
                        </a:lnTo>
                        <a:lnTo>
                          <a:pt x="113" y="21"/>
                        </a:lnTo>
                        <a:lnTo>
                          <a:pt x="116" y="26"/>
                        </a:lnTo>
                        <a:lnTo>
                          <a:pt x="116" y="32"/>
                        </a:lnTo>
                        <a:lnTo>
                          <a:pt x="116" y="40"/>
                        </a:lnTo>
                        <a:lnTo>
                          <a:pt x="113" y="45"/>
                        </a:lnTo>
                        <a:lnTo>
                          <a:pt x="107" y="51"/>
                        </a:lnTo>
                        <a:lnTo>
                          <a:pt x="99" y="57"/>
                        </a:lnTo>
                        <a:lnTo>
                          <a:pt x="99" y="57"/>
                        </a:lnTo>
                        <a:lnTo>
                          <a:pt x="90" y="61"/>
                        </a:lnTo>
                        <a:lnTo>
                          <a:pt x="80" y="64"/>
                        </a:lnTo>
                        <a:lnTo>
                          <a:pt x="69" y="64"/>
                        </a:lnTo>
                        <a:lnTo>
                          <a:pt x="59" y="66"/>
                        </a:lnTo>
                        <a:lnTo>
                          <a:pt x="48" y="64"/>
                        </a:lnTo>
                        <a:lnTo>
                          <a:pt x="36" y="64"/>
                        </a:lnTo>
                        <a:lnTo>
                          <a:pt x="27" y="61"/>
                        </a:lnTo>
                        <a:lnTo>
                          <a:pt x="17" y="57"/>
                        </a:lnTo>
                        <a:lnTo>
                          <a:pt x="17" y="57"/>
                        </a:lnTo>
                        <a:lnTo>
                          <a:pt x="10" y="51"/>
                        </a:lnTo>
                        <a:lnTo>
                          <a:pt x="4" y="45"/>
                        </a:lnTo>
                        <a:lnTo>
                          <a:pt x="2" y="40"/>
                        </a:lnTo>
                        <a:lnTo>
                          <a:pt x="0" y="32"/>
                        </a:lnTo>
                        <a:lnTo>
                          <a:pt x="2" y="26"/>
                        </a:lnTo>
                        <a:lnTo>
                          <a:pt x="4" y="21"/>
                        </a:lnTo>
                        <a:lnTo>
                          <a:pt x="10" y="13"/>
                        </a:lnTo>
                        <a:lnTo>
                          <a:pt x="17" y="9"/>
                        </a:lnTo>
                        <a:lnTo>
                          <a:pt x="17" y="9"/>
                        </a:lnTo>
                        <a:lnTo>
                          <a:pt x="27" y="3"/>
                        </a:lnTo>
                        <a:lnTo>
                          <a:pt x="36" y="2"/>
                        </a:lnTo>
                        <a:lnTo>
                          <a:pt x="48" y="0"/>
                        </a:lnTo>
                        <a:lnTo>
                          <a:pt x="59" y="0"/>
                        </a:lnTo>
                        <a:lnTo>
                          <a:pt x="69" y="0"/>
                        </a:lnTo>
                        <a:lnTo>
                          <a:pt x="80" y="2"/>
                        </a:lnTo>
                        <a:lnTo>
                          <a:pt x="90" y="3"/>
                        </a:lnTo>
                        <a:lnTo>
                          <a:pt x="99" y="9"/>
                        </a:lnTo>
                        <a:lnTo>
                          <a:pt x="99" y="9"/>
                        </a:lnTo>
                        <a:close/>
                      </a:path>
                    </a:pathLst>
                  </a:custGeom>
                  <a:solidFill>
                    <a:srgbClr val="4583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15" name="Freeform 396">
                    <a:extLst>
                      <a:ext uri="{FF2B5EF4-FFF2-40B4-BE49-F238E27FC236}">
                        <a16:creationId xmlns:a16="http://schemas.microsoft.com/office/drawing/2014/main" id="{0E3D0D4A-FE01-949B-8824-A5BAE40DB47E}"/>
                      </a:ext>
                    </a:extLst>
                  </p:cNvPr>
                  <p:cNvSpPr>
                    <a:spLocks/>
                  </p:cNvSpPr>
                  <p:nvPr/>
                </p:nvSpPr>
                <p:spPr bwMode="auto">
                  <a:xfrm>
                    <a:off x="4760" y="2526"/>
                    <a:ext cx="47" cy="26"/>
                  </a:xfrm>
                  <a:custGeom>
                    <a:avLst/>
                    <a:gdLst>
                      <a:gd name="T0" fmla="*/ 40 w 47"/>
                      <a:gd name="T1" fmla="*/ 4 h 26"/>
                      <a:gd name="T2" fmla="*/ 40 w 47"/>
                      <a:gd name="T3" fmla="*/ 4 h 26"/>
                      <a:gd name="T4" fmla="*/ 45 w 47"/>
                      <a:gd name="T5" fmla="*/ 7 h 26"/>
                      <a:gd name="T6" fmla="*/ 47 w 47"/>
                      <a:gd name="T7" fmla="*/ 13 h 26"/>
                      <a:gd name="T8" fmla="*/ 45 w 47"/>
                      <a:gd name="T9" fmla="*/ 19 h 26"/>
                      <a:gd name="T10" fmla="*/ 40 w 47"/>
                      <a:gd name="T11" fmla="*/ 23 h 26"/>
                      <a:gd name="T12" fmla="*/ 40 w 47"/>
                      <a:gd name="T13" fmla="*/ 23 h 26"/>
                      <a:gd name="T14" fmla="*/ 32 w 47"/>
                      <a:gd name="T15" fmla="*/ 26 h 26"/>
                      <a:gd name="T16" fmla="*/ 24 w 47"/>
                      <a:gd name="T17" fmla="*/ 26 h 26"/>
                      <a:gd name="T18" fmla="*/ 15 w 47"/>
                      <a:gd name="T19" fmla="*/ 26 h 26"/>
                      <a:gd name="T20" fmla="*/ 7 w 47"/>
                      <a:gd name="T21" fmla="*/ 23 h 26"/>
                      <a:gd name="T22" fmla="*/ 7 w 47"/>
                      <a:gd name="T23" fmla="*/ 23 h 26"/>
                      <a:gd name="T24" fmla="*/ 1 w 47"/>
                      <a:gd name="T25" fmla="*/ 19 h 26"/>
                      <a:gd name="T26" fmla="*/ 0 w 47"/>
                      <a:gd name="T27" fmla="*/ 13 h 26"/>
                      <a:gd name="T28" fmla="*/ 1 w 47"/>
                      <a:gd name="T29" fmla="*/ 7 h 26"/>
                      <a:gd name="T30" fmla="*/ 7 w 47"/>
                      <a:gd name="T31" fmla="*/ 4 h 26"/>
                      <a:gd name="T32" fmla="*/ 7 w 47"/>
                      <a:gd name="T33" fmla="*/ 4 h 26"/>
                      <a:gd name="T34" fmla="*/ 15 w 47"/>
                      <a:gd name="T35" fmla="*/ 2 h 26"/>
                      <a:gd name="T36" fmla="*/ 24 w 47"/>
                      <a:gd name="T37" fmla="*/ 0 h 26"/>
                      <a:gd name="T38" fmla="*/ 32 w 47"/>
                      <a:gd name="T39" fmla="*/ 2 h 26"/>
                      <a:gd name="T40" fmla="*/ 40 w 47"/>
                      <a:gd name="T41" fmla="*/ 4 h 26"/>
                      <a:gd name="T42" fmla="*/ 40 w 47"/>
                      <a:gd name="T43" fmla="*/ 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7" h="26">
                        <a:moveTo>
                          <a:pt x="40" y="4"/>
                        </a:moveTo>
                        <a:lnTo>
                          <a:pt x="40" y="4"/>
                        </a:lnTo>
                        <a:lnTo>
                          <a:pt x="45" y="7"/>
                        </a:lnTo>
                        <a:lnTo>
                          <a:pt x="47" y="13"/>
                        </a:lnTo>
                        <a:lnTo>
                          <a:pt x="45" y="19"/>
                        </a:lnTo>
                        <a:lnTo>
                          <a:pt x="40" y="23"/>
                        </a:lnTo>
                        <a:lnTo>
                          <a:pt x="40" y="23"/>
                        </a:lnTo>
                        <a:lnTo>
                          <a:pt x="32" y="26"/>
                        </a:lnTo>
                        <a:lnTo>
                          <a:pt x="24" y="26"/>
                        </a:lnTo>
                        <a:lnTo>
                          <a:pt x="15" y="26"/>
                        </a:lnTo>
                        <a:lnTo>
                          <a:pt x="7" y="23"/>
                        </a:lnTo>
                        <a:lnTo>
                          <a:pt x="7" y="23"/>
                        </a:lnTo>
                        <a:lnTo>
                          <a:pt x="1" y="19"/>
                        </a:lnTo>
                        <a:lnTo>
                          <a:pt x="0" y="13"/>
                        </a:lnTo>
                        <a:lnTo>
                          <a:pt x="1" y="7"/>
                        </a:lnTo>
                        <a:lnTo>
                          <a:pt x="7" y="4"/>
                        </a:lnTo>
                        <a:lnTo>
                          <a:pt x="7" y="4"/>
                        </a:lnTo>
                        <a:lnTo>
                          <a:pt x="15" y="2"/>
                        </a:lnTo>
                        <a:lnTo>
                          <a:pt x="24" y="0"/>
                        </a:lnTo>
                        <a:lnTo>
                          <a:pt x="32" y="2"/>
                        </a:lnTo>
                        <a:lnTo>
                          <a:pt x="40" y="4"/>
                        </a:lnTo>
                        <a:lnTo>
                          <a:pt x="40" y="4"/>
                        </a:lnTo>
                        <a:close/>
                      </a:path>
                    </a:pathLst>
                  </a:custGeom>
                  <a:solidFill>
                    <a:srgbClr val="F4F4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16" name="Freeform 397">
                    <a:extLst>
                      <a:ext uri="{FF2B5EF4-FFF2-40B4-BE49-F238E27FC236}">
                        <a16:creationId xmlns:a16="http://schemas.microsoft.com/office/drawing/2014/main" id="{BF9A6209-A38F-2947-4CA3-6CA9E7AE2461}"/>
                      </a:ext>
                    </a:extLst>
                  </p:cNvPr>
                  <p:cNvSpPr>
                    <a:spLocks/>
                  </p:cNvSpPr>
                  <p:nvPr/>
                </p:nvSpPr>
                <p:spPr bwMode="auto">
                  <a:xfrm>
                    <a:off x="3208" y="1823"/>
                    <a:ext cx="97" cy="95"/>
                  </a:xfrm>
                  <a:custGeom>
                    <a:avLst/>
                    <a:gdLst>
                      <a:gd name="T0" fmla="*/ 97 w 97"/>
                      <a:gd name="T1" fmla="*/ 0 h 95"/>
                      <a:gd name="T2" fmla="*/ 97 w 97"/>
                      <a:gd name="T3" fmla="*/ 40 h 95"/>
                      <a:gd name="T4" fmla="*/ 0 w 97"/>
                      <a:gd name="T5" fmla="*/ 95 h 95"/>
                      <a:gd name="T6" fmla="*/ 0 w 97"/>
                      <a:gd name="T7" fmla="*/ 55 h 95"/>
                      <a:gd name="T8" fmla="*/ 97 w 97"/>
                      <a:gd name="T9" fmla="*/ 0 h 95"/>
                    </a:gdLst>
                    <a:ahLst/>
                    <a:cxnLst>
                      <a:cxn ang="0">
                        <a:pos x="T0" y="T1"/>
                      </a:cxn>
                      <a:cxn ang="0">
                        <a:pos x="T2" y="T3"/>
                      </a:cxn>
                      <a:cxn ang="0">
                        <a:pos x="T4" y="T5"/>
                      </a:cxn>
                      <a:cxn ang="0">
                        <a:pos x="T6" y="T7"/>
                      </a:cxn>
                      <a:cxn ang="0">
                        <a:pos x="T8" y="T9"/>
                      </a:cxn>
                    </a:cxnLst>
                    <a:rect l="0" t="0" r="r" b="b"/>
                    <a:pathLst>
                      <a:path w="97" h="95">
                        <a:moveTo>
                          <a:pt x="97" y="0"/>
                        </a:moveTo>
                        <a:lnTo>
                          <a:pt x="97" y="40"/>
                        </a:lnTo>
                        <a:lnTo>
                          <a:pt x="0" y="95"/>
                        </a:lnTo>
                        <a:lnTo>
                          <a:pt x="0" y="55"/>
                        </a:lnTo>
                        <a:lnTo>
                          <a:pt x="97" y="0"/>
                        </a:lnTo>
                        <a:close/>
                      </a:path>
                    </a:pathLst>
                  </a:custGeom>
                  <a:solidFill>
                    <a:srgbClr val="C2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17" name="Freeform 398">
                    <a:extLst>
                      <a:ext uri="{FF2B5EF4-FFF2-40B4-BE49-F238E27FC236}">
                        <a16:creationId xmlns:a16="http://schemas.microsoft.com/office/drawing/2014/main" id="{BB20D897-BE5E-C90E-BA26-7A28277C479E}"/>
                      </a:ext>
                    </a:extLst>
                  </p:cNvPr>
                  <p:cNvSpPr>
                    <a:spLocks/>
                  </p:cNvSpPr>
                  <p:nvPr/>
                </p:nvSpPr>
                <p:spPr bwMode="auto">
                  <a:xfrm>
                    <a:off x="3109" y="1823"/>
                    <a:ext cx="99" cy="95"/>
                  </a:xfrm>
                  <a:custGeom>
                    <a:avLst/>
                    <a:gdLst>
                      <a:gd name="T0" fmla="*/ 99 w 99"/>
                      <a:gd name="T1" fmla="*/ 55 h 95"/>
                      <a:gd name="T2" fmla="*/ 99 w 99"/>
                      <a:gd name="T3" fmla="*/ 95 h 95"/>
                      <a:gd name="T4" fmla="*/ 0 w 99"/>
                      <a:gd name="T5" fmla="*/ 40 h 95"/>
                      <a:gd name="T6" fmla="*/ 0 w 99"/>
                      <a:gd name="T7" fmla="*/ 0 h 95"/>
                      <a:gd name="T8" fmla="*/ 99 w 99"/>
                      <a:gd name="T9" fmla="*/ 55 h 95"/>
                    </a:gdLst>
                    <a:ahLst/>
                    <a:cxnLst>
                      <a:cxn ang="0">
                        <a:pos x="T0" y="T1"/>
                      </a:cxn>
                      <a:cxn ang="0">
                        <a:pos x="T2" y="T3"/>
                      </a:cxn>
                      <a:cxn ang="0">
                        <a:pos x="T4" y="T5"/>
                      </a:cxn>
                      <a:cxn ang="0">
                        <a:pos x="T6" y="T7"/>
                      </a:cxn>
                      <a:cxn ang="0">
                        <a:pos x="T8" y="T9"/>
                      </a:cxn>
                    </a:cxnLst>
                    <a:rect l="0" t="0" r="r" b="b"/>
                    <a:pathLst>
                      <a:path w="99" h="95">
                        <a:moveTo>
                          <a:pt x="99" y="55"/>
                        </a:moveTo>
                        <a:lnTo>
                          <a:pt x="99" y="95"/>
                        </a:lnTo>
                        <a:lnTo>
                          <a:pt x="0" y="40"/>
                        </a:lnTo>
                        <a:lnTo>
                          <a:pt x="0" y="0"/>
                        </a:lnTo>
                        <a:lnTo>
                          <a:pt x="99" y="55"/>
                        </a:lnTo>
                        <a:close/>
                      </a:path>
                    </a:pathLst>
                  </a:custGeom>
                  <a:solidFill>
                    <a:srgbClr val="D7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18" name="Freeform 399">
                    <a:extLst>
                      <a:ext uri="{FF2B5EF4-FFF2-40B4-BE49-F238E27FC236}">
                        <a16:creationId xmlns:a16="http://schemas.microsoft.com/office/drawing/2014/main" id="{C762FF6F-37A3-0D4F-38B5-80D0D6944356}"/>
                      </a:ext>
                    </a:extLst>
                  </p:cNvPr>
                  <p:cNvSpPr>
                    <a:spLocks/>
                  </p:cNvSpPr>
                  <p:nvPr/>
                </p:nvSpPr>
                <p:spPr bwMode="auto">
                  <a:xfrm>
                    <a:off x="3109" y="1766"/>
                    <a:ext cx="196" cy="112"/>
                  </a:xfrm>
                  <a:custGeom>
                    <a:avLst/>
                    <a:gdLst>
                      <a:gd name="T0" fmla="*/ 196 w 196"/>
                      <a:gd name="T1" fmla="*/ 57 h 112"/>
                      <a:gd name="T2" fmla="*/ 99 w 196"/>
                      <a:gd name="T3" fmla="*/ 112 h 112"/>
                      <a:gd name="T4" fmla="*/ 0 w 196"/>
                      <a:gd name="T5" fmla="*/ 57 h 112"/>
                      <a:gd name="T6" fmla="*/ 97 w 196"/>
                      <a:gd name="T7" fmla="*/ 0 h 112"/>
                      <a:gd name="T8" fmla="*/ 196 w 196"/>
                      <a:gd name="T9" fmla="*/ 57 h 112"/>
                    </a:gdLst>
                    <a:ahLst/>
                    <a:cxnLst>
                      <a:cxn ang="0">
                        <a:pos x="T0" y="T1"/>
                      </a:cxn>
                      <a:cxn ang="0">
                        <a:pos x="T2" y="T3"/>
                      </a:cxn>
                      <a:cxn ang="0">
                        <a:pos x="T4" y="T5"/>
                      </a:cxn>
                      <a:cxn ang="0">
                        <a:pos x="T6" y="T7"/>
                      </a:cxn>
                      <a:cxn ang="0">
                        <a:pos x="T8" y="T9"/>
                      </a:cxn>
                    </a:cxnLst>
                    <a:rect l="0" t="0" r="r" b="b"/>
                    <a:pathLst>
                      <a:path w="196" h="112">
                        <a:moveTo>
                          <a:pt x="196" y="57"/>
                        </a:moveTo>
                        <a:lnTo>
                          <a:pt x="99" y="112"/>
                        </a:lnTo>
                        <a:lnTo>
                          <a:pt x="0" y="57"/>
                        </a:lnTo>
                        <a:lnTo>
                          <a:pt x="97" y="0"/>
                        </a:lnTo>
                        <a:lnTo>
                          <a:pt x="196" y="57"/>
                        </a:lnTo>
                        <a:close/>
                      </a:path>
                    </a:pathLst>
                  </a:custGeom>
                  <a:solidFill>
                    <a:srgbClr val="F4F4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19" name="Freeform 400">
                    <a:extLst>
                      <a:ext uri="{FF2B5EF4-FFF2-40B4-BE49-F238E27FC236}">
                        <a16:creationId xmlns:a16="http://schemas.microsoft.com/office/drawing/2014/main" id="{491324B7-9FB2-F952-9948-51EE504312E7}"/>
                      </a:ext>
                    </a:extLst>
                  </p:cNvPr>
                  <p:cNvSpPr>
                    <a:spLocks/>
                  </p:cNvSpPr>
                  <p:nvPr/>
                </p:nvSpPr>
                <p:spPr bwMode="auto">
                  <a:xfrm>
                    <a:off x="3149" y="1787"/>
                    <a:ext cx="116" cy="66"/>
                  </a:xfrm>
                  <a:custGeom>
                    <a:avLst/>
                    <a:gdLst>
                      <a:gd name="T0" fmla="*/ 101 w 116"/>
                      <a:gd name="T1" fmla="*/ 9 h 66"/>
                      <a:gd name="T2" fmla="*/ 101 w 116"/>
                      <a:gd name="T3" fmla="*/ 9 h 66"/>
                      <a:gd name="T4" fmla="*/ 107 w 116"/>
                      <a:gd name="T5" fmla="*/ 15 h 66"/>
                      <a:gd name="T6" fmla="*/ 113 w 116"/>
                      <a:gd name="T7" fmla="*/ 21 h 66"/>
                      <a:gd name="T8" fmla="*/ 116 w 116"/>
                      <a:gd name="T9" fmla="*/ 26 h 66"/>
                      <a:gd name="T10" fmla="*/ 116 w 116"/>
                      <a:gd name="T11" fmla="*/ 34 h 66"/>
                      <a:gd name="T12" fmla="*/ 116 w 116"/>
                      <a:gd name="T13" fmla="*/ 40 h 66"/>
                      <a:gd name="T14" fmla="*/ 113 w 116"/>
                      <a:gd name="T15" fmla="*/ 45 h 66"/>
                      <a:gd name="T16" fmla="*/ 107 w 116"/>
                      <a:gd name="T17" fmla="*/ 51 h 66"/>
                      <a:gd name="T18" fmla="*/ 101 w 116"/>
                      <a:gd name="T19" fmla="*/ 57 h 66"/>
                      <a:gd name="T20" fmla="*/ 101 w 116"/>
                      <a:gd name="T21" fmla="*/ 57 h 66"/>
                      <a:gd name="T22" fmla="*/ 92 w 116"/>
                      <a:gd name="T23" fmla="*/ 61 h 66"/>
                      <a:gd name="T24" fmla="*/ 80 w 116"/>
                      <a:gd name="T25" fmla="*/ 64 h 66"/>
                      <a:gd name="T26" fmla="*/ 71 w 116"/>
                      <a:gd name="T27" fmla="*/ 66 h 66"/>
                      <a:gd name="T28" fmla="*/ 59 w 116"/>
                      <a:gd name="T29" fmla="*/ 66 h 66"/>
                      <a:gd name="T30" fmla="*/ 48 w 116"/>
                      <a:gd name="T31" fmla="*/ 66 h 66"/>
                      <a:gd name="T32" fmla="*/ 36 w 116"/>
                      <a:gd name="T33" fmla="*/ 64 h 66"/>
                      <a:gd name="T34" fmla="*/ 27 w 116"/>
                      <a:gd name="T35" fmla="*/ 61 h 66"/>
                      <a:gd name="T36" fmla="*/ 17 w 116"/>
                      <a:gd name="T37" fmla="*/ 57 h 66"/>
                      <a:gd name="T38" fmla="*/ 17 w 116"/>
                      <a:gd name="T39" fmla="*/ 57 h 66"/>
                      <a:gd name="T40" fmla="*/ 10 w 116"/>
                      <a:gd name="T41" fmla="*/ 51 h 66"/>
                      <a:gd name="T42" fmla="*/ 6 w 116"/>
                      <a:gd name="T43" fmla="*/ 45 h 66"/>
                      <a:gd name="T44" fmla="*/ 2 w 116"/>
                      <a:gd name="T45" fmla="*/ 40 h 66"/>
                      <a:gd name="T46" fmla="*/ 0 w 116"/>
                      <a:gd name="T47" fmla="*/ 34 h 66"/>
                      <a:gd name="T48" fmla="*/ 2 w 116"/>
                      <a:gd name="T49" fmla="*/ 26 h 66"/>
                      <a:gd name="T50" fmla="*/ 6 w 116"/>
                      <a:gd name="T51" fmla="*/ 21 h 66"/>
                      <a:gd name="T52" fmla="*/ 10 w 116"/>
                      <a:gd name="T53" fmla="*/ 15 h 66"/>
                      <a:gd name="T54" fmla="*/ 17 w 116"/>
                      <a:gd name="T55" fmla="*/ 9 h 66"/>
                      <a:gd name="T56" fmla="*/ 17 w 116"/>
                      <a:gd name="T57" fmla="*/ 9 h 66"/>
                      <a:gd name="T58" fmla="*/ 27 w 116"/>
                      <a:gd name="T59" fmla="*/ 5 h 66"/>
                      <a:gd name="T60" fmla="*/ 36 w 116"/>
                      <a:gd name="T61" fmla="*/ 2 h 66"/>
                      <a:gd name="T62" fmla="*/ 48 w 116"/>
                      <a:gd name="T63" fmla="*/ 0 h 66"/>
                      <a:gd name="T64" fmla="*/ 59 w 116"/>
                      <a:gd name="T65" fmla="*/ 0 h 66"/>
                      <a:gd name="T66" fmla="*/ 71 w 116"/>
                      <a:gd name="T67" fmla="*/ 0 h 66"/>
                      <a:gd name="T68" fmla="*/ 80 w 116"/>
                      <a:gd name="T69" fmla="*/ 2 h 66"/>
                      <a:gd name="T70" fmla="*/ 92 w 116"/>
                      <a:gd name="T71" fmla="*/ 5 h 66"/>
                      <a:gd name="T72" fmla="*/ 101 w 116"/>
                      <a:gd name="T73" fmla="*/ 9 h 66"/>
                      <a:gd name="T74" fmla="*/ 101 w 116"/>
                      <a:gd name="T75" fmla="*/ 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6" h="66">
                        <a:moveTo>
                          <a:pt x="101" y="9"/>
                        </a:moveTo>
                        <a:lnTo>
                          <a:pt x="101" y="9"/>
                        </a:lnTo>
                        <a:lnTo>
                          <a:pt x="107" y="15"/>
                        </a:lnTo>
                        <a:lnTo>
                          <a:pt x="113" y="21"/>
                        </a:lnTo>
                        <a:lnTo>
                          <a:pt x="116" y="26"/>
                        </a:lnTo>
                        <a:lnTo>
                          <a:pt x="116" y="34"/>
                        </a:lnTo>
                        <a:lnTo>
                          <a:pt x="116" y="40"/>
                        </a:lnTo>
                        <a:lnTo>
                          <a:pt x="113" y="45"/>
                        </a:lnTo>
                        <a:lnTo>
                          <a:pt x="107" y="51"/>
                        </a:lnTo>
                        <a:lnTo>
                          <a:pt x="101" y="57"/>
                        </a:lnTo>
                        <a:lnTo>
                          <a:pt x="101" y="57"/>
                        </a:lnTo>
                        <a:lnTo>
                          <a:pt x="92" y="61"/>
                        </a:lnTo>
                        <a:lnTo>
                          <a:pt x="80" y="64"/>
                        </a:lnTo>
                        <a:lnTo>
                          <a:pt x="71" y="66"/>
                        </a:lnTo>
                        <a:lnTo>
                          <a:pt x="59" y="66"/>
                        </a:lnTo>
                        <a:lnTo>
                          <a:pt x="48" y="66"/>
                        </a:lnTo>
                        <a:lnTo>
                          <a:pt x="36" y="64"/>
                        </a:lnTo>
                        <a:lnTo>
                          <a:pt x="27" y="61"/>
                        </a:lnTo>
                        <a:lnTo>
                          <a:pt x="17" y="57"/>
                        </a:lnTo>
                        <a:lnTo>
                          <a:pt x="17" y="57"/>
                        </a:lnTo>
                        <a:lnTo>
                          <a:pt x="10" y="51"/>
                        </a:lnTo>
                        <a:lnTo>
                          <a:pt x="6" y="45"/>
                        </a:lnTo>
                        <a:lnTo>
                          <a:pt x="2" y="40"/>
                        </a:lnTo>
                        <a:lnTo>
                          <a:pt x="0" y="34"/>
                        </a:lnTo>
                        <a:lnTo>
                          <a:pt x="2" y="26"/>
                        </a:lnTo>
                        <a:lnTo>
                          <a:pt x="6" y="21"/>
                        </a:lnTo>
                        <a:lnTo>
                          <a:pt x="10" y="15"/>
                        </a:lnTo>
                        <a:lnTo>
                          <a:pt x="17" y="9"/>
                        </a:lnTo>
                        <a:lnTo>
                          <a:pt x="17" y="9"/>
                        </a:lnTo>
                        <a:lnTo>
                          <a:pt x="27" y="5"/>
                        </a:lnTo>
                        <a:lnTo>
                          <a:pt x="36" y="2"/>
                        </a:lnTo>
                        <a:lnTo>
                          <a:pt x="48" y="0"/>
                        </a:lnTo>
                        <a:lnTo>
                          <a:pt x="59" y="0"/>
                        </a:lnTo>
                        <a:lnTo>
                          <a:pt x="71" y="0"/>
                        </a:lnTo>
                        <a:lnTo>
                          <a:pt x="80" y="2"/>
                        </a:lnTo>
                        <a:lnTo>
                          <a:pt x="92" y="5"/>
                        </a:lnTo>
                        <a:lnTo>
                          <a:pt x="101" y="9"/>
                        </a:lnTo>
                        <a:lnTo>
                          <a:pt x="101" y="9"/>
                        </a:lnTo>
                        <a:close/>
                      </a:path>
                    </a:pathLst>
                  </a:custGeom>
                  <a:solidFill>
                    <a:srgbClr val="4583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20" name="Freeform 401">
                    <a:extLst>
                      <a:ext uri="{FF2B5EF4-FFF2-40B4-BE49-F238E27FC236}">
                        <a16:creationId xmlns:a16="http://schemas.microsoft.com/office/drawing/2014/main" id="{FA606A50-E94D-98DE-818D-756F64D31FDD}"/>
                      </a:ext>
                    </a:extLst>
                  </p:cNvPr>
                  <p:cNvSpPr>
                    <a:spLocks/>
                  </p:cNvSpPr>
                  <p:nvPr/>
                </p:nvSpPr>
                <p:spPr bwMode="auto">
                  <a:xfrm>
                    <a:off x="3183" y="1806"/>
                    <a:ext cx="48" cy="28"/>
                  </a:xfrm>
                  <a:custGeom>
                    <a:avLst/>
                    <a:gdLst>
                      <a:gd name="T0" fmla="*/ 42 w 48"/>
                      <a:gd name="T1" fmla="*/ 4 h 28"/>
                      <a:gd name="T2" fmla="*/ 42 w 48"/>
                      <a:gd name="T3" fmla="*/ 4 h 28"/>
                      <a:gd name="T4" fmla="*/ 46 w 48"/>
                      <a:gd name="T5" fmla="*/ 9 h 28"/>
                      <a:gd name="T6" fmla="*/ 48 w 48"/>
                      <a:gd name="T7" fmla="*/ 15 h 28"/>
                      <a:gd name="T8" fmla="*/ 46 w 48"/>
                      <a:gd name="T9" fmla="*/ 19 h 28"/>
                      <a:gd name="T10" fmla="*/ 42 w 48"/>
                      <a:gd name="T11" fmla="*/ 24 h 28"/>
                      <a:gd name="T12" fmla="*/ 42 w 48"/>
                      <a:gd name="T13" fmla="*/ 24 h 28"/>
                      <a:gd name="T14" fmla="*/ 35 w 48"/>
                      <a:gd name="T15" fmla="*/ 26 h 28"/>
                      <a:gd name="T16" fmla="*/ 25 w 48"/>
                      <a:gd name="T17" fmla="*/ 28 h 28"/>
                      <a:gd name="T18" fmla="*/ 16 w 48"/>
                      <a:gd name="T19" fmla="*/ 26 h 28"/>
                      <a:gd name="T20" fmla="*/ 8 w 48"/>
                      <a:gd name="T21" fmla="*/ 24 h 28"/>
                      <a:gd name="T22" fmla="*/ 8 w 48"/>
                      <a:gd name="T23" fmla="*/ 24 h 28"/>
                      <a:gd name="T24" fmla="*/ 2 w 48"/>
                      <a:gd name="T25" fmla="*/ 19 h 28"/>
                      <a:gd name="T26" fmla="*/ 0 w 48"/>
                      <a:gd name="T27" fmla="*/ 15 h 28"/>
                      <a:gd name="T28" fmla="*/ 2 w 48"/>
                      <a:gd name="T29" fmla="*/ 9 h 28"/>
                      <a:gd name="T30" fmla="*/ 8 w 48"/>
                      <a:gd name="T31" fmla="*/ 4 h 28"/>
                      <a:gd name="T32" fmla="*/ 8 w 48"/>
                      <a:gd name="T33" fmla="*/ 4 h 28"/>
                      <a:gd name="T34" fmla="*/ 16 w 48"/>
                      <a:gd name="T35" fmla="*/ 2 h 28"/>
                      <a:gd name="T36" fmla="*/ 25 w 48"/>
                      <a:gd name="T37" fmla="*/ 0 h 28"/>
                      <a:gd name="T38" fmla="*/ 35 w 48"/>
                      <a:gd name="T39" fmla="*/ 2 h 28"/>
                      <a:gd name="T40" fmla="*/ 42 w 48"/>
                      <a:gd name="T41" fmla="*/ 4 h 28"/>
                      <a:gd name="T42" fmla="*/ 42 w 48"/>
                      <a:gd name="T43" fmla="*/ 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8" h="28">
                        <a:moveTo>
                          <a:pt x="42" y="4"/>
                        </a:moveTo>
                        <a:lnTo>
                          <a:pt x="42" y="4"/>
                        </a:lnTo>
                        <a:lnTo>
                          <a:pt x="46" y="9"/>
                        </a:lnTo>
                        <a:lnTo>
                          <a:pt x="48" y="15"/>
                        </a:lnTo>
                        <a:lnTo>
                          <a:pt x="46" y="19"/>
                        </a:lnTo>
                        <a:lnTo>
                          <a:pt x="42" y="24"/>
                        </a:lnTo>
                        <a:lnTo>
                          <a:pt x="42" y="24"/>
                        </a:lnTo>
                        <a:lnTo>
                          <a:pt x="35" y="26"/>
                        </a:lnTo>
                        <a:lnTo>
                          <a:pt x="25" y="28"/>
                        </a:lnTo>
                        <a:lnTo>
                          <a:pt x="16" y="26"/>
                        </a:lnTo>
                        <a:lnTo>
                          <a:pt x="8" y="24"/>
                        </a:lnTo>
                        <a:lnTo>
                          <a:pt x="8" y="24"/>
                        </a:lnTo>
                        <a:lnTo>
                          <a:pt x="2" y="19"/>
                        </a:lnTo>
                        <a:lnTo>
                          <a:pt x="0" y="15"/>
                        </a:lnTo>
                        <a:lnTo>
                          <a:pt x="2" y="9"/>
                        </a:lnTo>
                        <a:lnTo>
                          <a:pt x="8" y="4"/>
                        </a:lnTo>
                        <a:lnTo>
                          <a:pt x="8" y="4"/>
                        </a:lnTo>
                        <a:lnTo>
                          <a:pt x="16" y="2"/>
                        </a:lnTo>
                        <a:lnTo>
                          <a:pt x="25" y="0"/>
                        </a:lnTo>
                        <a:lnTo>
                          <a:pt x="35" y="2"/>
                        </a:lnTo>
                        <a:lnTo>
                          <a:pt x="42" y="4"/>
                        </a:lnTo>
                        <a:lnTo>
                          <a:pt x="42" y="4"/>
                        </a:lnTo>
                        <a:close/>
                      </a:path>
                    </a:pathLst>
                  </a:custGeom>
                  <a:solidFill>
                    <a:srgbClr val="F4F4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21" name="Freeform 402">
                    <a:extLst>
                      <a:ext uri="{FF2B5EF4-FFF2-40B4-BE49-F238E27FC236}">
                        <a16:creationId xmlns:a16="http://schemas.microsoft.com/office/drawing/2014/main" id="{2AB1ECC6-1293-07FE-AC2F-F0ABB7D90165}"/>
                      </a:ext>
                    </a:extLst>
                  </p:cNvPr>
                  <p:cNvSpPr>
                    <a:spLocks/>
                  </p:cNvSpPr>
                  <p:nvPr/>
                </p:nvSpPr>
                <p:spPr bwMode="auto">
                  <a:xfrm>
                    <a:off x="3443" y="1958"/>
                    <a:ext cx="97" cy="97"/>
                  </a:xfrm>
                  <a:custGeom>
                    <a:avLst/>
                    <a:gdLst>
                      <a:gd name="T0" fmla="*/ 97 w 97"/>
                      <a:gd name="T1" fmla="*/ 0 h 97"/>
                      <a:gd name="T2" fmla="*/ 97 w 97"/>
                      <a:gd name="T3" fmla="*/ 40 h 97"/>
                      <a:gd name="T4" fmla="*/ 0 w 97"/>
                      <a:gd name="T5" fmla="*/ 97 h 97"/>
                      <a:gd name="T6" fmla="*/ 0 w 97"/>
                      <a:gd name="T7" fmla="*/ 55 h 97"/>
                      <a:gd name="T8" fmla="*/ 97 w 97"/>
                      <a:gd name="T9" fmla="*/ 0 h 97"/>
                    </a:gdLst>
                    <a:ahLst/>
                    <a:cxnLst>
                      <a:cxn ang="0">
                        <a:pos x="T0" y="T1"/>
                      </a:cxn>
                      <a:cxn ang="0">
                        <a:pos x="T2" y="T3"/>
                      </a:cxn>
                      <a:cxn ang="0">
                        <a:pos x="T4" y="T5"/>
                      </a:cxn>
                      <a:cxn ang="0">
                        <a:pos x="T6" y="T7"/>
                      </a:cxn>
                      <a:cxn ang="0">
                        <a:pos x="T8" y="T9"/>
                      </a:cxn>
                    </a:cxnLst>
                    <a:rect l="0" t="0" r="r" b="b"/>
                    <a:pathLst>
                      <a:path w="97" h="97">
                        <a:moveTo>
                          <a:pt x="97" y="0"/>
                        </a:moveTo>
                        <a:lnTo>
                          <a:pt x="97" y="40"/>
                        </a:lnTo>
                        <a:lnTo>
                          <a:pt x="0" y="97"/>
                        </a:lnTo>
                        <a:lnTo>
                          <a:pt x="0" y="55"/>
                        </a:lnTo>
                        <a:lnTo>
                          <a:pt x="97" y="0"/>
                        </a:lnTo>
                        <a:close/>
                      </a:path>
                    </a:pathLst>
                  </a:custGeom>
                  <a:solidFill>
                    <a:srgbClr val="C2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22" name="Freeform 403">
                    <a:extLst>
                      <a:ext uri="{FF2B5EF4-FFF2-40B4-BE49-F238E27FC236}">
                        <a16:creationId xmlns:a16="http://schemas.microsoft.com/office/drawing/2014/main" id="{DDFAD9B3-6BBB-5AB4-5F8A-8B82606695EB}"/>
                      </a:ext>
                    </a:extLst>
                  </p:cNvPr>
                  <p:cNvSpPr>
                    <a:spLocks/>
                  </p:cNvSpPr>
                  <p:nvPr/>
                </p:nvSpPr>
                <p:spPr bwMode="auto">
                  <a:xfrm>
                    <a:off x="3345" y="1958"/>
                    <a:ext cx="98" cy="97"/>
                  </a:xfrm>
                  <a:custGeom>
                    <a:avLst/>
                    <a:gdLst>
                      <a:gd name="T0" fmla="*/ 98 w 98"/>
                      <a:gd name="T1" fmla="*/ 55 h 97"/>
                      <a:gd name="T2" fmla="*/ 98 w 98"/>
                      <a:gd name="T3" fmla="*/ 97 h 97"/>
                      <a:gd name="T4" fmla="*/ 0 w 98"/>
                      <a:gd name="T5" fmla="*/ 40 h 97"/>
                      <a:gd name="T6" fmla="*/ 0 w 98"/>
                      <a:gd name="T7" fmla="*/ 0 h 97"/>
                      <a:gd name="T8" fmla="*/ 98 w 98"/>
                      <a:gd name="T9" fmla="*/ 55 h 97"/>
                    </a:gdLst>
                    <a:ahLst/>
                    <a:cxnLst>
                      <a:cxn ang="0">
                        <a:pos x="T0" y="T1"/>
                      </a:cxn>
                      <a:cxn ang="0">
                        <a:pos x="T2" y="T3"/>
                      </a:cxn>
                      <a:cxn ang="0">
                        <a:pos x="T4" y="T5"/>
                      </a:cxn>
                      <a:cxn ang="0">
                        <a:pos x="T6" y="T7"/>
                      </a:cxn>
                      <a:cxn ang="0">
                        <a:pos x="T8" y="T9"/>
                      </a:cxn>
                    </a:cxnLst>
                    <a:rect l="0" t="0" r="r" b="b"/>
                    <a:pathLst>
                      <a:path w="98" h="97">
                        <a:moveTo>
                          <a:pt x="98" y="55"/>
                        </a:moveTo>
                        <a:lnTo>
                          <a:pt x="98" y="97"/>
                        </a:lnTo>
                        <a:lnTo>
                          <a:pt x="0" y="40"/>
                        </a:lnTo>
                        <a:lnTo>
                          <a:pt x="0" y="0"/>
                        </a:lnTo>
                        <a:lnTo>
                          <a:pt x="98" y="55"/>
                        </a:lnTo>
                        <a:close/>
                      </a:path>
                    </a:pathLst>
                  </a:custGeom>
                  <a:solidFill>
                    <a:srgbClr val="D7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23" name="Freeform 404">
                    <a:extLst>
                      <a:ext uri="{FF2B5EF4-FFF2-40B4-BE49-F238E27FC236}">
                        <a16:creationId xmlns:a16="http://schemas.microsoft.com/office/drawing/2014/main" id="{FA529044-1C04-4F8A-A031-AEFB07FD6038}"/>
                      </a:ext>
                    </a:extLst>
                  </p:cNvPr>
                  <p:cNvSpPr>
                    <a:spLocks/>
                  </p:cNvSpPr>
                  <p:nvPr/>
                </p:nvSpPr>
                <p:spPr bwMode="auto">
                  <a:xfrm>
                    <a:off x="3345" y="1901"/>
                    <a:ext cx="195" cy="112"/>
                  </a:xfrm>
                  <a:custGeom>
                    <a:avLst/>
                    <a:gdLst>
                      <a:gd name="T0" fmla="*/ 195 w 195"/>
                      <a:gd name="T1" fmla="*/ 57 h 112"/>
                      <a:gd name="T2" fmla="*/ 98 w 195"/>
                      <a:gd name="T3" fmla="*/ 112 h 112"/>
                      <a:gd name="T4" fmla="*/ 0 w 195"/>
                      <a:gd name="T5" fmla="*/ 57 h 112"/>
                      <a:gd name="T6" fmla="*/ 98 w 195"/>
                      <a:gd name="T7" fmla="*/ 0 h 112"/>
                      <a:gd name="T8" fmla="*/ 195 w 195"/>
                      <a:gd name="T9" fmla="*/ 57 h 112"/>
                    </a:gdLst>
                    <a:ahLst/>
                    <a:cxnLst>
                      <a:cxn ang="0">
                        <a:pos x="T0" y="T1"/>
                      </a:cxn>
                      <a:cxn ang="0">
                        <a:pos x="T2" y="T3"/>
                      </a:cxn>
                      <a:cxn ang="0">
                        <a:pos x="T4" y="T5"/>
                      </a:cxn>
                      <a:cxn ang="0">
                        <a:pos x="T6" y="T7"/>
                      </a:cxn>
                      <a:cxn ang="0">
                        <a:pos x="T8" y="T9"/>
                      </a:cxn>
                    </a:cxnLst>
                    <a:rect l="0" t="0" r="r" b="b"/>
                    <a:pathLst>
                      <a:path w="195" h="112">
                        <a:moveTo>
                          <a:pt x="195" y="57"/>
                        </a:moveTo>
                        <a:lnTo>
                          <a:pt x="98" y="112"/>
                        </a:lnTo>
                        <a:lnTo>
                          <a:pt x="0" y="57"/>
                        </a:lnTo>
                        <a:lnTo>
                          <a:pt x="98" y="0"/>
                        </a:lnTo>
                        <a:lnTo>
                          <a:pt x="195" y="57"/>
                        </a:lnTo>
                        <a:close/>
                      </a:path>
                    </a:pathLst>
                  </a:custGeom>
                  <a:solidFill>
                    <a:srgbClr val="F4F4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24" name="Freeform 405">
                    <a:extLst>
                      <a:ext uri="{FF2B5EF4-FFF2-40B4-BE49-F238E27FC236}">
                        <a16:creationId xmlns:a16="http://schemas.microsoft.com/office/drawing/2014/main" id="{BA604D58-D750-02F5-54E1-D439CBF05852}"/>
                      </a:ext>
                    </a:extLst>
                  </p:cNvPr>
                  <p:cNvSpPr>
                    <a:spLocks/>
                  </p:cNvSpPr>
                  <p:nvPr/>
                </p:nvSpPr>
                <p:spPr bwMode="auto">
                  <a:xfrm>
                    <a:off x="3385" y="1922"/>
                    <a:ext cx="117" cy="67"/>
                  </a:xfrm>
                  <a:custGeom>
                    <a:avLst/>
                    <a:gdLst>
                      <a:gd name="T0" fmla="*/ 100 w 117"/>
                      <a:gd name="T1" fmla="*/ 9 h 67"/>
                      <a:gd name="T2" fmla="*/ 100 w 117"/>
                      <a:gd name="T3" fmla="*/ 9 h 67"/>
                      <a:gd name="T4" fmla="*/ 107 w 117"/>
                      <a:gd name="T5" fmla="*/ 15 h 67"/>
                      <a:gd name="T6" fmla="*/ 113 w 117"/>
                      <a:gd name="T7" fmla="*/ 21 h 67"/>
                      <a:gd name="T8" fmla="*/ 115 w 117"/>
                      <a:gd name="T9" fmla="*/ 27 h 67"/>
                      <a:gd name="T10" fmla="*/ 117 w 117"/>
                      <a:gd name="T11" fmla="*/ 34 h 67"/>
                      <a:gd name="T12" fmla="*/ 115 w 117"/>
                      <a:gd name="T13" fmla="*/ 40 h 67"/>
                      <a:gd name="T14" fmla="*/ 113 w 117"/>
                      <a:gd name="T15" fmla="*/ 46 h 67"/>
                      <a:gd name="T16" fmla="*/ 107 w 117"/>
                      <a:gd name="T17" fmla="*/ 51 h 67"/>
                      <a:gd name="T18" fmla="*/ 100 w 117"/>
                      <a:gd name="T19" fmla="*/ 57 h 67"/>
                      <a:gd name="T20" fmla="*/ 100 w 117"/>
                      <a:gd name="T21" fmla="*/ 57 h 67"/>
                      <a:gd name="T22" fmla="*/ 90 w 117"/>
                      <a:gd name="T23" fmla="*/ 61 h 67"/>
                      <a:gd name="T24" fmla="*/ 81 w 117"/>
                      <a:gd name="T25" fmla="*/ 65 h 67"/>
                      <a:gd name="T26" fmla="*/ 69 w 117"/>
                      <a:gd name="T27" fmla="*/ 67 h 67"/>
                      <a:gd name="T28" fmla="*/ 58 w 117"/>
                      <a:gd name="T29" fmla="*/ 67 h 67"/>
                      <a:gd name="T30" fmla="*/ 46 w 117"/>
                      <a:gd name="T31" fmla="*/ 67 h 67"/>
                      <a:gd name="T32" fmla="*/ 37 w 117"/>
                      <a:gd name="T33" fmla="*/ 65 h 67"/>
                      <a:gd name="T34" fmla="*/ 27 w 117"/>
                      <a:gd name="T35" fmla="*/ 61 h 67"/>
                      <a:gd name="T36" fmla="*/ 18 w 117"/>
                      <a:gd name="T37" fmla="*/ 57 h 67"/>
                      <a:gd name="T38" fmla="*/ 18 w 117"/>
                      <a:gd name="T39" fmla="*/ 57 h 67"/>
                      <a:gd name="T40" fmla="*/ 10 w 117"/>
                      <a:gd name="T41" fmla="*/ 51 h 67"/>
                      <a:gd name="T42" fmla="*/ 4 w 117"/>
                      <a:gd name="T43" fmla="*/ 46 h 67"/>
                      <a:gd name="T44" fmla="*/ 0 w 117"/>
                      <a:gd name="T45" fmla="*/ 40 h 67"/>
                      <a:gd name="T46" fmla="*/ 0 w 117"/>
                      <a:gd name="T47" fmla="*/ 34 h 67"/>
                      <a:gd name="T48" fmla="*/ 0 w 117"/>
                      <a:gd name="T49" fmla="*/ 27 h 67"/>
                      <a:gd name="T50" fmla="*/ 4 w 117"/>
                      <a:gd name="T51" fmla="*/ 21 h 67"/>
                      <a:gd name="T52" fmla="*/ 10 w 117"/>
                      <a:gd name="T53" fmla="*/ 15 h 67"/>
                      <a:gd name="T54" fmla="*/ 18 w 117"/>
                      <a:gd name="T55" fmla="*/ 9 h 67"/>
                      <a:gd name="T56" fmla="*/ 18 w 117"/>
                      <a:gd name="T57" fmla="*/ 9 h 67"/>
                      <a:gd name="T58" fmla="*/ 27 w 117"/>
                      <a:gd name="T59" fmla="*/ 6 h 67"/>
                      <a:gd name="T60" fmla="*/ 37 w 117"/>
                      <a:gd name="T61" fmla="*/ 2 h 67"/>
                      <a:gd name="T62" fmla="*/ 46 w 117"/>
                      <a:gd name="T63" fmla="*/ 0 h 67"/>
                      <a:gd name="T64" fmla="*/ 58 w 117"/>
                      <a:gd name="T65" fmla="*/ 0 h 67"/>
                      <a:gd name="T66" fmla="*/ 69 w 117"/>
                      <a:gd name="T67" fmla="*/ 0 h 67"/>
                      <a:gd name="T68" fmla="*/ 81 w 117"/>
                      <a:gd name="T69" fmla="*/ 2 h 67"/>
                      <a:gd name="T70" fmla="*/ 90 w 117"/>
                      <a:gd name="T71" fmla="*/ 6 h 67"/>
                      <a:gd name="T72" fmla="*/ 100 w 117"/>
                      <a:gd name="T73" fmla="*/ 9 h 67"/>
                      <a:gd name="T74" fmla="*/ 100 w 117"/>
                      <a:gd name="T75" fmla="*/ 9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7" h="67">
                        <a:moveTo>
                          <a:pt x="100" y="9"/>
                        </a:moveTo>
                        <a:lnTo>
                          <a:pt x="100" y="9"/>
                        </a:lnTo>
                        <a:lnTo>
                          <a:pt x="107" y="15"/>
                        </a:lnTo>
                        <a:lnTo>
                          <a:pt x="113" y="21"/>
                        </a:lnTo>
                        <a:lnTo>
                          <a:pt x="115" y="27"/>
                        </a:lnTo>
                        <a:lnTo>
                          <a:pt x="117" y="34"/>
                        </a:lnTo>
                        <a:lnTo>
                          <a:pt x="115" y="40"/>
                        </a:lnTo>
                        <a:lnTo>
                          <a:pt x="113" y="46"/>
                        </a:lnTo>
                        <a:lnTo>
                          <a:pt x="107" y="51"/>
                        </a:lnTo>
                        <a:lnTo>
                          <a:pt x="100" y="57"/>
                        </a:lnTo>
                        <a:lnTo>
                          <a:pt x="100" y="57"/>
                        </a:lnTo>
                        <a:lnTo>
                          <a:pt x="90" y="61"/>
                        </a:lnTo>
                        <a:lnTo>
                          <a:pt x="81" y="65"/>
                        </a:lnTo>
                        <a:lnTo>
                          <a:pt x="69" y="67"/>
                        </a:lnTo>
                        <a:lnTo>
                          <a:pt x="58" y="67"/>
                        </a:lnTo>
                        <a:lnTo>
                          <a:pt x="46" y="67"/>
                        </a:lnTo>
                        <a:lnTo>
                          <a:pt x="37" y="65"/>
                        </a:lnTo>
                        <a:lnTo>
                          <a:pt x="27" y="61"/>
                        </a:lnTo>
                        <a:lnTo>
                          <a:pt x="18" y="57"/>
                        </a:lnTo>
                        <a:lnTo>
                          <a:pt x="18" y="57"/>
                        </a:lnTo>
                        <a:lnTo>
                          <a:pt x="10" y="51"/>
                        </a:lnTo>
                        <a:lnTo>
                          <a:pt x="4" y="46"/>
                        </a:lnTo>
                        <a:lnTo>
                          <a:pt x="0" y="40"/>
                        </a:lnTo>
                        <a:lnTo>
                          <a:pt x="0" y="34"/>
                        </a:lnTo>
                        <a:lnTo>
                          <a:pt x="0" y="27"/>
                        </a:lnTo>
                        <a:lnTo>
                          <a:pt x="4" y="21"/>
                        </a:lnTo>
                        <a:lnTo>
                          <a:pt x="10" y="15"/>
                        </a:lnTo>
                        <a:lnTo>
                          <a:pt x="18" y="9"/>
                        </a:lnTo>
                        <a:lnTo>
                          <a:pt x="18" y="9"/>
                        </a:lnTo>
                        <a:lnTo>
                          <a:pt x="27" y="6"/>
                        </a:lnTo>
                        <a:lnTo>
                          <a:pt x="37" y="2"/>
                        </a:lnTo>
                        <a:lnTo>
                          <a:pt x="46" y="0"/>
                        </a:lnTo>
                        <a:lnTo>
                          <a:pt x="58" y="0"/>
                        </a:lnTo>
                        <a:lnTo>
                          <a:pt x="69" y="0"/>
                        </a:lnTo>
                        <a:lnTo>
                          <a:pt x="81" y="2"/>
                        </a:lnTo>
                        <a:lnTo>
                          <a:pt x="90" y="6"/>
                        </a:lnTo>
                        <a:lnTo>
                          <a:pt x="100" y="9"/>
                        </a:lnTo>
                        <a:lnTo>
                          <a:pt x="100" y="9"/>
                        </a:lnTo>
                        <a:close/>
                      </a:path>
                    </a:pathLst>
                  </a:custGeom>
                  <a:solidFill>
                    <a:srgbClr val="4583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25" name="Freeform 406">
                    <a:extLst>
                      <a:ext uri="{FF2B5EF4-FFF2-40B4-BE49-F238E27FC236}">
                        <a16:creationId xmlns:a16="http://schemas.microsoft.com/office/drawing/2014/main" id="{3FBADDE1-740E-5D4F-76D7-5CF2AA115BAF}"/>
                      </a:ext>
                    </a:extLst>
                  </p:cNvPr>
                  <p:cNvSpPr>
                    <a:spLocks/>
                  </p:cNvSpPr>
                  <p:nvPr/>
                </p:nvSpPr>
                <p:spPr bwMode="auto">
                  <a:xfrm>
                    <a:off x="3420" y="1943"/>
                    <a:ext cx="47" cy="27"/>
                  </a:xfrm>
                  <a:custGeom>
                    <a:avLst/>
                    <a:gdLst>
                      <a:gd name="T0" fmla="*/ 40 w 47"/>
                      <a:gd name="T1" fmla="*/ 4 h 27"/>
                      <a:gd name="T2" fmla="*/ 40 w 47"/>
                      <a:gd name="T3" fmla="*/ 4 h 27"/>
                      <a:gd name="T4" fmla="*/ 46 w 47"/>
                      <a:gd name="T5" fmla="*/ 7 h 27"/>
                      <a:gd name="T6" fmla="*/ 47 w 47"/>
                      <a:gd name="T7" fmla="*/ 13 h 27"/>
                      <a:gd name="T8" fmla="*/ 46 w 47"/>
                      <a:gd name="T9" fmla="*/ 17 h 27"/>
                      <a:gd name="T10" fmla="*/ 40 w 47"/>
                      <a:gd name="T11" fmla="*/ 23 h 27"/>
                      <a:gd name="T12" fmla="*/ 40 w 47"/>
                      <a:gd name="T13" fmla="*/ 23 h 27"/>
                      <a:gd name="T14" fmla="*/ 32 w 47"/>
                      <a:gd name="T15" fmla="*/ 25 h 27"/>
                      <a:gd name="T16" fmla="*/ 23 w 47"/>
                      <a:gd name="T17" fmla="*/ 27 h 27"/>
                      <a:gd name="T18" fmla="*/ 15 w 47"/>
                      <a:gd name="T19" fmla="*/ 25 h 27"/>
                      <a:gd name="T20" fmla="*/ 6 w 47"/>
                      <a:gd name="T21" fmla="*/ 23 h 27"/>
                      <a:gd name="T22" fmla="*/ 6 w 47"/>
                      <a:gd name="T23" fmla="*/ 23 h 27"/>
                      <a:gd name="T24" fmla="*/ 2 w 47"/>
                      <a:gd name="T25" fmla="*/ 17 h 27"/>
                      <a:gd name="T26" fmla="*/ 0 w 47"/>
                      <a:gd name="T27" fmla="*/ 13 h 27"/>
                      <a:gd name="T28" fmla="*/ 2 w 47"/>
                      <a:gd name="T29" fmla="*/ 7 h 27"/>
                      <a:gd name="T30" fmla="*/ 6 w 47"/>
                      <a:gd name="T31" fmla="*/ 4 h 27"/>
                      <a:gd name="T32" fmla="*/ 6 w 47"/>
                      <a:gd name="T33" fmla="*/ 4 h 27"/>
                      <a:gd name="T34" fmla="*/ 15 w 47"/>
                      <a:gd name="T35" fmla="*/ 0 h 27"/>
                      <a:gd name="T36" fmla="*/ 23 w 47"/>
                      <a:gd name="T37" fmla="*/ 0 h 27"/>
                      <a:gd name="T38" fmla="*/ 32 w 47"/>
                      <a:gd name="T39" fmla="*/ 0 h 27"/>
                      <a:gd name="T40" fmla="*/ 40 w 47"/>
                      <a:gd name="T41" fmla="*/ 4 h 27"/>
                      <a:gd name="T42" fmla="*/ 40 w 47"/>
                      <a:gd name="T43" fmla="*/ 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7" h="27">
                        <a:moveTo>
                          <a:pt x="40" y="4"/>
                        </a:moveTo>
                        <a:lnTo>
                          <a:pt x="40" y="4"/>
                        </a:lnTo>
                        <a:lnTo>
                          <a:pt x="46" y="7"/>
                        </a:lnTo>
                        <a:lnTo>
                          <a:pt x="47" y="13"/>
                        </a:lnTo>
                        <a:lnTo>
                          <a:pt x="46" y="17"/>
                        </a:lnTo>
                        <a:lnTo>
                          <a:pt x="40" y="23"/>
                        </a:lnTo>
                        <a:lnTo>
                          <a:pt x="40" y="23"/>
                        </a:lnTo>
                        <a:lnTo>
                          <a:pt x="32" y="25"/>
                        </a:lnTo>
                        <a:lnTo>
                          <a:pt x="23" y="27"/>
                        </a:lnTo>
                        <a:lnTo>
                          <a:pt x="15" y="25"/>
                        </a:lnTo>
                        <a:lnTo>
                          <a:pt x="6" y="23"/>
                        </a:lnTo>
                        <a:lnTo>
                          <a:pt x="6" y="23"/>
                        </a:lnTo>
                        <a:lnTo>
                          <a:pt x="2" y="17"/>
                        </a:lnTo>
                        <a:lnTo>
                          <a:pt x="0" y="13"/>
                        </a:lnTo>
                        <a:lnTo>
                          <a:pt x="2" y="7"/>
                        </a:lnTo>
                        <a:lnTo>
                          <a:pt x="6" y="4"/>
                        </a:lnTo>
                        <a:lnTo>
                          <a:pt x="6" y="4"/>
                        </a:lnTo>
                        <a:lnTo>
                          <a:pt x="15" y="0"/>
                        </a:lnTo>
                        <a:lnTo>
                          <a:pt x="23" y="0"/>
                        </a:lnTo>
                        <a:lnTo>
                          <a:pt x="32" y="0"/>
                        </a:lnTo>
                        <a:lnTo>
                          <a:pt x="40" y="4"/>
                        </a:lnTo>
                        <a:lnTo>
                          <a:pt x="40" y="4"/>
                        </a:lnTo>
                        <a:close/>
                      </a:path>
                    </a:pathLst>
                  </a:custGeom>
                  <a:solidFill>
                    <a:srgbClr val="F4F4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26" name="Freeform 407">
                    <a:extLst>
                      <a:ext uri="{FF2B5EF4-FFF2-40B4-BE49-F238E27FC236}">
                        <a16:creationId xmlns:a16="http://schemas.microsoft.com/office/drawing/2014/main" id="{4A1A6000-31D0-7021-DA28-56C5A2645CD8}"/>
                      </a:ext>
                    </a:extLst>
                  </p:cNvPr>
                  <p:cNvSpPr>
                    <a:spLocks/>
                  </p:cNvSpPr>
                  <p:nvPr/>
                </p:nvSpPr>
                <p:spPr bwMode="auto">
                  <a:xfrm>
                    <a:off x="3677" y="2093"/>
                    <a:ext cx="99" cy="97"/>
                  </a:xfrm>
                  <a:custGeom>
                    <a:avLst/>
                    <a:gdLst>
                      <a:gd name="T0" fmla="*/ 99 w 99"/>
                      <a:gd name="T1" fmla="*/ 0 h 97"/>
                      <a:gd name="T2" fmla="*/ 99 w 99"/>
                      <a:gd name="T3" fmla="*/ 40 h 97"/>
                      <a:gd name="T4" fmla="*/ 0 w 99"/>
                      <a:gd name="T5" fmla="*/ 97 h 97"/>
                      <a:gd name="T6" fmla="*/ 2 w 99"/>
                      <a:gd name="T7" fmla="*/ 57 h 97"/>
                      <a:gd name="T8" fmla="*/ 99 w 99"/>
                      <a:gd name="T9" fmla="*/ 0 h 97"/>
                    </a:gdLst>
                    <a:ahLst/>
                    <a:cxnLst>
                      <a:cxn ang="0">
                        <a:pos x="T0" y="T1"/>
                      </a:cxn>
                      <a:cxn ang="0">
                        <a:pos x="T2" y="T3"/>
                      </a:cxn>
                      <a:cxn ang="0">
                        <a:pos x="T4" y="T5"/>
                      </a:cxn>
                      <a:cxn ang="0">
                        <a:pos x="T6" y="T7"/>
                      </a:cxn>
                      <a:cxn ang="0">
                        <a:pos x="T8" y="T9"/>
                      </a:cxn>
                    </a:cxnLst>
                    <a:rect l="0" t="0" r="r" b="b"/>
                    <a:pathLst>
                      <a:path w="99" h="97">
                        <a:moveTo>
                          <a:pt x="99" y="0"/>
                        </a:moveTo>
                        <a:lnTo>
                          <a:pt x="99" y="40"/>
                        </a:lnTo>
                        <a:lnTo>
                          <a:pt x="0" y="97"/>
                        </a:lnTo>
                        <a:lnTo>
                          <a:pt x="2" y="57"/>
                        </a:lnTo>
                        <a:lnTo>
                          <a:pt x="99" y="0"/>
                        </a:lnTo>
                        <a:close/>
                      </a:path>
                    </a:pathLst>
                  </a:custGeom>
                  <a:solidFill>
                    <a:srgbClr val="C2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27" name="Freeform 408">
                    <a:extLst>
                      <a:ext uri="{FF2B5EF4-FFF2-40B4-BE49-F238E27FC236}">
                        <a16:creationId xmlns:a16="http://schemas.microsoft.com/office/drawing/2014/main" id="{2403A7F6-FC03-22B6-05AB-DB0149EC1B5D}"/>
                      </a:ext>
                    </a:extLst>
                  </p:cNvPr>
                  <p:cNvSpPr>
                    <a:spLocks/>
                  </p:cNvSpPr>
                  <p:nvPr/>
                </p:nvSpPr>
                <p:spPr bwMode="auto">
                  <a:xfrm>
                    <a:off x="3580" y="2093"/>
                    <a:ext cx="99" cy="97"/>
                  </a:xfrm>
                  <a:custGeom>
                    <a:avLst/>
                    <a:gdLst>
                      <a:gd name="T0" fmla="*/ 99 w 99"/>
                      <a:gd name="T1" fmla="*/ 57 h 97"/>
                      <a:gd name="T2" fmla="*/ 97 w 99"/>
                      <a:gd name="T3" fmla="*/ 97 h 97"/>
                      <a:gd name="T4" fmla="*/ 0 w 99"/>
                      <a:gd name="T5" fmla="*/ 40 h 97"/>
                      <a:gd name="T6" fmla="*/ 0 w 99"/>
                      <a:gd name="T7" fmla="*/ 0 h 97"/>
                      <a:gd name="T8" fmla="*/ 99 w 99"/>
                      <a:gd name="T9" fmla="*/ 57 h 97"/>
                    </a:gdLst>
                    <a:ahLst/>
                    <a:cxnLst>
                      <a:cxn ang="0">
                        <a:pos x="T0" y="T1"/>
                      </a:cxn>
                      <a:cxn ang="0">
                        <a:pos x="T2" y="T3"/>
                      </a:cxn>
                      <a:cxn ang="0">
                        <a:pos x="T4" y="T5"/>
                      </a:cxn>
                      <a:cxn ang="0">
                        <a:pos x="T6" y="T7"/>
                      </a:cxn>
                      <a:cxn ang="0">
                        <a:pos x="T8" y="T9"/>
                      </a:cxn>
                    </a:cxnLst>
                    <a:rect l="0" t="0" r="r" b="b"/>
                    <a:pathLst>
                      <a:path w="99" h="97">
                        <a:moveTo>
                          <a:pt x="99" y="57"/>
                        </a:moveTo>
                        <a:lnTo>
                          <a:pt x="97" y="97"/>
                        </a:lnTo>
                        <a:lnTo>
                          <a:pt x="0" y="40"/>
                        </a:lnTo>
                        <a:lnTo>
                          <a:pt x="0" y="0"/>
                        </a:lnTo>
                        <a:lnTo>
                          <a:pt x="99" y="57"/>
                        </a:lnTo>
                        <a:close/>
                      </a:path>
                    </a:pathLst>
                  </a:custGeom>
                  <a:solidFill>
                    <a:srgbClr val="D7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28" name="Freeform 409">
                    <a:extLst>
                      <a:ext uri="{FF2B5EF4-FFF2-40B4-BE49-F238E27FC236}">
                        <a16:creationId xmlns:a16="http://schemas.microsoft.com/office/drawing/2014/main" id="{D662F303-5E39-8529-FB73-8A013B2D1FE5}"/>
                      </a:ext>
                    </a:extLst>
                  </p:cNvPr>
                  <p:cNvSpPr>
                    <a:spLocks/>
                  </p:cNvSpPr>
                  <p:nvPr/>
                </p:nvSpPr>
                <p:spPr bwMode="auto">
                  <a:xfrm>
                    <a:off x="3580" y="2036"/>
                    <a:ext cx="196" cy="114"/>
                  </a:xfrm>
                  <a:custGeom>
                    <a:avLst/>
                    <a:gdLst>
                      <a:gd name="T0" fmla="*/ 196 w 196"/>
                      <a:gd name="T1" fmla="*/ 57 h 114"/>
                      <a:gd name="T2" fmla="*/ 99 w 196"/>
                      <a:gd name="T3" fmla="*/ 114 h 114"/>
                      <a:gd name="T4" fmla="*/ 0 w 196"/>
                      <a:gd name="T5" fmla="*/ 57 h 114"/>
                      <a:gd name="T6" fmla="*/ 97 w 196"/>
                      <a:gd name="T7" fmla="*/ 0 h 114"/>
                      <a:gd name="T8" fmla="*/ 196 w 196"/>
                      <a:gd name="T9" fmla="*/ 57 h 114"/>
                    </a:gdLst>
                    <a:ahLst/>
                    <a:cxnLst>
                      <a:cxn ang="0">
                        <a:pos x="T0" y="T1"/>
                      </a:cxn>
                      <a:cxn ang="0">
                        <a:pos x="T2" y="T3"/>
                      </a:cxn>
                      <a:cxn ang="0">
                        <a:pos x="T4" y="T5"/>
                      </a:cxn>
                      <a:cxn ang="0">
                        <a:pos x="T6" y="T7"/>
                      </a:cxn>
                      <a:cxn ang="0">
                        <a:pos x="T8" y="T9"/>
                      </a:cxn>
                    </a:cxnLst>
                    <a:rect l="0" t="0" r="r" b="b"/>
                    <a:pathLst>
                      <a:path w="196" h="114">
                        <a:moveTo>
                          <a:pt x="196" y="57"/>
                        </a:moveTo>
                        <a:lnTo>
                          <a:pt x="99" y="114"/>
                        </a:lnTo>
                        <a:lnTo>
                          <a:pt x="0" y="57"/>
                        </a:lnTo>
                        <a:lnTo>
                          <a:pt x="97" y="0"/>
                        </a:lnTo>
                        <a:lnTo>
                          <a:pt x="196" y="57"/>
                        </a:lnTo>
                        <a:close/>
                      </a:path>
                    </a:pathLst>
                  </a:custGeom>
                  <a:solidFill>
                    <a:srgbClr val="F4F4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29" name="Freeform 410">
                    <a:extLst>
                      <a:ext uri="{FF2B5EF4-FFF2-40B4-BE49-F238E27FC236}">
                        <a16:creationId xmlns:a16="http://schemas.microsoft.com/office/drawing/2014/main" id="{C88D6BC2-C9AC-0BF6-741B-0A6874552C88}"/>
                      </a:ext>
                    </a:extLst>
                  </p:cNvPr>
                  <p:cNvSpPr>
                    <a:spLocks/>
                  </p:cNvSpPr>
                  <p:nvPr/>
                </p:nvSpPr>
                <p:spPr bwMode="auto">
                  <a:xfrm>
                    <a:off x="3620" y="2057"/>
                    <a:ext cx="116" cy="69"/>
                  </a:xfrm>
                  <a:custGeom>
                    <a:avLst/>
                    <a:gdLst>
                      <a:gd name="T0" fmla="*/ 99 w 116"/>
                      <a:gd name="T1" fmla="*/ 12 h 69"/>
                      <a:gd name="T2" fmla="*/ 99 w 116"/>
                      <a:gd name="T3" fmla="*/ 12 h 69"/>
                      <a:gd name="T4" fmla="*/ 107 w 116"/>
                      <a:gd name="T5" fmla="*/ 15 h 69"/>
                      <a:gd name="T6" fmla="*/ 112 w 116"/>
                      <a:gd name="T7" fmla="*/ 21 h 69"/>
                      <a:gd name="T8" fmla="*/ 116 w 116"/>
                      <a:gd name="T9" fmla="*/ 29 h 69"/>
                      <a:gd name="T10" fmla="*/ 116 w 116"/>
                      <a:gd name="T11" fmla="*/ 34 h 69"/>
                      <a:gd name="T12" fmla="*/ 116 w 116"/>
                      <a:gd name="T13" fmla="*/ 40 h 69"/>
                      <a:gd name="T14" fmla="*/ 112 w 116"/>
                      <a:gd name="T15" fmla="*/ 48 h 69"/>
                      <a:gd name="T16" fmla="*/ 107 w 116"/>
                      <a:gd name="T17" fmla="*/ 53 h 69"/>
                      <a:gd name="T18" fmla="*/ 99 w 116"/>
                      <a:gd name="T19" fmla="*/ 57 h 69"/>
                      <a:gd name="T20" fmla="*/ 99 w 116"/>
                      <a:gd name="T21" fmla="*/ 57 h 69"/>
                      <a:gd name="T22" fmla="*/ 91 w 116"/>
                      <a:gd name="T23" fmla="*/ 63 h 69"/>
                      <a:gd name="T24" fmla="*/ 80 w 116"/>
                      <a:gd name="T25" fmla="*/ 65 h 69"/>
                      <a:gd name="T26" fmla="*/ 70 w 116"/>
                      <a:gd name="T27" fmla="*/ 67 h 69"/>
                      <a:gd name="T28" fmla="*/ 59 w 116"/>
                      <a:gd name="T29" fmla="*/ 69 h 69"/>
                      <a:gd name="T30" fmla="*/ 48 w 116"/>
                      <a:gd name="T31" fmla="*/ 67 h 69"/>
                      <a:gd name="T32" fmla="*/ 36 w 116"/>
                      <a:gd name="T33" fmla="*/ 65 h 69"/>
                      <a:gd name="T34" fmla="*/ 27 w 116"/>
                      <a:gd name="T35" fmla="*/ 63 h 69"/>
                      <a:gd name="T36" fmla="*/ 17 w 116"/>
                      <a:gd name="T37" fmla="*/ 57 h 69"/>
                      <a:gd name="T38" fmla="*/ 17 w 116"/>
                      <a:gd name="T39" fmla="*/ 57 h 69"/>
                      <a:gd name="T40" fmla="*/ 9 w 116"/>
                      <a:gd name="T41" fmla="*/ 53 h 69"/>
                      <a:gd name="T42" fmla="*/ 4 w 116"/>
                      <a:gd name="T43" fmla="*/ 48 h 69"/>
                      <a:gd name="T44" fmla="*/ 2 w 116"/>
                      <a:gd name="T45" fmla="*/ 40 h 69"/>
                      <a:gd name="T46" fmla="*/ 0 w 116"/>
                      <a:gd name="T47" fmla="*/ 34 h 69"/>
                      <a:gd name="T48" fmla="*/ 2 w 116"/>
                      <a:gd name="T49" fmla="*/ 29 h 69"/>
                      <a:gd name="T50" fmla="*/ 4 w 116"/>
                      <a:gd name="T51" fmla="*/ 21 h 69"/>
                      <a:gd name="T52" fmla="*/ 9 w 116"/>
                      <a:gd name="T53" fmla="*/ 15 h 69"/>
                      <a:gd name="T54" fmla="*/ 17 w 116"/>
                      <a:gd name="T55" fmla="*/ 12 h 69"/>
                      <a:gd name="T56" fmla="*/ 17 w 116"/>
                      <a:gd name="T57" fmla="*/ 12 h 69"/>
                      <a:gd name="T58" fmla="*/ 27 w 116"/>
                      <a:gd name="T59" fmla="*/ 6 h 69"/>
                      <a:gd name="T60" fmla="*/ 36 w 116"/>
                      <a:gd name="T61" fmla="*/ 4 h 69"/>
                      <a:gd name="T62" fmla="*/ 48 w 116"/>
                      <a:gd name="T63" fmla="*/ 2 h 69"/>
                      <a:gd name="T64" fmla="*/ 59 w 116"/>
                      <a:gd name="T65" fmla="*/ 0 h 69"/>
                      <a:gd name="T66" fmla="*/ 70 w 116"/>
                      <a:gd name="T67" fmla="*/ 2 h 69"/>
                      <a:gd name="T68" fmla="*/ 80 w 116"/>
                      <a:gd name="T69" fmla="*/ 4 h 69"/>
                      <a:gd name="T70" fmla="*/ 91 w 116"/>
                      <a:gd name="T71" fmla="*/ 6 h 69"/>
                      <a:gd name="T72" fmla="*/ 99 w 116"/>
                      <a:gd name="T73" fmla="*/ 12 h 69"/>
                      <a:gd name="T74" fmla="*/ 99 w 116"/>
                      <a:gd name="T75" fmla="*/ 12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6" h="69">
                        <a:moveTo>
                          <a:pt x="99" y="12"/>
                        </a:moveTo>
                        <a:lnTo>
                          <a:pt x="99" y="12"/>
                        </a:lnTo>
                        <a:lnTo>
                          <a:pt x="107" y="15"/>
                        </a:lnTo>
                        <a:lnTo>
                          <a:pt x="112" y="21"/>
                        </a:lnTo>
                        <a:lnTo>
                          <a:pt x="116" y="29"/>
                        </a:lnTo>
                        <a:lnTo>
                          <a:pt x="116" y="34"/>
                        </a:lnTo>
                        <a:lnTo>
                          <a:pt x="116" y="40"/>
                        </a:lnTo>
                        <a:lnTo>
                          <a:pt x="112" y="48"/>
                        </a:lnTo>
                        <a:lnTo>
                          <a:pt x="107" y="53"/>
                        </a:lnTo>
                        <a:lnTo>
                          <a:pt x="99" y="57"/>
                        </a:lnTo>
                        <a:lnTo>
                          <a:pt x="99" y="57"/>
                        </a:lnTo>
                        <a:lnTo>
                          <a:pt x="91" y="63"/>
                        </a:lnTo>
                        <a:lnTo>
                          <a:pt x="80" y="65"/>
                        </a:lnTo>
                        <a:lnTo>
                          <a:pt x="70" y="67"/>
                        </a:lnTo>
                        <a:lnTo>
                          <a:pt x="59" y="69"/>
                        </a:lnTo>
                        <a:lnTo>
                          <a:pt x="48" y="67"/>
                        </a:lnTo>
                        <a:lnTo>
                          <a:pt x="36" y="65"/>
                        </a:lnTo>
                        <a:lnTo>
                          <a:pt x="27" y="63"/>
                        </a:lnTo>
                        <a:lnTo>
                          <a:pt x="17" y="57"/>
                        </a:lnTo>
                        <a:lnTo>
                          <a:pt x="17" y="57"/>
                        </a:lnTo>
                        <a:lnTo>
                          <a:pt x="9" y="53"/>
                        </a:lnTo>
                        <a:lnTo>
                          <a:pt x="4" y="48"/>
                        </a:lnTo>
                        <a:lnTo>
                          <a:pt x="2" y="40"/>
                        </a:lnTo>
                        <a:lnTo>
                          <a:pt x="0" y="34"/>
                        </a:lnTo>
                        <a:lnTo>
                          <a:pt x="2" y="29"/>
                        </a:lnTo>
                        <a:lnTo>
                          <a:pt x="4" y="21"/>
                        </a:lnTo>
                        <a:lnTo>
                          <a:pt x="9" y="15"/>
                        </a:lnTo>
                        <a:lnTo>
                          <a:pt x="17" y="12"/>
                        </a:lnTo>
                        <a:lnTo>
                          <a:pt x="17" y="12"/>
                        </a:lnTo>
                        <a:lnTo>
                          <a:pt x="27" y="6"/>
                        </a:lnTo>
                        <a:lnTo>
                          <a:pt x="36" y="4"/>
                        </a:lnTo>
                        <a:lnTo>
                          <a:pt x="48" y="2"/>
                        </a:lnTo>
                        <a:lnTo>
                          <a:pt x="59" y="0"/>
                        </a:lnTo>
                        <a:lnTo>
                          <a:pt x="70" y="2"/>
                        </a:lnTo>
                        <a:lnTo>
                          <a:pt x="80" y="4"/>
                        </a:lnTo>
                        <a:lnTo>
                          <a:pt x="91" y="6"/>
                        </a:lnTo>
                        <a:lnTo>
                          <a:pt x="99" y="12"/>
                        </a:lnTo>
                        <a:lnTo>
                          <a:pt x="99" y="12"/>
                        </a:lnTo>
                        <a:close/>
                      </a:path>
                    </a:pathLst>
                  </a:custGeom>
                  <a:solidFill>
                    <a:srgbClr val="4583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30" name="Freeform 411">
                    <a:extLst>
                      <a:ext uri="{FF2B5EF4-FFF2-40B4-BE49-F238E27FC236}">
                        <a16:creationId xmlns:a16="http://schemas.microsoft.com/office/drawing/2014/main" id="{77C0988D-84AA-B5A4-6386-2F7835C49B27}"/>
                      </a:ext>
                    </a:extLst>
                  </p:cNvPr>
                  <p:cNvSpPr>
                    <a:spLocks/>
                  </p:cNvSpPr>
                  <p:nvPr/>
                </p:nvSpPr>
                <p:spPr bwMode="auto">
                  <a:xfrm>
                    <a:off x="3654" y="2078"/>
                    <a:ext cx="48" cy="27"/>
                  </a:xfrm>
                  <a:custGeom>
                    <a:avLst/>
                    <a:gdLst>
                      <a:gd name="T0" fmla="*/ 42 w 48"/>
                      <a:gd name="T1" fmla="*/ 4 h 27"/>
                      <a:gd name="T2" fmla="*/ 42 w 48"/>
                      <a:gd name="T3" fmla="*/ 4 h 27"/>
                      <a:gd name="T4" fmla="*/ 46 w 48"/>
                      <a:gd name="T5" fmla="*/ 8 h 27"/>
                      <a:gd name="T6" fmla="*/ 48 w 48"/>
                      <a:gd name="T7" fmla="*/ 13 h 27"/>
                      <a:gd name="T8" fmla="*/ 46 w 48"/>
                      <a:gd name="T9" fmla="*/ 19 h 27"/>
                      <a:gd name="T10" fmla="*/ 42 w 48"/>
                      <a:gd name="T11" fmla="*/ 23 h 27"/>
                      <a:gd name="T12" fmla="*/ 42 w 48"/>
                      <a:gd name="T13" fmla="*/ 23 h 27"/>
                      <a:gd name="T14" fmla="*/ 33 w 48"/>
                      <a:gd name="T15" fmla="*/ 27 h 27"/>
                      <a:gd name="T16" fmla="*/ 25 w 48"/>
                      <a:gd name="T17" fmla="*/ 27 h 27"/>
                      <a:gd name="T18" fmla="*/ 15 w 48"/>
                      <a:gd name="T19" fmla="*/ 27 h 27"/>
                      <a:gd name="T20" fmla="*/ 8 w 48"/>
                      <a:gd name="T21" fmla="*/ 23 h 27"/>
                      <a:gd name="T22" fmla="*/ 8 w 48"/>
                      <a:gd name="T23" fmla="*/ 23 h 27"/>
                      <a:gd name="T24" fmla="*/ 2 w 48"/>
                      <a:gd name="T25" fmla="*/ 19 h 27"/>
                      <a:gd name="T26" fmla="*/ 0 w 48"/>
                      <a:gd name="T27" fmla="*/ 13 h 27"/>
                      <a:gd name="T28" fmla="*/ 2 w 48"/>
                      <a:gd name="T29" fmla="*/ 8 h 27"/>
                      <a:gd name="T30" fmla="*/ 8 w 48"/>
                      <a:gd name="T31" fmla="*/ 4 h 27"/>
                      <a:gd name="T32" fmla="*/ 8 w 48"/>
                      <a:gd name="T33" fmla="*/ 4 h 27"/>
                      <a:gd name="T34" fmla="*/ 15 w 48"/>
                      <a:gd name="T35" fmla="*/ 0 h 27"/>
                      <a:gd name="T36" fmla="*/ 25 w 48"/>
                      <a:gd name="T37" fmla="*/ 0 h 27"/>
                      <a:gd name="T38" fmla="*/ 33 w 48"/>
                      <a:gd name="T39" fmla="*/ 0 h 27"/>
                      <a:gd name="T40" fmla="*/ 42 w 48"/>
                      <a:gd name="T41" fmla="*/ 4 h 27"/>
                      <a:gd name="T42" fmla="*/ 42 w 48"/>
                      <a:gd name="T43" fmla="*/ 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8" h="27">
                        <a:moveTo>
                          <a:pt x="42" y="4"/>
                        </a:moveTo>
                        <a:lnTo>
                          <a:pt x="42" y="4"/>
                        </a:lnTo>
                        <a:lnTo>
                          <a:pt x="46" y="8"/>
                        </a:lnTo>
                        <a:lnTo>
                          <a:pt x="48" y="13"/>
                        </a:lnTo>
                        <a:lnTo>
                          <a:pt x="46" y="19"/>
                        </a:lnTo>
                        <a:lnTo>
                          <a:pt x="42" y="23"/>
                        </a:lnTo>
                        <a:lnTo>
                          <a:pt x="42" y="23"/>
                        </a:lnTo>
                        <a:lnTo>
                          <a:pt x="33" y="27"/>
                        </a:lnTo>
                        <a:lnTo>
                          <a:pt x="25" y="27"/>
                        </a:lnTo>
                        <a:lnTo>
                          <a:pt x="15" y="27"/>
                        </a:lnTo>
                        <a:lnTo>
                          <a:pt x="8" y="23"/>
                        </a:lnTo>
                        <a:lnTo>
                          <a:pt x="8" y="23"/>
                        </a:lnTo>
                        <a:lnTo>
                          <a:pt x="2" y="19"/>
                        </a:lnTo>
                        <a:lnTo>
                          <a:pt x="0" y="13"/>
                        </a:lnTo>
                        <a:lnTo>
                          <a:pt x="2" y="8"/>
                        </a:lnTo>
                        <a:lnTo>
                          <a:pt x="8" y="4"/>
                        </a:lnTo>
                        <a:lnTo>
                          <a:pt x="8" y="4"/>
                        </a:lnTo>
                        <a:lnTo>
                          <a:pt x="15" y="0"/>
                        </a:lnTo>
                        <a:lnTo>
                          <a:pt x="25" y="0"/>
                        </a:lnTo>
                        <a:lnTo>
                          <a:pt x="33" y="0"/>
                        </a:lnTo>
                        <a:lnTo>
                          <a:pt x="42" y="4"/>
                        </a:lnTo>
                        <a:lnTo>
                          <a:pt x="42" y="4"/>
                        </a:lnTo>
                        <a:close/>
                      </a:path>
                    </a:pathLst>
                  </a:custGeom>
                  <a:solidFill>
                    <a:srgbClr val="F4F4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31" name="Freeform 412">
                    <a:extLst>
                      <a:ext uri="{FF2B5EF4-FFF2-40B4-BE49-F238E27FC236}">
                        <a16:creationId xmlns:a16="http://schemas.microsoft.com/office/drawing/2014/main" id="{35906321-8FA2-F26A-3A96-10D4626424A7}"/>
                      </a:ext>
                    </a:extLst>
                  </p:cNvPr>
                  <p:cNvSpPr>
                    <a:spLocks/>
                  </p:cNvSpPr>
                  <p:nvPr/>
                </p:nvSpPr>
                <p:spPr bwMode="auto">
                  <a:xfrm>
                    <a:off x="3913" y="2229"/>
                    <a:ext cx="98" cy="97"/>
                  </a:xfrm>
                  <a:custGeom>
                    <a:avLst/>
                    <a:gdLst>
                      <a:gd name="T0" fmla="*/ 98 w 98"/>
                      <a:gd name="T1" fmla="*/ 0 h 97"/>
                      <a:gd name="T2" fmla="*/ 98 w 98"/>
                      <a:gd name="T3" fmla="*/ 40 h 97"/>
                      <a:gd name="T4" fmla="*/ 0 w 98"/>
                      <a:gd name="T5" fmla="*/ 97 h 97"/>
                      <a:gd name="T6" fmla="*/ 0 w 98"/>
                      <a:gd name="T7" fmla="*/ 57 h 97"/>
                      <a:gd name="T8" fmla="*/ 98 w 98"/>
                      <a:gd name="T9" fmla="*/ 0 h 97"/>
                    </a:gdLst>
                    <a:ahLst/>
                    <a:cxnLst>
                      <a:cxn ang="0">
                        <a:pos x="T0" y="T1"/>
                      </a:cxn>
                      <a:cxn ang="0">
                        <a:pos x="T2" y="T3"/>
                      </a:cxn>
                      <a:cxn ang="0">
                        <a:pos x="T4" y="T5"/>
                      </a:cxn>
                      <a:cxn ang="0">
                        <a:pos x="T6" y="T7"/>
                      </a:cxn>
                      <a:cxn ang="0">
                        <a:pos x="T8" y="T9"/>
                      </a:cxn>
                    </a:cxnLst>
                    <a:rect l="0" t="0" r="r" b="b"/>
                    <a:pathLst>
                      <a:path w="98" h="97">
                        <a:moveTo>
                          <a:pt x="98" y="0"/>
                        </a:moveTo>
                        <a:lnTo>
                          <a:pt x="98" y="40"/>
                        </a:lnTo>
                        <a:lnTo>
                          <a:pt x="0" y="97"/>
                        </a:lnTo>
                        <a:lnTo>
                          <a:pt x="0" y="57"/>
                        </a:lnTo>
                        <a:lnTo>
                          <a:pt x="98" y="0"/>
                        </a:lnTo>
                        <a:close/>
                      </a:path>
                    </a:pathLst>
                  </a:custGeom>
                  <a:solidFill>
                    <a:srgbClr val="C2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32" name="Freeform 413">
                    <a:extLst>
                      <a:ext uri="{FF2B5EF4-FFF2-40B4-BE49-F238E27FC236}">
                        <a16:creationId xmlns:a16="http://schemas.microsoft.com/office/drawing/2014/main" id="{E4E46D87-4633-127A-5F15-2F729EB0A2FB}"/>
                      </a:ext>
                    </a:extLst>
                  </p:cNvPr>
                  <p:cNvSpPr>
                    <a:spLocks/>
                  </p:cNvSpPr>
                  <p:nvPr/>
                </p:nvSpPr>
                <p:spPr bwMode="auto">
                  <a:xfrm>
                    <a:off x="3814" y="2229"/>
                    <a:ext cx="99" cy="97"/>
                  </a:xfrm>
                  <a:custGeom>
                    <a:avLst/>
                    <a:gdLst>
                      <a:gd name="T0" fmla="*/ 99 w 99"/>
                      <a:gd name="T1" fmla="*/ 57 h 97"/>
                      <a:gd name="T2" fmla="*/ 99 w 99"/>
                      <a:gd name="T3" fmla="*/ 97 h 97"/>
                      <a:gd name="T4" fmla="*/ 0 w 99"/>
                      <a:gd name="T5" fmla="*/ 41 h 97"/>
                      <a:gd name="T6" fmla="*/ 0 w 99"/>
                      <a:gd name="T7" fmla="*/ 0 h 97"/>
                      <a:gd name="T8" fmla="*/ 99 w 99"/>
                      <a:gd name="T9" fmla="*/ 57 h 97"/>
                    </a:gdLst>
                    <a:ahLst/>
                    <a:cxnLst>
                      <a:cxn ang="0">
                        <a:pos x="T0" y="T1"/>
                      </a:cxn>
                      <a:cxn ang="0">
                        <a:pos x="T2" y="T3"/>
                      </a:cxn>
                      <a:cxn ang="0">
                        <a:pos x="T4" y="T5"/>
                      </a:cxn>
                      <a:cxn ang="0">
                        <a:pos x="T6" y="T7"/>
                      </a:cxn>
                      <a:cxn ang="0">
                        <a:pos x="T8" y="T9"/>
                      </a:cxn>
                    </a:cxnLst>
                    <a:rect l="0" t="0" r="r" b="b"/>
                    <a:pathLst>
                      <a:path w="99" h="97">
                        <a:moveTo>
                          <a:pt x="99" y="57"/>
                        </a:moveTo>
                        <a:lnTo>
                          <a:pt x="99" y="97"/>
                        </a:lnTo>
                        <a:lnTo>
                          <a:pt x="0" y="41"/>
                        </a:lnTo>
                        <a:lnTo>
                          <a:pt x="0" y="0"/>
                        </a:lnTo>
                        <a:lnTo>
                          <a:pt x="99" y="57"/>
                        </a:lnTo>
                        <a:close/>
                      </a:path>
                    </a:pathLst>
                  </a:custGeom>
                  <a:solidFill>
                    <a:srgbClr val="D7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33" name="Freeform 414">
                    <a:extLst>
                      <a:ext uri="{FF2B5EF4-FFF2-40B4-BE49-F238E27FC236}">
                        <a16:creationId xmlns:a16="http://schemas.microsoft.com/office/drawing/2014/main" id="{0A954A36-3280-FB2D-BE4D-CD97EA6F8649}"/>
                      </a:ext>
                    </a:extLst>
                  </p:cNvPr>
                  <p:cNvSpPr>
                    <a:spLocks/>
                  </p:cNvSpPr>
                  <p:nvPr/>
                </p:nvSpPr>
                <p:spPr bwMode="auto">
                  <a:xfrm>
                    <a:off x="3814" y="2173"/>
                    <a:ext cx="197" cy="113"/>
                  </a:xfrm>
                  <a:custGeom>
                    <a:avLst/>
                    <a:gdLst>
                      <a:gd name="T0" fmla="*/ 197 w 197"/>
                      <a:gd name="T1" fmla="*/ 56 h 113"/>
                      <a:gd name="T2" fmla="*/ 99 w 197"/>
                      <a:gd name="T3" fmla="*/ 113 h 113"/>
                      <a:gd name="T4" fmla="*/ 0 w 197"/>
                      <a:gd name="T5" fmla="*/ 56 h 113"/>
                      <a:gd name="T6" fmla="*/ 99 w 197"/>
                      <a:gd name="T7" fmla="*/ 0 h 113"/>
                      <a:gd name="T8" fmla="*/ 197 w 197"/>
                      <a:gd name="T9" fmla="*/ 56 h 113"/>
                    </a:gdLst>
                    <a:ahLst/>
                    <a:cxnLst>
                      <a:cxn ang="0">
                        <a:pos x="T0" y="T1"/>
                      </a:cxn>
                      <a:cxn ang="0">
                        <a:pos x="T2" y="T3"/>
                      </a:cxn>
                      <a:cxn ang="0">
                        <a:pos x="T4" y="T5"/>
                      </a:cxn>
                      <a:cxn ang="0">
                        <a:pos x="T6" y="T7"/>
                      </a:cxn>
                      <a:cxn ang="0">
                        <a:pos x="T8" y="T9"/>
                      </a:cxn>
                    </a:cxnLst>
                    <a:rect l="0" t="0" r="r" b="b"/>
                    <a:pathLst>
                      <a:path w="197" h="113">
                        <a:moveTo>
                          <a:pt x="197" y="56"/>
                        </a:moveTo>
                        <a:lnTo>
                          <a:pt x="99" y="113"/>
                        </a:lnTo>
                        <a:lnTo>
                          <a:pt x="0" y="56"/>
                        </a:lnTo>
                        <a:lnTo>
                          <a:pt x="99" y="0"/>
                        </a:lnTo>
                        <a:lnTo>
                          <a:pt x="197" y="56"/>
                        </a:lnTo>
                        <a:close/>
                      </a:path>
                    </a:pathLst>
                  </a:custGeom>
                  <a:solidFill>
                    <a:srgbClr val="F4F4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34" name="Freeform 415">
                    <a:extLst>
                      <a:ext uri="{FF2B5EF4-FFF2-40B4-BE49-F238E27FC236}">
                        <a16:creationId xmlns:a16="http://schemas.microsoft.com/office/drawing/2014/main" id="{14FB877F-CE7C-4620-2139-546960261AEE}"/>
                      </a:ext>
                    </a:extLst>
                  </p:cNvPr>
                  <p:cNvSpPr>
                    <a:spLocks/>
                  </p:cNvSpPr>
                  <p:nvPr/>
                </p:nvSpPr>
                <p:spPr bwMode="auto">
                  <a:xfrm>
                    <a:off x="3856" y="2194"/>
                    <a:ext cx="116" cy="67"/>
                  </a:xfrm>
                  <a:custGeom>
                    <a:avLst/>
                    <a:gdLst>
                      <a:gd name="T0" fmla="*/ 99 w 116"/>
                      <a:gd name="T1" fmla="*/ 10 h 67"/>
                      <a:gd name="T2" fmla="*/ 99 w 116"/>
                      <a:gd name="T3" fmla="*/ 10 h 67"/>
                      <a:gd name="T4" fmla="*/ 107 w 116"/>
                      <a:gd name="T5" fmla="*/ 16 h 67"/>
                      <a:gd name="T6" fmla="*/ 111 w 116"/>
                      <a:gd name="T7" fmla="*/ 21 h 67"/>
                      <a:gd name="T8" fmla="*/ 115 w 116"/>
                      <a:gd name="T9" fmla="*/ 27 h 67"/>
                      <a:gd name="T10" fmla="*/ 116 w 116"/>
                      <a:gd name="T11" fmla="*/ 33 h 67"/>
                      <a:gd name="T12" fmla="*/ 115 w 116"/>
                      <a:gd name="T13" fmla="*/ 40 h 67"/>
                      <a:gd name="T14" fmla="*/ 111 w 116"/>
                      <a:gd name="T15" fmla="*/ 46 h 67"/>
                      <a:gd name="T16" fmla="*/ 107 w 116"/>
                      <a:gd name="T17" fmla="*/ 52 h 67"/>
                      <a:gd name="T18" fmla="*/ 99 w 116"/>
                      <a:gd name="T19" fmla="*/ 57 h 67"/>
                      <a:gd name="T20" fmla="*/ 99 w 116"/>
                      <a:gd name="T21" fmla="*/ 57 h 67"/>
                      <a:gd name="T22" fmla="*/ 90 w 116"/>
                      <a:gd name="T23" fmla="*/ 61 h 67"/>
                      <a:gd name="T24" fmla="*/ 80 w 116"/>
                      <a:gd name="T25" fmla="*/ 65 h 67"/>
                      <a:gd name="T26" fmla="*/ 69 w 116"/>
                      <a:gd name="T27" fmla="*/ 67 h 67"/>
                      <a:gd name="T28" fmla="*/ 57 w 116"/>
                      <a:gd name="T29" fmla="*/ 67 h 67"/>
                      <a:gd name="T30" fmla="*/ 46 w 116"/>
                      <a:gd name="T31" fmla="*/ 67 h 67"/>
                      <a:gd name="T32" fmla="*/ 36 w 116"/>
                      <a:gd name="T33" fmla="*/ 65 h 67"/>
                      <a:gd name="T34" fmla="*/ 25 w 116"/>
                      <a:gd name="T35" fmla="*/ 61 h 67"/>
                      <a:gd name="T36" fmla="*/ 17 w 116"/>
                      <a:gd name="T37" fmla="*/ 57 h 67"/>
                      <a:gd name="T38" fmla="*/ 17 w 116"/>
                      <a:gd name="T39" fmla="*/ 57 h 67"/>
                      <a:gd name="T40" fmla="*/ 10 w 116"/>
                      <a:gd name="T41" fmla="*/ 52 h 67"/>
                      <a:gd name="T42" fmla="*/ 4 w 116"/>
                      <a:gd name="T43" fmla="*/ 46 h 67"/>
                      <a:gd name="T44" fmla="*/ 0 w 116"/>
                      <a:gd name="T45" fmla="*/ 40 h 67"/>
                      <a:gd name="T46" fmla="*/ 0 w 116"/>
                      <a:gd name="T47" fmla="*/ 33 h 67"/>
                      <a:gd name="T48" fmla="*/ 0 w 116"/>
                      <a:gd name="T49" fmla="*/ 27 h 67"/>
                      <a:gd name="T50" fmla="*/ 4 w 116"/>
                      <a:gd name="T51" fmla="*/ 21 h 67"/>
                      <a:gd name="T52" fmla="*/ 10 w 116"/>
                      <a:gd name="T53" fmla="*/ 16 h 67"/>
                      <a:gd name="T54" fmla="*/ 17 w 116"/>
                      <a:gd name="T55" fmla="*/ 10 h 67"/>
                      <a:gd name="T56" fmla="*/ 17 w 116"/>
                      <a:gd name="T57" fmla="*/ 10 h 67"/>
                      <a:gd name="T58" fmla="*/ 25 w 116"/>
                      <a:gd name="T59" fmla="*/ 6 h 67"/>
                      <a:gd name="T60" fmla="*/ 36 w 116"/>
                      <a:gd name="T61" fmla="*/ 2 h 67"/>
                      <a:gd name="T62" fmla="*/ 46 w 116"/>
                      <a:gd name="T63" fmla="*/ 0 h 67"/>
                      <a:gd name="T64" fmla="*/ 57 w 116"/>
                      <a:gd name="T65" fmla="*/ 0 h 67"/>
                      <a:gd name="T66" fmla="*/ 69 w 116"/>
                      <a:gd name="T67" fmla="*/ 0 h 67"/>
                      <a:gd name="T68" fmla="*/ 80 w 116"/>
                      <a:gd name="T69" fmla="*/ 2 h 67"/>
                      <a:gd name="T70" fmla="*/ 90 w 116"/>
                      <a:gd name="T71" fmla="*/ 6 h 67"/>
                      <a:gd name="T72" fmla="*/ 99 w 116"/>
                      <a:gd name="T73" fmla="*/ 10 h 67"/>
                      <a:gd name="T74" fmla="*/ 99 w 116"/>
                      <a:gd name="T75" fmla="*/ 10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6" h="67">
                        <a:moveTo>
                          <a:pt x="99" y="10"/>
                        </a:moveTo>
                        <a:lnTo>
                          <a:pt x="99" y="10"/>
                        </a:lnTo>
                        <a:lnTo>
                          <a:pt x="107" y="16"/>
                        </a:lnTo>
                        <a:lnTo>
                          <a:pt x="111" y="21"/>
                        </a:lnTo>
                        <a:lnTo>
                          <a:pt x="115" y="27"/>
                        </a:lnTo>
                        <a:lnTo>
                          <a:pt x="116" y="33"/>
                        </a:lnTo>
                        <a:lnTo>
                          <a:pt x="115" y="40"/>
                        </a:lnTo>
                        <a:lnTo>
                          <a:pt x="111" y="46"/>
                        </a:lnTo>
                        <a:lnTo>
                          <a:pt x="107" y="52"/>
                        </a:lnTo>
                        <a:lnTo>
                          <a:pt x="99" y="57"/>
                        </a:lnTo>
                        <a:lnTo>
                          <a:pt x="99" y="57"/>
                        </a:lnTo>
                        <a:lnTo>
                          <a:pt x="90" y="61"/>
                        </a:lnTo>
                        <a:lnTo>
                          <a:pt x="80" y="65"/>
                        </a:lnTo>
                        <a:lnTo>
                          <a:pt x="69" y="67"/>
                        </a:lnTo>
                        <a:lnTo>
                          <a:pt x="57" y="67"/>
                        </a:lnTo>
                        <a:lnTo>
                          <a:pt x="46" y="67"/>
                        </a:lnTo>
                        <a:lnTo>
                          <a:pt x="36" y="65"/>
                        </a:lnTo>
                        <a:lnTo>
                          <a:pt x="25" y="61"/>
                        </a:lnTo>
                        <a:lnTo>
                          <a:pt x="17" y="57"/>
                        </a:lnTo>
                        <a:lnTo>
                          <a:pt x="17" y="57"/>
                        </a:lnTo>
                        <a:lnTo>
                          <a:pt x="10" y="52"/>
                        </a:lnTo>
                        <a:lnTo>
                          <a:pt x="4" y="46"/>
                        </a:lnTo>
                        <a:lnTo>
                          <a:pt x="0" y="40"/>
                        </a:lnTo>
                        <a:lnTo>
                          <a:pt x="0" y="33"/>
                        </a:lnTo>
                        <a:lnTo>
                          <a:pt x="0" y="27"/>
                        </a:lnTo>
                        <a:lnTo>
                          <a:pt x="4" y="21"/>
                        </a:lnTo>
                        <a:lnTo>
                          <a:pt x="10" y="16"/>
                        </a:lnTo>
                        <a:lnTo>
                          <a:pt x="17" y="10"/>
                        </a:lnTo>
                        <a:lnTo>
                          <a:pt x="17" y="10"/>
                        </a:lnTo>
                        <a:lnTo>
                          <a:pt x="25" y="6"/>
                        </a:lnTo>
                        <a:lnTo>
                          <a:pt x="36" y="2"/>
                        </a:lnTo>
                        <a:lnTo>
                          <a:pt x="46" y="0"/>
                        </a:lnTo>
                        <a:lnTo>
                          <a:pt x="57" y="0"/>
                        </a:lnTo>
                        <a:lnTo>
                          <a:pt x="69" y="0"/>
                        </a:lnTo>
                        <a:lnTo>
                          <a:pt x="80" y="2"/>
                        </a:lnTo>
                        <a:lnTo>
                          <a:pt x="90" y="6"/>
                        </a:lnTo>
                        <a:lnTo>
                          <a:pt x="99" y="10"/>
                        </a:lnTo>
                        <a:lnTo>
                          <a:pt x="99" y="10"/>
                        </a:lnTo>
                        <a:close/>
                      </a:path>
                    </a:pathLst>
                  </a:custGeom>
                  <a:solidFill>
                    <a:srgbClr val="4583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35" name="Freeform 416">
                    <a:extLst>
                      <a:ext uri="{FF2B5EF4-FFF2-40B4-BE49-F238E27FC236}">
                        <a16:creationId xmlns:a16="http://schemas.microsoft.com/office/drawing/2014/main" id="{27EE3900-3CEA-B3DE-69C1-2D3C7F4E6048}"/>
                      </a:ext>
                    </a:extLst>
                  </p:cNvPr>
                  <p:cNvSpPr>
                    <a:spLocks/>
                  </p:cNvSpPr>
                  <p:nvPr/>
                </p:nvSpPr>
                <p:spPr bwMode="auto">
                  <a:xfrm>
                    <a:off x="3891" y="2213"/>
                    <a:ext cx="47" cy="27"/>
                  </a:xfrm>
                  <a:custGeom>
                    <a:avLst/>
                    <a:gdLst>
                      <a:gd name="T0" fmla="*/ 40 w 47"/>
                      <a:gd name="T1" fmla="*/ 4 h 27"/>
                      <a:gd name="T2" fmla="*/ 40 w 47"/>
                      <a:gd name="T3" fmla="*/ 4 h 27"/>
                      <a:gd name="T4" fmla="*/ 45 w 47"/>
                      <a:gd name="T5" fmla="*/ 10 h 27"/>
                      <a:gd name="T6" fmla="*/ 47 w 47"/>
                      <a:gd name="T7" fmla="*/ 14 h 27"/>
                      <a:gd name="T8" fmla="*/ 45 w 47"/>
                      <a:gd name="T9" fmla="*/ 19 h 27"/>
                      <a:gd name="T10" fmla="*/ 40 w 47"/>
                      <a:gd name="T11" fmla="*/ 23 h 27"/>
                      <a:gd name="T12" fmla="*/ 40 w 47"/>
                      <a:gd name="T13" fmla="*/ 23 h 27"/>
                      <a:gd name="T14" fmla="*/ 32 w 47"/>
                      <a:gd name="T15" fmla="*/ 27 h 27"/>
                      <a:gd name="T16" fmla="*/ 22 w 47"/>
                      <a:gd name="T17" fmla="*/ 27 h 27"/>
                      <a:gd name="T18" fmla="*/ 13 w 47"/>
                      <a:gd name="T19" fmla="*/ 27 h 27"/>
                      <a:gd name="T20" fmla="*/ 5 w 47"/>
                      <a:gd name="T21" fmla="*/ 23 h 27"/>
                      <a:gd name="T22" fmla="*/ 5 w 47"/>
                      <a:gd name="T23" fmla="*/ 23 h 27"/>
                      <a:gd name="T24" fmla="*/ 1 w 47"/>
                      <a:gd name="T25" fmla="*/ 19 h 27"/>
                      <a:gd name="T26" fmla="*/ 0 w 47"/>
                      <a:gd name="T27" fmla="*/ 14 h 27"/>
                      <a:gd name="T28" fmla="*/ 1 w 47"/>
                      <a:gd name="T29" fmla="*/ 10 h 27"/>
                      <a:gd name="T30" fmla="*/ 5 w 47"/>
                      <a:gd name="T31" fmla="*/ 4 h 27"/>
                      <a:gd name="T32" fmla="*/ 5 w 47"/>
                      <a:gd name="T33" fmla="*/ 4 h 27"/>
                      <a:gd name="T34" fmla="*/ 13 w 47"/>
                      <a:gd name="T35" fmla="*/ 2 h 27"/>
                      <a:gd name="T36" fmla="*/ 22 w 47"/>
                      <a:gd name="T37" fmla="*/ 0 h 27"/>
                      <a:gd name="T38" fmla="*/ 32 w 47"/>
                      <a:gd name="T39" fmla="*/ 2 h 27"/>
                      <a:gd name="T40" fmla="*/ 40 w 47"/>
                      <a:gd name="T41" fmla="*/ 4 h 27"/>
                      <a:gd name="T42" fmla="*/ 40 w 47"/>
                      <a:gd name="T43" fmla="*/ 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7" h="27">
                        <a:moveTo>
                          <a:pt x="40" y="4"/>
                        </a:moveTo>
                        <a:lnTo>
                          <a:pt x="40" y="4"/>
                        </a:lnTo>
                        <a:lnTo>
                          <a:pt x="45" y="10"/>
                        </a:lnTo>
                        <a:lnTo>
                          <a:pt x="47" y="14"/>
                        </a:lnTo>
                        <a:lnTo>
                          <a:pt x="45" y="19"/>
                        </a:lnTo>
                        <a:lnTo>
                          <a:pt x="40" y="23"/>
                        </a:lnTo>
                        <a:lnTo>
                          <a:pt x="40" y="23"/>
                        </a:lnTo>
                        <a:lnTo>
                          <a:pt x="32" y="27"/>
                        </a:lnTo>
                        <a:lnTo>
                          <a:pt x="22" y="27"/>
                        </a:lnTo>
                        <a:lnTo>
                          <a:pt x="13" y="27"/>
                        </a:lnTo>
                        <a:lnTo>
                          <a:pt x="5" y="23"/>
                        </a:lnTo>
                        <a:lnTo>
                          <a:pt x="5" y="23"/>
                        </a:lnTo>
                        <a:lnTo>
                          <a:pt x="1" y="19"/>
                        </a:lnTo>
                        <a:lnTo>
                          <a:pt x="0" y="14"/>
                        </a:lnTo>
                        <a:lnTo>
                          <a:pt x="1" y="10"/>
                        </a:lnTo>
                        <a:lnTo>
                          <a:pt x="5" y="4"/>
                        </a:lnTo>
                        <a:lnTo>
                          <a:pt x="5" y="4"/>
                        </a:lnTo>
                        <a:lnTo>
                          <a:pt x="13" y="2"/>
                        </a:lnTo>
                        <a:lnTo>
                          <a:pt x="22" y="0"/>
                        </a:lnTo>
                        <a:lnTo>
                          <a:pt x="32" y="2"/>
                        </a:lnTo>
                        <a:lnTo>
                          <a:pt x="40" y="4"/>
                        </a:lnTo>
                        <a:lnTo>
                          <a:pt x="40" y="4"/>
                        </a:lnTo>
                        <a:close/>
                      </a:path>
                    </a:pathLst>
                  </a:custGeom>
                  <a:solidFill>
                    <a:srgbClr val="F4F4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36" name="Freeform 417">
                    <a:extLst>
                      <a:ext uri="{FF2B5EF4-FFF2-40B4-BE49-F238E27FC236}">
                        <a16:creationId xmlns:a16="http://schemas.microsoft.com/office/drawing/2014/main" id="{BF2C77E3-4423-E0CF-E0A4-ED0F0C77097D}"/>
                      </a:ext>
                    </a:extLst>
                  </p:cNvPr>
                  <p:cNvSpPr>
                    <a:spLocks/>
                  </p:cNvSpPr>
                  <p:nvPr/>
                </p:nvSpPr>
                <p:spPr bwMode="auto">
                  <a:xfrm>
                    <a:off x="4148" y="2364"/>
                    <a:ext cx="97" cy="97"/>
                  </a:xfrm>
                  <a:custGeom>
                    <a:avLst/>
                    <a:gdLst>
                      <a:gd name="T0" fmla="*/ 97 w 97"/>
                      <a:gd name="T1" fmla="*/ 0 h 97"/>
                      <a:gd name="T2" fmla="*/ 97 w 97"/>
                      <a:gd name="T3" fmla="*/ 42 h 97"/>
                      <a:gd name="T4" fmla="*/ 0 w 97"/>
                      <a:gd name="T5" fmla="*/ 97 h 97"/>
                      <a:gd name="T6" fmla="*/ 0 w 97"/>
                      <a:gd name="T7" fmla="*/ 57 h 97"/>
                      <a:gd name="T8" fmla="*/ 97 w 97"/>
                      <a:gd name="T9" fmla="*/ 0 h 97"/>
                    </a:gdLst>
                    <a:ahLst/>
                    <a:cxnLst>
                      <a:cxn ang="0">
                        <a:pos x="T0" y="T1"/>
                      </a:cxn>
                      <a:cxn ang="0">
                        <a:pos x="T2" y="T3"/>
                      </a:cxn>
                      <a:cxn ang="0">
                        <a:pos x="T4" y="T5"/>
                      </a:cxn>
                      <a:cxn ang="0">
                        <a:pos x="T6" y="T7"/>
                      </a:cxn>
                      <a:cxn ang="0">
                        <a:pos x="T8" y="T9"/>
                      </a:cxn>
                    </a:cxnLst>
                    <a:rect l="0" t="0" r="r" b="b"/>
                    <a:pathLst>
                      <a:path w="97" h="97">
                        <a:moveTo>
                          <a:pt x="97" y="0"/>
                        </a:moveTo>
                        <a:lnTo>
                          <a:pt x="97" y="42"/>
                        </a:lnTo>
                        <a:lnTo>
                          <a:pt x="0" y="97"/>
                        </a:lnTo>
                        <a:lnTo>
                          <a:pt x="0" y="57"/>
                        </a:lnTo>
                        <a:lnTo>
                          <a:pt x="97" y="0"/>
                        </a:lnTo>
                        <a:close/>
                      </a:path>
                    </a:pathLst>
                  </a:custGeom>
                  <a:solidFill>
                    <a:srgbClr val="C2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37" name="Freeform 418">
                    <a:extLst>
                      <a:ext uri="{FF2B5EF4-FFF2-40B4-BE49-F238E27FC236}">
                        <a16:creationId xmlns:a16="http://schemas.microsoft.com/office/drawing/2014/main" id="{D25C2614-C363-DE97-AA0C-AF700AB6CA0C}"/>
                      </a:ext>
                    </a:extLst>
                  </p:cNvPr>
                  <p:cNvSpPr>
                    <a:spLocks/>
                  </p:cNvSpPr>
                  <p:nvPr/>
                </p:nvSpPr>
                <p:spPr bwMode="auto">
                  <a:xfrm>
                    <a:off x="4051" y="2366"/>
                    <a:ext cx="97" cy="95"/>
                  </a:xfrm>
                  <a:custGeom>
                    <a:avLst/>
                    <a:gdLst>
                      <a:gd name="T0" fmla="*/ 97 w 97"/>
                      <a:gd name="T1" fmla="*/ 55 h 95"/>
                      <a:gd name="T2" fmla="*/ 97 w 97"/>
                      <a:gd name="T3" fmla="*/ 95 h 95"/>
                      <a:gd name="T4" fmla="*/ 0 w 97"/>
                      <a:gd name="T5" fmla="*/ 40 h 95"/>
                      <a:gd name="T6" fmla="*/ 0 w 97"/>
                      <a:gd name="T7" fmla="*/ 0 h 95"/>
                      <a:gd name="T8" fmla="*/ 97 w 97"/>
                      <a:gd name="T9" fmla="*/ 55 h 95"/>
                    </a:gdLst>
                    <a:ahLst/>
                    <a:cxnLst>
                      <a:cxn ang="0">
                        <a:pos x="T0" y="T1"/>
                      </a:cxn>
                      <a:cxn ang="0">
                        <a:pos x="T2" y="T3"/>
                      </a:cxn>
                      <a:cxn ang="0">
                        <a:pos x="T4" y="T5"/>
                      </a:cxn>
                      <a:cxn ang="0">
                        <a:pos x="T6" y="T7"/>
                      </a:cxn>
                      <a:cxn ang="0">
                        <a:pos x="T8" y="T9"/>
                      </a:cxn>
                    </a:cxnLst>
                    <a:rect l="0" t="0" r="r" b="b"/>
                    <a:pathLst>
                      <a:path w="97" h="95">
                        <a:moveTo>
                          <a:pt x="97" y="55"/>
                        </a:moveTo>
                        <a:lnTo>
                          <a:pt x="97" y="95"/>
                        </a:lnTo>
                        <a:lnTo>
                          <a:pt x="0" y="40"/>
                        </a:lnTo>
                        <a:lnTo>
                          <a:pt x="0" y="0"/>
                        </a:lnTo>
                        <a:lnTo>
                          <a:pt x="97" y="55"/>
                        </a:lnTo>
                        <a:close/>
                      </a:path>
                    </a:pathLst>
                  </a:custGeom>
                  <a:solidFill>
                    <a:srgbClr val="D7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38" name="Freeform 419">
                    <a:extLst>
                      <a:ext uri="{FF2B5EF4-FFF2-40B4-BE49-F238E27FC236}">
                        <a16:creationId xmlns:a16="http://schemas.microsoft.com/office/drawing/2014/main" id="{3D36F88B-3ADC-C99F-3975-87E3E5CC4427}"/>
                      </a:ext>
                    </a:extLst>
                  </p:cNvPr>
                  <p:cNvSpPr>
                    <a:spLocks/>
                  </p:cNvSpPr>
                  <p:nvPr/>
                </p:nvSpPr>
                <p:spPr bwMode="auto">
                  <a:xfrm>
                    <a:off x="4051" y="2309"/>
                    <a:ext cx="194" cy="112"/>
                  </a:xfrm>
                  <a:custGeom>
                    <a:avLst/>
                    <a:gdLst>
                      <a:gd name="T0" fmla="*/ 194 w 194"/>
                      <a:gd name="T1" fmla="*/ 55 h 112"/>
                      <a:gd name="T2" fmla="*/ 97 w 194"/>
                      <a:gd name="T3" fmla="*/ 112 h 112"/>
                      <a:gd name="T4" fmla="*/ 0 w 194"/>
                      <a:gd name="T5" fmla="*/ 57 h 112"/>
                      <a:gd name="T6" fmla="*/ 97 w 194"/>
                      <a:gd name="T7" fmla="*/ 0 h 112"/>
                      <a:gd name="T8" fmla="*/ 194 w 194"/>
                      <a:gd name="T9" fmla="*/ 55 h 112"/>
                    </a:gdLst>
                    <a:ahLst/>
                    <a:cxnLst>
                      <a:cxn ang="0">
                        <a:pos x="T0" y="T1"/>
                      </a:cxn>
                      <a:cxn ang="0">
                        <a:pos x="T2" y="T3"/>
                      </a:cxn>
                      <a:cxn ang="0">
                        <a:pos x="T4" y="T5"/>
                      </a:cxn>
                      <a:cxn ang="0">
                        <a:pos x="T6" y="T7"/>
                      </a:cxn>
                      <a:cxn ang="0">
                        <a:pos x="T8" y="T9"/>
                      </a:cxn>
                    </a:cxnLst>
                    <a:rect l="0" t="0" r="r" b="b"/>
                    <a:pathLst>
                      <a:path w="194" h="112">
                        <a:moveTo>
                          <a:pt x="194" y="55"/>
                        </a:moveTo>
                        <a:lnTo>
                          <a:pt x="97" y="112"/>
                        </a:lnTo>
                        <a:lnTo>
                          <a:pt x="0" y="57"/>
                        </a:lnTo>
                        <a:lnTo>
                          <a:pt x="97" y="0"/>
                        </a:lnTo>
                        <a:lnTo>
                          <a:pt x="194" y="55"/>
                        </a:lnTo>
                        <a:close/>
                      </a:path>
                    </a:pathLst>
                  </a:custGeom>
                  <a:solidFill>
                    <a:srgbClr val="F4F4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39" name="Freeform 420">
                    <a:extLst>
                      <a:ext uri="{FF2B5EF4-FFF2-40B4-BE49-F238E27FC236}">
                        <a16:creationId xmlns:a16="http://schemas.microsoft.com/office/drawing/2014/main" id="{FF79A05E-F29C-3DD9-C16C-121319AB338B}"/>
                      </a:ext>
                    </a:extLst>
                  </p:cNvPr>
                  <p:cNvSpPr>
                    <a:spLocks/>
                  </p:cNvSpPr>
                  <p:nvPr/>
                </p:nvSpPr>
                <p:spPr bwMode="auto">
                  <a:xfrm>
                    <a:off x="4091" y="2330"/>
                    <a:ext cx="116" cy="66"/>
                  </a:xfrm>
                  <a:custGeom>
                    <a:avLst/>
                    <a:gdLst>
                      <a:gd name="T0" fmla="*/ 99 w 116"/>
                      <a:gd name="T1" fmla="*/ 9 h 66"/>
                      <a:gd name="T2" fmla="*/ 99 w 116"/>
                      <a:gd name="T3" fmla="*/ 9 h 66"/>
                      <a:gd name="T4" fmla="*/ 106 w 116"/>
                      <a:gd name="T5" fmla="*/ 15 h 66"/>
                      <a:gd name="T6" fmla="*/ 112 w 116"/>
                      <a:gd name="T7" fmla="*/ 20 h 66"/>
                      <a:gd name="T8" fmla="*/ 114 w 116"/>
                      <a:gd name="T9" fmla="*/ 26 h 66"/>
                      <a:gd name="T10" fmla="*/ 116 w 116"/>
                      <a:gd name="T11" fmla="*/ 32 h 66"/>
                      <a:gd name="T12" fmla="*/ 114 w 116"/>
                      <a:gd name="T13" fmla="*/ 40 h 66"/>
                      <a:gd name="T14" fmla="*/ 112 w 116"/>
                      <a:gd name="T15" fmla="*/ 45 h 66"/>
                      <a:gd name="T16" fmla="*/ 106 w 116"/>
                      <a:gd name="T17" fmla="*/ 51 h 66"/>
                      <a:gd name="T18" fmla="*/ 99 w 116"/>
                      <a:gd name="T19" fmla="*/ 57 h 66"/>
                      <a:gd name="T20" fmla="*/ 99 w 116"/>
                      <a:gd name="T21" fmla="*/ 57 h 66"/>
                      <a:gd name="T22" fmla="*/ 89 w 116"/>
                      <a:gd name="T23" fmla="*/ 60 h 66"/>
                      <a:gd name="T24" fmla="*/ 80 w 116"/>
                      <a:gd name="T25" fmla="*/ 64 h 66"/>
                      <a:gd name="T26" fmla="*/ 68 w 116"/>
                      <a:gd name="T27" fmla="*/ 66 h 66"/>
                      <a:gd name="T28" fmla="*/ 59 w 116"/>
                      <a:gd name="T29" fmla="*/ 66 h 66"/>
                      <a:gd name="T30" fmla="*/ 47 w 116"/>
                      <a:gd name="T31" fmla="*/ 66 h 66"/>
                      <a:gd name="T32" fmla="*/ 36 w 116"/>
                      <a:gd name="T33" fmla="*/ 64 h 66"/>
                      <a:gd name="T34" fmla="*/ 26 w 116"/>
                      <a:gd name="T35" fmla="*/ 60 h 66"/>
                      <a:gd name="T36" fmla="*/ 17 w 116"/>
                      <a:gd name="T37" fmla="*/ 57 h 66"/>
                      <a:gd name="T38" fmla="*/ 17 w 116"/>
                      <a:gd name="T39" fmla="*/ 57 h 66"/>
                      <a:gd name="T40" fmla="*/ 9 w 116"/>
                      <a:gd name="T41" fmla="*/ 51 h 66"/>
                      <a:gd name="T42" fmla="*/ 3 w 116"/>
                      <a:gd name="T43" fmla="*/ 45 h 66"/>
                      <a:gd name="T44" fmla="*/ 2 w 116"/>
                      <a:gd name="T45" fmla="*/ 40 h 66"/>
                      <a:gd name="T46" fmla="*/ 0 w 116"/>
                      <a:gd name="T47" fmla="*/ 32 h 66"/>
                      <a:gd name="T48" fmla="*/ 2 w 116"/>
                      <a:gd name="T49" fmla="*/ 26 h 66"/>
                      <a:gd name="T50" fmla="*/ 3 w 116"/>
                      <a:gd name="T51" fmla="*/ 20 h 66"/>
                      <a:gd name="T52" fmla="*/ 9 w 116"/>
                      <a:gd name="T53" fmla="*/ 15 h 66"/>
                      <a:gd name="T54" fmla="*/ 17 w 116"/>
                      <a:gd name="T55" fmla="*/ 9 h 66"/>
                      <a:gd name="T56" fmla="*/ 17 w 116"/>
                      <a:gd name="T57" fmla="*/ 9 h 66"/>
                      <a:gd name="T58" fmla="*/ 26 w 116"/>
                      <a:gd name="T59" fmla="*/ 5 h 66"/>
                      <a:gd name="T60" fmla="*/ 36 w 116"/>
                      <a:gd name="T61" fmla="*/ 1 h 66"/>
                      <a:gd name="T62" fmla="*/ 47 w 116"/>
                      <a:gd name="T63" fmla="*/ 0 h 66"/>
                      <a:gd name="T64" fmla="*/ 59 w 116"/>
                      <a:gd name="T65" fmla="*/ 0 h 66"/>
                      <a:gd name="T66" fmla="*/ 68 w 116"/>
                      <a:gd name="T67" fmla="*/ 0 h 66"/>
                      <a:gd name="T68" fmla="*/ 80 w 116"/>
                      <a:gd name="T69" fmla="*/ 1 h 66"/>
                      <a:gd name="T70" fmla="*/ 89 w 116"/>
                      <a:gd name="T71" fmla="*/ 5 h 66"/>
                      <a:gd name="T72" fmla="*/ 99 w 116"/>
                      <a:gd name="T73" fmla="*/ 9 h 66"/>
                      <a:gd name="T74" fmla="*/ 99 w 116"/>
                      <a:gd name="T75" fmla="*/ 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6" h="66">
                        <a:moveTo>
                          <a:pt x="99" y="9"/>
                        </a:moveTo>
                        <a:lnTo>
                          <a:pt x="99" y="9"/>
                        </a:lnTo>
                        <a:lnTo>
                          <a:pt x="106" y="15"/>
                        </a:lnTo>
                        <a:lnTo>
                          <a:pt x="112" y="20"/>
                        </a:lnTo>
                        <a:lnTo>
                          <a:pt x="114" y="26"/>
                        </a:lnTo>
                        <a:lnTo>
                          <a:pt x="116" y="32"/>
                        </a:lnTo>
                        <a:lnTo>
                          <a:pt x="114" y="40"/>
                        </a:lnTo>
                        <a:lnTo>
                          <a:pt x="112" y="45"/>
                        </a:lnTo>
                        <a:lnTo>
                          <a:pt x="106" y="51"/>
                        </a:lnTo>
                        <a:lnTo>
                          <a:pt x="99" y="57"/>
                        </a:lnTo>
                        <a:lnTo>
                          <a:pt x="99" y="57"/>
                        </a:lnTo>
                        <a:lnTo>
                          <a:pt x="89" y="60"/>
                        </a:lnTo>
                        <a:lnTo>
                          <a:pt x="80" y="64"/>
                        </a:lnTo>
                        <a:lnTo>
                          <a:pt x="68" y="66"/>
                        </a:lnTo>
                        <a:lnTo>
                          <a:pt x="59" y="66"/>
                        </a:lnTo>
                        <a:lnTo>
                          <a:pt x="47" y="66"/>
                        </a:lnTo>
                        <a:lnTo>
                          <a:pt x="36" y="64"/>
                        </a:lnTo>
                        <a:lnTo>
                          <a:pt x="26" y="60"/>
                        </a:lnTo>
                        <a:lnTo>
                          <a:pt x="17" y="57"/>
                        </a:lnTo>
                        <a:lnTo>
                          <a:pt x="17" y="57"/>
                        </a:lnTo>
                        <a:lnTo>
                          <a:pt x="9" y="51"/>
                        </a:lnTo>
                        <a:lnTo>
                          <a:pt x="3" y="45"/>
                        </a:lnTo>
                        <a:lnTo>
                          <a:pt x="2" y="40"/>
                        </a:lnTo>
                        <a:lnTo>
                          <a:pt x="0" y="32"/>
                        </a:lnTo>
                        <a:lnTo>
                          <a:pt x="2" y="26"/>
                        </a:lnTo>
                        <a:lnTo>
                          <a:pt x="3" y="20"/>
                        </a:lnTo>
                        <a:lnTo>
                          <a:pt x="9" y="15"/>
                        </a:lnTo>
                        <a:lnTo>
                          <a:pt x="17" y="9"/>
                        </a:lnTo>
                        <a:lnTo>
                          <a:pt x="17" y="9"/>
                        </a:lnTo>
                        <a:lnTo>
                          <a:pt x="26" y="5"/>
                        </a:lnTo>
                        <a:lnTo>
                          <a:pt x="36" y="1"/>
                        </a:lnTo>
                        <a:lnTo>
                          <a:pt x="47" y="0"/>
                        </a:lnTo>
                        <a:lnTo>
                          <a:pt x="59" y="0"/>
                        </a:lnTo>
                        <a:lnTo>
                          <a:pt x="68" y="0"/>
                        </a:lnTo>
                        <a:lnTo>
                          <a:pt x="80" y="1"/>
                        </a:lnTo>
                        <a:lnTo>
                          <a:pt x="89" y="5"/>
                        </a:lnTo>
                        <a:lnTo>
                          <a:pt x="99" y="9"/>
                        </a:lnTo>
                        <a:lnTo>
                          <a:pt x="99" y="9"/>
                        </a:lnTo>
                        <a:close/>
                      </a:path>
                    </a:pathLst>
                  </a:custGeom>
                  <a:solidFill>
                    <a:srgbClr val="4583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40" name="Freeform 421">
                    <a:extLst>
                      <a:ext uri="{FF2B5EF4-FFF2-40B4-BE49-F238E27FC236}">
                        <a16:creationId xmlns:a16="http://schemas.microsoft.com/office/drawing/2014/main" id="{81FD0585-B2BD-63BD-0452-CCAB6F90CEB3}"/>
                      </a:ext>
                    </a:extLst>
                  </p:cNvPr>
                  <p:cNvSpPr>
                    <a:spLocks/>
                  </p:cNvSpPr>
                  <p:nvPr/>
                </p:nvSpPr>
                <p:spPr bwMode="auto">
                  <a:xfrm>
                    <a:off x="4125" y="2349"/>
                    <a:ext cx="48" cy="28"/>
                  </a:xfrm>
                  <a:custGeom>
                    <a:avLst/>
                    <a:gdLst>
                      <a:gd name="T0" fmla="*/ 40 w 48"/>
                      <a:gd name="T1" fmla="*/ 3 h 28"/>
                      <a:gd name="T2" fmla="*/ 40 w 48"/>
                      <a:gd name="T3" fmla="*/ 3 h 28"/>
                      <a:gd name="T4" fmla="*/ 46 w 48"/>
                      <a:gd name="T5" fmla="*/ 9 h 28"/>
                      <a:gd name="T6" fmla="*/ 48 w 48"/>
                      <a:gd name="T7" fmla="*/ 13 h 28"/>
                      <a:gd name="T8" fmla="*/ 46 w 48"/>
                      <a:gd name="T9" fmla="*/ 19 h 28"/>
                      <a:gd name="T10" fmla="*/ 40 w 48"/>
                      <a:gd name="T11" fmla="*/ 24 h 28"/>
                      <a:gd name="T12" fmla="*/ 40 w 48"/>
                      <a:gd name="T13" fmla="*/ 24 h 28"/>
                      <a:gd name="T14" fmla="*/ 32 w 48"/>
                      <a:gd name="T15" fmla="*/ 26 h 28"/>
                      <a:gd name="T16" fmla="*/ 25 w 48"/>
                      <a:gd name="T17" fmla="*/ 28 h 28"/>
                      <a:gd name="T18" fmla="*/ 15 w 48"/>
                      <a:gd name="T19" fmla="*/ 26 h 28"/>
                      <a:gd name="T20" fmla="*/ 8 w 48"/>
                      <a:gd name="T21" fmla="*/ 24 h 28"/>
                      <a:gd name="T22" fmla="*/ 8 w 48"/>
                      <a:gd name="T23" fmla="*/ 24 h 28"/>
                      <a:gd name="T24" fmla="*/ 2 w 48"/>
                      <a:gd name="T25" fmla="*/ 19 h 28"/>
                      <a:gd name="T26" fmla="*/ 0 w 48"/>
                      <a:gd name="T27" fmla="*/ 13 h 28"/>
                      <a:gd name="T28" fmla="*/ 2 w 48"/>
                      <a:gd name="T29" fmla="*/ 9 h 28"/>
                      <a:gd name="T30" fmla="*/ 8 w 48"/>
                      <a:gd name="T31" fmla="*/ 3 h 28"/>
                      <a:gd name="T32" fmla="*/ 8 w 48"/>
                      <a:gd name="T33" fmla="*/ 3 h 28"/>
                      <a:gd name="T34" fmla="*/ 15 w 48"/>
                      <a:gd name="T35" fmla="*/ 1 h 28"/>
                      <a:gd name="T36" fmla="*/ 25 w 48"/>
                      <a:gd name="T37" fmla="*/ 0 h 28"/>
                      <a:gd name="T38" fmla="*/ 32 w 48"/>
                      <a:gd name="T39" fmla="*/ 1 h 28"/>
                      <a:gd name="T40" fmla="*/ 40 w 48"/>
                      <a:gd name="T41" fmla="*/ 3 h 28"/>
                      <a:gd name="T42" fmla="*/ 40 w 48"/>
                      <a:gd name="T43" fmla="*/ 3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8" h="28">
                        <a:moveTo>
                          <a:pt x="40" y="3"/>
                        </a:moveTo>
                        <a:lnTo>
                          <a:pt x="40" y="3"/>
                        </a:lnTo>
                        <a:lnTo>
                          <a:pt x="46" y="9"/>
                        </a:lnTo>
                        <a:lnTo>
                          <a:pt x="48" y="13"/>
                        </a:lnTo>
                        <a:lnTo>
                          <a:pt x="46" y="19"/>
                        </a:lnTo>
                        <a:lnTo>
                          <a:pt x="40" y="24"/>
                        </a:lnTo>
                        <a:lnTo>
                          <a:pt x="40" y="24"/>
                        </a:lnTo>
                        <a:lnTo>
                          <a:pt x="32" y="26"/>
                        </a:lnTo>
                        <a:lnTo>
                          <a:pt x="25" y="28"/>
                        </a:lnTo>
                        <a:lnTo>
                          <a:pt x="15" y="26"/>
                        </a:lnTo>
                        <a:lnTo>
                          <a:pt x="8" y="24"/>
                        </a:lnTo>
                        <a:lnTo>
                          <a:pt x="8" y="24"/>
                        </a:lnTo>
                        <a:lnTo>
                          <a:pt x="2" y="19"/>
                        </a:lnTo>
                        <a:lnTo>
                          <a:pt x="0" y="13"/>
                        </a:lnTo>
                        <a:lnTo>
                          <a:pt x="2" y="9"/>
                        </a:lnTo>
                        <a:lnTo>
                          <a:pt x="8" y="3"/>
                        </a:lnTo>
                        <a:lnTo>
                          <a:pt x="8" y="3"/>
                        </a:lnTo>
                        <a:lnTo>
                          <a:pt x="15" y="1"/>
                        </a:lnTo>
                        <a:lnTo>
                          <a:pt x="25" y="0"/>
                        </a:lnTo>
                        <a:lnTo>
                          <a:pt x="32" y="1"/>
                        </a:lnTo>
                        <a:lnTo>
                          <a:pt x="40" y="3"/>
                        </a:lnTo>
                        <a:lnTo>
                          <a:pt x="40" y="3"/>
                        </a:lnTo>
                        <a:close/>
                      </a:path>
                    </a:pathLst>
                  </a:custGeom>
                  <a:solidFill>
                    <a:srgbClr val="F4F4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41" name="Freeform 422">
                    <a:extLst>
                      <a:ext uri="{FF2B5EF4-FFF2-40B4-BE49-F238E27FC236}">
                        <a16:creationId xmlns:a16="http://schemas.microsoft.com/office/drawing/2014/main" id="{0A1F16DE-3E58-0458-A50A-69C759CBE913}"/>
                      </a:ext>
                    </a:extLst>
                  </p:cNvPr>
                  <p:cNvSpPr>
                    <a:spLocks/>
                  </p:cNvSpPr>
                  <p:nvPr/>
                </p:nvSpPr>
                <p:spPr bwMode="auto">
                  <a:xfrm>
                    <a:off x="4384" y="2501"/>
                    <a:ext cx="97" cy="97"/>
                  </a:xfrm>
                  <a:custGeom>
                    <a:avLst/>
                    <a:gdLst>
                      <a:gd name="T0" fmla="*/ 97 w 97"/>
                      <a:gd name="T1" fmla="*/ 0 h 97"/>
                      <a:gd name="T2" fmla="*/ 97 w 97"/>
                      <a:gd name="T3" fmla="*/ 40 h 97"/>
                      <a:gd name="T4" fmla="*/ 0 w 97"/>
                      <a:gd name="T5" fmla="*/ 97 h 97"/>
                      <a:gd name="T6" fmla="*/ 0 w 97"/>
                      <a:gd name="T7" fmla="*/ 55 h 97"/>
                      <a:gd name="T8" fmla="*/ 97 w 97"/>
                      <a:gd name="T9" fmla="*/ 0 h 97"/>
                    </a:gdLst>
                    <a:ahLst/>
                    <a:cxnLst>
                      <a:cxn ang="0">
                        <a:pos x="T0" y="T1"/>
                      </a:cxn>
                      <a:cxn ang="0">
                        <a:pos x="T2" y="T3"/>
                      </a:cxn>
                      <a:cxn ang="0">
                        <a:pos x="T4" y="T5"/>
                      </a:cxn>
                      <a:cxn ang="0">
                        <a:pos x="T6" y="T7"/>
                      </a:cxn>
                      <a:cxn ang="0">
                        <a:pos x="T8" y="T9"/>
                      </a:cxn>
                    </a:cxnLst>
                    <a:rect l="0" t="0" r="r" b="b"/>
                    <a:pathLst>
                      <a:path w="97" h="97">
                        <a:moveTo>
                          <a:pt x="97" y="0"/>
                        </a:moveTo>
                        <a:lnTo>
                          <a:pt x="97" y="40"/>
                        </a:lnTo>
                        <a:lnTo>
                          <a:pt x="0" y="97"/>
                        </a:lnTo>
                        <a:lnTo>
                          <a:pt x="0" y="55"/>
                        </a:lnTo>
                        <a:lnTo>
                          <a:pt x="97" y="0"/>
                        </a:lnTo>
                        <a:close/>
                      </a:path>
                    </a:pathLst>
                  </a:custGeom>
                  <a:solidFill>
                    <a:srgbClr val="C2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42" name="Freeform 423">
                    <a:extLst>
                      <a:ext uri="{FF2B5EF4-FFF2-40B4-BE49-F238E27FC236}">
                        <a16:creationId xmlns:a16="http://schemas.microsoft.com/office/drawing/2014/main" id="{BA5C370A-1948-4349-F41D-6D0060D1C3CA}"/>
                      </a:ext>
                    </a:extLst>
                  </p:cNvPr>
                  <p:cNvSpPr>
                    <a:spLocks/>
                  </p:cNvSpPr>
                  <p:nvPr/>
                </p:nvSpPr>
                <p:spPr bwMode="auto">
                  <a:xfrm>
                    <a:off x="4285" y="2501"/>
                    <a:ext cx="99" cy="97"/>
                  </a:xfrm>
                  <a:custGeom>
                    <a:avLst/>
                    <a:gdLst>
                      <a:gd name="T0" fmla="*/ 99 w 99"/>
                      <a:gd name="T1" fmla="*/ 55 h 97"/>
                      <a:gd name="T2" fmla="*/ 99 w 99"/>
                      <a:gd name="T3" fmla="*/ 97 h 97"/>
                      <a:gd name="T4" fmla="*/ 0 w 99"/>
                      <a:gd name="T5" fmla="*/ 40 h 97"/>
                      <a:gd name="T6" fmla="*/ 0 w 99"/>
                      <a:gd name="T7" fmla="*/ 0 h 97"/>
                      <a:gd name="T8" fmla="*/ 99 w 99"/>
                      <a:gd name="T9" fmla="*/ 55 h 97"/>
                    </a:gdLst>
                    <a:ahLst/>
                    <a:cxnLst>
                      <a:cxn ang="0">
                        <a:pos x="T0" y="T1"/>
                      </a:cxn>
                      <a:cxn ang="0">
                        <a:pos x="T2" y="T3"/>
                      </a:cxn>
                      <a:cxn ang="0">
                        <a:pos x="T4" y="T5"/>
                      </a:cxn>
                      <a:cxn ang="0">
                        <a:pos x="T6" y="T7"/>
                      </a:cxn>
                      <a:cxn ang="0">
                        <a:pos x="T8" y="T9"/>
                      </a:cxn>
                    </a:cxnLst>
                    <a:rect l="0" t="0" r="r" b="b"/>
                    <a:pathLst>
                      <a:path w="99" h="97">
                        <a:moveTo>
                          <a:pt x="99" y="55"/>
                        </a:moveTo>
                        <a:lnTo>
                          <a:pt x="99" y="97"/>
                        </a:lnTo>
                        <a:lnTo>
                          <a:pt x="0" y="40"/>
                        </a:lnTo>
                        <a:lnTo>
                          <a:pt x="0" y="0"/>
                        </a:lnTo>
                        <a:lnTo>
                          <a:pt x="99" y="55"/>
                        </a:lnTo>
                        <a:close/>
                      </a:path>
                    </a:pathLst>
                  </a:custGeom>
                  <a:solidFill>
                    <a:srgbClr val="D7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43" name="Freeform 424">
                    <a:extLst>
                      <a:ext uri="{FF2B5EF4-FFF2-40B4-BE49-F238E27FC236}">
                        <a16:creationId xmlns:a16="http://schemas.microsoft.com/office/drawing/2014/main" id="{9B31E9A5-CF46-E91C-222C-8F8E21C16BBC}"/>
                      </a:ext>
                    </a:extLst>
                  </p:cNvPr>
                  <p:cNvSpPr>
                    <a:spLocks/>
                  </p:cNvSpPr>
                  <p:nvPr/>
                </p:nvSpPr>
                <p:spPr bwMode="auto">
                  <a:xfrm>
                    <a:off x="4285" y="2444"/>
                    <a:ext cx="196" cy="112"/>
                  </a:xfrm>
                  <a:custGeom>
                    <a:avLst/>
                    <a:gdLst>
                      <a:gd name="T0" fmla="*/ 196 w 196"/>
                      <a:gd name="T1" fmla="*/ 57 h 112"/>
                      <a:gd name="T2" fmla="*/ 99 w 196"/>
                      <a:gd name="T3" fmla="*/ 112 h 112"/>
                      <a:gd name="T4" fmla="*/ 0 w 196"/>
                      <a:gd name="T5" fmla="*/ 57 h 112"/>
                      <a:gd name="T6" fmla="*/ 97 w 196"/>
                      <a:gd name="T7" fmla="*/ 0 h 112"/>
                      <a:gd name="T8" fmla="*/ 196 w 196"/>
                      <a:gd name="T9" fmla="*/ 57 h 112"/>
                    </a:gdLst>
                    <a:ahLst/>
                    <a:cxnLst>
                      <a:cxn ang="0">
                        <a:pos x="T0" y="T1"/>
                      </a:cxn>
                      <a:cxn ang="0">
                        <a:pos x="T2" y="T3"/>
                      </a:cxn>
                      <a:cxn ang="0">
                        <a:pos x="T4" y="T5"/>
                      </a:cxn>
                      <a:cxn ang="0">
                        <a:pos x="T6" y="T7"/>
                      </a:cxn>
                      <a:cxn ang="0">
                        <a:pos x="T8" y="T9"/>
                      </a:cxn>
                    </a:cxnLst>
                    <a:rect l="0" t="0" r="r" b="b"/>
                    <a:pathLst>
                      <a:path w="196" h="112">
                        <a:moveTo>
                          <a:pt x="196" y="57"/>
                        </a:moveTo>
                        <a:lnTo>
                          <a:pt x="99" y="112"/>
                        </a:lnTo>
                        <a:lnTo>
                          <a:pt x="0" y="57"/>
                        </a:lnTo>
                        <a:lnTo>
                          <a:pt x="97" y="0"/>
                        </a:lnTo>
                        <a:lnTo>
                          <a:pt x="196" y="57"/>
                        </a:lnTo>
                        <a:close/>
                      </a:path>
                    </a:pathLst>
                  </a:custGeom>
                  <a:solidFill>
                    <a:srgbClr val="F4F4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44" name="Freeform 425">
                    <a:extLst>
                      <a:ext uri="{FF2B5EF4-FFF2-40B4-BE49-F238E27FC236}">
                        <a16:creationId xmlns:a16="http://schemas.microsoft.com/office/drawing/2014/main" id="{32C4C446-DDF3-C2AF-4AD7-C6D0A56FDCBB}"/>
                      </a:ext>
                    </a:extLst>
                  </p:cNvPr>
                  <p:cNvSpPr>
                    <a:spLocks/>
                  </p:cNvSpPr>
                  <p:nvPr/>
                </p:nvSpPr>
                <p:spPr bwMode="auto">
                  <a:xfrm>
                    <a:off x="4325" y="2465"/>
                    <a:ext cx="116" cy="66"/>
                  </a:xfrm>
                  <a:custGeom>
                    <a:avLst/>
                    <a:gdLst>
                      <a:gd name="T0" fmla="*/ 99 w 116"/>
                      <a:gd name="T1" fmla="*/ 9 h 66"/>
                      <a:gd name="T2" fmla="*/ 99 w 116"/>
                      <a:gd name="T3" fmla="*/ 9 h 66"/>
                      <a:gd name="T4" fmla="*/ 107 w 116"/>
                      <a:gd name="T5" fmla="*/ 15 h 66"/>
                      <a:gd name="T6" fmla="*/ 112 w 116"/>
                      <a:gd name="T7" fmla="*/ 21 h 66"/>
                      <a:gd name="T8" fmla="*/ 116 w 116"/>
                      <a:gd name="T9" fmla="*/ 26 h 66"/>
                      <a:gd name="T10" fmla="*/ 116 w 116"/>
                      <a:gd name="T11" fmla="*/ 34 h 66"/>
                      <a:gd name="T12" fmla="*/ 116 w 116"/>
                      <a:gd name="T13" fmla="*/ 40 h 66"/>
                      <a:gd name="T14" fmla="*/ 112 w 116"/>
                      <a:gd name="T15" fmla="*/ 45 h 66"/>
                      <a:gd name="T16" fmla="*/ 107 w 116"/>
                      <a:gd name="T17" fmla="*/ 51 h 66"/>
                      <a:gd name="T18" fmla="*/ 99 w 116"/>
                      <a:gd name="T19" fmla="*/ 57 h 66"/>
                      <a:gd name="T20" fmla="*/ 99 w 116"/>
                      <a:gd name="T21" fmla="*/ 57 h 66"/>
                      <a:gd name="T22" fmla="*/ 91 w 116"/>
                      <a:gd name="T23" fmla="*/ 61 h 66"/>
                      <a:gd name="T24" fmla="*/ 80 w 116"/>
                      <a:gd name="T25" fmla="*/ 65 h 66"/>
                      <a:gd name="T26" fmla="*/ 71 w 116"/>
                      <a:gd name="T27" fmla="*/ 66 h 66"/>
                      <a:gd name="T28" fmla="*/ 59 w 116"/>
                      <a:gd name="T29" fmla="*/ 66 h 66"/>
                      <a:gd name="T30" fmla="*/ 48 w 116"/>
                      <a:gd name="T31" fmla="*/ 66 h 66"/>
                      <a:gd name="T32" fmla="*/ 36 w 116"/>
                      <a:gd name="T33" fmla="*/ 65 h 66"/>
                      <a:gd name="T34" fmla="*/ 27 w 116"/>
                      <a:gd name="T35" fmla="*/ 61 h 66"/>
                      <a:gd name="T36" fmla="*/ 17 w 116"/>
                      <a:gd name="T37" fmla="*/ 57 h 66"/>
                      <a:gd name="T38" fmla="*/ 17 w 116"/>
                      <a:gd name="T39" fmla="*/ 57 h 66"/>
                      <a:gd name="T40" fmla="*/ 10 w 116"/>
                      <a:gd name="T41" fmla="*/ 51 h 66"/>
                      <a:gd name="T42" fmla="*/ 6 w 116"/>
                      <a:gd name="T43" fmla="*/ 45 h 66"/>
                      <a:gd name="T44" fmla="*/ 2 w 116"/>
                      <a:gd name="T45" fmla="*/ 40 h 66"/>
                      <a:gd name="T46" fmla="*/ 0 w 116"/>
                      <a:gd name="T47" fmla="*/ 34 h 66"/>
                      <a:gd name="T48" fmla="*/ 2 w 116"/>
                      <a:gd name="T49" fmla="*/ 26 h 66"/>
                      <a:gd name="T50" fmla="*/ 6 w 116"/>
                      <a:gd name="T51" fmla="*/ 21 h 66"/>
                      <a:gd name="T52" fmla="*/ 10 w 116"/>
                      <a:gd name="T53" fmla="*/ 15 h 66"/>
                      <a:gd name="T54" fmla="*/ 17 w 116"/>
                      <a:gd name="T55" fmla="*/ 9 h 66"/>
                      <a:gd name="T56" fmla="*/ 17 w 116"/>
                      <a:gd name="T57" fmla="*/ 9 h 66"/>
                      <a:gd name="T58" fmla="*/ 27 w 116"/>
                      <a:gd name="T59" fmla="*/ 5 h 66"/>
                      <a:gd name="T60" fmla="*/ 36 w 116"/>
                      <a:gd name="T61" fmla="*/ 2 h 66"/>
                      <a:gd name="T62" fmla="*/ 48 w 116"/>
                      <a:gd name="T63" fmla="*/ 0 h 66"/>
                      <a:gd name="T64" fmla="*/ 59 w 116"/>
                      <a:gd name="T65" fmla="*/ 0 h 66"/>
                      <a:gd name="T66" fmla="*/ 71 w 116"/>
                      <a:gd name="T67" fmla="*/ 0 h 66"/>
                      <a:gd name="T68" fmla="*/ 80 w 116"/>
                      <a:gd name="T69" fmla="*/ 2 h 66"/>
                      <a:gd name="T70" fmla="*/ 91 w 116"/>
                      <a:gd name="T71" fmla="*/ 5 h 66"/>
                      <a:gd name="T72" fmla="*/ 99 w 116"/>
                      <a:gd name="T73" fmla="*/ 9 h 66"/>
                      <a:gd name="T74" fmla="*/ 99 w 116"/>
                      <a:gd name="T75" fmla="*/ 9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6" h="66">
                        <a:moveTo>
                          <a:pt x="99" y="9"/>
                        </a:moveTo>
                        <a:lnTo>
                          <a:pt x="99" y="9"/>
                        </a:lnTo>
                        <a:lnTo>
                          <a:pt x="107" y="15"/>
                        </a:lnTo>
                        <a:lnTo>
                          <a:pt x="112" y="21"/>
                        </a:lnTo>
                        <a:lnTo>
                          <a:pt x="116" y="26"/>
                        </a:lnTo>
                        <a:lnTo>
                          <a:pt x="116" y="34"/>
                        </a:lnTo>
                        <a:lnTo>
                          <a:pt x="116" y="40"/>
                        </a:lnTo>
                        <a:lnTo>
                          <a:pt x="112" y="45"/>
                        </a:lnTo>
                        <a:lnTo>
                          <a:pt x="107" y="51"/>
                        </a:lnTo>
                        <a:lnTo>
                          <a:pt x="99" y="57"/>
                        </a:lnTo>
                        <a:lnTo>
                          <a:pt x="99" y="57"/>
                        </a:lnTo>
                        <a:lnTo>
                          <a:pt x="91" y="61"/>
                        </a:lnTo>
                        <a:lnTo>
                          <a:pt x="80" y="65"/>
                        </a:lnTo>
                        <a:lnTo>
                          <a:pt x="71" y="66"/>
                        </a:lnTo>
                        <a:lnTo>
                          <a:pt x="59" y="66"/>
                        </a:lnTo>
                        <a:lnTo>
                          <a:pt x="48" y="66"/>
                        </a:lnTo>
                        <a:lnTo>
                          <a:pt x="36" y="65"/>
                        </a:lnTo>
                        <a:lnTo>
                          <a:pt x="27" y="61"/>
                        </a:lnTo>
                        <a:lnTo>
                          <a:pt x="17" y="57"/>
                        </a:lnTo>
                        <a:lnTo>
                          <a:pt x="17" y="57"/>
                        </a:lnTo>
                        <a:lnTo>
                          <a:pt x="10" y="51"/>
                        </a:lnTo>
                        <a:lnTo>
                          <a:pt x="6" y="45"/>
                        </a:lnTo>
                        <a:lnTo>
                          <a:pt x="2" y="40"/>
                        </a:lnTo>
                        <a:lnTo>
                          <a:pt x="0" y="34"/>
                        </a:lnTo>
                        <a:lnTo>
                          <a:pt x="2" y="26"/>
                        </a:lnTo>
                        <a:lnTo>
                          <a:pt x="6" y="21"/>
                        </a:lnTo>
                        <a:lnTo>
                          <a:pt x="10" y="15"/>
                        </a:lnTo>
                        <a:lnTo>
                          <a:pt x="17" y="9"/>
                        </a:lnTo>
                        <a:lnTo>
                          <a:pt x="17" y="9"/>
                        </a:lnTo>
                        <a:lnTo>
                          <a:pt x="27" y="5"/>
                        </a:lnTo>
                        <a:lnTo>
                          <a:pt x="36" y="2"/>
                        </a:lnTo>
                        <a:lnTo>
                          <a:pt x="48" y="0"/>
                        </a:lnTo>
                        <a:lnTo>
                          <a:pt x="59" y="0"/>
                        </a:lnTo>
                        <a:lnTo>
                          <a:pt x="71" y="0"/>
                        </a:lnTo>
                        <a:lnTo>
                          <a:pt x="80" y="2"/>
                        </a:lnTo>
                        <a:lnTo>
                          <a:pt x="91" y="5"/>
                        </a:lnTo>
                        <a:lnTo>
                          <a:pt x="99" y="9"/>
                        </a:lnTo>
                        <a:lnTo>
                          <a:pt x="99" y="9"/>
                        </a:lnTo>
                        <a:close/>
                      </a:path>
                    </a:pathLst>
                  </a:custGeom>
                  <a:solidFill>
                    <a:srgbClr val="4583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45" name="Freeform 426">
                    <a:extLst>
                      <a:ext uri="{FF2B5EF4-FFF2-40B4-BE49-F238E27FC236}">
                        <a16:creationId xmlns:a16="http://schemas.microsoft.com/office/drawing/2014/main" id="{5965B768-F67A-71D8-FD6D-9427D308C290}"/>
                      </a:ext>
                    </a:extLst>
                  </p:cNvPr>
                  <p:cNvSpPr>
                    <a:spLocks/>
                  </p:cNvSpPr>
                  <p:nvPr/>
                </p:nvSpPr>
                <p:spPr bwMode="auto">
                  <a:xfrm>
                    <a:off x="4359" y="2486"/>
                    <a:ext cx="48" cy="26"/>
                  </a:xfrm>
                  <a:custGeom>
                    <a:avLst/>
                    <a:gdLst>
                      <a:gd name="T0" fmla="*/ 42 w 48"/>
                      <a:gd name="T1" fmla="*/ 4 h 26"/>
                      <a:gd name="T2" fmla="*/ 42 w 48"/>
                      <a:gd name="T3" fmla="*/ 4 h 26"/>
                      <a:gd name="T4" fmla="*/ 46 w 48"/>
                      <a:gd name="T5" fmla="*/ 7 h 26"/>
                      <a:gd name="T6" fmla="*/ 48 w 48"/>
                      <a:gd name="T7" fmla="*/ 13 h 26"/>
                      <a:gd name="T8" fmla="*/ 46 w 48"/>
                      <a:gd name="T9" fmla="*/ 17 h 26"/>
                      <a:gd name="T10" fmla="*/ 42 w 48"/>
                      <a:gd name="T11" fmla="*/ 23 h 26"/>
                      <a:gd name="T12" fmla="*/ 42 w 48"/>
                      <a:gd name="T13" fmla="*/ 23 h 26"/>
                      <a:gd name="T14" fmla="*/ 35 w 48"/>
                      <a:gd name="T15" fmla="*/ 24 h 26"/>
                      <a:gd name="T16" fmla="*/ 25 w 48"/>
                      <a:gd name="T17" fmla="*/ 26 h 26"/>
                      <a:gd name="T18" fmla="*/ 16 w 48"/>
                      <a:gd name="T19" fmla="*/ 24 h 26"/>
                      <a:gd name="T20" fmla="*/ 8 w 48"/>
                      <a:gd name="T21" fmla="*/ 23 h 26"/>
                      <a:gd name="T22" fmla="*/ 8 w 48"/>
                      <a:gd name="T23" fmla="*/ 23 h 26"/>
                      <a:gd name="T24" fmla="*/ 2 w 48"/>
                      <a:gd name="T25" fmla="*/ 17 h 26"/>
                      <a:gd name="T26" fmla="*/ 0 w 48"/>
                      <a:gd name="T27" fmla="*/ 13 h 26"/>
                      <a:gd name="T28" fmla="*/ 2 w 48"/>
                      <a:gd name="T29" fmla="*/ 7 h 26"/>
                      <a:gd name="T30" fmla="*/ 8 w 48"/>
                      <a:gd name="T31" fmla="*/ 4 h 26"/>
                      <a:gd name="T32" fmla="*/ 8 w 48"/>
                      <a:gd name="T33" fmla="*/ 4 h 26"/>
                      <a:gd name="T34" fmla="*/ 16 w 48"/>
                      <a:gd name="T35" fmla="*/ 0 h 26"/>
                      <a:gd name="T36" fmla="*/ 25 w 48"/>
                      <a:gd name="T37" fmla="*/ 0 h 26"/>
                      <a:gd name="T38" fmla="*/ 35 w 48"/>
                      <a:gd name="T39" fmla="*/ 0 h 26"/>
                      <a:gd name="T40" fmla="*/ 42 w 48"/>
                      <a:gd name="T41" fmla="*/ 4 h 26"/>
                      <a:gd name="T42" fmla="*/ 42 w 48"/>
                      <a:gd name="T43" fmla="*/ 4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8" h="26">
                        <a:moveTo>
                          <a:pt x="42" y="4"/>
                        </a:moveTo>
                        <a:lnTo>
                          <a:pt x="42" y="4"/>
                        </a:lnTo>
                        <a:lnTo>
                          <a:pt x="46" y="7"/>
                        </a:lnTo>
                        <a:lnTo>
                          <a:pt x="48" y="13"/>
                        </a:lnTo>
                        <a:lnTo>
                          <a:pt x="46" y="17"/>
                        </a:lnTo>
                        <a:lnTo>
                          <a:pt x="42" y="23"/>
                        </a:lnTo>
                        <a:lnTo>
                          <a:pt x="42" y="23"/>
                        </a:lnTo>
                        <a:lnTo>
                          <a:pt x="35" y="24"/>
                        </a:lnTo>
                        <a:lnTo>
                          <a:pt x="25" y="26"/>
                        </a:lnTo>
                        <a:lnTo>
                          <a:pt x="16" y="24"/>
                        </a:lnTo>
                        <a:lnTo>
                          <a:pt x="8" y="23"/>
                        </a:lnTo>
                        <a:lnTo>
                          <a:pt x="8" y="23"/>
                        </a:lnTo>
                        <a:lnTo>
                          <a:pt x="2" y="17"/>
                        </a:lnTo>
                        <a:lnTo>
                          <a:pt x="0" y="13"/>
                        </a:lnTo>
                        <a:lnTo>
                          <a:pt x="2" y="7"/>
                        </a:lnTo>
                        <a:lnTo>
                          <a:pt x="8" y="4"/>
                        </a:lnTo>
                        <a:lnTo>
                          <a:pt x="8" y="4"/>
                        </a:lnTo>
                        <a:lnTo>
                          <a:pt x="16" y="0"/>
                        </a:lnTo>
                        <a:lnTo>
                          <a:pt x="25" y="0"/>
                        </a:lnTo>
                        <a:lnTo>
                          <a:pt x="35" y="0"/>
                        </a:lnTo>
                        <a:lnTo>
                          <a:pt x="42" y="4"/>
                        </a:lnTo>
                        <a:lnTo>
                          <a:pt x="42" y="4"/>
                        </a:lnTo>
                        <a:close/>
                      </a:path>
                    </a:pathLst>
                  </a:custGeom>
                  <a:solidFill>
                    <a:srgbClr val="F4F4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46" name="Freeform 427">
                    <a:extLst>
                      <a:ext uri="{FF2B5EF4-FFF2-40B4-BE49-F238E27FC236}">
                        <a16:creationId xmlns:a16="http://schemas.microsoft.com/office/drawing/2014/main" id="{0182C3B8-B223-6976-B7D8-A06587AE0A3C}"/>
                      </a:ext>
                    </a:extLst>
                  </p:cNvPr>
                  <p:cNvSpPr>
                    <a:spLocks/>
                  </p:cNvSpPr>
                  <p:nvPr/>
                </p:nvSpPr>
                <p:spPr bwMode="auto">
                  <a:xfrm>
                    <a:off x="4618" y="2636"/>
                    <a:ext cx="98" cy="97"/>
                  </a:xfrm>
                  <a:custGeom>
                    <a:avLst/>
                    <a:gdLst>
                      <a:gd name="T0" fmla="*/ 98 w 98"/>
                      <a:gd name="T1" fmla="*/ 0 h 97"/>
                      <a:gd name="T2" fmla="*/ 98 w 98"/>
                      <a:gd name="T3" fmla="*/ 40 h 97"/>
                      <a:gd name="T4" fmla="*/ 0 w 98"/>
                      <a:gd name="T5" fmla="*/ 97 h 97"/>
                      <a:gd name="T6" fmla="*/ 0 w 98"/>
                      <a:gd name="T7" fmla="*/ 57 h 97"/>
                      <a:gd name="T8" fmla="*/ 98 w 98"/>
                      <a:gd name="T9" fmla="*/ 0 h 97"/>
                    </a:gdLst>
                    <a:ahLst/>
                    <a:cxnLst>
                      <a:cxn ang="0">
                        <a:pos x="T0" y="T1"/>
                      </a:cxn>
                      <a:cxn ang="0">
                        <a:pos x="T2" y="T3"/>
                      </a:cxn>
                      <a:cxn ang="0">
                        <a:pos x="T4" y="T5"/>
                      </a:cxn>
                      <a:cxn ang="0">
                        <a:pos x="T6" y="T7"/>
                      </a:cxn>
                      <a:cxn ang="0">
                        <a:pos x="T8" y="T9"/>
                      </a:cxn>
                    </a:cxnLst>
                    <a:rect l="0" t="0" r="r" b="b"/>
                    <a:pathLst>
                      <a:path w="98" h="97">
                        <a:moveTo>
                          <a:pt x="98" y="0"/>
                        </a:moveTo>
                        <a:lnTo>
                          <a:pt x="98" y="40"/>
                        </a:lnTo>
                        <a:lnTo>
                          <a:pt x="0" y="97"/>
                        </a:lnTo>
                        <a:lnTo>
                          <a:pt x="0" y="57"/>
                        </a:lnTo>
                        <a:lnTo>
                          <a:pt x="98" y="0"/>
                        </a:lnTo>
                        <a:close/>
                      </a:path>
                    </a:pathLst>
                  </a:custGeom>
                  <a:solidFill>
                    <a:srgbClr val="C2C4C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47" name="Freeform 428">
                    <a:extLst>
                      <a:ext uri="{FF2B5EF4-FFF2-40B4-BE49-F238E27FC236}">
                        <a16:creationId xmlns:a16="http://schemas.microsoft.com/office/drawing/2014/main" id="{12CEBACE-9B3F-A82F-2F4A-189D0DE458CA}"/>
                      </a:ext>
                    </a:extLst>
                  </p:cNvPr>
                  <p:cNvSpPr>
                    <a:spLocks/>
                  </p:cNvSpPr>
                  <p:nvPr/>
                </p:nvSpPr>
                <p:spPr bwMode="auto">
                  <a:xfrm>
                    <a:off x="4521" y="2636"/>
                    <a:ext cx="97" cy="97"/>
                  </a:xfrm>
                  <a:custGeom>
                    <a:avLst/>
                    <a:gdLst>
                      <a:gd name="T0" fmla="*/ 97 w 97"/>
                      <a:gd name="T1" fmla="*/ 57 h 97"/>
                      <a:gd name="T2" fmla="*/ 97 w 97"/>
                      <a:gd name="T3" fmla="*/ 97 h 97"/>
                      <a:gd name="T4" fmla="*/ 0 w 97"/>
                      <a:gd name="T5" fmla="*/ 40 h 97"/>
                      <a:gd name="T6" fmla="*/ 0 w 97"/>
                      <a:gd name="T7" fmla="*/ 0 h 97"/>
                      <a:gd name="T8" fmla="*/ 97 w 97"/>
                      <a:gd name="T9" fmla="*/ 57 h 97"/>
                    </a:gdLst>
                    <a:ahLst/>
                    <a:cxnLst>
                      <a:cxn ang="0">
                        <a:pos x="T0" y="T1"/>
                      </a:cxn>
                      <a:cxn ang="0">
                        <a:pos x="T2" y="T3"/>
                      </a:cxn>
                      <a:cxn ang="0">
                        <a:pos x="T4" y="T5"/>
                      </a:cxn>
                      <a:cxn ang="0">
                        <a:pos x="T6" y="T7"/>
                      </a:cxn>
                      <a:cxn ang="0">
                        <a:pos x="T8" y="T9"/>
                      </a:cxn>
                    </a:cxnLst>
                    <a:rect l="0" t="0" r="r" b="b"/>
                    <a:pathLst>
                      <a:path w="97" h="97">
                        <a:moveTo>
                          <a:pt x="97" y="57"/>
                        </a:moveTo>
                        <a:lnTo>
                          <a:pt x="97" y="97"/>
                        </a:lnTo>
                        <a:lnTo>
                          <a:pt x="0" y="40"/>
                        </a:lnTo>
                        <a:lnTo>
                          <a:pt x="0" y="0"/>
                        </a:lnTo>
                        <a:lnTo>
                          <a:pt x="97" y="57"/>
                        </a:lnTo>
                        <a:close/>
                      </a:path>
                    </a:pathLst>
                  </a:custGeom>
                  <a:solidFill>
                    <a:srgbClr val="D7D9D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48" name="Freeform 429">
                    <a:extLst>
                      <a:ext uri="{FF2B5EF4-FFF2-40B4-BE49-F238E27FC236}">
                        <a16:creationId xmlns:a16="http://schemas.microsoft.com/office/drawing/2014/main" id="{ABFC1DB2-9F2F-25AB-4596-A7D603B6B730}"/>
                      </a:ext>
                    </a:extLst>
                  </p:cNvPr>
                  <p:cNvSpPr>
                    <a:spLocks/>
                  </p:cNvSpPr>
                  <p:nvPr/>
                </p:nvSpPr>
                <p:spPr bwMode="auto">
                  <a:xfrm>
                    <a:off x="4521" y="2579"/>
                    <a:ext cx="195" cy="114"/>
                  </a:xfrm>
                  <a:custGeom>
                    <a:avLst/>
                    <a:gdLst>
                      <a:gd name="T0" fmla="*/ 195 w 195"/>
                      <a:gd name="T1" fmla="*/ 57 h 114"/>
                      <a:gd name="T2" fmla="*/ 97 w 195"/>
                      <a:gd name="T3" fmla="*/ 114 h 114"/>
                      <a:gd name="T4" fmla="*/ 0 w 195"/>
                      <a:gd name="T5" fmla="*/ 57 h 114"/>
                      <a:gd name="T6" fmla="*/ 97 w 195"/>
                      <a:gd name="T7" fmla="*/ 0 h 114"/>
                      <a:gd name="T8" fmla="*/ 195 w 195"/>
                      <a:gd name="T9" fmla="*/ 57 h 114"/>
                    </a:gdLst>
                    <a:ahLst/>
                    <a:cxnLst>
                      <a:cxn ang="0">
                        <a:pos x="T0" y="T1"/>
                      </a:cxn>
                      <a:cxn ang="0">
                        <a:pos x="T2" y="T3"/>
                      </a:cxn>
                      <a:cxn ang="0">
                        <a:pos x="T4" y="T5"/>
                      </a:cxn>
                      <a:cxn ang="0">
                        <a:pos x="T6" y="T7"/>
                      </a:cxn>
                      <a:cxn ang="0">
                        <a:pos x="T8" y="T9"/>
                      </a:cxn>
                    </a:cxnLst>
                    <a:rect l="0" t="0" r="r" b="b"/>
                    <a:pathLst>
                      <a:path w="195" h="114">
                        <a:moveTo>
                          <a:pt x="195" y="57"/>
                        </a:moveTo>
                        <a:lnTo>
                          <a:pt x="97" y="114"/>
                        </a:lnTo>
                        <a:lnTo>
                          <a:pt x="0" y="57"/>
                        </a:lnTo>
                        <a:lnTo>
                          <a:pt x="97" y="0"/>
                        </a:lnTo>
                        <a:lnTo>
                          <a:pt x="195" y="57"/>
                        </a:lnTo>
                        <a:close/>
                      </a:path>
                    </a:pathLst>
                  </a:custGeom>
                  <a:solidFill>
                    <a:srgbClr val="F4F4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49" name="Freeform 430">
                    <a:extLst>
                      <a:ext uri="{FF2B5EF4-FFF2-40B4-BE49-F238E27FC236}">
                        <a16:creationId xmlns:a16="http://schemas.microsoft.com/office/drawing/2014/main" id="{A61E798F-9F1E-772D-46DE-AED45A841A30}"/>
                      </a:ext>
                    </a:extLst>
                  </p:cNvPr>
                  <p:cNvSpPr>
                    <a:spLocks/>
                  </p:cNvSpPr>
                  <p:nvPr/>
                </p:nvSpPr>
                <p:spPr bwMode="auto">
                  <a:xfrm>
                    <a:off x="4561" y="2600"/>
                    <a:ext cx="117" cy="69"/>
                  </a:xfrm>
                  <a:custGeom>
                    <a:avLst/>
                    <a:gdLst>
                      <a:gd name="T0" fmla="*/ 99 w 117"/>
                      <a:gd name="T1" fmla="*/ 11 h 69"/>
                      <a:gd name="T2" fmla="*/ 99 w 117"/>
                      <a:gd name="T3" fmla="*/ 11 h 69"/>
                      <a:gd name="T4" fmla="*/ 107 w 117"/>
                      <a:gd name="T5" fmla="*/ 15 h 69"/>
                      <a:gd name="T6" fmla="*/ 113 w 117"/>
                      <a:gd name="T7" fmla="*/ 21 h 69"/>
                      <a:gd name="T8" fmla="*/ 115 w 117"/>
                      <a:gd name="T9" fmla="*/ 29 h 69"/>
                      <a:gd name="T10" fmla="*/ 117 w 117"/>
                      <a:gd name="T11" fmla="*/ 34 h 69"/>
                      <a:gd name="T12" fmla="*/ 115 w 117"/>
                      <a:gd name="T13" fmla="*/ 40 h 69"/>
                      <a:gd name="T14" fmla="*/ 113 w 117"/>
                      <a:gd name="T15" fmla="*/ 48 h 69"/>
                      <a:gd name="T16" fmla="*/ 107 w 117"/>
                      <a:gd name="T17" fmla="*/ 53 h 69"/>
                      <a:gd name="T18" fmla="*/ 99 w 117"/>
                      <a:gd name="T19" fmla="*/ 57 h 69"/>
                      <a:gd name="T20" fmla="*/ 99 w 117"/>
                      <a:gd name="T21" fmla="*/ 57 h 69"/>
                      <a:gd name="T22" fmla="*/ 90 w 117"/>
                      <a:gd name="T23" fmla="*/ 63 h 69"/>
                      <a:gd name="T24" fmla="*/ 80 w 117"/>
                      <a:gd name="T25" fmla="*/ 65 h 69"/>
                      <a:gd name="T26" fmla="*/ 69 w 117"/>
                      <a:gd name="T27" fmla="*/ 67 h 69"/>
                      <a:gd name="T28" fmla="*/ 57 w 117"/>
                      <a:gd name="T29" fmla="*/ 69 h 69"/>
                      <a:gd name="T30" fmla="*/ 46 w 117"/>
                      <a:gd name="T31" fmla="*/ 67 h 69"/>
                      <a:gd name="T32" fmla="*/ 37 w 117"/>
                      <a:gd name="T33" fmla="*/ 65 h 69"/>
                      <a:gd name="T34" fmla="*/ 25 w 117"/>
                      <a:gd name="T35" fmla="*/ 63 h 69"/>
                      <a:gd name="T36" fmla="*/ 17 w 117"/>
                      <a:gd name="T37" fmla="*/ 57 h 69"/>
                      <a:gd name="T38" fmla="*/ 17 w 117"/>
                      <a:gd name="T39" fmla="*/ 57 h 69"/>
                      <a:gd name="T40" fmla="*/ 10 w 117"/>
                      <a:gd name="T41" fmla="*/ 53 h 69"/>
                      <a:gd name="T42" fmla="*/ 4 w 117"/>
                      <a:gd name="T43" fmla="*/ 48 h 69"/>
                      <a:gd name="T44" fmla="*/ 0 w 117"/>
                      <a:gd name="T45" fmla="*/ 40 h 69"/>
                      <a:gd name="T46" fmla="*/ 0 w 117"/>
                      <a:gd name="T47" fmla="*/ 34 h 69"/>
                      <a:gd name="T48" fmla="*/ 0 w 117"/>
                      <a:gd name="T49" fmla="*/ 29 h 69"/>
                      <a:gd name="T50" fmla="*/ 4 w 117"/>
                      <a:gd name="T51" fmla="*/ 21 h 69"/>
                      <a:gd name="T52" fmla="*/ 10 w 117"/>
                      <a:gd name="T53" fmla="*/ 15 h 69"/>
                      <a:gd name="T54" fmla="*/ 17 w 117"/>
                      <a:gd name="T55" fmla="*/ 11 h 69"/>
                      <a:gd name="T56" fmla="*/ 17 w 117"/>
                      <a:gd name="T57" fmla="*/ 11 h 69"/>
                      <a:gd name="T58" fmla="*/ 25 w 117"/>
                      <a:gd name="T59" fmla="*/ 6 h 69"/>
                      <a:gd name="T60" fmla="*/ 37 w 117"/>
                      <a:gd name="T61" fmla="*/ 4 h 69"/>
                      <a:gd name="T62" fmla="*/ 46 w 117"/>
                      <a:gd name="T63" fmla="*/ 2 h 69"/>
                      <a:gd name="T64" fmla="*/ 57 w 117"/>
                      <a:gd name="T65" fmla="*/ 0 h 69"/>
                      <a:gd name="T66" fmla="*/ 69 w 117"/>
                      <a:gd name="T67" fmla="*/ 2 h 69"/>
                      <a:gd name="T68" fmla="*/ 80 w 117"/>
                      <a:gd name="T69" fmla="*/ 4 h 69"/>
                      <a:gd name="T70" fmla="*/ 90 w 117"/>
                      <a:gd name="T71" fmla="*/ 6 h 69"/>
                      <a:gd name="T72" fmla="*/ 99 w 117"/>
                      <a:gd name="T73" fmla="*/ 11 h 69"/>
                      <a:gd name="T74" fmla="*/ 99 w 117"/>
                      <a:gd name="T75" fmla="*/ 11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17" h="69">
                        <a:moveTo>
                          <a:pt x="99" y="11"/>
                        </a:moveTo>
                        <a:lnTo>
                          <a:pt x="99" y="11"/>
                        </a:lnTo>
                        <a:lnTo>
                          <a:pt x="107" y="15"/>
                        </a:lnTo>
                        <a:lnTo>
                          <a:pt x="113" y="21"/>
                        </a:lnTo>
                        <a:lnTo>
                          <a:pt x="115" y="29"/>
                        </a:lnTo>
                        <a:lnTo>
                          <a:pt x="117" y="34"/>
                        </a:lnTo>
                        <a:lnTo>
                          <a:pt x="115" y="40"/>
                        </a:lnTo>
                        <a:lnTo>
                          <a:pt x="113" y="48"/>
                        </a:lnTo>
                        <a:lnTo>
                          <a:pt x="107" y="53"/>
                        </a:lnTo>
                        <a:lnTo>
                          <a:pt x="99" y="57"/>
                        </a:lnTo>
                        <a:lnTo>
                          <a:pt x="99" y="57"/>
                        </a:lnTo>
                        <a:lnTo>
                          <a:pt x="90" y="63"/>
                        </a:lnTo>
                        <a:lnTo>
                          <a:pt x="80" y="65"/>
                        </a:lnTo>
                        <a:lnTo>
                          <a:pt x="69" y="67"/>
                        </a:lnTo>
                        <a:lnTo>
                          <a:pt x="57" y="69"/>
                        </a:lnTo>
                        <a:lnTo>
                          <a:pt x="46" y="67"/>
                        </a:lnTo>
                        <a:lnTo>
                          <a:pt x="37" y="65"/>
                        </a:lnTo>
                        <a:lnTo>
                          <a:pt x="25" y="63"/>
                        </a:lnTo>
                        <a:lnTo>
                          <a:pt x="17" y="57"/>
                        </a:lnTo>
                        <a:lnTo>
                          <a:pt x="17" y="57"/>
                        </a:lnTo>
                        <a:lnTo>
                          <a:pt x="10" y="53"/>
                        </a:lnTo>
                        <a:lnTo>
                          <a:pt x="4" y="48"/>
                        </a:lnTo>
                        <a:lnTo>
                          <a:pt x="0" y="40"/>
                        </a:lnTo>
                        <a:lnTo>
                          <a:pt x="0" y="34"/>
                        </a:lnTo>
                        <a:lnTo>
                          <a:pt x="0" y="29"/>
                        </a:lnTo>
                        <a:lnTo>
                          <a:pt x="4" y="21"/>
                        </a:lnTo>
                        <a:lnTo>
                          <a:pt x="10" y="15"/>
                        </a:lnTo>
                        <a:lnTo>
                          <a:pt x="17" y="11"/>
                        </a:lnTo>
                        <a:lnTo>
                          <a:pt x="17" y="11"/>
                        </a:lnTo>
                        <a:lnTo>
                          <a:pt x="25" y="6"/>
                        </a:lnTo>
                        <a:lnTo>
                          <a:pt x="37" y="4"/>
                        </a:lnTo>
                        <a:lnTo>
                          <a:pt x="46" y="2"/>
                        </a:lnTo>
                        <a:lnTo>
                          <a:pt x="57" y="0"/>
                        </a:lnTo>
                        <a:lnTo>
                          <a:pt x="69" y="2"/>
                        </a:lnTo>
                        <a:lnTo>
                          <a:pt x="80" y="4"/>
                        </a:lnTo>
                        <a:lnTo>
                          <a:pt x="90" y="6"/>
                        </a:lnTo>
                        <a:lnTo>
                          <a:pt x="99" y="11"/>
                        </a:lnTo>
                        <a:lnTo>
                          <a:pt x="99" y="11"/>
                        </a:lnTo>
                        <a:close/>
                      </a:path>
                    </a:pathLst>
                  </a:custGeom>
                  <a:solidFill>
                    <a:srgbClr val="4583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50" name="Freeform 431">
                    <a:extLst>
                      <a:ext uri="{FF2B5EF4-FFF2-40B4-BE49-F238E27FC236}">
                        <a16:creationId xmlns:a16="http://schemas.microsoft.com/office/drawing/2014/main" id="{F89153ED-416D-5626-E7FE-E669ABDFFF95}"/>
                      </a:ext>
                    </a:extLst>
                  </p:cNvPr>
                  <p:cNvSpPr>
                    <a:spLocks/>
                  </p:cNvSpPr>
                  <p:nvPr/>
                </p:nvSpPr>
                <p:spPr bwMode="auto">
                  <a:xfrm>
                    <a:off x="4596" y="2621"/>
                    <a:ext cx="47" cy="27"/>
                  </a:xfrm>
                  <a:custGeom>
                    <a:avLst/>
                    <a:gdLst>
                      <a:gd name="T0" fmla="*/ 40 w 47"/>
                      <a:gd name="T1" fmla="*/ 4 h 27"/>
                      <a:gd name="T2" fmla="*/ 40 w 47"/>
                      <a:gd name="T3" fmla="*/ 4 h 27"/>
                      <a:gd name="T4" fmla="*/ 45 w 47"/>
                      <a:gd name="T5" fmla="*/ 8 h 27"/>
                      <a:gd name="T6" fmla="*/ 47 w 47"/>
                      <a:gd name="T7" fmla="*/ 13 h 27"/>
                      <a:gd name="T8" fmla="*/ 45 w 47"/>
                      <a:gd name="T9" fmla="*/ 19 h 27"/>
                      <a:gd name="T10" fmla="*/ 40 w 47"/>
                      <a:gd name="T11" fmla="*/ 23 h 27"/>
                      <a:gd name="T12" fmla="*/ 40 w 47"/>
                      <a:gd name="T13" fmla="*/ 23 h 27"/>
                      <a:gd name="T14" fmla="*/ 32 w 47"/>
                      <a:gd name="T15" fmla="*/ 27 h 27"/>
                      <a:gd name="T16" fmla="*/ 22 w 47"/>
                      <a:gd name="T17" fmla="*/ 27 h 27"/>
                      <a:gd name="T18" fmla="*/ 15 w 47"/>
                      <a:gd name="T19" fmla="*/ 27 h 27"/>
                      <a:gd name="T20" fmla="*/ 5 w 47"/>
                      <a:gd name="T21" fmla="*/ 23 h 27"/>
                      <a:gd name="T22" fmla="*/ 5 w 47"/>
                      <a:gd name="T23" fmla="*/ 23 h 27"/>
                      <a:gd name="T24" fmla="*/ 2 w 47"/>
                      <a:gd name="T25" fmla="*/ 19 h 27"/>
                      <a:gd name="T26" fmla="*/ 0 w 47"/>
                      <a:gd name="T27" fmla="*/ 13 h 27"/>
                      <a:gd name="T28" fmla="*/ 2 w 47"/>
                      <a:gd name="T29" fmla="*/ 8 h 27"/>
                      <a:gd name="T30" fmla="*/ 5 w 47"/>
                      <a:gd name="T31" fmla="*/ 4 h 27"/>
                      <a:gd name="T32" fmla="*/ 5 w 47"/>
                      <a:gd name="T33" fmla="*/ 4 h 27"/>
                      <a:gd name="T34" fmla="*/ 15 w 47"/>
                      <a:gd name="T35" fmla="*/ 0 h 27"/>
                      <a:gd name="T36" fmla="*/ 22 w 47"/>
                      <a:gd name="T37" fmla="*/ 0 h 27"/>
                      <a:gd name="T38" fmla="*/ 32 w 47"/>
                      <a:gd name="T39" fmla="*/ 0 h 27"/>
                      <a:gd name="T40" fmla="*/ 40 w 47"/>
                      <a:gd name="T41" fmla="*/ 4 h 27"/>
                      <a:gd name="T42" fmla="*/ 40 w 47"/>
                      <a:gd name="T43" fmla="*/ 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7" h="27">
                        <a:moveTo>
                          <a:pt x="40" y="4"/>
                        </a:moveTo>
                        <a:lnTo>
                          <a:pt x="40" y="4"/>
                        </a:lnTo>
                        <a:lnTo>
                          <a:pt x="45" y="8"/>
                        </a:lnTo>
                        <a:lnTo>
                          <a:pt x="47" y="13"/>
                        </a:lnTo>
                        <a:lnTo>
                          <a:pt x="45" y="19"/>
                        </a:lnTo>
                        <a:lnTo>
                          <a:pt x="40" y="23"/>
                        </a:lnTo>
                        <a:lnTo>
                          <a:pt x="40" y="23"/>
                        </a:lnTo>
                        <a:lnTo>
                          <a:pt x="32" y="27"/>
                        </a:lnTo>
                        <a:lnTo>
                          <a:pt x="22" y="27"/>
                        </a:lnTo>
                        <a:lnTo>
                          <a:pt x="15" y="27"/>
                        </a:lnTo>
                        <a:lnTo>
                          <a:pt x="5" y="23"/>
                        </a:lnTo>
                        <a:lnTo>
                          <a:pt x="5" y="23"/>
                        </a:lnTo>
                        <a:lnTo>
                          <a:pt x="2" y="19"/>
                        </a:lnTo>
                        <a:lnTo>
                          <a:pt x="0" y="13"/>
                        </a:lnTo>
                        <a:lnTo>
                          <a:pt x="2" y="8"/>
                        </a:lnTo>
                        <a:lnTo>
                          <a:pt x="5" y="4"/>
                        </a:lnTo>
                        <a:lnTo>
                          <a:pt x="5" y="4"/>
                        </a:lnTo>
                        <a:lnTo>
                          <a:pt x="15" y="0"/>
                        </a:lnTo>
                        <a:lnTo>
                          <a:pt x="22" y="0"/>
                        </a:lnTo>
                        <a:lnTo>
                          <a:pt x="32" y="0"/>
                        </a:lnTo>
                        <a:lnTo>
                          <a:pt x="40" y="4"/>
                        </a:lnTo>
                        <a:lnTo>
                          <a:pt x="40" y="4"/>
                        </a:lnTo>
                        <a:close/>
                      </a:path>
                    </a:pathLst>
                  </a:custGeom>
                  <a:solidFill>
                    <a:srgbClr val="F4F4F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51" name="Freeform 432">
                    <a:extLst>
                      <a:ext uri="{FF2B5EF4-FFF2-40B4-BE49-F238E27FC236}">
                        <a16:creationId xmlns:a16="http://schemas.microsoft.com/office/drawing/2014/main" id="{DD3F807F-D242-9F00-36D0-B140EC4143BB}"/>
                      </a:ext>
                    </a:extLst>
                  </p:cNvPr>
                  <p:cNvSpPr>
                    <a:spLocks/>
                  </p:cNvSpPr>
                  <p:nvPr/>
                </p:nvSpPr>
                <p:spPr bwMode="auto">
                  <a:xfrm>
                    <a:off x="2602" y="1526"/>
                    <a:ext cx="719" cy="442"/>
                  </a:xfrm>
                  <a:custGeom>
                    <a:avLst/>
                    <a:gdLst>
                      <a:gd name="T0" fmla="*/ 0 w 719"/>
                      <a:gd name="T1" fmla="*/ 417 h 442"/>
                      <a:gd name="T2" fmla="*/ 44 w 719"/>
                      <a:gd name="T3" fmla="*/ 442 h 442"/>
                      <a:gd name="T4" fmla="*/ 719 w 719"/>
                      <a:gd name="T5" fmla="*/ 51 h 442"/>
                      <a:gd name="T6" fmla="*/ 719 w 719"/>
                      <a:gd name="T7" fmla="*/ 0 h 442"/>
                      <a:gd name="T8" fmla="*/ 0 w 719"/>
                      <a:gd name="T9" fmla="*/ 417 h 442"/>
                    </a:gdLst>
                    <a:ahLst/>
                    <a:cxnLst>
                      <a:cxn ang="0">
                        <a:pos x="T0" y="T1"/>
                      </a:cxn>
                      <a:cxn ang="0">
                        <a:pos x="T2" y="T3"/>
                      </a:cxn>
                      <a:cxn ang="0">
                        <a:pos x="T4" y="T5"/>
                      </a:cxn>
                      <a:cxn ang="0">
                        <a:pos x="T6" y="T7"/>
                      </a:cxn>
                      <a:cxn ang="0">
                        <a:pos x="T8" y="T9"/>
                      </a:cxn>
                    </a:cxnLst>
                    <a:rect l="0" t="0" r="r" b="b"/>
                    <a:pathLst>
                      <a:path w="719" h="442">
                        <a:moveTo>
                          <a:pt x="0" y="417"/>
                        </a:moveTo>
                        <a:lnTo>
                          <a:pt x="44" y="442"/>
                        </a:lnTo>
                        <a:lnTo>
                          <a:pt x="719" y="51"/>
                        </a:lnTo>
                        <a:lnTo>
                          <a:pt x="719" y="0"/>
                        </a:lnTo>
                        <a:lnTo>
                          <a:pt x="0" y="417"/>
                        </a:lnTo>
                        <a:close/>
                      </a:path>
                    </a:pathLst>
                  </a:custGeom>
                  <a:solidFill>
                    <a:srgbClr val="9293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52" name="Freeform 434">
                    <a:extLst>
                      <a:ext uri="{FF2B5EF4-FFF2-40B4-BE49-F238E27FC236}">
                        <a16:creationId xmlns:a16="http://schemas.microsoft.com/office/drawing/2014/main" id="{FFC2A665-7627-4EA8-CED1-85D253C48E66}"/>
                      </a:ext>
                    </a:extLst>
                  </p:cNvPr>
                  <p:cNvSpPr>
                    <a:spLocks/>
                  </p:cNvSpPr>
                  <p:nvPr/>
                </p:nvSpPr>
                <p:spPr bwMode="auto">
                  <a:xfrm>
                    <a:off x="3105" y="2377"/>
                    <a:ext cx="761" cy="753"/>
                  </a:xfrm>
                  <a:custGeom>
                    <a:avLst/>
                    <a:gdLst>
                      <a:gd name="T0" fmla="*/ 761 w 761"/>
                      <a:gd name="T1" fmla="*/ 438 h 753"/>
                      <a:gd name="T2" fmla="*/ 761 w 761"/>
                      <a:gd name="T3" fmla="*/ 753 h 753"/>
                      <a:gd name="T4" fmla="*/ 0 w 761"/>
                      <a:gd name="T5" fmla="*/ 314 h 753"/>
                      <a:gd name="T6" fmla="*/ 0 w 761"/>
                      <a:gd name="T7" fmla="*/ 0 h 753"/>
                      <a:gd name="T8" fmla="*/ 761 w 761"/>
                      <a:gd name="T9" fmla="*/ 438 h 753"/>
                    </a:gdLst>
                    <a:ahLst/>
                    <a:cxnLst>
                      <a:cxn ang="0">
                        <a:pos x="T0" y="T1"/>
                      </a:cxn>
                      <a:cxn ang="0">
                        <a:pos x="T2" y="T3"/>
                      </a:cxn>
                      <a:cxn ang="0">
                        <a:pos x="T4" y="T5"/>
                      </a:cxn>
                      <a:cxn ang="0">
                        <a:pos x="T6" y="T7"/>
                      </a:cxn>
                      <a:cxn ang="0">
                        <a:pos x="T8" y="T9"/>
                      </a:cxn>
                    </a:cxnLst>
                    <a:rect l="0" t="0" r="r" b="b"/>
                    <a:pathLst>
                      <a:path w="761" h="753">
                        <a:moveTo>
                          <a:pt x="761" y="438"/>
                        </a:moveTo>
                        <a:lnTo>
                          <a:pt x="761" y="753"/>
                        </a:lnTo>
                        <a:lnTo>
                          <a:pt x="0" y="314"/>
                        </a:lnTo>
                        <a:lnTo>
                          <a:pt x="0" y="0"/>
                        </a:lnTo>
                        <a:lnTo>
                          <a:pt x="761" y="438"/>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53" name="Freeform 435">
                    <a:extLst>
                      <a:ext uri="{FF2B5EF4-FFF2-40B4-BE49-F238E27FC236}">
                        <a16:creationId xmlns:a16="http://schemas.microsoft.com/office/drawing/2014/main" id="{B90C200B-80C7-1A44-1557-BF32BE71EE58}"/>
                      </a:ext>
                    </a:extLst>
                  </p:cNvPr>
                  <p:cNvSpPr>
                    <a:spLocks/>
                  </p:cNvSpPr>
                  <p:nvPr/>
                </p:nvSpPr>
                <p:spPr bwMode="auto">
                  <a:xfrm>
                    <a:off x="3105" y="2377"/>
                    <a:ext cx="761" cy="753"/>
                  </a:xfrm>
                  <a:custGeom>
                    <a:avLst/>
                    <a:gdLst>
                      <a:gd name="T0" fmla="*/ 761 w 761"/>
                      <a:gd name="T1" fmla="*/ 438 h 753"/>
                      <a:gd name="T2" fmla="*/ 761 w 761"/>
                      <a:gd name="T3" fmla="*/ 753 h 753"/>
                      <a:gd name="T4" fmla="*/ 0 w 761"/>
                      <a:gd name="T5" fmla="*/ 314 h 753"/>
                      <a:gd name="T6" fmla="*/ 0 w 761"/>
                      <a:gd name="T7" fmla="*/ 0 h 753"/>
                      <a:gd name="T8" fmla="*/ 761 w 761"/>
                      <a:gd name="T9" fmla="*/ 438 h 753"/>
                    </a:gdLst>
                    <a:ahLst/>
                    <a:cxnLst>
                      <a:cxn ang="0">
                        <a:pos x="T0" y="T1"/>
                      </a:cxn>
                      <a:cxn ang="0">
                        <a:pos x="T2" y="T3"/>
                      </a:cxn>
                      <a:cxn ang="0">
                        <a:pos x="T4" y="T5"/>
                      </a:cxn>
                      <a:cxn ang="0">
                        <a:pos x="T6" y="T7"/>
                      </a:cxn>
                      <a:cxn ang="0">
                        <a:pos x="T8" y="T9"/>
                      </a:cxn>
                    </a:cxnLst>
                    <a:rect l="0" t="0" r="r" b="b"/>
                    <a:pathLst>
                      <a:path w="761" h="753">
                        <a:moveTo>
                          <a:pt x="761" y="438"/>
                        </a:moveTo>
                        <a:lnTo>
                          <a:pt x="761" y="753"/>
                        </a:lnTo>
                        <a:lnTo>
                          <a:pt x="0" y="314"/>
                        </a:lnTo>
                        <a:lnTo>
                          <a:pt x="0" y="0"/>
                        </a:lnTo>
                        <a:lnTo>
                          <a:pt x="761" y="438"/>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54" name="Freeform 436">
                    <a:extLst>
                      <a:ext uri="{FF2B5EF4-FFF2-40B4-BE49-F238E27FC236}">
                        <a16:creationId xmlns:a16="http://schemas.microsoft.com/office/drawing/2014/main" id="{A03D05F3-0FC2-679D-F20B-873A825A6DAF}"/>
                      </a:ext>
                    </a:extLst>
                  </p:cNvPr>
                  <p:cNvSpPr>
                    <a:spLocks noEditPoints="1"/>
                  </p:cNvSpPr>
                  <p:nvPr/>
                </p:nvSpPr>
                <p:spPr bwMode="auto">
                  <a:xfrm>
                    <a:off x="3098" y="2362"/>
                    <a:ext cx="783" cy="737"/>
                  </a:xfrm>
                  <a:custGeom>
                    <a:avLst/>
                    <a:gdLst>
                      <a:gd name="T0" fmla="*/ 716 w 783"/>
                      <a:gd name="T1" fmla="*/ 737 h 737"/>
                      <a:gd name="T2" fmla="*/ 716 w 783"/>
                      <a:gd name="T3" fmla="*/ 737 h 737"/>
                      <a:gd name="T4" fmla="*/ 718 w 783"/>
                      <a:gd name="T5" fmla="*/ 737 h 737"/>
                      <a:gd name="T6" fmla="*/ 716 w 783"/>
                      <a:gd name="T7" fmla="*/ 737 h 737"/>
                      <a:gd name="T8" fmla="*/ 783 w 783"/>
                      <a:gd name="T9" fmla="*/ 733 h 737"/>
                      <a:gd name="T10" fmla="*/ 768 w 783"/>
                      <a:gd name="T11" fmla="*/ 733 h 737"/>
                      <a:gd name="T12" fmla="*/ 768 w 783"/>
                      <a:gd name="T13" fmla="*/ 737 h 737"/>
                      <a:gd name="T14" fmla="*/ 783 w 783"/>
                      <a:gd name="T15" fmla="*/ 737 h 737"/>
                      <a:gd name="T16" fmla="*/ 783 w 783"/>
                      <a:gd name="T17" fmla="*/ 733 h 737"/>
                      <a:gd name="T18" fmla="*/ 646 w 783"/>
                      <a:gd name="T19" fmla="*/ 697 h 737"/>
                      <a:gd name="T20" fmla="*/ 646 w 783"/>
                      <a:gd name="T21" fmla="*/ 697 h 737"/>
                      <a:gd name="T22" fmla="*/ 646 w 783"/>
                      <a:gd name="T23" fmla="*/ 697 h 737"/>
                      <a:gd name="T24" fmla="*/ 646 w 783"/>
                      <a:gd name="T25" fmla="*/ 697 h 737"/>
                      <a:gd name="T26" fmla="*/ 646 w 783"/>
                      <a:gd name="T27" fmla="*/ 697 h 737"/>
                      <a:gd name="T28" fmla="*/ 646 w 783"/>
                      <a:gd name="T29" fmla="*/ 697 h 737"/>
                      <a:gd name="T30" fmla="*/ 573 w 783"/>
                      <a:gd name="T31" fmla="*/ 655 h 737"/>
                      <a:gd name="T32" fmla="*/ 573 w 783"/>
                      <a:gd name="T33" fmla="*/ 655 h 737"/>
                      <a:gd name="T34" fmla="*/ 575 w 783"/>
                      <a:gd name="T35" fmla="*/ 655 h 737"/>
                      <a:gd name="T36" fmla="*/ 573 w 783"/>
                      <a:gd name="T37" fmla="*/ 655 h 737"/>
                      <a:gd name="T38" fmla="*/ 503 w 783"/>
                      <a:gd name="T39" fmla="*/ 615 h 737"/>
                      <a:gd name="T40" fmla="*/ 503 w 783"/>
                      <a:gd name="T41" fmla="*/ 615 h 737"/>
                      <a:gd name="T42" fmla="*/ 503 w 783"/>
                      <a:gd name="T43" fmla="*/ 615 h 737"/>
                      <a:gd name="T44" fmla="*/ 503 w 783"/>
                      <a:gd name="T45" fmla="*/ 615 h 737"/>
                      <a:gd name="T46" fmla="*/ 432 w 783"/>
                      <a:gd name="T47" fmla="*/ 573 h 737"/>
                      <a:gd name="T48" fmla="*/ 432 w 783"/>
                      <a:gd name="T49" fmla="*/ 573 h 737"/>
                      <a:gd name="T50" fmla="*/ 432 w 783"/>
                      <a:gd name="T51" fmla="*/ 573 h 737"/>
                      <a:gd name="T52" fmla="*/ 432 w 783"/>
                      <a:gd name="T53" fmla="*/ 573 h 737"/>
                      <a:gd name="T54" fmla="*/ 362 w 783"/>
                      <a:gd name="T55" fmla="*/ 533 h 737"/>
                      <a:gd name="T56" fmla="*/ 362 w 783"/>
                      <a:gd name="T57" fmla="*/ 533 h 737"/>
                      <a:gd name="T58" fmla="*/ 362 w 783"/>
                      <a:gd name="T59" fmla="*/ 533 h 737"/>
                      <a:gd name="T60" fmla="*/ 362 w 783"/>
                      <a:gd name="T61" fmla="*/ 533 h 737"/>
                      <a:gd name="T62" fmla="*/ 0 w 783"/>
                      <a:gd name="T63" fmla="*/ 0 h 737"/>
                      <a:gd name="T64" fmla="*/ 7 w 783"/>
                      <a:gd name="T65" fmla="*/ 329 h 737"/>
                      <a:gd name="T66" fmla="*/ 9 w 783"/>
                      <a:gd name="T67" fmla="*/ 329 h 737"/>
                      <a:gd name="T68" fmla="*/ 7 w 783"/>
                      <a:gd name="T69" fmla="*/ 329 h 737"/>
                      <a:gd name="T70" fmla="*/ 7 w 783"/>
                      <a:gd name="T71" fmla="*/ 15 h 737"/>
                      <a:gd name="T72" fmla="*/ 768 w 783"/>
                      <a:gd name="T73" fmla="*/ 453 h 737"/>
                      <a:gd name="T74" fmla="*/ 768 w 783"/>
                      <a:gd name="T75" fmla="*/ 708 h 737"/>
                      <a:gd name="T76" fmla="*/ 783 w 783"/>
                      <a:gd name="T77" fmla="*/ 716 h 737"/>
                      <a:gd name="T78" fmla="*/ 783 w 783"/>
                      <a:gd name="T79" fmla="*/ 446 h 737"/>
                      <a:gd name="T80" fmla="*/ 0 w 783"/>
                      <a:gd name="T81" fmla="*/ 0 h 7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783" h="737">
                        <a:moveTo>
                          <a:pt x="716" y="737"/>
                        </a:moveTo>
                        <a:lnTo>
                          <a:pt x="716" y="737"/>
                        </a:lnTo>
                        <a:lnTo>
                          <a:pt x="718" y="737"/>
                        </a:lnTo>
                        <a:lnTo>
                          <a:pt x="716" y="737"/>
                        </a:lnTo>
                        <a:close/>
                        <a:moveTo>
                          <a:pt x="783" y="733"/>
                        </a:moveTo>
                        <a:lnTo>
                          <a:pt x="768" y="733"/>
                        </a:lnTo>
                        <a:lnTo>
                          <a:pt x="768" y="737"/>
                        </a:lnTo>
                        <a:lnTo>
                          <a:pt x="783" y="737"/>
                        </a:lnTo>
                        <a:lnTo>
                          <a:pt x="783" y="733"/>
                        </a:lnTo>
                        <a:close/>
                        <a:moveTo>
                          <a:pt x="646" y="697"/>
                        </a:moveTo>
                        <a:lnTo>
                          <a:pt x="646" y="697"/>
                        </a:lnTo>
                        <a:lnTo>
                          <a:pt x="646" y="697"/>
                        </a:lnTo>
                        <a:lnTo>
                          <a:pt x="646" y="697"/>
                        </a:lnTo>
                        <a:lnTo>
                          <a:pt x="646" y="697"/>
                        </a:lnTo>
                        <a:lnTo>
                          <a:pt x="646" y="697"/>
                        </a:lnTo>
                        <a:close/>
                        <a:moveTo>
                          <a:pt x="573" y="655"/>
                        </a:moveTo>
                        <a:lnTo>
                          <a:pt x="573" y="655"/>
                        </a:lnTo>
                        <a:lnTo>
                          <a:pt x="575" y="655"/>
                        </a:lnTo>
                        <a:lnTo>
                          <a:pt x="573" y="655"/>
                        </a:lnTo>
                        <a:close/>
                        <a:moveTo>
                          <a:pt x="503" y="615"/>
                        </a:moveTo>
                        <a:lnTo>
                          <a:pt x="503" y="615"/>
                        </a:lnTo>
                        <a:lnTo>
                          <a:pt x="503" y="615"/>
                        </a:lnTo>
                        <a:lnTo>
                          <a:pt x="503" y="615"/>
                        </a:lnTo>
                        <a:close/>
                        <a:moveTo>
                          <a:pt x="432" y="573"/>
                        </a:moveTo>
                        <a:lnTo>
                          <a:pt x="432" y="573"/>
                        </a:lnTo>
                        <a:lnTo>
                          <a:pt x="432" y="573"/>
                        </a:lnTo>
                        <a:lnTo>
                          <a:pt x="432" y="573"/>
                        </a:lnTo>
                        <a:close/>
                        <a:moveTo>
                          <a:pt x="362" y="533"/>
                        </a:moveTo>
                        <a:lnTo>
                          <a:pt x="362" y="533"/>
                        </a:lnTo>
                        <a:lnTo>
                          <a:pt x="362" y="533"/>
                        </a:lnTo>
                        <a:lnTo>
                          <a:pt x="362" y="533"/>
                        </a:lnTo>
                        <a:close/>
                        <a:moveTo>
                          <a:pt x="0" y="0"/>
                        </a:moveTo>
                        <a:lnTo>
                          <a:pt x="7" y="329"/>
                        </a:lnTo>
                        <a:lnTo>
                          <a:pt x="9" y="329"/>
                        </a:lnTo>
                        <a:lnTo>
                          <a:pt x="7" y="329"/>
                        </a:lnTo>
                        <a:lnTo>
                          <a:pt x="7" y="15"/>
                        </a:lnTo>
                        <a:lnTo>
                          <a:pt x="768" y="453"/>
                        </a:lnTo>
                        <a:lnTo>
                          <a:pt x="768" y="708"/>
                        </a:lnTo>
                        <a:lnTo>
                          <a:pt x="783" y="716"/>
                        </a:lnTo>
                        <a:lnTo>
                          <a:pt x="783" y="446"/>
                        </a:lnTo>
                        <a:lnTo>
                          <a:pt x="0" y="0"/>
                        </a:lnTo>
                        <a:close/>
                      </a:path>
                    </a:pathLst>
                  </a:custGeom>
                  <a:solidFill>
                    <a:srgbClr val="ACA5B9"/>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55" name="Freeform 437">
                    <a:extLst>
                      <a:ext uri="{FF2B5EF4-FFF2-40B4-BE49-F238E27FC236}">
                        <a16:creationId xmlns:a16="http://schemas.microsoft.com/office/drawing/2014/main" id="{199240D6-B3E4-94F7-1A8C-C7C0397873AF}"/>
                      </a:ext>
                    </a:extLst>
                  </p:cNvPr>
                  <p:cNvSpPr>
                    <a:spLocks/>
                  </p:cNvSpPr>
                  <p:nvPr/>
                </p:nvSpPr>
                <p:spPr bwMode="auto">
                  <a:xfrm>
                    <a:off x="3814" y="3099"/>
                    <a:ext cx="2" cy="0"/>
                  </a:xfrm>
                  <a:custGeom>
                    <a:avLst/>
                    <a:gdLst>
                      <a:gd name="T0" fmla="*/ 0 w 2"/>
                      <a:gd name="T1" fmla="*/ 0 w 2"/>
                      <a:gd name="T2" fmla="*/ 2 w 2"/>
                      <a:gd name="T3" fmla="*/ 0 w 2"/>
                    </a:gdLst>
                    <a:ahLst/>
                    <a:cxnLst>
                      <a:cxn ang="0">
                        <a:pos x="T0" y="0"/>
                      </a:cxn>
                      <a:cxn ang="0">
                        <a:pos x="T1" y="0"/>
                      </a:cxn>
                      <a:cxn ang="0">
                        <a:pos x="T2" y="0"/>
                      </a:cxn>
                      <a:cxn ang="0">
                        <a:pos x="T3" y="0"/>
                      </a:cxn>
                    </a:cxnLst>
                    <a:rect l="0" t="0" r="r" b="b"/>
                    <a:pathLst>
                      <a:path w="2">
                        <a:moveTo>
                          <a:pt x="0" y="0"/>
                        </a:move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56" name="Rectangle 438">
                    <a:extLst>
                      <a:ext uri="{FF2B5EF4-FFF2-40B4-BE49-F238E27FC236}">
                        <a16:creationId xmlns:a16="http://schemas.microsoft.com/office/drawing/2014/main" id="{147F4F59-9630-287C-6906-0AE6D7AF26D7}"/>
                      </a:ext>
                    </a:extLst>
                  </p:cNvPr>
                  <p:cNvSpPr>
                    <a:spLocks noChangeArrowheads="1"/>
                  </p:cNvSpPr>
                  <p:nvPr/>
                </p:nvSpPr>
                <p:spPr bwMode="auto">
                  <a:xfrm>
                    <a:off x="3866" y="3095"/>
                    <a:ext cx="15" cy="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57" name="Freeform 439">
                    <a:extLst>
                      <a:ext uri="{FF2B5EF4-FFF2-40B4-BE49-F238E27FC236}">
                        <a16:creationId xmlns:a16="http://schemas.microsoft.com/office/drawing/2014/main" id="{63A5DEC9-948D-F83E-CEE9-E847521D57D8}"/>
                      </a:ext>
                    </a:extLst>
                  </p:cNvPr>
                  <p:cNvSpPr>
                    <a:spLocks/>
                  </p:cNvSpPr>
                  <p:nvPr/>
                </p:nvSpPr>
                <p:spPr bwMode="auto">
                  <a:xfrm>
                    <a:off x="3744" y="3059"/>
                    <a:ext cx="0" cy="0"/>
                  </a:xfrm>
                  <a:custGeom>
                    <a:avLst/>
                    <a:gdLst/>
                    <a:ahLst/>
                    <a:cxnLst>
                      <a:cxn ang="0">
                        <a:pos x="0" y="0"/>
                      </a:cxn>
                      <a:cxn ang="0">
                        <a:pos x="0" y="0"/>
                      </a:cxn>
                      <a:cxn ang="0">
                        <a:pos x="0" y="0"/>
                      </a:cxn>
                      <a:cxn ang="0">
                        <a:pos x="0" y="0"/>
                      </a:cxn>
                      <a:cxn ang="0">
                        <a:pos x="0" y="0"/>
                      </a:cxn>
                      <a:cxn ang="0">
                        <a:pos x="0" y="0"/>
                      </a:cxn>
                    </a:cxnLst>
                    <a:rect l="0" t="0" r="r" b="b"/>
                    <a:pathLst>
                      <a:path>
                        <a:moveTo>
                          <a:pt x="0" y="0"/>
                        </a:moveTo>
                        <a:lnTo>
                          <a:pt x="0" y="0"/>
                        </a:lnTo>
                        <a:lnTo>
                          <a:pt x="0" y="0"/>
                        </a:ln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58" name="Freeform 440">
                    <a:extLst>
                      <a:ext uri="{FF2B5EF4-FFF2-40B4-BE49-F238E27FC236}">
                        <a16:creationId xmlns:a16="http://schemas.microsoft.com/office/drawing/2014/main" id="{DE45D149-A509-D27B-1AFA-34638D5E3BE3}"/>
                      </a:ext>
                    </a:extLst>
                  </p:cNvPr>
                  <p:cNvSpPr>
                    <a:spLocks/>
                  </p:cNvSpPr>
                  <p:nvPr/>
                </p:nvSpPr>
                <p:spPr bwMode="auto">
                  <a:xfrm>
                    <a:off x="3671" y="3017"/>
                    <a:ext cx="2" cy="0"/>
                  </a:xfrm>
                  <a:custGeom>
                    <a:avLst/>
                    <a:gdLst>
                      <a:gd name="T0" fmla="*/ 0 w 2"/>
                      <a:gd name="T1" fmla="*/ 0 w 2"/>
                      <a:gd name="T2" fmla="*/ 2 w 2"/>
                      <a:gd name="T3" fmla="*/ 0 w 2"/>
                    </a:gdLst>
                    <a:ahLst/>
                    <a:cxnLst>
                      <a:cxn ang="0">
                        <a:pos x="T0" y="0"/>
                      </a:cxn>
                      <a:cxn ang="0">
                        <a:pos x="T1" y="0"/>
                      </a:cxn>
                      <a:cxn ang="0">
                        <a:pos x="T2" y="0"/>
                      </a:cxn>
                      <a:cxn ang="0">
                        <a:pos x="T3" y="0"/>
                      </a:cxn>
                    </a:cxnLst>
                    <a:rect l="0" t="0" r="r" b="b"/>
                    <a:pathLst>
                      <a:path w="2">
                        <a:moveTo>
                          <a:pt x="0" y="0"/>
                        </a:moveTo>
                        <a:lnTo>
                          <a:pt x="0" y="0"/>
                        </a:lnTo>
                        <a:lnTo>
                          <a:pt x="2"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59" name="Freeform 441">
                    <a:extLst>
                      <a:ext uri="{FF2B5EF4-FFF2-40B4-BE49-F238E27FC236}">
                        <a16:creationId xmlns:a16="http://schemas.microsoft.com/office/drawing/2014/main" id="{D72427EE-9C04-C7A9-E354-1854BA26AAEF}"/>
                      </a:ext>
                    </a:extLst>
                  </p:cNvPr>
                  <p:cNvSpPr>
                    <a:spLocks/>
                  </p:cNvSpPr>
                  <p:nvPr/>
                </p:nvSpPr>
                <p:spPr bwMode="auto">
                  <a:xfrm>
                    <a:off x="3601" y="2977"/>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60" name="Freeform 442">
                    <a:extLst>
                      <a:ext uri="{FF2B5EF4-FFF2-40B4-BE49-F238E27FC236}">
                        <a16:creationId xmlns:a16="http://schemas.microsoft.com/office/drawing/2014/main" id="{D1DC06A0-67A3-F8CC-DD6E-39B1B6EED452}"/>
                      </a:ext>
                    </a:extLst>
                  </p:cNvPr>
                  <p:cNvSpPr>
                    <a:spLocks/>
                  </p:cNvSpPr>
                  <p:nvPr/>
                </p:nvSpPr>
                <p:spPr bwMode="auto">
                  <a:xfrm>
                    <a:off x="3530" y="2935"/>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61" name="Freeform 443">
                    <a:extLst>
                      <a:ext uri="{FF2B5EF4-FFF2-40B4-BE49-F238E27FC236}">
                        <a16:creationId xmlns:a16="http://schemas.microsoft.com/office/drawing/2014/main" id="{F8D8A724-AD39-695B-EC70-A1DB4FEC6038}"/>
                      </a:ext>
                    </a:extLst>
                  </p:cNvPr>
                  <p:cNvSpPr>
                    <a:spLocks/>
                  </p:cNvSpPr>
                  <p:nvPr/>
                </p:nvSpPr>
                <p:spPr bwMode="auto">
                  <a:xfrm>
                    <a:off x="3460" y="2895"/>
                    <a:ext cx="0" cy="0"/>
                  </a:xfrm>
                  <a:custGeom>
                    <a:avLst/>
                    <a:gdLst/>
                    <a:ahLst/>
                    <a:cxnLst>
                      <a:cxn ang="0">
                        <a:pos x="0" y="0"/>
                      </a:cxn>
                      <a:cxn ang="0">
                        <a:pos x="0" y="0"/>
                      </a:cxn>
                      <a:cxn ang="0">
                        <a:pos x="0" y="0"/>
                      </a:cxn>
                      <a:cxn ang="0">
                        <a:pos x="0" y="0"/>
                      </a:cxn>
                    </a:cxnLst>
                    <a:rect l="0" t="0" r="r" b="b"/>
                    <a:pathLst>
                      <a:path>
                        <a:moveTo>
                          <a:pt x="0" y="0"/>
                        </a:moveTo>
                        <a:lnTo>
                          <a:pt x="0" y="0"/>
                        </a:lnTo>
                        <a:lnTo>
                          <a:pt x="0" y="0"/>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62" name="Freeform 444">
                    <a:extLst>
                      <a:ext uri="{FF2B5EF4-FFF2-40B4-BE49-F238E27FC236}">
                        <a16:creationId xmlns:a16="http://schemas.microsoft.com/office/drawing/2014/main" id="{5EA8CE5C-5BD0-2B6E-55A4-6A8A7D44B801}"/>
                      </a:ext>
                    </a:extLst>
                  </p:cNvPr>
                  <p:cNvSpPr>
                    <a:spLocks/>
                  </p:cNvSpPr>
                  <p:nvPr/>
                </p:nvSpPr>
                <p:spPr bwMode="auto">
                  <a:xfrm>
                    <a:off x="3098" y="2362"/>
                    <a:ext cx="783" cy="716"/>
                  </a:xfrm>
                  <a:custGeom>
                    <a:avLst/>
                    <a:gdLst>
                      <a:gd name="T0" fmla="*/ 0 w 783"/>
                      <a:gd name="T1" fmla="*/ 0 h 716"/>
                      <a:gd name="T2" fmla="*/ 7 w 783"/>
                      <a:gd name="T3" fmla="*/ 329 h 716"/>
                      <a:gd name="T4" fmla="*/ 9 w 783"/>
                      <a:gd name="T5" fmla="*/ 329 h 716"/>
                      <a:gd name="T6" fmla="*/ 7 w 783"/>
                      <a:gd name="T7" fmla="*/ 329 h 716"/>
                      <a:gd name="T8" fmla="*/ 7 w 783"/>
                      <a:gd name="T9" fmla="*/ 15 h 716"/>
                      <a:gd name="T10" fmla="*/ 768 w 783"/>
                      <a:gd name="T11" fmla="*/ 453 h 716"/>
                      <a:gd name="T12" fmla="*/ 768 w 783"/>
                      <a:gd name="T13" fmla="*/ 708 h 716"/>
                      <a:gd name="T14" fmla="*/ 783 w 783"/>
                      <a:gd name="T15" fmla="*/ 716 h 716"/>
                      <a:gd name="T16" fmla="*/ 783 w 783"/>
                      <a:gd name="T17" fmla="*/ 446 h 716"/>
                      <a:gd name="T18" fmla="*/ 0 w 783"/>
                      <a:gd name="T19" fmla="*/ 0 h 7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3" h="716">
                        <a:moveTo>
                          <a:pt x="0" y="0"/>
                        </a:moveTo>
                        <a:lnTo>
                          <a:pt x="7" y="329"/>
                        </a:lnTo>
                        <a:lnTo>
                          <a:pt x="9" y="329"/>
                        </a:lnTo>
                        <a:lnTo>
                          <a:pt x="7" y="329"/>
                        </a:lnTo>
                        <a:lnTo>
                          <a:pt x="7" y="15"/>
                        </a:lnTo>
                        <a:lnTo>
                          <a:pt x="768" y="453"/>
                        </a:lnTo>
                        <a:lnTo>
                          <a:pt x="768" y="708"/>
                        </a:lnTo>
                        <a:lnTo>
                          <a:pt x="783" y="716"/>
                        </a:lnTo>
                        <a:lnTo>
                          <a:pt x="783" y="446"/>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63" name="Freeform 445">
                    <a:extLst>
                      <a:ext uri="{FF2B5EF4-FFF2-40B4-BE49-F238E27FC236}">
                        <a16:creationId xmlns:a16="http://schemas.microsoft.com/office/drawing/2014/main" id="{ACFB952F-5B44-48E5-CB96-C3B2B6D0E476}"/>
                      </a:ext>
                    </a:extLst>
                  </p:cNvPr>
                  <p:cNvSpPr>
                    <a:spLocks noEditPoints="1"/>
                  </p:cNvSpPr>
                  <p:nvPr/>
                </p:nvSpPr>
                <p:spPr bwMode="auto">
                  <a:xfrm>
                    <a:off x="3105" y="2377"/>
                    <a:ext cx="761" cy="722"/>
                  </a:xfrm>
                  <a:custGeom>
                    <a:avLst/>
                    <a:gdLst>
                      <a:gd name="T0" fmla="*/ 761 w 761"/>
                      <a:gd name="T1" fmla="*/ 718 h 722"/>
                      <a:gd name="T2" fmla="*/ 709 w 761"/>
                      <a:gd name="T3" fmla="*/ 718 h 722"/>
                      <a:gd name="T4" fmla="*/ 709 w 761"/>
                      <a:gd name="T5" fmla="*/ 722 h 722"/>
                      <a:gd name="T6" fmla="*/ 711 w 761"/>
                      <a:gd name="T7" fmla="*/ 722 h 722"/>
                      <a:gd name="T8" fmla="*/ 761 w 761"/>
                      <a:gd name="T9" fmla="*/ 722 h 722"/>
                      <a:gd name="T10" fmla="*/ 761 w 761"/>
                      <a:gd name="T11" fmla="*/ 718 h 722"/>
                      <a:gd name="T12" fmla="*/ 0 w 761"/>
                      <a:gd name="T13" fmla="*/ 0 h 722"/>
                      <a:gd name="T14" fmla="*/ 0 w 761"/>
                      <a:gd name="T15" fmla="*/ 314 h 722"/>
                      <a:gd name="T16" fmla="*/ 2 w 761"/>
                      <a:gd name="T17" fmla="*/ 314 h 722"/>
                      <a:gd name="T18" fmla="*/ 105 w 761"/>
                      <a:gd name="T19" fmla="*/ 314 h 722"/>
                      <a:gd name="T20" fmla="*/ 164 w 761"/>
                      <a:gd name="T21" fmla="*/ 349 h 722"/>
                      <a:gd name="T22" fmla="*/ 69 w 761"/>
                      <a:gd name="T23" fmla="*/ 349 h 722"/>
                      <a:gd name="T24" fmla="*/ 69 w 761"/>
                      <a:gd name="T25" fmla="*/ 353 h 722"/>
                      <a:gd name="T26" fmla="*/ 174 w 761"/>
                      <a:gd name="T27" fmla="*/ 353 h 722"/>
                      <a:gd name="T28" fmla="*/ 235 w 761"/>
                      <a:gd name="T29" fmla="*/ 389 h 722"/>
                      <a:gd name="T30" fmla="*/ 141 w 761"/>
                      <a:gd name="T31" fmla="*/ 389 h 722"/>
                      <a:gd name="T32" fmla="*/ 141 w 761"/>
                      <a:gd name="T33" fmla="*/ 394 h 722"/>
                      <a:gd name="T34" fmla="*/ 244 w 761"/>
                      <a:gd name="T35" fmla="*/ 394 h 722"/>
                      <a:gd name="T36" fmla="*/ 305 w 761"/>
                      <a:gd name="T37" fmla="*/ 431 h 722"/>
                      <a:gd name="T38" fmla="*/ 212 w 761"/>
                      <a:gd name="T39" fmla="*/ 431 h 722"/>
                      <a:gd name="T40" fmla="*/ 212 w 761"/>
                      <a:gd name="T41" fmla="*/ 436 h 722"/>
                      <a:gd name="T42" fmla="*/ 315 w 761"/>
                      <a:gd name="T43" fmla="*/ 436 h 722"/>
                      <a:gd name="T44" fmla="*/ 378 w 761"/>
                      <a:gd name="T45" fmla="*/ 471 h 722"/>
                      <a:gd name="T46" fmla="*/ 282 w 761"/>
                      <a:gd name="T47" fmla="*/ 471 h 722"/>
                      <a:gd name="T48" fmla="*/ 282 w 761"/>
                      <a:gd name="T49" fmla="*/ 476 h 722"/>
                      <a:gd name="T50" fmla="*/ 387 w 761"/>
                      <a:gd name="T51" fmla="*/ 476 h 722"/>
                      <a:gd name="T52" fmla="*/ 448 w 761"/>
                      <a:gd name="T53" fmla="*/ 513 h 722"/>
                      <a:gd name="T54" fmla="*/ 355 w 761"/>
                      <a:gd name="T55" fmla="*/ 513 h 722"/>
                      <a:gd name="T56" fmla="*/ 355 w 761"/>
                      <a:gd name="T57" fmla="*/ 518 h 722"/>
                      <a:gd name="T58" fmla="*/ 355 w 761"/>
                      <a:gd name="T59" fmla="*/ 518 h 722"/>
                      <a:gd name="T60" fmla="*/ 458 w 761"/>
                      <a:gd name="T61" fmla="*/ 518 h 722"/>
                      <a:gd name="T62" fmla="*/ 519 w 761"/>
                      <a:gd name="T63" fmla="*/ 553 h 722"/>
                      <a:gd name="T64" fmla="*/ 425 w 761"/>
                      <a:gd name="T65" fmla="*/ 553 h 722"/>
                      <a:gd name="T66" fmla="*/ 425 w 761"/>
                      <a:gd name="T67" fmla="*/ 558 h 722"/>
                      <a:gd name="T68" fmla="*/ 425 w 761"/>
                      <a:gd name="T69" fmla="*/ 558 h 722"/>
                      <a:gd name="T70" fmla="*/ 528 w 761"/>
                      <a:gd name="T71" fmla="*/ 558 h 722"/>
                      <a:gd name="T72" fmla="*/ 591 w 761"/>
                      <a:gd name="T73" fmla="*/ 594 h 722"/>
                      <a:gd name="T74" fmla="*/ 496 w 761"/>
                      <a:gd name="T75" fmla="*/ 594 h 722"/>
                      <a:gd name="T76" fmla="*/ 496 w 761"/>
                      <a:gd name="T77" fmla="*/ 600 h 722"/>
                      <a:gd name="T78" fmla="*/ 496 w 761"/>
                      <a:gd name="T79" fmla="*/ 600 h 722"/>
                      <a:gd name="T80" fmla="*/ 601 w 761"/>
                      <a:gd name="T81" fmla="*/ 600 h 722"/>
                      <a:gd name="T82" fmla="*/ 662 w 761"/>
                      <a:gd name="T83" fmla="*/ 634 h 722"/>
                      <a:gd name="T84" fmla="*/ 566 w 761"/>
                      <a:gd name="T85" fmla="*/ 634 h 722"/>
                      <a:gd name="T86" fmla="*/ 566 w 761"/>
                      <a:gd name="T87" fmla="*/ 640 h 722"/>
                      <a:gd name="T88" fmla="*/ 568 w 761"/>
                      <a:gd name="T89" fmla="*/ 640 h 722"/>
                      <a:gd name="T90" fmla="*/ 671 w 761"/>
                      <a:gd name="T91" fmla="*/ 640 h 722"/>
                      <a:gd name="T92" fmla="*/ 732 w 761"/>
                      <a:gd name="T93" fmla="*/ 676 h 722"/>
                      <a:gd name="T94" fmla="*/ 639 w 761"/>
                      <a:gd name="T95" fmla="*/ 676 h 722"/>
                      <a:gd name="T96" fmla="*/ 639 w 761"/>
                      <a:gd name="T97" fmla="*/ 682 h 722"/>
                      <a:gd name="T98" fmla="*/ 639 w 761"/>
                      <a:gd name="T99" fmla="*/ 682 h 722"/>
                      <a:gd name="T100" fmla="*/ 742 w 761"/>
                      <a:gd name="T101" fmla="*/ 682 h 722"/>
                      <a:gd name="T102" fmla="*/ 761 w 761"/>
                      <a:gd name="T103" fmla="*/ 693 h 722"/>
                      <a:gd name="T104" fmla="*/ 761 w 761"/>
                      <a:gd name="T105" fmla="*/ 438 h 722"/>
                      <a:gd name="T106" fmla="*/ 0 w 761"/>
                      <a:gd name="T107" fmla="*/ 0 h 7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61" h="722">
                        <a:moveTo>
                          <a:pt x="761" y="718"/>
                        </a:moveTo>
                        <a:lnTo>
                          <a:pt x="709" y="718"/>
                        </a:lnTo>
                        <a:lnTo>
                          <a:pt x="709" y="722"/>
                        </a:lnTo>
                        <a:lnTo>
                          <a:pt x="711" y="722"/>
                        </a:lnTo>
                        <a:lnTo>
                          <a:pt x="761" y="722"/>
                        </a:lnTo>
                        <a:lnTo>
                          <a:pt x="761" y="718"/>
                        </a:lnTo>
                        <a:close/>
                        <a:moveTo>
                          <a:pt x="0" y="0"/>
                        </a:moveTo>
                        <a:lnTo>
                          <a:pt x="0" y="314"/>
                        </a:lnTo>
                        <a:lnTo>
                          <a:pt x="2" y="314"/>
                        </a:lnTo>
                        <a:lnTo>
                          <a:pt x="105" y="314"/>
                        </a:lnTo>
                        <a:lnTo>
                          <a:pt x="164" y="349"/>
                        </a:lnTo>
                        <a:lnTo>
                          <a:pt x="69" y="349"/>
                        </a:lnTo>
                        <a:lnTo>
                          <a:pt x="69" y="353"/>
                        </a:lnTo>
                        <a:lnTo>
                          <a:pt x="174" y="353"/>
                        </a:lnTo>
                        <a:lnTo>
                          <a:pt x="235" y="389"/>
                        </a:lnTo>
                        <a:lnTo>
                          <a:pt x="141" y="389"/>
                        </a:lnTo>
                        <a:lnTo>
                          <a:pt x="141" y="394"/>
                        </a:lnTo>
                        <a:lnTo>
                          <a:pt x="244" y="394"/>
                        </a:lnTo>
                        <a:lnTo>
                          <a:pt x="305" y="431"/>
                        </a:lnTo>
                        <a:lnTo>
                          <a:pt x="212" y="431"/>
                        </a:lnTo>
                        <a:lnTo>
                          <a:pt x="212" y="436"/>
                        </a:lnTo>
                        <a:lnTo>
                          <a:pt x="315" y="436"/>
                        </a:lnTo>
                        <a:lnTo>
                          <a:pt x="378" y="471"/>
                        </a:lnTo>
                        <a:lnTo>
                          <a:pt x="282" y="471"/>
                        </a:lnTo>
                        <a:lnTo>
                          <a:pt x="282" y="476"/>
                        </a:lnTo>
                        <a:lnTo>
                          <a:pt x="387" y="476"/>
                        </a:lnTo>
                        <a:lnTo>
                          <a:pt x="448" y="513"/>
                        </a:lnTo>
                        <a:lnTo>
                          <a:pt x="355" y="513"/>
                        </a:lnTo>
                        <a:lnTo>
                          <a:pt x="355" y="518"/>
                        </a:lnTo>
                        <a:lnTo>
                          <a:pt x="355" y="518"/>
                        </a:lnTo>
                        <a:lnTo>
                          <a:pt x="458" y="518"/>
                        </a:lnTo>
                        <a:lnTo>
                          <a:pt x="519" y="553"/>
                        </a:lnTo>
                        <a:lnTo>
                          <a:pt x="425" y="553"/>
                        </a:lnTo>
                        <a:lnTo>
                          <a:pt x="425" y="558"/>
                        </a:lnTo>
                        <a:lnTo>
                          <a:pt x="425" y="558"/>
                        </a:lnTo>
                        <a:lnTo>
                          <a:pt x="528" y="558"/>
                        </a:lnTo>
                        <a:lnTo>
                          <a:pt x="591" y="594"/>
                        </a:lnTo>
                        <a:lnTo>
                          <a:pt x="496" y="594"/>
                        </a:lnTo>
                        <a:lnTo>
                          <a:pt x="496" y="600"/>
                        </a:lnTo>
                        <a:lnTo>
                          <a:pt x="496" y="600"/>
                        </a:lnTo>
                        <a:lnTo>
                          <a:pt x="601" y="600"/>
                        </a:lnTo>
                        <a:lnTo>
                          <a:pt x="662" y="634"/>
                        </a:lnTo>
                        <a:lnTo>
                          <a:pt x="566" y="634"/>
                        </a:lnTo>
                        <a:lnTo>
                          <a:pt x="566" y="640"/>
                        </a:lnTo>
                        <a:lnTo>
                          <a:pt x="568" y="640"/>
                        </a:lnTo>
                        <a:lnTo>
                          <a:pt x="671" y="640"/>
                        </a:lnTo>
                        <a:lnTo>
                          <a:pt x="732" y="676"/>
                        </a:lnTo>
                        <a:lnTo>
                          <a:pt x="639" y="676"/>
                        </a:lnTo>
                        <a:lnTo>
                          <a:pt x="639" y="682"/>
                        </a:lnTo>
                        <a:lnTo>
                          <a:pt x="639" y="682"/>
                        </a:lnTo>
                        <a:lnTo>
                          <a:pt x="742" y="682"/>
                        </a:lnTo>
                        <a:lnTo>
                          <a:pt x="761" y="693"/>
                        </a:lnTo>
                        <a:lnTo>
                          <a:pt x="761" y="438"/>
                        </a:lnTo>
                        <a:lnTo>
                          <a:pt x="0" y="0"/>
                        </a:lnTo>
                        <a:close/>
                      </a:path>
                    </a:pathLst>
                  </a:custGeom>
                  <a:solidFill>
                    <a:srgbClr val="C6BFB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64" name="Freeform 446">
                    <a:extLst>
                      <a:ext uri="{FF2B5EF4-FFF2-40B4-BE49-F238E27FC236}">
                        <a16:creationId xmlns:a16="http://schemas.microsoft.com/office/drawing/2014/main" id="{B1401924-90DA-742D-4762-E8E44539A089}"/>
                      </a:ext>
                    </a:extLst>
                  </p:cNvPr>
                  <p:cNvSpPr>
                    <a:spLocks/>
                  </p:cNvSpPr>
                  <p:nvPr/>
                </p:nvSpPr>
                <p:spPr bwMode="auto">
                  <a:xfrm>
                    <a:off x="3814" y="3095"/>
                    <a:ext cx="52" cy="4"/>
                  </a:xfrm>
                  <a:custGeom>
                    <a:avLst/>
                    <a:gdLst>
                      <a:gd name="T0" fmla="*/ 52 w 52"/>
                      <a:gd name="T1" fmla="*/ 0 h 4"/>
                      <a:gd name="T2" fmla="*/ 0 w 52"/>
                      <a:gd name="T3" fmla="*/ 0 h 4"/>
                      <a:gd name="T4" fmla="*/ 0 w 52"/>
                      <a:gd name="T5" fmla="*/ 4 h 4"/>
                      <a:gd name="T6" fmla="*/ 2 w 52"/>
                      <a:gd name="T7" fmla="*/ 4 h 4"/>
                      <a:gd name="T8" fmla="*/ 52 w 52"/>
                      <a:gd name="T9" fmla="*/ 4 h 4"/>
                      <a:gd name="T10" fmla="*/ 52 w 52"/>
                      <a:gd name="T11" fmla="*/ 0 h 4"/>
                    </a:gdLst>
                    <a:ahLst/>
                    <a:cxnLst>
                      <a:cxn ang="0">
                        <a:pos x="T0" y="T1"/>
                      </a:cxn>
                      <a:cxn ang="0">
                        <a:pos x="T2" y="T3"/>
                      </a:cxn>
                      <a:cxn ang="0">
                        <a:pos x="T4" y="T5"/>
                      </a:cxn>
                      <a:cxn ang="0">
                        <a:pos x="T6" y="T7"/>
                      </a:cxn>
                      <a:cxn ang="0">
                        <a:pos x="T8" y="T9"/>
                      </a:cxn>
                      <a:cxn ang="0">
                        <a:pos x="T10" y="T11"/>
                      </a:cxn>
                    </a:cxnLst>
                    <a:rect l="0" t="0" r="r" b="b"/>
                    <a:pathLst>
                      <a:path w="52" h="4">
                        <a:moveTo>
                          <a:pt x="52" y="0"/>
                        </a:moveTo>
                        <a:lnTo>
                          <a:pt x="0" y="0"/>
                        </a:lnTo>
                        <a:lnTo>
                          <a:pt x="0" y="4"/>
                        </a:lnTo>
                        <a:lnTo>
                          <a:pt x="2" y="4"/>
                        </a:lnTo>
                        <a:lnTo>
                          <a:pt x="52" y="4"/>
                        </a:lnTo>
                        <a:lnTo>
                          <a:pt x="5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65" name="Freeform 447">
                    <a:extLst>
                      <a:ext uri="{FF2B5EF4-FFF2-40B4-BE49-F238E27FC236}">
                        <a16:creationId xmlns:a16="http://schemas.microsoft.com/office/drawing/2014/main" id="{888797E2-3EC9-2450-C480-D0E5C3D256B9}"/>
                      </a:ext>
                    </a:extLst>
                  </p:cNvPr>
                  <p:cNvSpPr>
                    <a:spLocks/>
                  </p:cNvSpPr>
                  <p:nvPr/>
                </p:nvSpPr>
                <p:spPr bwMode="auto">
                  <a:xfrm>
                    <a:off x="3105" y="2377"/>
                    <a:ext cx="761" cy="693"/>
                  </a:xfrm>
                  <a:custGeom>
                    <a:avLst/>
                    <a:gdLst>
                      <a:gd name="T0" fmla="*/ 0 w 761"/>
                      <a:gd name="T1" fmla="*/ 0 h 693"/>
                      <a:gd name="T2" fmla="*/ 0 w 761"/>
                      <a:gd name="T3" fmla="*/ 314 h 693"/>
                      <a:gd name="T4" fmla="*/ 2 w 761"/>
                      <a:gd name="T5" fmla="*/ 314 h 693"/>
                      <a:gd name="T6" fmla="*/ 105 w 761"/>
                      <a:gd name="T7" fmla="*/ 314 h 693"/>
                      <a:gd name="T8" fmla="*/ 164 w 761"/>
                      <a:gd name="T9" fmla="*/ 349 h 693"/>
                      <a:gd name="T10" fmla="*/ 69 w 761"/>
                      <a:gd name="T11" fmla="*/ 349 h 693"/>
                      <a:gd name="T12" fmla="*/ 69 w 761"/>
                      <a:gd name="T13" fmla="*/ 353 h 693"/>
                      <a:gd name="T14" fmla="*/ 174 w 761"/>
                      <a:gd name="T15" fmla="*/ 353 h 693"/>
                      <a:gd name="T16" fmla="*/ 235 w 761"/>
                      <a:gd name="T17" fmla="*/ 389 h 693"/>
                      <a:gd name="T18" fmla="*/ 141 w 761"/>
                      <a:gd name="T19" fmla="*/ 389 h 693"/>
                      <a:gd name="T20" fmla="*/ 141 w 761"/>
                      <a:gd name="T21" fmla="*/ 394 h 693"/>
                      <a:gd name="T22" fmla="*/ 244 w 761"/>
                      <a:gd name="T23" fmla="*/ 394 h 693"/>
                      <a:gd name="T24" fmla="*/ 305 w 761"/>
                      <a:gd name="T25" fmla="*/ 431 h 693"/>
                      <a:gd name="T26" fmla="*/ 212 w 761"/>
                      <a:gd name="T27" fmla="*/ 431 h 693"/>
                      <a:gd name="T28" fmla="*/ 212 w 761"/>
                      <a:gd name="T29" fmla="*/ 436 h 693"/>
                      <a:gd name="T30" fmla="*/ 315 w 761"/>
                      <a:gd name="T31" fmla="*/ 436 h 693"/>
                      <a:gd name="T32" fmla="*/ 378 w 761"/>
                      <a:gd name="T33" fmla="*/ 471 h 693"/>
                      <a:gd name="T34" fmla="*/ 282 w 761"/>
                      <a:gd name="T35" fmla="*/ 471 h 693"/>
                      <a:gd name="T36" fmla="*/ 282 w 761"/>
                      <a:gd name="T37" fmla="*/ 476 h 693"/>
                      <a:gd name="T38" fmla="*/ 387 w 761"/>
                      <a:gd name="T39" fmla="*/ 476 h 693"/>
                      <a:gd name="T40" fmla="*/ 448 w 761"/>
                      <a:gd name="T41" fmla="*/ 513 h 693"/>
                      <a:gd name="T42" fmla="*/ 355 w 761"/>
                      <a:gd name="T43" fmla="*/ 513 h 693"/>
                      <a:gd name="T44" fmla="*/ 355 w 761"/>
                      <a:gd name="T45" fmla="*/ 518 h 693"/>
                      <a:gd name="T46" fmla="*/ 355 w 761"/>
                      <a:gd name="T47" fmla="*/ 518 h 693"/>
                      <a:gd name="T48" fmla="*/ 458 w 761"/>
                      <a:gd name="T49" fmla="*/ 518 h 693"/>
                      <a:gd name="T50" fmla="*/ 519 w 761"/>
                      <a:gd name="T51" fmla="*/ 553 h 693"/>
                      <a:gd name="T52" fmla="*/ 425 w 761"/>
                      <a:gd name="T53" fmla="*/ 553 h 693"/>
                      <a:gd name="T54" fmla="*/ 425 w 761"/>
                      <a:gd name="T55" fmla="*/ 558 h 693"/>
                      <a:gd name="T56" fmla="*/ 425 w 761"/>
                      <a:gd name="T57" fmla="*/ 558 h 693"/>
                      <a:gd name="T58" fmla="*/ 528 w 761"/>
                      <a:gd name="T59" fmla="*/ 558 h 693"/>
                      <a:gd name="T60" fmla="*/ 591 w 761"/>
                      <a:gd name="T61" fmla="*/ 594 h 693"/>
                      <a:gd name="T62" fmla="*/ 496 w 761"/>
                      <a:gd name="T63" fmla="*/ 594 h 693"/>
                      <a:gd name="T64" fmla="*/ 496 w 761"/>
                      <a:gd name="T65" fmla="*/ 600 h 693"/>
                      <a:gd name="T66" fmla="*/ 496 w 761"/>
                      <a:gd name="T67" fmla="*/ 600 h 693"/>
                      <a:gd name="T68" fmla="*/ 601 w 761"/>
                      <a:gd name="T69" fmla="*/ 600 h 693"/>
                      <a:gd name="T70" fmla="*/ 662 w 761"/>
                      <a:gd name="T71" fmla="*/ 634 h 693"/>
                      <a:gd name="T72" fmla="*/ 566 w 761"/>
                      <a:gd name="T73" fmla="*/ 634 h 693"/>
                      <a:gd name="T74" fmla="*/ 566 w 761"/>
                      <a:gd name="T75" fmla="*/ 640 h 693"/>
                      <a:gd name="T76" fmla="*/ 568 w 761"/>
                      <a:gd name="T77" fmla="*/ 640 h 693"/>
                      <a:gd name="T78" fmla="*/ 671 w 761"/>
                      <a:gd name="T79" fmla="*/ 640 h 693"/>
                      <a:gd name="T80" fmla="*/ 732 w 761"/>
                      <a:gd name="T81" fmla="*/ 676 h 693"/>
                      <a:gd name="T82" fmla="*/ 639 w 761"/>
                      <a:gd name="T83" fmla="*/ 676 h 693"/>
                      <a:gd name="T84" fmla="*/ 639 w 761"/>
                      <a:gd name="T85" fmla="*/ 682 h 693"/>
                      <a:gd name="T86" fmla="*/ 639 w 761"/>
                      <a:gd name="T87" fmla="*/ 682 h 693"/>
                      <a:gd name="T88" fmla="*/ 742 w 761"/>
                      <a:gd name="T89" fmla="*/ 682 h 693"/>
                      <a:gd name="T90" fmla="*/ 761 w 761"/>
                      <a:gd name="T91" fmla="*/ 693 h 693"/>
                      <a:gd name="T92" fmla="*/ 761 w 761"/>
                      <a:gd name="T93" fmla="*/ 438 h 693"/>
                      <a:gd name="T94" fmla="*/ 0 w 761"/>
                      <a:gd name="T95" fmla="*/ 0 h 6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61" h="693">
                        <a:moveTo>
                          <a:pt x="0" y="0"/>
                        </a:moveTo>
                        <a:lnTo>
                          <a:pt x="0" y="314"/>
                        </a:lnTo>
                        <a:lnTo>
                          <a:pt x="2" y="314"/>
                        </a:lnTo>
                        <a:lnTo>
                          <a:pt x="105" y="314"/>
                        </a:lnTo>
                        <a:lnTo>
                          <a:pt x="164" y="349"/>
                        </a:lnTo>
                        <a:lnTo>
                          <a:pt x="69" y="349"/>
                        </a:lnTo>
                        <a:lnTo>
                          <a:pt x="69" y="353"/>
                        </a:lnTo>
                        <a:lnTo>
                          <a:pt x="174" y="353"/>
                        </a:lnTo>
                        <a:lnTo>
                          <a:pt x="235" y="389"/>
                        </a:lnTo>
                        <a:lnTo>
                          <a:pt x="141" y="389"/>
                        </a:lnTo>
                        <a:lnTo>
                          <a:pt x="141" y="394"/>
                        </a:lnTo>
                        <a:lnTo>
                          <a:pt x="244" y="394"/>
                        </a:lnTo>
                        <a:lnTo>
                          <a:pt x="305" y="431"/>
                        </a:lnTo>
                        <a:lnTo>
                          <a:pt x="212" y="431"/>
                        </a:lnTo>
                        <a:lnTo>
                          <a:pt x="212" y="436"/>
                        </a:lnTo>
                        <a:lnTo>
                          <a:pt x="315" y="436"/>
                        </a:lnTo>
                        <a:lnTo>
                          <a:pt x="378" y="471"/>
                        </a:lnTo>
                        <a:lnTo>
                          <a:pt x="282" y="471"/>
                        </a:lnTo>
                        <a:lnTo>
                          <a:pt x="282" y="476"/>
                        </a:lnTo>
                        <a:lnTo>
                          <a:pt x="387" y="476"/>
                        </a:lnTo>
                        <a:lnTo>
                          <a:pt x="448" y="513"/>
                        </a:lnTo>
                        <a:lnTo>
                          <a:pt x="355" y="513"/>
                        </a:lnTo>
                        <a:lnTo>
                          <a:pt x="355" y="518"/>
                        </a:lnTo>
                        <a:lnTo>
                          <a:pt x="355" y="518"/>
                        </a:lnTo>
                        <a:lnTo>
                          <a:pt x="458" y="518"/>
                        </a:lnTo>
                        <a:lnTo>
                          <a:pt x="519" y="553"/>
                        </a:lnTo>
                        <a:lnTo>
                          <a:pt x="425" y="553"/>
                        </a:lnTo>
                        <a:lnTo>
                          <a:pt x="425" y="558"/>
                        </a:lnTo>
                        <a:lnTo>
                          <a:pt x="425" y="558"/>
                        </a:lnTo>
                        <a:lnTo>
                          <a:pt x="528" y="558"/>
                        </a:lnTo>
                        <a:lnTo>
                          <a:pt x="591" y="594"/>
                        </a:lnTo>
                        <a:lnTo>
                          <a:pt x="496" y="594"/>
                        </a:lnTo>
                        <a:lnTo>
                          <a:pt x="496" y="600"/>
                        </a:lnTo>
                        <a:lnTo>
                          <a:pt x="496" y="600"/>
                        </a:lnTo>
                        <a:lnTo>
                          <a:pt x="601" y="600"/>
                        </a:lnTo>
                        <a:lnTo>
                          <a:pt x="662" y="634"/>
                        </a:lnTo>
                        <a:lnTo>
                          <a:pt x="566" y="634"/>
                        </a:lnTo>
                        <a:lnTo>
                          <a:pt x="566" y="640"/>
                        </a:lnTo>
                        <a:lnTo>
                          <a:pt x="568" y="640"/>
                        </a:lnTo>
                        <a:lnTo>
                          <a:pt x="671" y="640"/>
                        </a:lnTo>
                        <a:lnTo>
                          <a:pt x="732" y="676"/>
                        </a:lnTo>
                        <a:lnTo>
                          <a:pt x="639" y="676"/>
                        </a:lnTo>
                        <a:lnTo>
                          <a:pt x="639" y="682"/>
                        </a:lnTo>
                        <a:lnTo>
                          <a:pt x="639" y="682"/>
                        </a:lnTo>
                        <a:lnTo>
                          <a:pt x="742" y="682"/>
                        </a:lnTo>
                        <a:lnTo>
                          <a:pt x="761" y="693"/>
                        </a:lnTo>
                        <a:lnTo>
                          <a:pt x="761" y="43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66" name="Freeform 448">
                    <a:extLst>
                      <a:ext uri="{FF2B5EF4-FFF2-40B4-BE49-F238E27FC236}">
                        <a16:creationId xmlns:a16="http://schemas.microsoft.com/office/drawing/2014/main" id="{FFDF2564-9293-8615-5AF6-1D80EB482367}"/>
                      </a:ext>
                    </a:extLst>
                  </p:cNvPr>
                  <p:cNvSpPr>
                    <a:spLocks/>
                  </p:cNvSpPr>
                  <p:nvPr/>
                </p:nvSpPr>
                <p:spPr bwMode="auto">
                  <a:xfrm>
                    <a:off x="3105" y="2377"/>
                    <a:ext cx="761" cy="753"/>
                  </a:xfrm>
                  <a:custGeom>
                    <a:avLst/>
                    <a:gdLst>
                      <a:gd name="T0" fmla="*/ 761 w 761"/>
                      <a:gd name="T1" fmla="*/ 438 h 753"/>
                      <a:gd name="T2" fmla="*/ 0 w 761"/>
                      <a:gd name="T3" fmla="*/ 0 h 753"/>
                      <a:gd name="T4" fmla="*/ 0 w 761"/>
                      <a:gd name="T5" fmla="*/ 314 h 753"/>
                      <a:gd name="T6" fmla="*/ 761 w 761"/>
                      <a:gd name="T7" fmla="*/ 753 h 753"/>
                      <a:gd name="T8" fmla="*/ 761 w 761"/>
                      <a:gd name="T9" fmla="*/ 438 h 753"/>
                    </a:gdLst>
                    <a:ahLst/>
                    <a:cxnLst>
                      <a:cxn ang="0">
                        <a:pos x="T0" y="T1"/>
                      </a:cxn>
                      <a:cxn ang="0">
                        <a:pos x="T2" y="T3"/>
                      </a:cxn>
                      <a:cxn ang="0">
                        <a:pos x="T4" y="T5"/>
                      </a:cxn>
                      <a:cxn ang="0">
                        <a:pos x="T6" y="T7"/>
                      </a:cxn>
                      <a:cxn ang="0">
                        <a:pos x="T8" y="T9"/>
                      </a:cxn>
                    </a:cxnLst>
                    <a:rect l="0" t="0" r="r" b="b"/>
                    <a:pathLst>
                      <a:path w="761" h="753">
                        <a:moveTo>
                          <a:pt x="761" y="438"/>
                        </a:moveTo>
                        <a:lnTo>
                          <a:pt x="0" y="0"/>
                        </a:lnTo>
                        <a:lnTo>
                          <a:pt x="0" y="314"/>
                        </a:lnTo>
                        <a:lnTo>
                          <a:pt x="761" y="753"/>
                        </a:lnTo>
                        <a:lnTo>
                          <a:pt x="761" y="438"/>
                        </a:lnTo>
                        <a:close/>
                      </a:path>
                    </a:pathLst>
                  </a:custGeom>
                  <a:solidFill>
                    <a:srgbClr val="4583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67" name="Freeform 449">
                    <a:extLst>
                      <a:ext uri="{FF2B5EF4-FFF2-40B4-BE49-F238E27FC236}">
                        <a16:creationId xmlns:a16="http://schemas.microsoft.com/office/drawing/2014/main" id="{F456B265-07FB-1E54-A651-06BA1785793E}"/>
                      </a:ext>
                    </a:extLst>
                  </p:cNvPr>
                  <p:cNvSpPr>
                    <a:spLocks/>
                  </p:cNvSpPr>
                  <p:nvPr/>
                </p:nvSpPr>
                <p:spPr bwMode="auto">
                  <a:xfrm>
                    <a:off x="3082" y="2331"/>
                    <a:ext cx="809" cy="812"/>
                  </a:xfrm>
                  <a:custGeom>
                    <a:avLst/>
                    <a:gdLst>
                      <a:gd name="T0" fmla="*/ 809 w 809"/>
                      <a:gd name="T1" fmla="*/ 467 h 812"/>
                      <a:gd name="T2" fmla="*/ 809 w 809"/>
                      <a:gd name="T3" fmla="*/ 812 h 812"/>
                      <a:gd name="T4" fmla="*/ 784 w 809"/>
                      <a:gd name="T5" fmla="*/ 799 h 812"/>
                      <a:gd name="T6" fmla="*/ 784 w 809"/>
                      <a:gd name="T7" fmla="*/ 486 h 812"/>
                      <a:gd name="T8" fmla="*/ 23 w 809"/>
                      <a:gd name="T9" fmla="*/ 46 h 812"/>
                      <a:gd name="T10" fmla="*/ 23 w 809"/>
                      <a:gd name="T11" fmla="*/ 360 h 812"/>
                      <a:gd name="T12" fmla="*/ 0 w 809"/>
                      <a:gd name="T13" fmla="*/ 345 h 812"/>
                      <a:gd name="T14" fmla="*/ 0 w 809"/>
                      <a:gd name="T15" fmla="*/ 0 h 812"/>
                      <a:gd name="T16" fmla="*/ 809 w 809"/>
                      <a:gd name="T17" fmla="*/ 467 h 8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09" h="812">
                        <a:moveTo>
                          <a:pt x="809" y="467"/>
                        </a:moveTo>
                        <a:lnTo>
                          <a:pt x="809" y="812"/>
                        </a:lnTo>
                        <a:lnTo>
                          <a:pt x="784" y="799"/>
                        </a:lnTo>
                        <a:lnTo>
                          <a:pt x="784" y="486"/>
                        </a:lnTo>
                        <a:lnTo>
                          <a:pt x="23" y="46"/>
                        </a:lnTo>
                        <a:lnTo>
                          <a:pt x="23" y="360"/>
                        </a:lnTo>
                        <a:lnTo>
                          <a:pt x="0" y="345"/>
                        </a:lnTo>
                        <a:lnTo>
                          <a:pt x="0" y="0"/>
                        </a:lnTo>
                        <a:lnTo>
                          <a:pt x="809" y="467"/>
                        </a:lnTo>
                        <a:close/>
                      </a:path>
                    </a:pathLst>
                  </a:custGeom>
                  <a:solidFill>
                    <a:srgbClr val="9293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68" name="Freeform 450">
                    <a:extLst>
                      <a:ext uri="{FF2B5EF4-FFF2-40B4-BE49-F238E27FC236}">
                        <a16:creationId xmlns:a16="http://schemas.microsoft.com/office/drawing/2014/main" id="{5B5B438D-5022-1EDD-74CE-CB7D9198AF09}"/>
                      </a:ext>
                    </a:extLst>
                  </p:cNvPr>
                  <p:cNvSpPr>
                    <a:spLocks/>
                  </p:cNvSpPr>
                  <p:nvPr/>
                </p:nvSpPr>
                <p:spPr bwMode="auto">
                  <a:xfrm>
                    <a:off x="3082" y="2331"/>
                    <a:ext cx="809" cy="812"/>
                  </a:xfrm>
                  <a:custGeom>
                    <a:avLst/>
                    <a:gdLst>
                      <a:gd name="T0" fmla="*/ 809 w 809"/>
                      <a:gd name="T1" fmla="*/ 467 h 812"/>
                      <a:gd name="T2" fmla="*/ 809 w 809"/>
                      <a:gd name="T3" fmla="*/ 812 h 812"/>
                      <a:gd name="T4" fmla="*/ 784 w 809"/>
                      <a:gd name="T5" fmla="*/ 799 h 812"/>
                      <a:gd name="T6" fmla="*/ 784 w 809"/>
                      <a:gd name="T7" fmla="*/ 486 h 812"/>
                      <a:gd name="T8" fmla="*/ 23 w 809"/>
                      <a:gd name="T9" fmla="*/ 46 h 812"/>
                      <a:gd name="T10" fmla="*/ 23 w 809"/>
                      <a:gd name="T11" fmla="*/ 360 h 812"/>
                      <a:gd name="T12" fmla="*/ 0 w 809"/>
                      <a:gd name="T13" fmla="*/ 345 h 812"/>
                      <a:gd name="T14" fmla="*/ 0 w 809"/>
                      <a:gd name="T15" fmla="*/ 0 h 8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809" h="812">
                        <a:moveTo>
                          <a:pt x="809" y="467"/>
                        </a:moveTo>
                        <a:lnTo>
                          <a:pt x="809" y="812"/>
                        </a:lnTo>
                        <a:lnTo>
                          <a:pt x="784" y="799"/>
                        </a:lnTo>
                        <a:lnTo>
                          <a:pt x="784" y="486"/>
                        </a:lnTo>
                        <a:lnTo>
                          <a:pt x="23" y="46"/>
                        </a:lnTo>
                        <a:lnTo>
                          <a:pt x="23" y="360"/>
                        </a:lnTo>
                        <a:lnTo>
                          <a:pt x="0" y="345"/>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69" name="Freeform 451">
                    <a:extLst>
                      <a:ext uri="{FF2B5EF4-FFF2-40B4-BE49-F238E27FC236}">
                        <a16:creationId xmlns:a16="http://schemas.microsoft.com/office/drawing/2014/main" id="{0F8742B7-3D63-6F1D-3AC3-46A26E08DF81}"/>
                      </a:ext>
                    </a:extLst>
                  </p:cNvPr>
                  <p:cNvSpPr>
                    <a:spLocks/>
                  </p:cNvSpPr>
                  <p:nvPr/>
                </p:nvSpPr>
                <p:spPr bwMode="auto">
                  <a:xfrm>
                    <a:off x="2842" y="2851"/>
                    <a:ext cx="862" cy="1092"/>
                  </a:xfrm>
                  <a:custGeom>
                    <a:avLst/>
                    <a:gdLst>
                      <a:gd name="T0" fmla="*/ 860 w 862"/>
                      <a:gd name="T1" fmla="*/ 496 h 1092"/>
                      <a:gd name="T2" fmla="*/ 862 w 862"/>
                      <a:gd name="T3" fmla="*/ 1092 h 1092"/>
                      <a:gd name="T4" fmla="*/ 818 w 862"/>
                      <a:gd name="T5" fmla="*/ 1065 h 1092"/>
                      <a:gd name="T6" fmla="*/ 816 w 862"/>
                      <a:gd name="T7" fmla="*/ 679 h 1092"/>
                      <a:gd name="T8" fmla="*/ 44 w 862"/>
                      <a:gd name="T9" fmla="*/ 229 h 1092"/>
                      <a:gd name="T10" fmla="*/ 44 w 862"/>
                      <a:gd name="T11" fmla="*/ 619 h 1092"/>
                      <a:gd name="T12" fmla="*/ 2 w 862"/>
                      <a:gd name="T13" fmla="*/ 595 h 1092"/>
                      <a:gd name="T14" fmla="*/ 0 w 862"/>
                      <a:gd name="T15" fmla="*/ 0 h 1092"/>
                      <a:gd name="T16" fmla="*/ 860 w 862"/>
                      <a:gd name="T17" fmla="*/ 496 h 10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62" h="1092">
                        <a:moveTo>
                          <a:pt x="860" y="496"/>
                        </a:moveTo>
                        <a:lnTo>
                          <a:pt x="862" y="1092"/>
                        </a:lnTo>
                        <a:lnTo>
                          <a:pt x="818" y="1065"/>
                        </a:lnTo>
                        <a:lnTo>
                          <a:pt x="816" y="679"/>
                        </a:lnTo>
                        <a:lnTo>
                          <a:pt x="44" y="229"/>
                        </a:lnTo>
                        <a:lnTo>
                          <a:pt x="44" y="619"/>
                        </a:lnTo>
                        <a:lnTo>
                          <a:pt x="2" y="595"/>
                        </a:lnTo>
                        <a:lnTo>
                          <a:pt x="0" y="0"/>
                        </a:lnTo>
                        <a:lnTo>
                          <a:pt x="860" y="496"/>
                        </a:lnTo>
                        <a:close/>
                      </a:path>
                    </a:pathLst>
                  </a:custGeom>
                  <a:solidFill>
                    <a:srgbClr val="DEDC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70" name="Freeform 452">
                    <a:extLst>
                      <a:ext uri="{FF2B5EF4-FFF2-40B4-BE49-F238E27FC236}">
                        <a16:creationId xmlns:a16="http://schemas.microsoft.com/office/drawing/2014/main" id="{B2447B1C-66C6-73B7-82A1-45322AE2DC72}"/>
                      </a:ext>
                    </a:extLst>
                  </p:cNvPr>
                  <p:cNvSpPr>
                    <a:spLocks/>
                  </p:cNvSpPr>
                  <p:nvPr/>
                </p:nvSpPr>
                <p:spPr bwMode="auto">
                  <a:xfrm>
                    <a:off x="5291" y="3907"/>
                    <a:ext cx="267" cy="228"/>
                  </a:xfrm>
                  <a:custGeom>
                    <a:avLst/>
                    <a:gdLst>
                      <a:gd name="T0" fmla="*/ 267 w 267"/>
                      <a:gd name="T1" fmla="*/ 0 h 228"/>
                      <a:gd name="T2" fmla="*/ 267 w 267"/>
                      <a:gd name="T3" fmla="*/ 74 h 228"/>
                      <a:gd name="T4" fmla="*/ 0 w 267"/>
                      <a:gd name="T5" fmla="*/ 228 h 228"/>
                      <a:gd name="T6" fmla="*/ 0 w 267"/>
                      <a:gd name="T7" fmla="*/ 156 h 228"/>
                      <a:gd name="T8" fmla="*/ 267 w 267"/>
                      <a:gd name="T9" fmla="*/ 0 h 228"/>
                    </a:gdLst>
                    <a:ahLst/>
                    <a:cxnLst>
                      <a:cxn ang="0">
                        <a:pos x="T0" y="T1"/>
                      </a:cxn>
                      <a:cxn ang="0">
                        <a:pos x="T2" y="T3"/>
                      </a:cxn>
                      <a:cxn ang="0">
                        <a:pos x="T4" y="T5"/>
                      </a:cxn>
                      <a:cxn ang="0">
                        <a:pos x="T6" y="T7"/>
                      </a:cxn>
                      <a:cxn ang="0">
                        <a:pos x="T8" y="T9"/>
                      </a:cxn>
                    </a:cxnLst>
                    <a:rect l="0" t="0" r="r" b="b"/>
                    <a:pathLst>
                      <a:path w="267" h="228">
                        <a:moveTo>
                          <a:pt x="267" y="0"/>
                        </a:moveTo>
                        <a:lnTo>
                          <a:pt x="267" y="74"/>
                        </a:lnTo>
                        <a:lnTo>
                          <a:pt x="0" y="228"/>
                        </a:lnTo>
                        <a:lnTo>
                          <a:pt x="0" y="156"/>
                        </a:lnTo>
                        <a:lnTo>
                          <a:pt x="267" y="0"/>
                        </a:lnTo>
                        <a:close/>
                      </a:path>
                    </a:pathLst>
                  </a:custGeom>
                  <a:solidFill>
                    <a:srgbClr val="9293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71" name="Freeform 453">
                    <a:extLst>
                      <a:ext uri="{FF2B5EF4-FFF2-40B4-BE49-F238E27FC236}">
                        <a16:creationId xmlns:a16="http://schemas.microsoft.com/office/drawing/2014/main" id="{38A72137-89AE-95AF-5726-F67411E02DD3}"/>
                      </a:ext>
                    </a:extLst>
                  </p:cNvPr>
                  <p:cNvSpPr>
                    <a:spLocks/>
                  </p:cNvSpPr>
                  <p:nvPr/>
                </p:nvSpPr>
                <p:spPr bwMode="auto">
                  <a:xfrm>
                    <a:off x="5024" y="3907"/>
                    <a:ext cx="267" cy="228"/>
                  </a:xfrm>
                  <a:custGeom>
                    <a:avLst/>
                    <a:gdLst>
                      <a:gd name="T0" fmla="*/ 267 w 267"/>
                      <a:gd name="T1" fmla="*/ 156 h 228"/>
                      <a:gd name="T2" fmla="*/ 267 w 267"/>
                      <a:gd name="T3" fmla="*/ 228 h 228"/>
                      <a:gd name="T4" fmla="*/ 0 w 267"/>
                      <a:gd name="T5" fmla="*/ 74 h 228"/>
                      <a:gd name="T6" fmla="*/ 0 w 267"/>
                      <a:gd name="T7" fmla="*/ 0 h 228"/>
                      <a:gd name="T8" fmla="*/ 267 w 267"/>
                      <a:gd name="T9" fmla="*/ 156 h 228"/>
                    </a:gdLst>
                    <a:ahLst/>
                    <a:cxnLst>
                      <a:cxn ang="0">
                        <a:pos x="T0" y="T1"/>
                      </a:cxn>
                      <a:cxn ang="0">
                        <a:pos x="T2" y="T3"/>
                      </a:cxn>
                      <a:cxn ang="0">
                        <a:pos x="T4" y="T5"/>
                      </a:cxn>
                      <a:cxn ang="0">
                        <a:pos x="T6" y="T7"/>
                      </a:cxn>
                      <a:cxn ang="0">
                        <a:pos x="T8" y="T9"/>
                      </a:cxn>
                    </a:cxnLst>
                    <a:rect l="0" t="0" r="r" b="b"/>
                    <a:pathLst>
                      <a:path w="267" h="228">
                        <a:moveTo>
                          <a:pt x="267" y="156"/>
                        </a:moveTo>
                        <a:lnTo>
                          <a:pt x="267" y="228"/>
                        </a:lnTo>
                        <a:lnTo>
                          <a:pt x="0" y="74"/>
                        </a:lnTo>
                        <a:lnTo>
                          <a:pt x="0" y="0"/>
                        </a:lnTo>
                        <a:lnTo>
                          <a:pt x="267" y="156"/>
                        </a:lnTo>
                        <a:close/>
                      </a:path>
                    </a:pathLst>
                  </a:custGeom>
                  <a:solidFill>
                    <a:srgbClr val="9293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72" name="Freeform 454">
                    <a:extLst>
                      <a:ext uri="{FF2B5EF4-FFF2-40B4-BE49-F238E27FC236}">
                        <a16:creationId xmlns:a16="http://schemas.microsoft.com/office/drawing/2014/main" id="{4291BC08-C97F-DE54-CBF3-95A47288D596}"/>
                      </a:ext>
                    </a:extLst>
                  </p:cNvPr>
                  <p:cNvSpPr>
                    <a:spLocks/>
                  </p:cNvSpPr>
                  <p:nvPr/>
                </p:nvSpPr>
                <p:spPr bwMode="auto">
                  <a:xfrm>
                    <a:off x="5024" y="3752"/>
                    <a:ext cx="534" cy="311"/>
                  </a:xfrm>
                  <a:custGeom>
                    <a:avLst/>
                    <a:gdLst>
                      <a:gd name="T0" fmla="*/ 534 w 534"/>
                      <a:gd name="T1" fmla="*/ 155 h 311"/>
                      <a:gd name="T2" fmla="*/ 267 w 534"/>
                      <a:gd name="T3" fmla="*/ 311 h 311"/>
                      <a:gd name="T4" fmla="*/ 0 w 534"/>
                      <a:gd name="T5" fmla="*/ 155 h 311"/>
                      <a:gd name="T6" fmla="*/ 265 w 534"/>
                      <a:gd name="T7" fmla="*/ 0 h 311"/>
                      <a:gd name="T8" fmla="*/ 534 w 534"/>
                      <a:gd name="T9" fmla="*/ 155 h 311"/>
                    </a:gdLst>
                    <a:ahLst/>
                    <a:cxnLst>
                      <a:cxn ang="0">
                        <a:pos x="T0" y="T1"/>
                      </a:cxn>
                      <a:cxn ang="0">
                        <a:pos x="T2" y="T3"/>
                      </a:cxn>
                      <a:cxn ang="0">
                        <a:pos x="T4" y="T5"/>
                      </a:cxn>
                      <a:cxn ang="0">
                        <a:pos x="T6" y="T7"/>
                      </a:cxn>
                      <a:cxn ang="0">
                        <a:pos x="T8" y="T9"/>
                      </a:cxn>
                    </a:cxnLst>
                    <a:rect l="0" t="0" r="r" b="b"/>
                    <a:pathLst>
                      <a:path w="534" h="311">
                        <a:moveTo>
                          <a:pt x="534" y="155"/>
                        </a:moveTo>
                        <a:lnTo>
                          <a:pt x="267" y="311"/>
                        </a:lnTo>
                        <a:lnTo>
                          <a:pt x="0" y="155"/>
                        </a:lnTo>
                        <a:lnTo>
                          <a:pt x="265" y="0"/>
                        </a:lnTo>
                        <a:lnTo>
                          <a:pt x="534" y="155"/>
                        </a:lnTo>
                        <a:close/>
                      </a:path>
                    </a:pathLst>
                  </a:custGeom>
                  <a:solidFill>
                    <a:srgbClr val="DEDC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73" name="Freeform 455">
                    <a:extLst>
                      <a:ext uri="{FF2B5EF4-FFF2-40B4-BE49-F238E27FC236}">
                        <a16:creationId xmlns:a16="http://schemas.microsoft.com/office/drawing/2014/main" id="{360F64A0-4179-DB3C-942D-E29B936BD3C0}"/>
                      </a:ext>
                    </a:extLst>
                  </p:cNvPr>
                  <p:cNvSpPr>
                    <a:spLocks/>
                  </p:cNvSpPr>
                  <p:nvPr/>
                </p:nvSpPr>
                <p:spPr bwMode="auto">
                  <a:xfrm>
                    <a:off x="5097" y="3149"/>
                    <a:ext cx="387" cy="849"/>
                  </a:xfrm>
                  <a:custGeom>
                    <a:avLst/>
                    <a:gdLst>
                      <a:gd name="T0" fmla="*/ 331 w 387"/>
                      <a:gd name="T1" fmla="*/ 80 h 849"/>
                      <a:gd name="T2" fmla="*/ 301 w 387"/>
                      <a:gd name="T3" fmla="*/ 93 h 849"/>
                      <a:gd name="T4" fmla="*/ 269 w 387"/>
                      <a:gd name="T5" fmla="*/ 104 h 849"/>
                      <a:gd name="T6" fmla="*/ 196 w 387"/>
                      <a:gd name="T7" fmla="*/ 112 h 849"/>
                      <a:gd name="T8" fmla="*/ 124 w 387"/>
                      <a:gd name="T9" fmla="*/ 104 h 849"/>
                      <a:gd name="T10" fmla="*/ 89 w 387"/>
                      <a:gd name="T11" fmla="*/ 93 h 849"/>
                      <a:gd name="T12" fmla="*/ 59 w 387"/>
                      <a:gd name="T13" fmla="*/ 80 h 849"/>
                      <a:gd name="T14" fmla="*/ 46 w 387"/>
                      <a:gd name="T15" fmla="*/ 70 h 849"/>
                      <a:gd name="T16" fmla="*/ 25 w 387"/>
                      <a:gd name="T17" fmla="*/ 53 h 849"/>
                      <a:gd name="T18" fmla="*/ 11 w 387"/>
                      <a:gd name="T19" fmla="*/ 32 h 849"/>
                      <a:gd name="T20" fmla="*/ 4 w 387"/>
                      <a:gd name="T21" fmla="*/ 11 h 849"/>
                      <a:gd name="T22" fmla="*/ 0 w 387"/>
                      <a:gd name="T23" fmla="*/ 737 h 849"/>
                      <a:gd name="T24" fmla="*/ 2 w 387"/>
                      <a:gd name="T25" fmla="*/ 748 h 849"/>
                      <a:gd name="T26" fmla="*/ 9 w 387"/>
                      <a:gd name="T27" fmla="*/ 769 h 849"/>
                      <a:gd name="T28" fmla="*/ 23 w 387"/>
                      <a:gd name="T29" fmla="*/ 790 h 849"/>
                      <a:gd name="T30" fmla="*/ 44 w 387"/>
                      <a:gd name="T31" fmla="*/ 809 h 849"/>
                      <a:gd name="T32" fmla="*/ 57 w 387"/>
                      <a:gd name="T33" fmla="*/ 817 h 849"/>
                      <a:gd name="T34" fmla="*/ 87 w 387"/>
                      <a:gd name="T35" fmla="*/ 830 h 849"/>
                      <a:gd name="T36" fmla="*/ 122 w 387"/>
                      <a:gd name="T37" fmla="*/ 841 h 849"/>
                      <a:gd name="T38" fmla="*/ 194 w 387"/>
                      <a:gd name="T39" fmla="*/ 849 h 849"/>
                      <a:gd name="T40" fmla="*/ 267 w 387"/>
                      <a:gd name="T41" fmla="*/ 841 h 849"/>
                      <a:gd name="T42" fmla="*/ 299 w 387"/>
                      <a:gd name="T43" fmla="*/ 832 h 849"/>
                      <a:gd name="T44" fmla="*/ 330 w 387"/>
                      <a:gd name="T45" fmla="*/ 817 h 849"/>
                      <a:gd name="T46" fmla="*/ 343 w 387"/>
                      <a:gd name="T47" fmla="*/ 809 h 849"/>
                      <a:gd name="T48" fmla="*/ 364 w 387"/>
                      <a:gd name="T49" fmla="*/ 790 h 849"/>
                      <a:gd name="T50" fmla="*/ 377 w 387"/>
                      <a:gd name="T51" fmla="*/ 771 h 849"/>
                      <a:gd name="T52" fmla="*/ 385 w 387"/>
                      <a:gd name="T53" fmla="*/ 750 h 849"/>
                      <a:gd name="T54" fmla="*/ 387 w 387"/>
                      <a:gd name="T55" fmla="*/ 1 h 849"/>
                      <a:gd name="T56" fmla="*/ 387 w 387"/>
                      <a:gd name="T57" fmla="*/ 11 h 849"/>
                      <a:gd name="T58" fmla="*/ 379 w 387"/>
                      <a:gd name="T59" fmla="*/ 32 h 849"/>
                      <a:gd name="T60" fmla="*/ 366 w 387"/>
                      <a:gd name="T61" fmla="*/ 53 h 849"/>
                      <a:gd name="T62" fmla="*/ 345 w 387"/>
                      <a:gd name="T63" fmla="*/ 70 h 849"/>
                      <a:gd name="T64" fmla="*/ 331 w 387"/>
                      <a:gd name="T65" fmla="*/ 80 h 8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87" h="849">
                        <a:moveTo>
                          <a:pt x="331" y="80"/>
                        </a:moveTo>
                        <a:lnTo>
                          <a:pt x="331" y="80"/>
                        </a:lnTo>
                        <a:lnTo>
                          <a:pt x="316" y="87"/>
                        </a:lnTo>
                        <a:lnTo>
                          <a:pt x="301" y="93"/>
                        </a:lnTo>
                        <a:lnTo>
                          <a:pt x="286" y="99"/>
                        </a:lnTo>
                        <a:lnTo>
                          <a:pt x="269" y="104"/>
                        </a:lnTo>
                        <a:lnTo>
                          <a:pt x="232" y="110"/>
                        </a:lnTo>
                        <a:lnTo>
                          <a:pt x="196" y="112"/>
                        </a:lnTo>
                        <a:lnTo>
                          <a:pt x="160" y="110"/>
                        </a:lnTo>
                        <a:lnTo>
                          <a:pt x="124" y="104"/>
                        </a:lnTo>
                        <a:lnTo>
                          <a:pt x="107" y="99"/>
                        </a:lnTo>
                        <a:lnTo>
                          <a:pt x="89" y="93"/>
                        </a:lnTo>
                        <a:lnTo>
                          <a:pt x="74" y="87"/>
                        </a:lnTo>
                        <a:lnTo>
                          <a:pt x="59" y="80"/>
                        </a:lnTo>
                        <a:lnTo>
                          <a:pt x="59" y="80"/>
                        </a:lnTo>
                        <a:lnTo>
                          <a:pt x="46" y="70"/>
                        </a:lnTo>
                        <a:lnTo>
                          <a:pt x="34" y="62"/>
                        </a:lnTo>
                        <a:lnTo>
                          <a:pt x="25" y="53"/>
                        </a:lnTo>
                        <a:lnTo>
                          <a:pt x="17" y="41"/>
                        </a:lnTo>
                        <a:lnTo>
                          <a:pt x="11" y="32"/>
                        </a:lnTo>
                        <a:lnTo>
                          <a:pt x="6" y="21"/>
                        </a:lnTo>
                        <a:lnTo>
                          <a:pt x="4" y="11"/>
                        </a:lnTo>
                        <a:lnTo>
                          <a:pt x="4" y="0"/>
                        </a:lnTo>
                        <a:lnTo>
                          <a:pt x="0" y="737"/>
                        </a:lnTo>
                        <a:lnTo>
                          <a:pt x="0" y="737"/>
                        </a:lnTo>
                        <a:lnTo>
                          <a:pt x="2" y="748"/>
                        </a:lnTo>
                        <a:lnTo>
                          <a:pt x="4" y="760"/>
                        </a:lnTo>
                        <a:lnTo>
                          <a:pt x="9" y="769"/>
                        </a:lnTo>
                        <a:lnTo>
                          <a:pt x="15" y="781"/>
                        </a:lnTo>
                        <a:lnTo>
                          <a:pt x="23" y="790"/>
                        </a:lnTo>
                        <a:lnTo>
                          <a:pt x="32" y="800"/>
                        </a:lnTo>
                        <a:lnTo>
                          <a:pt x="44" y="809"/>
                        </a:lnTo>
                        <a:lnTo>
                          <a:pt x="57" y="817"/>
                        </a:lnTo>
                        <a:lnTo>
                          <a:pt x="57" y="817"/>
                        </a:lnTo>
                        <a:lnTo>
                          <a:pt x="72" y="824"/>
                        </a:lnTo>
                        <a:lnTo>
                          <a:pt x="87" y="830"/>
                        </a:lnTo>
                        <a:lnTo>
                          <a:pt x="105" y="836"/>
                        </a:lnTo>
                        <a:lnTo>
                          <a:pt x="122" y="841"/>
                        </a:lnTo>
                        <a:lnTo>
                          <a:pt x="156" y="847"/>
                        </a:lnTo>
                        <a:lnTo>
                          <a:pt x="194" y="849"/>
                        </a:lnTo>
                        <a:lnTo>
                          <a:pt x="230" y="847"/>
                        </a:lnTo>
                        <a:lnTo>
                          <a:pt x="267" y="841"/>
                        </a:lnTo>
                        <a:lnTo>
                          <a:pt x="284" y="836"/>
                        </a:lnTo>
                        <a:lnTo>
                          <a:pt x="299" y="832"/>
                        </a:lnTo>
                        <a:lnTo>
                          <a:pt x="314" y="824"/>
                        </a:lnTo>
                        <a:lnTo>
                          <a:pt x="330" y="817"/>
                        </a:lnTo>
                        <a:lnTo>
                          <a:pt x="330" y="817"/>
                        </a:lnTo>
                        <a:lnTo>
                          <a:pt x="343" y="809"/>
                        </a:lnTo>
                        <a:lnTo>
                          <a:pt x="354" y="800"/>
                        </a:lnTo>
                        <a:lnTo>
                          <a:pt x="364" y="790"/>
                        </a:lnTo>
                        <a:lnTo>
                          <a:pt x="371" y="781"/>
                        </a:lnTo>
                        <a:lnTo>
                          <a:pt x="377" y="771"/>
                        </a:lnTo>
                        <a:lnTo>
                          <a:pt x="381" y="760"/>
                        </a:lnTo>
                        <a:lnTo>
                          <a:pt x="385" y="750"/>
                        </a:lnTo>
                        <a:lnTo>
                          <a:pt x="385" y="739"/>
                        </a:lnTo>
                        <a:lnTo>
                          <a:pt x="387" y="1"/>
                        </a:lnTo>
                        <a:lnTo>
                          <a:pt x="387" y="1"/>
                        </a:lnTo>
                        <a:lnTo>
                          <a:pt x="387" y="11"/>
                        </a:lnTo>
                        <a:lnTo>
                          <a:pt x="385" y="22"/>
                        </a:lnTo>
                        <a:lnTo>
                          <a:pt x="379" y="32"/>
                        </a:lnTo>
                        <a:lnTo>
                          <a:pt x="373" y="43"/>
                        </a:lnTo>
                        <a:lnTo>
                          <a:pt x="366" y="53"/>
                        </a:lnTo>
                        <a:lnTo>
                          <a:pt x="356" y="62"/>
                        </a:lnTo>
                        <a:lnTo>
                          <a:pt x="345" y="70"/>
                        </a:lnTo>
                        <a:lnTo>
                          <a:pt x="331" y="80"/>
                        </a:lnTo>
                        <a:lnTo>
                          <a:pt x="331" y="8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74" name="Freeform 456">
                    <a:extLst>
                      <a:ext uri="{FF2B5EF4-FFF2-40B4-BE49-F238E27FC236}">
                        <a16:creationId xmlns:a16="http://schemas.microsoft.com/office/drawing/2014/main" id="{78B2B6E5-5BE0-23F2-EACD-02ABCCDA4A7E}"/>
                      </a:ext>
                    </a:extLst>
                  </p:cNvPr>
                  <p:cNvSpPr>
                    <a:spLocks/>
                  </p:cNvSpPr>
                  <p:nvPr/>
                </p:nvSpPr>
                <p:spPr bwMode="auto">
                  <a:xfrm>
                    <a:off x="5101" y="3038"/>
                    <a:ext cx="383" cy="223"/>
                  </a:xfrm>
                  <a:custGeom>
                    <a:avLst/>
                    <a:gdLst>
                      <a:gd name="T0" fmla="*/ 327 w 383"/>
                      <a:gd name="T1" fmla="*/ 32 h 223"/>
                      <a:gd name="T2" fmla="*/ 327 w 383"/>
                      <a:gd name="T3" fmla="*/ 32 h 223"/>
                      <a:gd name="T4" fmla="*/ 341 w 383"/>
                      <a:gd name="T5" fmla="*/ 42 h 223"/>
                      <a:gd name="T6" fmla="*/ 352 w 383"/>
                      <a:gd name="T7" fmla="*/ 50 h 223"/>
                      <a:gd name="T8" fmla="*/ 362 w 383"/>
                      <a:gd name="T9" fmla="*/ 59 h 223"/>
                      <a:gd name="T10" fmla="*/ 369 w 383"/>
                      <a:gd name="T11" fmla="*/ 71 h 223"/>
                      <a:gd name="T12" fmla="*/ 375 w 383"/>
                      <a:gd name="T13" fmla="*/ 80 h 223"/>
                      <a:gd name="T14" fmla="*/ 379 w 383"/>
                      <a:gd name="T15" fmla="*/ 90 h 223"/>
                      <a:gd name="T16" fmla="*/ 383 w 383"/>
                      <a:gd name="T17" fmla="*/ 101 h 223"/>
                      <a:gd name="T18" fmla="*/ 383 w 383"/>
                      <a:gd name="T19" fmla="*/ 112 h 223"/>
                      <a:gd name="T20" fmla="*/ 383 w 383"/>
                      <a:gd name="T21" fmla="*/ 122 h 223"/>
                      <a:gd name="T22" fmla="*/ 381 w 383"/>
                      <a:gd name="T23" fmla="*/ 133 h 223"/>
                      <a:gd name="T24" fmla="*/ 375 w 383"/>
                      <a:gd name="T25" fmla="*/ 143 h 223"/>
                      <a:gd name="T26" fmla="*/ 369 w 383"/>
                      <a:gd name="T27" fmla="*/ 154 h 223"/>
                      <a:gd name="T28" fmla="*/ 362 w 383"/>
                      <a:gd name="T29" fmla="*/ 164 h 223"/>
                      <a:gd name="T30" fmla="*/ 352 w 383"/>
                      <a:gd name="T31" fmla="*/ 173 h 223"/>
                      <a:gd name="T32" fmla="*/ 341 w 383"/>
                      <a:gd name="T33" fmla="*/ 181 h 223"/>
                      <a:gd name="T34" fmla="*/ 327 w 383"/>
                      <a:gd name="T35" fmla="*/ 191 h 223"/>
                      <a:gd name="T36" fmla="*/ 327 w 383"/>
                      <a:gd name="T37" fmla="*/ 191 h 223"/>
                      <a:gd name="T38" fmla="*/ 312 w 383"/>
                      <a:gd name="T39" fmla="*/ 198 h 223"/>
                      <a:gd name="T40" fmla="*/ 297 w 383"/>
                      <a:gd name="T41" fmla="*/ 204 h 223"/>
                      <a:gd name="T42" fmla="*/ 282 w 383"/>
                      <a:gd name="T43" fmla="*/ 210 h 223"/>
                      <a:gd name="T44" fmla="*/ 265 w 383"/>
                      <a:gd name="T45" fmla="*/ 215 h 223"/>
                      <a:gd name="T46" fmla="*/ 228 w 383"/>
                      <a:gd name="T47" fmla="*/ 221 h 223"/>
                      <a:gd name="T48" fmla="*/ 192 w 383"/>
                      <a:gd name="T49" fmla="*/ 223 h 223"/>
                      <a:gd name="T50" fmla="*/ 156 w 383"/>
                      <a:gd name="T51" fmla="*/ 221 h 223"/>
                      <a:gd name="T52" fmla="*/ 120 w 383"/>
                      <a:gd name="T53" fmla="*/ 215 h 223"/>
                      <a:gd name="T54" fmla="*/ 103 w 383"/>
                      <a:gd name="T55" fmla="*/ 210 h 223"/>
                      <a:gd name="T56" fmla="*/ 85 w 383"/>
                      <a:gd name="T57" fmla="*/ 204 h 223"/>
                      <a:gd name="T58" fmla="*/ 70 w 383"/>
                      <a:gd name="T59" fmla="*/ 198 h 223"/>
                      <a:gd name="T60" fmla="*/ 55 w 383"/>
                      <a:gd name="T61" fmla="*/ 191 h 223"/>
                      <a:gd name="T62" fmla="*/ 55 w 383"/>
                      <a:gd name="T63" fmla="*/ 191 h 223"/>
                      <a:gd name="T64" fmla="*/ 42 w 383"/>
                      <a:gd name="T65" fmla="*/ 181 h 223"/>
                      <a:gd name="T66" fmla="*/ 30 w 383"/>
                      <a:gd name="T67" fmla="*/ 173 h 223"/>
                      <a:gd name="T68" fmla="*/ 21 w 383"/>
                      <a:gd name="T69" fmla="*/ 164 h 223"/>
                      <a:gd name="T70" fmla="*/ 13 w 383"/>
                      <a:gd name="T71" fmla="*/ 154 h 223"/>
                      <a:gd name="T72" fmla="*/ 7 w 383"/>
                      <a:gd name="T73" fmla="*/ 143 h 223"/>
                      <a:gd name="T74" fmla="*/ 3 w 383"/>
                      <a:gd name="T75" fmla="*/ 133 h 223"/>
                      <a:gd name="T76" fmla="*/ 0 w 383"/>
                      <a:gd name="T77" fmla="*/ 122 h 223"/>
                      <a:gd name="T78" fmla="*/ 0 w 383"/>
                      <a:gd name="T79" fmla="*/ 112 h 223"/>
                      <a:gd name="T80" fmla="*/ 0 w 383"/>
                      <a:gd name="T81" fmla="*/ 101 h 223"/>
                      <a:gd name="T82" fmla="*/ 2 w 383"/>
                      <a:gd name="T83" fmla="*/ 90 h 223"/>
                      <a:gd name="T84" fmla="*/ 7 w 383"/>
                      <a:gd name="T85" fmla="*/ 80 h 223"/>
                      <a:gd name="T86" fmla="*/ 13 w 383"/>
                      <a:gd name="T87" fmla="*/ 71 h 223"/>
                      <a:gd name="T88" fmla="*/ 21 w 383"/>
                      <a:gd name="T89" fmla="*/ 59 h 223"/>
                      <a:gd name="T90" fmla="*/ 30 w 383"/>
                      <a:gd name="T91" fmla="*/ 50 h 223"/>
                      <a:gd name="T92" fmla="*/ 42 w 383"/>
                      <a:gd name="T93" fmla="*/ 42 h 223"/>
                      <a:gd name="T94" fmla="*/ 55 w 383"/>
                      <a:gd name="T95" fmla="*/ 32 h 223"/>
                      <a:gd name="T96" fmla="*/ 55 w 383"/>
                      <a:gd name="T97" fmla="*/ 32 h 223"/>
                      <a:gd name="T98" fmla="*/ 70 w 383"/>
                      <a:gd name="T99" fmla="*/ 25 h 223"/>
                      <a:gd name="T100" fmla="*/ 85 w 383"/>
                      <a:gd name="T101" fmla="*/ 19 h 223"/>
                      <a:gd name="T102" fmla="*/ 101 w 383"/>
                      <a:gd name="T103" fmla="*/ 13 h 223"/>
                      <a:gd name="T104" fmla="*/ 118 w 383"/>
                      <a:gd name="T105" fmla="*/ 8 h 223"/>
                      <a:gd name="T106" fmla="*/ 154 w 383"/>
                      <a:gd name="T107" fmla="*/ 2 h 223"/>
                      <a:gd name="T108" fmla="*/ 190 w 383"/>
                      <a:gd name="T109" fmla="*/ 0 h 223"/>
                      <a:gd name="T110" fmla="*/ 226 w 383"/>
                      <a:gd name="T111" fmla="*/ 2 h 223"/>
                      <a:gd name="T112" fmla="*/ 263 w 383"/>
                      <a:gd name="T113" fmla="*/ 8 h 223"/>
                      <a:gd name="T114" fmla="*/ 280 w 383"/>
                      <a:gd name="T115" fmla="*/ 13 h 223"/>
                      <a:gd name="T116" fmla="*/ 297 w 383"/>
                      <a:gd name="T117" fmla="*/ 19 h 223"/>
                      <a:gd name="T118" fmla="*/ 312 w 383"/>
                      <a:gd name="T119" fmla="*/ 25 h 223"/>
                      <a:gd name="T120" fmla="*/ 327 w 383"/>
                      <a:gd name="T121" fmla="*/ 32 h 223"/>
                      <a:gd name="T122" fmla="*/ 327 w 383"/>
                      <a:gd name="T123" fmla="*/ 32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83" h="223">
                        <a:moveTo>
                          <a:pt x="327" y="32"/>
                        </a:moveTo>
                        <a:lnTo>
                          <a:pt x="327" y="32"/>
                        </a:lnTo>
                        <a:lnTo>
                          <a:pt x="341" y="42"/>
                        </a:lnTo>
                        <a:lnTo>
                          <a:pt x="352" y="50"/>
                        </a:lnTo>
                        <a:lnTo>
                          <a:pt x="362" y="59"/>
                        </a:lnTo>
                        <a:lnTo>
                          <a:pt x="369" y="71"/>
                        </a:lnTo>
                        <a:lnTo>
                          <a:pt x="375" y="80"/>
                        </a:lnTo>
                        <a:lnTo>
                          <a:pt x="379" y="90"/>
                        </a:lnTo>
                        <a:lnTo>
                          <a:pt x="383" y="101"/>
                        </a:lnTo>
                        <a:lnTo>
                          <a:pt x="383" y="112"/>
                        </a:lnTo>
                        <a:lnTo>
                          <a:pt x="383" y="122"/>
                        </a:lnTo>
                        <a:lnTo>
                          <a:pt x="381" y="133"/>
                        </a:lnTo>
                        <a:lnTo>
                          <a:pt x="375" y="143"/>
                        </a:lnTo>
                        <a:lnTo>
                          <a:pt x="369" y="154"/>
                        </a:lnTo>
                        <a:lnTo>
                          <a:pt x="362" y="164"/>
                        </a:lnTo>
                        <a:lnTo>
                          <a:pt x="352" y="173"/>
                        </a:lnTo>
                        <a:lnTo>
                          <a:pt x="341" y="181"/>
                        </a:lnTo>
                        <a:lnTo>
                          <a:pt x="327" y="191"/>
                        </a:lnTo>
                        <a:lnTo>
                          <a:pt x="327" y="191"/>
                        </a:lnTo>
                        <a:lnTo>
                          <a:pt x="312" y="198"/>
                        </a:lnTo>
                        <a:lnTo>
                          <a:pt x="297" y="204"/>
                        </a:lnTo>
                        <a:lnTo>
                          <a:pt x="282" y="210"/>
                        </a:lnTo>
                        <a:lnTo>
                          <a:pt x="265" y="215"/>
                        </a:lnTo>
                        <a:lnTo>
                          <a:pt x="228" y="221"/>
                        </a:lnTo>
                        <a:lnTo>
                          <a:pt x="192" y="223"/>
                        </a:lnTo>
                        <a:lnTo>
                          <a:pt x="156" y="221"/>
                        </a:lnTo>
                        <a:lnTo>
                          <a:pt x="120" y="215"/>
                        </a:lnTo>
                        <a:lnTo>
                          <a:pt x="103" y="210"/>
                        </a:lnTo>
                        <a:lnTo>
                          <a:pt x="85" y="204"/>
                        </a:lnTo>
                        <a:lnTo>
                          <a:pt x="70" y="198"/>
                        </a:lnTo>
                        <a:lnTo>
                          <a:pt x="55" y="191"/>
                        </a:lnTo>
                        <a:lnTo>
                          <a:pt x="55" y="191"/>
                        </a:lnTo>
                        <a:lnTo>
                          <a:pt x="42" y="181"/>
                        </a:lnTo>
                        <a:lnTo>
                          <a:pt x="30" y="173"/>
                        </a:lnTo>
                        <a:lnTo>
                          <a:pt x="21" y="164"/>
                        </a:lnTo>
                        <a:lnTo>
                          <a:pt x="13" y="154"/>
                        </a:lnTo>
                        <a:lnTo>
                          <a:pt x="7" y="143"/>
                        </a:lnTo>
                        <a:lnTo>
                          <a:pt x="3" y="133"/>
                        </a:lnTo>
                        <a:lnTo>
                          <a:pt x="0" y="122"/>
                        </a:lnTo>
                        <a:lnTo>
                          <a:pt x="0" y="112"/>
                        </a:lnTo>
                        <a:lnTo>
                          <a:pt x="0" y="101"/>
                        </a:lnTo>
                        <a:lnTo>
                          <a:pt x="2" y="90"/>
                        </a:lnTo>
                        <a:lnTo>
                          <a:pt x="7" y="80"/>
                        </a:lnTo>
                        <a:lnTo>
                          <a:pt x="13" y="71"/>
                        </a:lnTo>
                        <a:lnTo>
                          <a:pt x="21" y="59"/>
                        </a:lnTo>
                        <a:lnTo>
                          <a:pt x="30" y="50"/>
                        </a:lnTo>
                        <a:lnTo>
                          <a:pt x="42" y="42"/>
                        </a:lnTo>
                        <a:lnTo>
                          <a:pt x="55" y="32"/>
                        </a:lnTo>
                        <a:lnTo>
                          <a:pt x="55" y="32"/>
                        </a:lnTo>
                        <a:lnTo>
                          <a:pt x="70" y="25"/>
                        </a:lnTo>
                        <a:lnTo>
                          <a:pt x="85" y="19"/>
                        </a:lnTo>
                        <a:lnTo>
                          <a:pt x="101" y="13"/>
                        </a:lnTo>
                        <a:lnTo>
                          <a:pt x="118" y="8"/>
                        </a:lnTo>
                        <a:lnTo>
                          <a:pt x="154" y="2"/>
                        </a:lnTo>
                        <a:lnTo>
                          <a:pt x="190" y="0"/>
                        </a:lnTo>
                        <a:lnTo>
                          <a:pt x="226" y="2"/>
                        </a:lnTo>
                        <a:lnTo>
                          <a:pt x="263" y="8"/>
                        </a:lnTo>
                        <a:lnTo>
                          <a:pt x="280" y="13"/>
                        </a:lnTo>
                        <a:lnTo>
                          <a:pt x="297" y="19"/>
                        </a:lnTo>
                        <a:lnTo>
                          <a:pt x="312" y="25"/>
                        </a:lnTo>
                        <a:lnTo>
                          <a:pt x="327" y="32"/>
                        </a:lnTo>
                        <a:lnTo>
                          <a:pt x="327" y="32"/>
                        </a:lnTo>
                        <a:close/>
                      </a:path>
                    </a:pathLst>
                  </a:custGeom>
                  <a:solidFill>
                    <a:srgbClr val="F1F1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75" name="Freeform 457">
                    <a:extLst>
                      <a:ext uri="{FF2B5EF4-FFF2-40B4-BE49-F238E27FC236}">
                        <a16:creationId xmlns:a16="http://schemas.microsoft.com/office/drawing/2014/main" id="{E52ED726-62CE-F19E-F8C3-F4B88757721A}"/>
                      </a:ext>
                    </a:extLst>
                  </p:cNvPr>
                  <p:cNvSpPr>
                    <a:spLocks/>
                  </p:cNvSpPr>
                  <p:nvPr/>
                </p:nvSpPr>
                <p:spPr bwMode="auto">
                  <a:xfrm>
                    <a:off x="5207" y="3042"/>
                    <a:ext cx="170" cy="99"/>
                  </a:xfrm>
                  <a:custGeom>
                    <a:avLst/>
                    <a:gdLst>
                      <a:gd name="T0" fmla="*/ 145 w 170"/>
                      <a:gd name="T1" fmla="*/ 15 h 99"/>
                      <a:gd name="T2" fmla="*/ 145 w 170"/>
                      <a:gd name="T3" fmla="*/ 15 h 99"/>
                      <a:gd name="T4" fmla="*/ 132 w 170"/>
                      <a:gd name="T5" fmla="*/ 8 h 99"/>
                      <a:gd name="T6" fmla="*/ 117 w 170"/>
                      <a:gd name="T7" fmla="*/ 4 h 99"/>
                      <a:gd name="T8" fmla="*/ 101 w 170"/>
                      <a:gd name="T9" fmla="*/ 2 h 99"/>
                      <a:gd name="T10" fmla="*/ 84 w 170"/>
                      <a:gd name="T11" fmla="*/ 0 h 99"/>
                      <a:gd name="T12" fmla="*/ 69 w 170"/>
                      <a:gd name="T13" fmla="*/ 2 h 99"/>
                      <a:gd name="T14" fmla="*/ 54 w 170"/>
                      <a:gd name="T15" fmla="*/ 4 h 99"/>
                      <a:gd name="T16" fmla="*/ 38 w 170"/>
                      <a:gd name="T17" fmla="*/ 8 h 99"/>
                      <a:gd name="T18" fmla="*/ 25 w 170"/>
                      <a:gd name="T19" fmla="*/ 15 h 99"/>
                      <a:gd name="T20" fmla="*/ 25 w 170"/>
                      <a:gd name="T21" fmla="*/ 15 h 99"/>
                      <a:gd name="T22" fmla="*/ 14 w 170"/>
                      <a:gd name="T23" fmla="*/ 23 h 99"/>
                      <a:gd name="T24" fmla="*/ 6 w 170"/>
                      <a:gd name="T25" fmla="*/ 30 h 99"/>
                      <a:gd name="T26" fmla="*/ 2 w 170"/>
                      <a:gd name="T27" fmla="*/ 40 h 99"/>
                      <a:gd name="T28" fmla="*/ 0 w 170"/>
                      <a:gd name="T29" fmla="*/ 49 h 99"/>
                      <a:gd name="T30" fmla="*/ 2 w 170"/>
                      <a:gd name="T31" fmla="*/ 59 h 99"/>
                      <a:gd name="T32" fmla="*/ 6 w 170"/>
                      <a:gd name="T33" fmla="*/ 68 h 99"/>
                      <a:gd name="T34" fmla="*/ 14 w 170"/>
                      <a:gd name="T35" fmla="*/ 76 h 99"/>
                      <a:gd name="T36" fmla="*/ 25 w 170"/>
                      <a:gd name="T37" fmla="*/ 84 h 99"/>
                      <a:gd name="T38" fmla="*/ 25 w 170"/>
                      <a:gd name="T39" fmla="*/ 84 h 99"/>
                      <a:gd name="T40" fmla="*/ 38 w 170"/>
                      <a:gd name="T41" fmla="*/ 89 h 99"/>
                      <a:gd name="T42" fmla="*/ 54 w 170"/>
                      <a:gd name="T43" fmla="*/ 95 h 99"/>
                      <a:gd name="T44" fmla="*/ 69 w 170"/>
                      <a:gd name="T45" fmla="*/ 97 h 99"/>
                      <a:gd name="T46" fmla="*/ 86 w 170"/>
                      <a:gd name="T47" fmla="*/ 99 h 99"/>
                      <a:gd name="T48" fmla="*/ 101 w 170"/>
                      <a:gd name="T49" fmla="*/ 97 h 99"/>
                      <a:gd name="T50" fmla="*/ 117 w 170"/>
                      <a:gd name="T51" fmla="*/ 95 h 99"/>
                      <a:gd name="T52" fmla="*/ 132 w 170"/>
                      <a:gd name="T53" fmla="*/ 89 h 99"/>
                      <a:gd name="T54" fmla="*/ 145 w 170"/>
                      <a:gd name="T55" fmla="*/ 84 h 99"/>
                      <a:gd name="T56" fmla="*/ 145 w 170"/>
                      <a:gd name="T57" fmla="*/ 84 h 99"/>
                      <a:gd name="T58" fmla="*/ 157 w 170"/>
                      <a:gd name="T59" fmla="*/ 76 h 99"/>
                      <a:gd name="T60" fmla="*/ 164 w 170"/>
                      <a:gd name="T61" fmla="*/ 68 h 99"/>
                      <a:gd name="T62" fmla="*/ 168 w 170"/>
                      <a:gd name="T63" fmla="*/ 59 h 99"/>
                      <a:gd name="T64" fmla="*/ 170 w 170"/>
                      <a:gd name="T65" fmla="*/ 49 h 99"/>
                      <a:gd name="T66" fmla="*/ 168 w 170"/>
                      <a:gd name="T67" fmla="*/ 40 h 99"/>
                      <a:gd name="T68" fmla="*/ 164 w 170"/>
                      <a:gd name="T69" fmla="*/ 30 h 99"/>
                      <a:gd name="T70" fmla="*/ 157 w 170"/>
                      <a:gd name="T71" fmla="*/ 23 h 99"/>
                      <a:gd name="T72" fmla="*/ 145 w 170"/>
                      <a:gd name="T73" fmla="*/ 15 h 99"/>
                      <a:gd name="T74" fmla="*/ 145 w 170"/>
                      <a:gd name="T75" fmla="*/ 15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0" h="99">
                        <a:moveTo>
                          <a:pt x="145" y="15"/>
                        </a:moveTo>
                        <a:lnTo>
                          <a:pt x="145" y="15"/>
                        </a:lnTo>
                        <a:lnTo>
                          <a:pt x="132" y="8"/>
                        </a:lnTo>
                        <a:lnTo>
                          <a:pt x="117" y="4"/>
                        </a:lnTo>
                        <a:lnTo>
                          <a:pt x="101" y="2"/>
                        </a:lnTo>
                        <a:lnTo>
                          <a:pt x="84" y="0"/>
                        </a:lnTo>
                        <a:lnTo>
                          <a:pt x="69" y="2"/>
                        </a:lnTo>
                        <a:lnTo>
                          <a:pt x="54" y="4"/>
                        </a:lnTo>
                        <a:lnTo>
                          <a:pt x="38" y="8"/>
                        </a:lnTo>
                        <a:lnTo>
                          <a:pt x="25" y="15"/>
                        </a:lnTo>
                        <a:lnTo>
                          <a:pt x="25" y="15"/>
                        </a:lnTo>
                        <a:lnTo>
                          <a:pt x="14" y="23"/>
                        </a:lnTo>
                        <a:lnTo>
                          <a:pt x="6" y="30"/>
                        </a:lnTo>
                        <a:lnTo>
                          <a:pt x="2" y="40"/>
                        </a:lnTo>
                        <a:lnTo>
                          <a:pt x="0" y="49"/>
                        </a:lnTo>
                        <a:lnTo>
                          <a:pt x="2" y="59"/>
                        </a:lnTo>
                        <a:lnTo>
                          <a:pt x="6" y="68"/>
                        </a:lnTo>
                        <a:lnTo>
                          <a:pt x="14" y="76"/>
                        </a:lnTo>
                        <a:lnTo>
                          <a:pt x="25" y="84"/>
                        </a:lnTo>
                        <a:lnTo>
                          <a:pt x="25" y="84"/>
                        </a:lnTo>
                        <a:lnTo>
                          <a:pt x="38" y="89"/>
                        </a:lnTo>
                        <a:lnTo>
                          <a:pt x="54" y="95"/>
                        </a:lnTo>
                        <a:lnTo>
                          <a:pt x="69" y="97"/>
                        </a:lnTo>
                        <a:lnTo>
                          <a:pt x="86" y="99"/>
                        </a:lnTo>
                        <a:lnTo>
                          <a:pt x="101" y="97"/>
                        </a:lnTo>
                        <a:lnTo>
                          <a:pt x="117" y="95"/>
                        </a:lnTo>
                        <a:lnTo>
                          <a:pt x="132" y="89"/>
                        </a:lnTo>
                        <a:lnTo>
                          <a:pt x="145" y="84"/>
                        </a:lnTo>
                        <a:lnTo>
                          <a:pt x="145" y="84"/>
                        </a:lnTo>
                        <a:lnTo>
                          <a:pt x="157" y="76"/>
                        </a:lnTo>
                        <a:lnTo>
                          <a:pt x="164" y="68"/>
                        </a:lnTo>
                        <a:lnTo>
                          <a:pt x="168" y="59"/>
                        </a:lnTo>
                        <a:lnTo>
                          <a:pt x="170" y="49"/>
                        </a:lnTo>
                        <a:lnTo>
                          <a:pt x="168" y="40"/>
                        </a:lnTo>
                        <a:lnTo>
                          <a:pt x="164" y="30"/>
                        </a:lnTo>
                        <a:lnTo>
                          <a:pt x="157" y="23"/>
                        </a:lnTo>
                        <a:lnTo>
                          <a:pt x="145" y="15"/>
                        </a:lnTo>
                        <a:lnTo>
                          <a:pt x="145" y="15"/>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76" name="Freeform 458">
                    <a:extLst>
                      <a:ext uri="{FF2B5EF4-FFF2-40B4-BE49-F238E27FC236}">
                        <a16:creationId xmlns:a16="http://schemas.microsoft.com/office/drawing/2014/main" id="{90AE3495-4869-BBB1-8237-EABDF5548281}"/>
                      </a:ext>
                    </a:extLst>
                  </p:cNvPr>
                  <p:cNvSpPr>
                    <a:spLocks/>
                  </p:cNvSpPr>
                  <p:nvPr/>
                </p:nvSpPr>
                <p:spPr bwMode="auto">
                  <a:xfrm>
                    <a:off x="4973" y="4091"/>
                    <a:ext cx="265" cy="229"/>
                  </a:xfrm>
                  <a:custGeom>
                    <a:avLst/>
                    <a:gdLst>
                      <a:gd name="T0" fmla="*/ 265 w 265"/>
                      <a:gd name="T1" fmla="*/ 0 h 229"/>
                      <a:gd name="T2" fmla="*/ 265 w 265"/>
                      <a:gd name="T3" fmla="*/ 75 h 229"/>
                      <a:gd name="T4" fmla="*/ 0 w 265"/>
                      <a:gd name="T5" fmla="*/ 229 h 229"/>
                      <a:gd name="T6" fmla="*/ 0 w 265"/>
                      <a:gd name="T7" fmla="*/ 155 h 229"/>
                      <a:gd name="T8" fmla="*/ 265 w 265"/>
                      <a:gd name="T9" fmla="*/ 0 h 229"/>
                    </a:gdLst>
                    <a:ahLst/>
                    <a:cxnLst>
                      <a:cxn ang="0">
                        <a:pos x="T0" y="T1"/>
                      </a:cxn>
                      <a:cxn ang="0">
                        <a:pos x="T2" y="T3"/>
                      </a:cxn>
                      <a:cxn ang="0">
                        <a:pos x="T4" y="T5"/>
                      </a:cxn>
                      <a:cxn ang="0">
                        <a:pos x="T6" y="T7"/>
                      </a:cxn>
                      <a:cxn ang="0">
                        <a:pos x="T8" y="T9"/>
                      </a:cxn>
                    </a:cxnLst>
                    <a:rect l="0" t="0" r="r" b="b"/>
                    <a:pathLst>
                      <a:path w="265" h="229">
                        <a:moveTo>
                          <a:pt x="265" y="0"/>
                        </a:moveTo>
                        <a:lnTo>
                          <a:pt x="265" y="75"/>
                        </a:lnTo>
                        <a:lnTo>
                          <a:pt x="0" y="229"/>
                        </a:lnTo>
                        <a:lnTo>
                          <a:pt x="0" y="155"/>
                        </a:lnTo>
                        <a:lnTo>
                          <a:pt x="265" y="0"/>
                        </a:lnTo>
                        <a:close/>
                      </a:path>
                    </a:pathLst>
                  </a:custGeom>
                  <a:solidFill>
                    <a:srgbClr val="9293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77" name="Freeform 459">
                    <a:extLst>
                      <a:ext uri="{FF2B5EF4-FFF2-40B4-BE49-F238E27FC236}">
                        <a16:creationId xmlns:a16="http://schemas.microsoft.com/office/drawing/2014/main" id="{CB31FDFF-359D-4ACB-A62B-BF0000D81959}"/>
                      </a:ext>
                    </a:extLst>
                  </p:cNvPr>
                  <p:cNvSpPr>
                    <a:spLocks/>
                  </p:cNvSpPr>
                  <p:nvPr/>
                </p:nvSpPr>
                <p:spPr bwMode="auto">
                  <a:xfrm>
                    <a:off x="4704" y="4091"/>
                    <a:ext cx="269" cy="229"/>
                  </a:xfrm>
                  <a:custGeom>
                    <a:avLst/>
                    <a:gdLst>
                      <a:gd name="T0" fmla="*/ 269 w 269"/>
                      <a:gd name="T1" fmla="*/ 155 h 229"/>
                      <a:gd name="T2" fmla="*/ 269 w 269"/>
                      <a:gd name="T3" fmla="*/ 229 h 229"/>
                      <a:gd name="T4" fmla="*/ 0 w 269"/>
                      <a:gd name="T5" fmla="*/ 75 h 229"/>
                      <a:gd name="T6" fmla="*/ 0 w 269"/>
                      <a:gd name="T7" fmla="*/ 0 h 229"/>
                      <a:gd name="T8" fmla="*/ 269 w 269"/>
                      <a:gd name="T9" fmla="*/ 155 h 229"/>
                    </a:gdLst>
                    <a:ahLst/>
                    <a:cxnLst>
                      <a:cxn ang="0">
                        <a:pos x="T0" y="T1"/>
                      </a:cxn>
                      <a:cxn ang="0">
                        <a:pos x="T2" y="T3"/>
                      </a:cxn>
                      <a:cxn ang="0">
                        <a:pos x="T4" y="T5"/>
                      </a:cxn>
                      <a:cxn ang="0">
                        <a:pos x="T6" y="T7"/>
                      </a:cxn>
                      <a:cxn ang="0">
                        <a:pos x="T8" y="T9"/>
                      </a:cxn>
                    </a:cxnLst>
                    <a:rect l="0" t="0" r="r" b="b"/>
                    <a:pathLst>
                      <a:path w="269" h="229">
                        <a:moveTo>
                          <a:pt x="269" y="155"/>
                        </a:moveTo>
                        <a:lnTo>
                          <a:pt x="269" y="229"/>
                        </a:lnTo>
                        <a:lnTo>
                          <a:pt x="0" y="75"/>
                        </a:lnTo>
                        <a:lnTo>
                          <a:pt x="0" y="0"/>
                        </a:lnTo>
                        <a:lnTo>
                          <a:pt x="269" y="155"/>
                        </a:lnTo>
                        <a:close/>
                      </a:path>
                    </a:pathLst>
                  </a:custGeom>
                  <a:solidFill>
                    <a:srgbClr val="9293C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78" name="Freeform 460">
                    <a:extLst>
                      <a:ext uri="{FF2B5EF4-FFF2-40B4-BE49-F238E27FC236}">
                        <a16:creationId xmlns:a16="http://schemas.microsoft.com/office/drawing/2014/main" id="{2BC2EB2D-3732-303B-D5F9-E9A2D9E78DF3}"/>
                      </a:ext>
                    </a:extLst>
                  </p:cNvPr>
                  <p:cNvSpPr>
                    <a:spLocks/>
                  </p:cNvSpPr>
                  <p:nvPr/>
                </p:nvSpPr>
                <p:spPr bwMode="auto">
                  <a:xfrm>
                    <a:off x="4704" y="3937"/>
                    <a:ext cx="534" cy="309"/>
                  </a:xfrm>
                  <a:custGeom>
                    <a:avLst/>
                    <a:gdLst>
                      <a:gd name="T0" fmla="*/ 534 w 534"/>
                      <a:gd name="T1" fmla="*/ 154 h 309"/>
                      <a:gd name="T2" fmla="*/ 269 w 534"/>
                      <a:gd name="T3" fmla="*/ 309 h 309"/>
                      <a:gd name="T4" fmla="*/ 0 w 534"/>
                      <a:gd name="T5" fmla="*/ 154 h 309"/>
                      <a:gd name="T6" fmla="*/ 267 w 534"/>
                      <a:gd name="T7" fmla="*/ 0 h 309"/>
                      <a:gd name="T8" fmla="*/ 534 w 534"/>
                      <a:gd name="T9" fmla="*/ 154 h 309"/>
                    </a:gdLst>
                    <a:ahLst/>
                    <a:cxnLst>
                      <a:cxn ang="0">
                        <a:pos x="T0" y="T1"/>
                      </a:cxn>
                      <a:cxn ang="0">
                        <a:pos x="T2" y="T3"/>
                      </a:cxn>
                      <a:cxn ang="0">
                        <a:pos x="T4" y="T5"/>
                      </a:cxn>
                      <a:cxn ang="0">
                        <a:pos x="T6" y="T7"/>
                      </a:cxn>
                      <a:cxn ang="0">
                        <a:pos x="T8" y="T9"/>
                      </a:cxn>
                    </a:cxnLst>
                    <a:rect l="0" t="0" r="r" b="b"/>
                    <a:pathLst>
                      <a:path w="534" h="309">
                        <a:moveTo>
                          <a:pt x="534" y="154"/>
                        </a:moveTo>
                        <a:lnTo>
                          <a:pt x="269" y="309"/>
                        </a:lnTo>
                        <a:lnTo>
                          <a:pt x="0" y="154"/>
                        </a:lnTo>
                        <a:lnTo>
                          <a:pt x="267" y="0"/>
                        </a:lnTo>
                        <a:lnTo>
                          <a:pt x="534" y="154"/>
                        </a:lnTo>
                        <a:close/>
                      </a:path>
                    </a:pathLst>
                  </a:custGeom>
                  <a:solidFill>
                    <a:srgbClr val="DEDCF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79" name="Freeform 461">
                    <a:extLst>
                      <a:ext uri="{FF2B5EF4-FFF2-40B4-BE49-F238E27FC236}">
                        <a16:creationId xmlns:a16="http://schemas.microsoft.com/office/drawing/2014/main" id="{7E807CCB-82FC-DEC8-031F-702DEBE6DC47}"/>
                      </a:ext>
                    </a:extLst>
                  </p:cNvPr>
                  <p:cNvSpPr>
                    <a:spLocks/>
                  </p:cNvSpPr>
                  <p:nvPr/>
                </p:nvSpPr>
                <p:spPr bwMode="auto">
                  <a:xfrm>
                    <a:off x="4779" y="3333"/>
                    <a:ext cx="386" cy="850"/>
                  </a:xfrm>
                  <a:custGeom>
                    <a:avLst/>
                    <a:gdLst>
                      <a:gd name="T0" fmla="*/ 331 w 386"/>
                      <a:gd name="T1" fmla="*/ 80 h 850"/>
                      <a:gd name="T2" fmla="*/ 301 w 386"/>
                      <a:gd name="T3" fmla="*/ 94 h 850"/>
                      <a:gd name="T4" fmla="*/ 266 w 386"/>
                      <a:gd name="T5" fmla="*/ 103 h 850"/>
                      <a:gd name="T6" fmla="*/ 194 w 386"/>
                      <a:gd name="T7" fmla="*/ 113 h 850"/>
                      <a:gd name="T8" fmla="*/ 122 w 386"/>
                      <a:gd name="T9" fmla="*/ 103 h 850"/>
                      <a:gd name="T10" fmla="*/ 89 w 386"/>
                      <a:gd name="T11" fmla="*/ 94 h 850"/>
                      <a:gd name="T12" fmla="*/ 59 w 386"/>
                      <a:gd name="T13" fmla="*/ 80 h 850"/>
                      <a:gd name="T14" fmla="*/ 45 w 386"/>
                      <a:gd name="T15" fmla="*/ 71 h 850"/>
                      <a:gd name="T16" fmla="*/ 24 w 386"/>
                      <a:gd name="T17" fmla="*/ 52 h 850"/>
                      <a:gd name="T18" fmla="*/ 9 w 386"/>
                      <a:gd name="T19" fmla="*/ 33 h 850"/>
                      <a:gd name="T20" fmla="*/ 3 w 386"/>
                      <a:gd name="T21" fmla="*/ 12 h 850"/>
                      <a:gd name="T22" fmla="*/ 0 w 386"/>
                      <a:gd name="T23" fmla="*/ 737 h 850"/>
                      <a:gd name="T24" fmla="*/ 0 w 386"/>
                      <a:gd name="T25" fmla="*/ 749 h 850"/>
                      <a:gd name="T26" fmla="*/ 7 w 386"/>
                      <a:gd name="T27" fmla="*/ 770 h 850"/>
                      <a:gd name="T28" fmla="*/ 22 w 386"/>
                      <a:gd name="T29" fmla="*/ 789 h 850"/>
                      <a:gd name="T30" fmla="*/ 43 w 386"/>
                      <a:gd name="T31" fmla="*/ 808 h 850"/>
                      <a:gd name="T32" fmla="*/ 57 w 386"/>
                      <a:gd name="T33" fmla="*/ 817 h 850"/>
                      <a:gd name="T34" fmla="*/ 87 w 386"/>
                      <a:gd name="T35" fmla="*/ 831 h 850"/>
                      <a:gd name="T36" fmla="*/ 120 w 386"/>
                      <a:gd name="T37" fmla="*/ 842 h 850"/>
                      <a:gd name="T38" fmla="*/ 192 w 386"/>
                      <a:gd name="T39" fmla="*/ 850 h 850"/>
                      <a:gd name="T40" fmla="*/ 264 w 386"/>
                      <a:gd name="T41" fmla="*/ 842 h 850"/>
                      <a:gd name="T42" fmla="*/ 299 w 386"/>
                      <a:gd name="T43" fmla="*/ 831 h 850"/>
                      <a:gd name="T44" fmla="*/ 329 w 386"/>
                      <a:gd name="T45" fmla="*/ 817 h 850"/>
                      <a:gd name="T46" fmla="*/ 341 w 386"/>
                      <a:gd name="T47" fmla="*/ 808 h 850"/>
                      <a:gd name="T48" fmla="*/ 362 w 386"/>
                      <a:gd name="T49" fmla="*/ 791 h 850"/>
                      <a:gd name="T50" fmla="*/ 377 w 386"/>
                      <a:gd name="T51" fmla="*/ 770 h 850"/>
                      <a:gd name="T52" fmla="*/ 383 w 386"/>
                      <a:gd name="T53" fmla="*/ 749 h 850"/>
                      <a:gd name="T54" fmla="*/ 386 w 386"/>
                      <a:gd name="T55" fmla="*/ 2 h 850"/>
                      <a:gd name="T56" fmla="*/ 385 w 386"/>
                      <a:gd name="T57" fmla="*/ 12 h 850"/>
                      <a:gd name="T58" fmla="*/ 379 w 386"/>
                      <a:gd name="T59" fmla="*/ 33 h 850"/>
                      <a:gd name="T60" fmla="*/ 364 w 386"/>
                      <a:gd name="T61" fmla="*/ 54 h 850"/>
                      <a:gd name="T62" fmla="*/ 343 w 386"/>
                      <a:gd name="T63" fmla="*/ 71 h 850"/>
                      <a:gd name="T64" fmla="*/ 331 w 386"/>
                      <a:gd name="T65" fmla="*/ 80 h 8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386" h="850">
                        <a:moveTo>
                          <a:pt x="331" y="80"/>
                        </a:moveTo>
                        <a:lnTo>
                          <a:pt x="331" y="80"/>
                        </a:lnTo>
                        <a:lnTo>
                          <a:pt x="316" y="88"/>
                        </a:lnTo>
                        <a:lnTo>
                          <a:pt x="301" y="94"/>
                        </a:lnTo>
                        <a:lnTo>
                          <a:pt x="284" y="99"/>
                        </a:lnTo>
                        <a:lnTo>
                          <a:pt x="266" y="103"/>
                        </a:lnTo>
                        <a:lnTo>
                          <a:pt x="232" y="111"/>
                        </a:lnTo>
                        <a:lnTo>
                          <a:pt x="194" y="113"/>
                        </a:lnTo>
                        <a:lnTo>
                          <a:pt x="158" y="111"/>
                        </a:lnTo>
                        <a:lnTo>
                          <a:pt x="122" y="103"/>
                        </a:lnTo>
                        <a:lnTo>
                          <a:pt x="104" y="99"/>
                        </a:lnTo>
                        <a:lnTo>
                          <a:pt x="89" y="94"/>
                        </a:lnTo>
                        <a:lnTo>
                          <a:pt x="74" y="88"/>
                        </a:lnTo>
                        <a:lnTo>
                          <a:pt x="59" y="80"/>
                        </a:lnTo>
                        <a:lnTo>
                          <a:pt x="59" y="80"/>
                        </a:lnTo>
                        <a:lnTo>
                          <a:pt x="45" y="71"/>
                        </a:lnTo>
                        <a:lnTo>
                          <a:pt x="34" y="61"/>
                        </a:lnTo>
                        <a:lnTo>
                          <a:pt x="24" y="52"/>
                        </a:lnTo>
                        <a:lnTo>
                          <a:pt x="17" y="42"/>
                        </a:lnTo>
                        <a:lnTo>
                          <a:pt x="9" y="33"/>
                        </a:lnTo>
                        <a:lnTo>
                          <a:pt x="5" y="21"/>
                        </a:lnTo>
                        <a:lnTo>
                          <a:pt x="3" y="12"/>
                        </a:lnTo>
                        <a:lnTo>
                          <a:pt x="1" y="0"/>
                        </a:lnTo>
                        <a:lnTo>
                          <a:pt x="0" y="737"/>
                        </a:lnTo>
                        <a:lnTo>
                          <a:pt x="0" y="737"/>
                        </a:lnTo>
                        <a:lnTo>
                          <a:pt x="0" y="749"/>
                        </a:lnTo>
                        <a:lnTo>
                          <a:pt x="3" y="758"/>
                        </a:lnTo>
                        <a:lnTo>
                          <a:pt x="7" y="770"/>
                        </a:lnTo>
                        <a:lnTo>
                          <a:pt x="13" y="779"/>
                        </a:lnTo>
                        <a:lnTo>
                          <a:pt x="22" y="789"/>
                        </a:lnTo>
                        <a:lnTo>
                          <a:pt x="32" y="798"/>
                        </a:lnTo>
                        <a:lnTo>
                          <a:pt x="43" y="808"/>
                        </a:lnTo>
                        <a:lnTo>
                          <a:pt x="57" y="817"/>
                        </a:lnTo>
                        <a:lnTo>
                          <a:pt x="57" y="817"/>
                        </a:lnTo>
                        <a:lnTo>
                          <a:pt x="70" y="825"/>
                        </a:lnTo>
                        <a:lnTo>
                          <a:pt x="87" y="831"/>
                        </a:lnTo>
                        <a:lnTo>
                          <a:pt x="102" y="837"/>
                        </a:lnTo>
                        <a:lnTo>
                          <a:pt x="120" y="842"/>
                        </a:lnTo>
                        <a:lnTo>
                          <a:pt x="156" y="848"/>
                        </a:lnTo>
                        <a:lnTo>
                          <a:pt x="192" y="850"/>
                        </a:lnTo>
                        <a:lnTo>
                          <a:pt x="230" y="848"/>
                        </a:lnTo>
                        <a:lnTo>
                          <a:pt x="264" y="842"/>
                        </a:lnTo>
                        <a:lnTo>
                          <a:pt x="282" y="837"/>
                        </a:lnTo>
                        <a:lnTo>
                          <a:pt x="299" y="831"/>
                        </a:lnTo>
                        <a:lnTo>
                          <a:pt x="314" y="825"/>
                        </a:lnTo>
                        <a:lnTo>
                          <a:pt x="329" y="817"/>
                        </a:lnTo>
                        <a:lnTo>
                          <a:pt x="329" y="817"/>
                        </a:lnTo>
                        <a:lnTo>
                          <a:pt x="341" y="808"/>
                        </a:lnTo>
                        <a:lnTo>
                          <a:pt x="352" y="800"/>
                        </a:lnTo>
                        <a:lnTo>
                          <a:pt x="362" y="791"/>
                        </a:lnTo>
                        <a:lnTo>
                          <a:pt x="369" y="781"/>
                        </a:lnTo>
                        <a:lnTo>
                          <a:pt x="377" y="770"/>
                        </a:lnTo>
                        <a:lnTo>
                          <a:pt x="381" y="760"/>
                        </a:lnTo>
                        <a:lnTo>
                          <a:pt x="383" y="749"/>
                        </a:lnTo>
                        <a:lnTo>
                          <a:pt x="385" y="739"/>
                        </a:lnTo>
                        <a:lnTo>
                          <a:pt x="386" y="2"/>
                        </a:lnTo>
                        <a:lnTo>
                          <a:pt x="386" y="2"/>
                        </a:lnTo>
                        <a:lnTo>
                          <a:pt x="385" y="12"/>
                        </a:lnTo>
                        <a:lnTo>
                          <a:pt x="383" y="23"/>
                        </a:lnTo>
                        <a:lnTo>
                          <a:pt x="379" y="33"/>
                        </a:lnTo>
                        <a:lnTo>
                          <a:pt x="373" y="42"/>
                        </a:lnTo>
                        <a:lnTo>
                          <a:pt x="364" y="54"/>
                        </a:lnTo>
                        <a:lnTo>
                          <a:pt x="354" y="61"/>
                        </a:lnTo>
                        <a:lnTo>
                          <a:pt x="343" y="71"/>
                        </a:lnTo>
                        <a:lnTo>
                          <a:pt x="331" y="80"/>
                        </a:lnTo>
                        <a:lnTo>
                          <a:pt x="331" y="80"/>
                        </a:lnTo>
                        <a:close/>
                      </a:path>
                    </a:pathLst>
                  </a:custGeom>
                  <a:solidFill>
                    <a:srgbClr val="E6E6E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80" name="Freeform 462">
                    <a:extLst>
                      <a:ext uri="{FF2B5EF4-FFF2-40B4-BE49-F238E27FC236}">
                        <a16:creationId xmlns:a16="http://schemas.microsoft.com/office/drawing/2014/main" id="{EBA53016-0851-12E3-E63F-B8CC5E5CE670}"/>
                      </a:ext>
                    </a:extLst>
                  </p:cNvPr>
                  <p:cNvSpPr>
                    <a:spLocks/>
                  </p:cNvSpPr>
                  <p:nvPr/>
                </p:nvSpPr>
                <p:spPr bwMode="auto">
                  <a:xfrm>
                    <a:off x="4780" y="3223"/>
                    <a:ext cx="385" cy="223"/>
                  </a:xfrm>
                  <a:custGeom>
                    <a:avLst/>
                    <a:gdLst>
                      <a:gd name="T0" fmla="*/ 328 w 385"/>
                      <a:gd name="T1" fmla="*/ 32 h 223"/>
                      <a:gd name="T2" fmla="*/ 328 w 385"/>
                      <a:gd name="T3" fmla="*/ 32 h 223"/>
                      <a:gd name="T4" fmla="*/ 342 w 385"/>
                      <a:gd name="T5" fmla="*/ 40 h 223"/>
                      <a:gd name="T6" fmla="*/ 353 w 385"/>
                      <a:gd name="T7" fmla="*/ 49 h 223"/>
                      <a:gd name="T8" fmla="*/ 363 w 385"/>
                      <a:gd name="T9" fmla="*/ 59 h 223"/>
                      <a:gd name="T10" fmla="*/ 370 w 385"/>
                      <a:gd name="T11" fmla="*/ 68 h 223"/>
                      <a:gd name="T12" fmla="*/ 378 w 385"/>
                      <a:gd name="T13" fmla="*/ 80 h 223"/>
                      <a:gd name="T14" fmla="*/ 382 w 385"/>
                      <a:gd name="T15" fmla="*/ 89 h 223"/>
                      <a:gd name="T16" fmla="*/ 384 w 385"/>
                      <a:gd name="T17" fmla="*/ 101 h 223"/>
                      <a:gd name="T18" fmla="*/ 385 w 385"/>
                      <a:gd name="T19" fmla="*/ 110 h 223"/>
                      <a:gd name="T20" fmla="*/ 384 w 385"/>
                      <a:gd name="T21" fmla="*/ 122 h 223"/>
                      <a:gd name="T22" fmla="*/ 382 w 385"/>
                      <a:gd name="T23" fmla="*/ 131 h 223"/>
                      <a:gd name="T24" fmla="*/ 378 w 385"/>
                      <a:gd name="T25" fmla="*/ 143 h 223"/>
                      <a:gd name="T26" fmla="*/ 372 w 385"/>
                      <a:gd name="T27" fmla="*/ 152 h 223"/>
                      <a:gd name="T28" fmla="*/ 364 w 385"/>
                      <a:gd name="T29" fmla="*/ 162 h 223"/>
                      <a:gd name="T30" fmla="*/ 353 w 385"/>
                      <a:gd name="T31" fmla="*/ 171 h 223"/>
                      <a:gd name="T32" fmla="*/ 343 w 385"/>
                      <a:gd name="T33" fmla="*/ 181 h 223"/>
                      <a:gd name="T34" fmla="*/ 330 w 385"/>
                      <a:gd name="T35" fmla="*/ 190 h 223"/>
                      <a:gd name="T36" fmla="*/ 330 w 385"/>
                      <a:gd name="T37" fmla="*/ 190 h 223"/>
                      <a:gd name="T38" fmla="*/ 315 w 385"/>
                      <a:gd name="T39" fmla="*/ 198 h 223"/>
                      <a:gd name="T40" fmla="*/ 300 w 385"/>
                      <a:gd name="T41" fmla="*/ 204 h 223"/>
                      <a:gd name="T42" fmla="*/ 283 w 385"/>
                      <a:gd name="T43" fmla="*/ 209 h 223"/>
                      <a:gd name="T44" fmla="*/ 265 w 385"/>
                      <a:gd name="T45" fmla="*/ 213 h 223"/>
                      <a:gd name="T46" fmla="*/ 231 w 385"/>
                      <a:gd name="T47" fmla="*/ 221 h 223"/>
                      <a:gd name="T48" fmla="*/ 193 w 385"/>
                      <a:gd name="T49" fmla="*/ 223 h 223"/>
                      <a:gd name="T50" fmla="*/ 157 w 385"/>
                      <a:gd name="T51" fmla="*/ 221 h 223"/>
                      <a:gd name="T52" fmla="*/ 121 w 385"/>
                      <a:gd name="T53" fmla="*/ 213 h 223"/>
                      <a:gd name="T54" fmla="*/ 103 w 385"/>
                      <a:gd name="T55" fmla="*/ 209 h 223"/>
                      <a:gd name="T56" fmla="*/ 88 w 385"/>
                      <a:gd name="T57" fmla="*/ 204 h 223"/>
                      <a:gd name="T58" fmla="*/ 73 w 385"/>
                      <a:gd name="T59" fmla="*/ 198 h 223"/>
                      <a:gd name="T60" fmla="*/ 58 w 385"/>
                      <a:gd name="T61" fmla="*/ 190 h 223"/>
                      <a:gd name="T62" fmla="*/ 58 w 385"/>
                      <a:gd name="T63" fmla="*/ 190 h 223"/>
                      <a:gd name="T64" fmla="*/ 44 w 385"/>
                      <a:gd name="T65" fmla="*/ 181 h 223"/>
                      <a:gd name="T66" fmla="*/ 33 w 385"/>
                      <a:gd name="T67" fmla="*/ 171 h 223"/>
                      <a:gd name="T68" fmla="*/ 23 w 385"/>
                      <a:gd name="T69" fmla="*/ 162 h 223"/>
                      <a:gd name="T70" fmla="*/ 16 w 385"/>
                      <a:gd name="T71" fmla="*/ 152 h 223"/>
                      <a:gd name="T72" fmla="*/ 8 w 385"/>
                      <a:gd name="T73" fmla="*/ 143 h 223"/>
                      <a:gd name="T74" fmla="*/ 4 w 385"/>
                      <a:gd name="T75" fmla="*/ 131 h 223"/>
                      <a:gd name="T76" fmla="*/ 2 w 385"/>
                      <a:gd name="T77" fmla="*/ 122 h 223"/>
                      <a:gd name="T78" fmla="*/ 0 w 385"/>
                      <a:gd name="T79" fmla="*/ 110 h 223"/>
                      <a:gd name="T80" fmla="*/ 2 w 385"/>
                      <a:gd name="T81" fmla="*/ 101 h 223"/>
                      <a:gd name="T82" fmla="*/ 4 w 385"/>
                      <a:gd name="T83" fmla="*/ 89 h 223"/>
                      <a:gd name="T84" fmla="*/ 8 w 385"/>
                      <a:gd name="T85" fmla="*/ 80 h 223"/>
                      <a:gd name="T86" fmla="*/ 14 w 385"/>
                      <a:gd name="T87" fmla="*/ 68 h 223"/>
                      <a:gd name="T88" fmla="*/ 21 w 385"/>
                      <a:gd name="T89" fmla="*/ 59 h 223"/>
                      <a:gd name="T90" fmla="*/ 33 w 385"/>
                      <a:gd name="T91" fmla="*/ 49 h 223"/>
                      <a:gd name="T92" fmla="*/ 44 w 385"/>
                      <a:gd name="T93" fmla="*/ 40 h 223"/>
                      <a:gd name="T94" fmla="*/ 56 w 385"/>
                      <a:gd name="T95" fmla="*/ 32 h 223"/>
                      <a:gd name="T96" fmla="*/ 56 w 385"/>
                      <a:gd name="T97" fmla="*/ 32 h 223"/>
                      <a:gd name="T98" fmla="*/ 71 w 385"/>
                      <a:gd name="T99" fmla="*/ 25 h 223"/>
                      <a:gd name="T100" fmla="*/ 86 w 385"/>
                      <a:gd name="T101" fmla="*/ 17 h 223"/>
                      <a:gd name="T102" fmla="*/ 103 w 385"/>
                      <a:gd name="T103" fmla="*/ 11 h 223"/>
                      <a:gd name="T104" fmla="*/ 121 w 385"/>
                      <a:gd name="T105" fmla="*/ 7 h 223"/>
                      <a:gd name="T106" fmla="*/ 155 w 385"/>
                      <a:gd name="T107" fmla="*/ 2 h 223"/>
                      <a:gd name="T108" fmla="*/ 193 w 385"/>
                      <a:gd name="T109" fmla="*/ 0 h 223"/>
                      <a:gd name="T110" fmla="*/ 229 w 385"/>
                      <a:gd name="T111" fmla="*/ 2 h 223"/>
                      <a:gd name="T112" fmla="*/ 265 w 385"/>
                      <a:gd name="T113" fmla="*/ 7 h 223"/>
                      <a:gd name="T114" fmla="*/ 283 w 385"/>
                      <a:gd name="T115" fmla="*/ 13 h 223"/>
                      <a:gd name="T116" fmla="*/ 298 w 385"/>
                      <a:gd name="T117" fmla="*/ 17 h 223"/>
                      <a:gd name="T118" fmla="*/ 313 w 385"/>
                      <a:gd name="T119" fmla="*/ 25 h 223"/>
                      <a:gd name="T120" fmla="*/ 328 w 385"/>
                      <a:gd name="T121" fmla="*/ 32 h 223"/>
                      <a:gd name="T122" fmla="*/ 328 w 385"/>
                      <a:gd name="T123" fmla="*/ 32 h 2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85" h="223">
                        <a:moveTo>
                          <a:pt x="328" y="32"/>
                        </a:moveTo>
                        <a:lnTo>
                          <a:pt x="328" y="32"/>
                        </a:lnTo>
                        <a:lnTo>
                          <a:pt x="342" y="40"/>
                        </a:lnTo>
                        <a:lnTo>
                          <a:pt x="353" y="49"/>
                        </a:lnTo>
                        <a:lnTo>
                          <a:pt x="363" y="59"/>
                        </a:lnTo>
                        <a:lnTo>
                          <a:pt x="370" y="68"/>
                        </a:lnTo>
                        <a:lnTo>
                          <a:pt x="378" y="80"/>
                        </a:lnTo>
                        <a:lnTo>
                          <a:pt x="382" y="89"/>
                        </a:lnTo>
                        <a:lnTo>
                          <a:pt x="384" y="101"/>
                        </a:lnTo>
                        <a:lnTo>
                          <a:pt x="385" y="110"/>
                        </a:lnTo>
                        <a:lnTo>
                          <a:pt x="384" y="122"/>
                        </a:lnTo>
                        <a:lnTo>
                          <a:pt x="382" y="131"/>
                        </a:lnTo>
                        <a:lnTo>
                          <a:pt x="378" y="143"/>
                        </a:lnTo>
                        <a:lnTo>
                          <a:pt x="372" y="152"/>
                        </a:lnTo>
                        <a:lnTo>
                          <a:pt x="364" y="162"/>
                        </a:lnTo>
                        <a:lnTo>
                          <a:pt x="353" y="171"/>
                        </a:lnTo>
                        <a:lnTo>
                          <a:pt x="343" y="181"/>
                        </a:lnTo>
                        <a:lnTo>
                          <a:pt x="330" y="190"/>
                        </a:lnTo>
                        <a:lnTo>
                          <a:pt x="330" y="190"/>
                        </a:lnTo>
                        <a:lnTo>
                          <a:pt x="315" y="198"/>
                        </a:lnTo>
                        <a:lnTo>
                          <a:pt x="300" y="204"/>
                        </a:lnTo>
                        <a:lnTo>
                          <a:pt x="283" y="209"/>
                        </a:lnTo>
                        <a:lnTo>
                          <a:pt x="265" y="213"/>
                        </a:lnTo>
                        <a:lnTo>
                          <a:pt x="231" y="221"/>
                        </a:lnTo>
                        <a:lnTo>
                          <a:pt x="193" y="223"/>
                        </a:lnTo>
                        <a:lnTo>
                          <a:pt x="157" y="221"/>
                        </a:lnTo>
                        <a:lnTo>
                          <a:pt x="121" y="213"/>
                        </a:lnTo>
                        <a:lnTo>
                          <a:pt x="103" y="209"/>
                        </a:lnTo>
                        <a:lnTo>
                          <a:pt x="88" y="204"/>
                        </a:lnTo>
                        <a:lnTo>
                          <a:pt x="73" y="198"/>
                        </a:lnTo>
                        <a:lnTo>
                          <a:pt x="58" y="190"/>
                        </a:lnTo>
                        <a:lnTo>
                          <a:pt x="58" y="190"/>
                        </a:lnTo>
                        <a:lnTo>
                          <a:pt x="44" y="181"/>
                        </a:lnTo>
                        <a:lnTo>
                          <a:pt x="33" y="171"/>
                        </a:lnTo>
                        <a:lnTo>
                          <a:pt x="23" y="162"/>
                        </a:lnTo>
                        <a:lnTo>
                          <a:pt x="16" y="152"/>
                        </a:lnTo>
                        <a:lnTo>
                          <a:pt x="8" y="143"/>
                        </a:lnTo>
                        <a:lnTo>
                          <a:pt x="4" y="131"/>
                        </a:lnTo>
                        <a:lnTo>
                          <a:pt x="2" y="122"/>
                        </a:lnTo>
                        <a:lnTo>
                          <a:pt x="0" y="110"/>
                        </a:lnTo>
                        <a:lnTo>
                          <a:pt x="2" y="101"/>
                        </a:lnTo>
                        <a:lnTo>
                          <a:pt x="4" y="89"/>
                        </a:lnTo>
                        <a:lnTo>
                          <a:pt x="8" y="80"/>
                        </a:lnTo>
                        <a:lnTo>
                          <a:pt x="14" y="68"/>
                        </a:lnTo>
                        <a:lnTo>
                          <a:pt x="21" y="59"/>
                        </a:lnTo>
                        <a:lnTo>
                          <a:pt x="33" y="49"/>
                        </a:lnTo>
                        <a:lnTo>
                          <a:pt x="44" y="40"/>
                        </a:lnTo>
                        <a:lnTo>
                          <a:pt x="56" y="32"/>
                        </a:lnTo>
                        <a:lnTo>
                          <a:pt x="56" y="32"/>
                        </a:lnTo>
                        <a:lnTo>
                          <a:pt x="71" y="25"/>
                        </a:lnTo>
                        <a:lnTo>
                          <a:pt x="86" y="17"/>
                        </a:lnTo>
                        <a:lnTo>
                          <a:pt x="103" y="11"/>
                        </a:lnTo>
                        <a:lnTo>
                          <a:pt x="121" y="7"/>
                        </a:lnTo>
                        <a:lnTo>
                          <a:pt x="155" y="2"/>
                        </a:lnTo>
                        <a:lnTo>
                          <a:pt x="193" y="0"/>
                        </a:lnTo>
                        <a:lnTo>
                          <a:pt x="229" y="2"/>
                        </a:lnTo>
                        <a:lnTo>
                          <a:pt x="265" y="7"/>
                        </a:lnTo>
                        <a:lnTo>
                          <a:pt x="283" y="13"/>
                        </a:lnTo>
                        <a:lnTo>
                          <a:pt x="298" y="17"/>
                        </a:lnTo>
                        <a:lnTo>
                          <a:pt x="313" y="25"/>
                        </a:lnTo>
                        <a:lnTo>
                          <a:pt x="328" y="32"/>
                        </a:lnTo>
                        <a:lnTo>
                          <a:pt x="328" y="32"/>
                        </a:lnTo>
                        <a:close/>
                      </a:path>
                    </a:pathLst>
                  </a:custGeom>
                  <a:solidFill>
                    <a:srgbClr val="F1F1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81" name="Freeform 463">
                    <a:extLst>
                      <a:ext uri="{FF2B5EF4-FFF2-40B4-BE49-F238E27FC236}">
                        <a16:creationId xmlns:a16="http://schemas.microsoft.com/office/drawing/2014/main" id="{86F82D6E-49FA-601B-16A5-2DB7432F2161}"/>
                      </a:ext>
                    </a:extLst>
                  </p:cNvPr>
                  <p:cNvSpPr>
                    <a:spLocks/>
                  </p:cNvSpPr>
                  <p:nvPr/>
                </p:nvSpPr>
                <p:spPr bwMode="auto">
                  <a:xfrm>
                    <a:off x="4887" y="3227"/>
                    <a:ext cx="172" cy="97"/>
                  </a:xfrm>
                  <a:custGeom>
                    <a:avLst/>
                    <a:gdLst>
                      <a:gd name="T0" fmla="*/ 145 w 172"/>
                      <a:gd name="T1" fmla="*/ 13 h 97"/>
                      <a:gd name="T2" fmla="*/ 145 w 172"/>
                      <a:gd name="T3" fmla="*/ 13 h 97"/>
                      <a:gd name="T4" fmla="*/ 132 w 172"/>
                      <a:gd name="T5" fmla="*/ 7 h 97"/>
                      <a:gd name="T6" fmla="*/ 118 w 172"/>
                      <a:gd name="T7" fmla="*/ 3 h 97"/>
                      <a:gd name="T8" fmla="*/ 101 w 172"/>
                      <a:gd name="T9" fmla="*/ 0 h 97"/>
                      <a:gd name="T10" fmla="*/ 86 w 172"/>
                      <a:gd name="T11" fmla="*/ 0 h 97"/>
                      <a:gd name="T12" fmla="*/ 69 w 172"/>
                      <a:gd name="T13" fmla="*/ 0 h 97"/>
                      <a:gd name="T14" fmla="*/ 54 w 172"/>
                      <a:gd name="T15" fmla="*/ 3 h 97"/>
                      <a:gd name="T16" fmla="*/ 38 w 172"/>
                      <a:gd name="T17" fmla="*/ 7 h 97"/>
                      <a:gd name="T18" fmla="*/ 25 w 172"/>
                      <a:gd name="T19" fmla="*/ 13 h 97"/>
                      <a:gd name="T20" fmla="*/ 25 w 172"/>
                      <a:gd name="T21" fmla="*/ 13 h 97"/>
                      <a:gd name="T22" fmla="*/ 15 w 172"/>
                      <a:gd name="T23" fmla="*/ 21 h 97"/>
                      <a:gd name="T24" fmla="*/ 8 w 172"/>
                      <a:gd name="T25" fmla="*/ 30 h 97"/>
                      <a:gd name="T26" fmla="*/ 2 w 172"/>
                      <a:gd name="T27" fmla="*/ 40 h 97"/>
                      <a:gd name="T28" fmla="*/ 0 w 172"/>
                      <a:gd name="T29" fmla="*/ 49 h 97"/>
                      <a:gd name="T30" fmla="*/ 2 w 172"/>
                      <a:gd name="T31" fmla="*/ 59 h 97"/>
                      <a:gd name="T32" fmla="*/ 8 w 172"/>
                      <a:gd name="T33" fmla="*/ 66 h 97"/>
                      <a:gd name="T34" fmla="*/ 15 w 172"/>
                      <a:gd name="T35" fmla="*/ 76 h 97"/>
                      <a:gd name="T36" fmla="*/ 27 w 172"/>
                      <a:gd name="T37" fmla="*/ 83 h 97"/>
                      <a:gd name="T38" fmla="*/ 27 w 172"/>
                      <a:gd name="T39" fmla="*/ 83 h 97"/>
                      <a:gd name="T40" fmla="*/ 40 w 172"/>
                      <a:gd name="T41" fmla="*/ 89 h 97"/>
                      <a:gd name="T42" fmla="*/ 54 w 172"/>
                      <a:gd name="T43" fmla="*/ 93 h 97"/>
                      <a:gd name="T44" fmla="*/ 71 w 172"/>
                      <a:gd name="T45" fmla="*/ 97 h 97"/>
                      <a:gd name="T46" fmla="*/ 86 w 172"/>
                      <a:gd name="T47" fmla="*/ 97 h 97"/>
                      <a:gd name="T48" fmla="*/ 103 w 172"/>
                      <a:gd name="T49" fmla="*/ 97 h 97"/>
                      <a:gd name="T50" fmla="*/ 118 w 172"/>
                      <a:gd name="T51" fmla="*/ 95 h 97"/>
                      <a:gd name="T52" fmla="*/ 134 w 172"/>
                      <a:gd name="T53" fmla="*/ 89 h 97"/>
                      <a:gd name="T54" fmla="*/ 147 w 172"/>
                      <a:gd name="T55" fmla="*/ 83 h 97"/>
                      <a:gd name="T56" fmla="*/ 147 w 172"/>
                      <a:gd name="T57" fmla="*/ 83 h 97"/>
                      <a:gd name="T58" fmla="*/ 156 w 172"/>
                      <a:gd name="T59" fmla="*/ 76 h 97"/>
                      <a:gd name="T60" fmla="*/ 164 w 172"/>
                      <a:gd name="T61" fmla="*/ 66 h 97"/>
                      <a:gd name="T62" fmla="*/ 170 w 172"/>
                      <a:gd name="T63" fmla="*/ 59 h 97"/>
                      <a:gd name="T64" fmla="*/ 172 w 172"/>
                      <a:gd name="T65" fmla="*/ 49 h 97"/>
                      <a:gd name="T66" fmla="*/ 170 w 172"/>
                      <a:gd name="T67" fmla="*/ 40 h 97"/>
                      <a:gd name="T68" fmla="*/ 164 w 172"/>
                      <a:gd name="T69" fmla="*/ 30 h 97"/>
                      <a:gd name="T70" fmla="*/ 156 w 172"/>
                      <a:gd name="T71" fmla="*/ 21 h 97"/>
                      <a:gd name="T72" fmla="*/ 145 w 172"/>
                      <a:gd name="T73" fmla="*/ 13 h 97"/>
                      <a:gd name="T74" fmla="*/ 145 w 172"/>
                      <a:gd name="T75" fmla="*/ 13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72" h="97">
                        <a:moveTo>
                          <a:pt x="145" y="13"/>
                        </a:moveTo>
                        <a:lnTo>
                          <a:pt x="145" y="13"/>
                        </a:lnTo>
                        <a:lnTo>
                          <a:pt x="132" y="7"/>
                        </a:lnTo>
                        <a:lnTo>
                          <a:pt x="118" y="3"/>
                        </a:lnTo>
                        <a:lnTo>
                          <a:pt x="101" y="0"/>
                        </a:lnTo>
                        <a:lnTo>
                          <a:pt x="86" y="0"/>
                        </a:lnTo>
                        <a:lnTo>
                          <a:pt x="69" y="0"/>
                        </a:lnTo>
                        <a:lnTo>
                          <a:pt x="54" y="3"/>
                        </a:lnTo>
                        <a:lnTo>
                          <a:pt x="38" y="7"/>
                        </a:lnTo>
                        <a:lnTo>
                          <a:pt x="25" y="13"/>
                        </a:lnTo>
                        <a:lnTo>
                          <a:pt x="25" y="13"/>
                        </a:lnTo>
                        <a:lnTo>
                          <a:pt x="15" y="21"/>
                        </a:lnTo>
                        <a:lnTo>
                          <a:pt x="8" y="30"/>
                        </a:lnTo>
                        <a:lnTo>
                          <a:pt x="2" y="40"/>
                        </a:lnTo>
                        <a:lnTo>
                          <a:pt x="0" y="49"/>
                        </a:lnTo>
                        <a:lnTo>
                          <a:pt x="2" y="59"/>
                        </a:lnTo>
                        <a:lnTo>
                          <a:pt x="8" y="66"/>
                        </a:lnTo>
                        <a:lnTo>
                          <a:pt x="15" y="76"/>
                        </a:lnTo>
                        <a:lnTo>
                          <a:pt x="27" y="83"/>
                        </a:lnTo>
                        <a:lnTo>
                          <a:pt x="27" y="83"/>
                        </a:lnTo>
                        <a:lnTo>
                          <a:pt x="40" y="89"/>
                        </a:lnTo>
                        <a:lnTo>
                          <a:pt x="54" y="93"/>
                        </a:lnTo>
                        <a:lnTo>
                          <a:pt x="71" y="97"/>
                        </a:lnTo>
                        <a:lnTo>
                          <a:pt x="86" y="97"/>
                        </a:lnTo>
                        <a:lnTo>
                          <a:pt x="103" y="97"/>
                        </a:lnTo>
                        <a:lnTo>
                          <a:pt x="118" y="95"/>
                        </a:lnTo>
                        <a:lnTo>
                          <a:pt x="134" y="89"/>
                        </a:lnTo>
                        <a:lnTo>
                          <a:pt x="147" y="83"/>
                        </a:lnTo>
                        <a:lnTo>
                          <a:pt x="147" y="83"/>
                        </a:lnTo>
                        <a:lnTo>
                          <a:pt x="156" y="76"/>
                        </a:lnTo>
                        <a:lnTo>
                          <a:pt x="164" y="66"/>
                        </a:lnTo>
                        <a:lnTo>
                          <a:pt x="170" y="59"/>
                        </a:lnTo>
                        <a:lnTo>
                          <a:pt x="172" y="49"/>
                        </a:lnTo>
                        <a:lnTo>
                          <a:pt x="170" y="40"/>
                        </a:lnTo>
                        <a:lnTo>
                          <a:pt x="164" y="30"/>
                        </a:lnTo>
                        <a:lnTo>
                          <a:pt x="156" y="21"/>
                        </a:lnTo>
                        <a:lnTo>
                          <a:pt x="145" y="13"/>
                        </a:lnTo>
                        <a:lnTo>
                          <a:pt x="145" y="13"/>
                        </a:lnTo>
                        <a:close/>
                      </a:path>
                    </a:pathLst>
                  </a:custGeom>
                  <a:solidFill>
                    <a:srgbClr val="FAFAF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grpSp>
          </p:grpSp>
          <p:grpSp>
            <p:nvGrpSpPr>
              <p:cNvPr id="6" name="Group 1037">
                <a:extLst>
                  <a:ext uri="{FF2B5EF4-FFF2-40B4-BE49-F238E27FC236}">
                    <a16:creationId xmlns:a16="http://schemas.microsoft.com/office/drawing/2014/main" id="{8E2091CE-C2CF-8106-D994-8E278AC5DF11}"/>
                  </a:ext>
                </a:extLst>
              </p:cNvPr>
              <p:cNvGrpSpPr>
                <a:grpSpLocks noChangeAspect="1"/>
              </p:cNvGrpSpPr>
              <p:nvPr/>
            </p:nvGrpSpPr>
            <p:grpSpPr bwMode="auto">
              <a:xfrm>
                <a:off x="11317764" y="3233908"/>
                <a:ext cx="515740" cy="999043"/>
                <a:chOff x="2316" y="1787"/>
                <a:chExt cx="477" cy="924"/>
              </a:xfrm>
            </p:grpSpPr>
            <p:grpSp>
              <p:nvGrpSpPr>
                <p:cNvPr id="9" name="Group 1238">
                  <a:extLst>
                    <a:ext uri="{FF2B5EF4-FFF2-40B4-BE49-F238E27FC236}">
                      <a16:creationId xmlns:a16="http://schemas.microsoft.com/office/drawing/2014/main" id="{0D56EDF8-CF2A-0D8F-7269-370B926386F6}"/>
                    </a:ext>
                  </a:extLst>
                </p:cNvPr>
                <p:cNvGrpSpPr>
                  <a:grpSpLocks/>
                </p:cNvGrpSpPr>
                <p:nvPr/>
              </p:nvGrpSpPr>
              <p:grpSpPr bwMode="auto">
                <a:xfrm>
                  <a:off x="2316" y="1787"/>
                  <a:ext cx="477" cy="924"/>
                  <a:chOff x="2316" y="1787"/>
                  <a:chExt cx="477" cy="924"/>
                </a:xfrm>
              </p:grpSpPr>
              <p:sp>
                <p:nvSpPr>
                  <p:cNvPr id="253" name="Freeform 1038">
                    <a:extLst>
                      <a:ext uri="{FF2B5EF4-FFF2-40B4-BE49-F238E27FC236}">
                        <a16:creationId xmlns:a16="http://schemas.microsoft.com/office/drawing/2014/main" id="{B31AE1D8-197A-A3F1-0FB9-F6C62E12835A}"/>
                      </a:ext>
                    </a:extLst>
                  </p:cNvPr>
                  <p:cNvSpPr>
                    <a:spLocks/>
                  </p:cNvSpPr>
                  <p:nvPr/>
                </p:nvSpPr>
                <p:spPr bwMode="auto">
                  <a:xfrm>
                    <a:off x="2459" y="2046"/>
                    <a:ext cx="15" cy="9"/>
                  </a:xfrm>
                  <a:custGeom>
                    <a:avLst/>
                    <a:gdLst>
                      <a:gd name="T0" fmla="*/ 44 w 44"/>
                      <a:gd name="T1" fmla="*/ 25 h 25"/>
                      <a:gd name="T2" fmla="*/ 0 w 44"/>
                      <a:gd name="T3" fmla="*/ 0 h 25"/>
                      <a:gd name="T4" fmla="*/ 44 w 44"/>
                      <a:gd name="T5" fmla="*/ 25 h 25"/>
                    </a:gdLst>
                    <a:ahLst/>
                    <a:cxnLst>
                      <a:cxn ang="0">
                        <a:pos x="T0" y="T1"/>
                      </a:cxn>
                      <a:cxn ang="0">
                        <a:pos x="T2" y="T3"/>
                      </a:cxn>
                      <a:cxn ang="0">
                        <a:pos x="T4" y="T5"/>
                      </a:cxn>
                    </a:cxnLst>
                    <a:rect l="0" t="0" r="r" b="b"/>
                    <a:pathLst>
                      <a:path w="44" h="25">
                        <a:moveTo>
                          <a:pt x="44" y="25"/>
                        </a:moveTo>
                        <a:lnTo>
                          <a:pt x="0" y="0"/>
                        </a:lnTo>
                        <a:lnTo>
                          <a:pt x="44" y="25"/>
                        </a:lnTo>
                        <a:close/>
                      </a:path>
                    </a:pathLst>
                  </a:custGeom>
                  <a:solidFill>
                    <a:srgbClr val="5F5F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54" name="Line 1039">
                    <a:extLst>
                      <a:ext uri="{FF2B5EF4-FFF2-40B4-BE49-F238E27FC236}">
                        <a16:creationId xmlns:a16="http://schemas.microsoft.com/office/drawing/2014/main" id="{DF676B03-245B-1EBD-43CA-9E129E6FCE36}"/>
                      </a:ext>
                    </a:extLst>
                  </p:cNvPr>
                  <p:cNvSpPr>
                    <a:spLocks noChangeShapeType="1"/>
                  </p:cNvSpPr>
                  <p:nvPr/>
                </p:nvSpPr>
                <p:spPr bwMode="auto">
                  <a:xfrm flipH="1" flipV="1">
                    <a:off x="2459" y="2046"/>
                    <a:ext cx="15" cy="9"/>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55" name="Freeform 1040">
                    <a:extLst>
                      <a:ext uri="{FF2B5EF4-FFF2-40B4-BE49-F238E27FC236}">
                        <a16:creationId xmlns:a16="http://schemas.microsoft.com/office/drawing/2014/main" id="{609604AE-2D56-93CD-5D0D-32C05125F478}"/>
                      </a:ext>
                    </a:extLst>
                  </p:cNvPr>
                  <p:cNvSpPr>
                    <a:spLocks/>
                  </p:cNvSpPr>
                  <p:nvPr/>
                </p:nvSpPr>
                <p:spPr bwMode="auto">
                  <a:xfrm>
                    <a:off x="2440" y="2069"/>
                    <a:ext cx="15" cy="529"/>
                  </a:xfrm>
                  <a:custGeom>
                    <a:avLst/>
                    <a:gdLst>
                      <a:gd name="T0" fmla="*/ 3 w 45"/>
                      <a:gd name="T1" fmla="*/ 0 h 1587"/>
                      <a:gd name="T2" fmla="*/ 0 w 45"/>
                      <a:gd name="T3" fmla="*/ 1562 h 1587"/>
                      <a:gd name="T4" fmla="*/ 44 w 45"/>
                      <a:gd name="T5" fmla="*/ 1587 h 1587"/>
                      <a:gd name="T6" fmla="*/ 45 w 45"/>
                      <a:gd name="T7" fmla="*/ 25 h 1587"/>
                      <a:gd name="T8" fmla="*/ 3 w 45"/>
                      <a:gd name="T9" fmla="*/ 0 h 1587"/>
                    </a:gdLst>
                    <a:ahLst/>
                    <a:cxnLst>
                      <a:cxn ang="0">
                        <a:pos x="T0" y="T1"/>
                      </a:cxn>
                      <a:cxn ang="0">
                        <a:pos x="T2" y="T3"/>
                      </a:cxn>
                      <a:cxn ang="0">
                        <a:pos x="T4" y="T5"/>
                      </a:cxn>
                      <a:cxn ang="0">
                        <a:pos x="T6" y="T7"/>
                      </a:cxn>
                      <a:cxn ang="0">
                        <a:pos x="T8" y="T9"/>
                      </a:cxn>
                    </a:cxnLst>
                    <a:rect l="0" t="0" r="r" b="b"/>
                    <a:pathLst>
                      <a:path w="45" h="1587">
                        <a:moveTo>
                          <a:pt x="3" y="0"/>
                        </a:moveTo>
                        <a:lnTo>
                          <a:pt x="0" y="1562"/>
                        </a:lnTo>
                        <a:lnTo>
                          <a:pt x="44" y="1587"/>
                        </a:lnTo>
                        <a:lnTo>
                          <a:pt x="45" y="25"/>
                        </a:lnTo>
                        <a:lnTo>
                          <a:pt x="3" y="0"/>
                        </a:lnTo>
                        <a:close/>
                      </a:path>
                    </a:pathLst>
                  </a:custGeom>
                  <a:solidFill>
                    <a:srgbClr val="4848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56" name="Freeform 1041">
                    <a:extLst>
                      <a:ext uri="{FF2B5EF4-FFF2-40B4-BE49-F238E27FC236}">
                        <a16:creationId xmlns:a16="http://schemas.microsoft.com/office/drawing/2014/main" id="{F654BF3F-7094-B85A-4DF7-2B2364DC1C9E}"/>
                      </a:ext>
                    </a:extLst>
                  </p:cNvPr>
                  <p:cNvSpPr>
                    <a:spLocks/>
                  </p:cNvSpPr>
                  <p:nvPr/>
                </p:nvSpPr>
                <p:spPr bwMode="auto">
                  <a:xfrm>
                    <a:off x="2459" y="1828"/>
                    <a:ext cx="138" cy="80"/>
                  </a:xfrm>
                  <a:custGeom>
                    <a:avLst/>
                    <a:gdLst>
                      <a:gd name="T0" fmla="*/ 43 w 415"/>
                      <a:gd name="T1" fmla="*/ 240 h 240"/>
                      <a:gd name="T2" fmla="*/ 0 w 415"/>
                      <a:gd name="T3" fmla="*/ 215 h 240"/>
                      <a:gd name="T4" fmla="*/ 371 w 415"/>
                      <a:gd name="T5" fmla="*/ 0 h 240"/>
                      <a:gd name="T6" fmla="*/ 415 w 415"/>
                      <a:gd name="T7" fmla="*/ 25 h 240"/>
                      <a:gd name="T8" fmla="*/ 43 w 415"/>
                      <a:gd name="T9" fmla="*/ 240 h 240"/>
                    </a:gdLst>
                    <a:ahLst/>
                    <a:cxnLst>
                      <a:cxn ang="0">
                        <a:pos x="T0" y="T1"/>
                      </a:cxn>
                      <a:cxn ang="0">
                        <a:pos x="T2" y="T3"/>
                      </a:cxn>
                      <a:cxn ang="0">
                        <a:pos x="T4" y="T5"/>
                      </a:cxn>
                      <a:cxn ang="0">
                        <a:pos x="T6" y="T7"/>
                      </a:cxn>
                      <a:cxn ang="0">
                        <a:pos x="T8" y="T9"/>
                      </a:cxn>
                    </a:cxnLst>
                    <a:rect l="0" t="0" r="r" b="b"/>
                    <a:pathLst>
                      <a:path w="415" h="240">
                        <a:moveTo>
                          <a:pt x="43" y="240"/>
                        </a:moveTo>
                        <a:lnTo>
                          <a:pt x="0" y="215"/>
                        </a:lnTo>
                        <a:lnTo>
                          <a:pt x="371" y="0"/>
                        </a:lnTo>
                        <a:lnTo>
                          <a:pt x="415" y="25"/>
                        </a:lnTo>
                        <a:lnTo>
                          <a:pt x="43" y="240"/>
                        </a:lnTo>
                        <a:close/>
                      </a:path>
                    </a:pathLst>
                  </a:custGeom>
                  <a:solidFill>
                    <a:srgbClr val="5F5F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57" name="Freeform 1042">
                    <a:extLst>
                      <a:ext uri="{FF2B5EF4-FFF2-40B4-BE49-F238E27FC236}">
                        <a16:creationId xmlns:a16="http://schemas.microsoft.com/office/drawing/2014/main" id="{F37E59B2-4239-E597-6701-1DAD8A7B847B}"/>
                      </a:ext>
                    </a:extLst>
                  </p:cNvPr>
                  <p:cNvSpPr>
                    <a:spLocks/>
                  </p:cNvSpPr>
                  <p:nvPr/>
                </p:nvSpPr>
                <p:spPr bwMode="auto">
                  <a:xfrm>
                    <a:off x="2440" y="1922"/>
                    <a:ext cx="15" cy="220"/>
                  </a:xfrm>
                  <a:custGeom>
                    <a:avLst/>
                    <a:gdLst>
                      <a:gd name="T0" fmla="*/ 44 w 45"/>
                      <a:gd name="T1" fmla="*/ 26 h 660"/>
                      <a:gd name="T2" fmla="*/ 0 w 45"/>
                      <a:gd name="T3" fmla="*/ 0 h 660"/>
                      <a:gd name="T4" fmla="*/ 1 w 45"/>
                      <a:gd name="T5" fmla="*/ 634 h 660"/>
                      <a:gd name="T6" fmla="*/ 45 w 45"/>
                      <a:gd name="T7" fmla="*/ 660 h 660"/>
                      <a:gd name="T8" fmla="*/ 44 w 45"/>
                      <a:gd name="T9" fmla="*/ 26 h 660"/>
                    </a:gdLst>
                    <a:ahLst/>
                    <a:cxnLst>
                      <a:cxn ang="0">
                        <a:pos x="T0" y="T1"/>
                      </a:cxn>
                      <a:cxn ang="0">
                        <a:pos x="T2" y="T3"/>
                      </a:cxn>
                      <a:cxn ang="0">
                        <a:pos x="T4" y="T5"/>
                      </a:cxn>
                      <a:cxn ang="0">
                        <a:pos x="T6" y="T7"/>
                      </a:cxn>
                      <a:cxn ang="0">
                        <a:pos x="T8" y="T9"/>
                      </a:cxn>
                    </a:cxnLst>
                    <a:rect l="0" t="0" r="r" b="b"/>
                    <a:pathLst>
                      <a:path w="45" h="660">
                        <a:moveTo>
                          <a:pt x="44" y="26"/>
                        </a:moveTo>
                        <a:lnTo>
                          <a:pt x="0" y="0"/>
                        </a:lnTo>
                        <a:lnTo>
                          <a:pt x="1" y="634"/>
                        </a:lnTo>
                        <a:lnTo>
                          <a:pt x="45" y="660"/>
                        </a:lnTo>
                        <a:lnTo>
                          <a:pt x="44" y="26"/>
                        </a:lnTo>
                        <a:close/>
                      </a:path>
                    </a:pathLst>
                  </a:custGeom>
                  <a:solidFill>
                    <a:srgbClr val="4848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58" name="Freeform 1043">
                    <a:extLst>
                      <a:ext uri="{FF2B5EF4-FFF2-40B4-BE49-F238E27FC236}">
                        <a16:creationId xmlns:a16="http://schemas.microsoft.com/office/drawing/2014/main" id="{243E7EE9-10CF-5246-3CC1-022DAD2BC36B}"/>
                      </a:ext>
                    </a:extLst>
                  </p:cNvPr>
                  <p:cNvSpPr>
                    <a:spLocks/>
                  </p:cNvSpPr>
                  <p:nvPr/>
                </p:nvSpPr>
                <p:spPr bwMode="auto">
                  <a:xfrm>
                    <a:off x="2440" y="1816"/>
                    <a:ext cx="33" cy="20"/>
                  </a:xfrm>
                  <a:custGeom>
                    <a:avLst/>
                    <a:gdLst>
                      <a:gd name="T0" fmla="*/ 43 w 100"/>
                      <a:gd name="T1" fmla="*/ 59 h 59"/>
                      <a:gd name="T2" fmla="*/ 0 w 100"/>
                      <a:gd name="T3" fmla="*/ 34 h 59"/>
                      <a:gd name="T4" fmla="*/ 57 w 100"/>
                      <a:gd name="T5" fmla="*/ 0 h 59"/>
                      <a:gd name="T6" fmla="*/ 100 w 100"/>
                      <a:gd name="T7" fmla="*/ 26 h 59"/>
                      <a:gd name="T8" fmla="*/ 43 w 100"/>
                      <a:gd name="T9" fmla="*/ 59 h 59"/>
                    </a:gdLst>
                    <a:ahLst/>
                    <a:cxnLst>
                      <a:cxn ang="0">
                        <a:pos x="T0" y="T1"/>
                      </a:cxn>
                      <a:cxn ang="0">
                        <a:pos x="T2" y="T3"/>
                      </a:cxn>
                      <a:cxn ang="0">
                        <a:pos x="T4" y="T5"/>
                      </a:cxn>
                      <a:cxn ang="0">
                        <a:pos x="T6" y="T7"/>
                      </a:cxn>
                      <a:cxn ang="0">
                        <a:pos x="T8" y="T9"/>
                      </a:cxn>
                    </a:cxnLst>
                    <a:rect l="0" t="0" r="r" b="b"/>
                    <a:pathLst>
                      <a:path w="100" h="59">
                        <a:moveTo>
                          <a:pt x="43" y="59"/>
                        </a:moveTo>
                        <a:lnTo>
                          <a:pt x="0" y="34"/>
                        </a:lnTo>
                        <a:lnTo>
                          <a:pt x="57" y="0"/>
                        </a:lnTo>
                        <a:lnTo>
                          <a:pt x="100" y="26"/>
                        </a:lnTo>
                        <a:lnTo>
                          <a:pt x="43" y="59"/>
                        </a:lnTo>
                        <a:close/>
                      </a:path>
                    </a:pathLst>
                  </a:custGeom>
                  <a:solidFill>
                    <a:srgbClr val="5F5F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59" name="Freeform 1044">
                    <a:extLst>
                      <a:ext uri="{FF2B5EF4-FFF2-40B4-BE49-F238E27FC236}">
                        <a16:creationId xmlns:a16="http://schemas.microsoft.com/office/drawing/2014/main" id="{7F2F525A-FA8A-A614-701C-8430DFB00B1A}"/>
                      </a:ext>
                    </a:extLst>
                  </p:cNvPr>
                  <p:cNvSpPr>
                    <a:spLocks/>
                  </p:cNvSpPr>
                  <p:nvPr/>
                </p:nvSpPr>
                <p:spPr bwMode="auto">
                  <a:xfrm>
                    <a:off x="2440" y="1827"/>
                    <a:ext cx="14" cy="92"/>
                  </a:xfrm>
                  <a:custGeom>
                    <a:avLst/>
                    <a:gdLst>
                      <a:gd name="T0" fmla="*/ 44 w 44"/>
                      <a:gd name="T1" fmla="*/ 274 h 274"/>
                      <a:gd name="T2" fmla="*/ 0 w 44"/>
                      <a:gd name="T3" fmla="*/ 249 h 274"/>
                      <a:gd name="T4" fmla="*/ 0 w 44"/>
                      <a:gd name="T5" fmla="*/ 0 h 274"/>
                      <a:gd name="T6" fmla="*/ 43 w 44"/>
                      <a:gd name="T7" fmla="*/ 25 h 274"/>
                      <a:gd name="T8" fmla="*/ 44 w 44"/>
                      <a:gd name="T9" fmla="*/ 274 h 274"/>
                    </a:gdLst>
                    <a:ahLst/>
                    <a:cxnLst>
                      <a:cxn ang="0">
                        <a:pos x="T0" y="T1"/>
                      </a:cxn>
                      <a:cxn ang="0">
                        <a:pos x="T2" y="T3"/>
                      </a:cxn>
                      <a:cxn ang="0">
                        <a:pos x="T4" y="T5"/>
                      </a:cxn>
                      <a:cxn ang="0">
                        <a:pos x="T6" y="T7"/>
                      </a:cxn>
                      <a:cxn ang="0">
                        <a:pos x="T8" y="T9"/>
                      </a:cxn>
                    </a:cxnLst>
                    <a:rect l="0" t="0" r="r" b="b"/>
                    <a:pathLst>
                      <a:path w="44" h="274">
                        <a:moveTo>
                          <a:pt x="44" y="274"/>
                        </a:moveTo>
                        <a:lnTo>
                          <a:pt x="0" y="249"/>
                        </a:lnTo>
                        <a:lnTo>
                          <a:pt x="0" y="0"/>
                        </a:lnTo>
                        <a:lnTo>
                          <a:pt x="43" y="25"/>
                        </a:lnTo>
                        <a:lnTo>
                          <a:pt x="44" y="274"/>
                        </a:lnTo>
                        <a:close/>
                      </a:path>
                    </a:pathLst>
                  </a:custGeom>
                  <a:solidFill>
                    <a:srgbClr val="4848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60" name="Freeform 1045">
                    <a:extLst>
                      <a:ext uri="{FF2B5EF4-FFF2-40B4-BE49-F238E27FC236}">
                        <a16:creationId xmlns:a16="http://schemas.microsoft.com/office/drawing/2014/main" id="{83691609-D72C-E4E7-429F-04853603F184}"/>
                      </a:ext>
                    </a:extLst>
                  </p:cNvPr>
                  <p:cNvSpPr>
                    <a:spLocks/>
                  </p:cNvSpPr>
                  <p:nvPr/>
                </p:nvSpPr>
                <p:spPr bwMode="auto">
                  <a:xfrm>
                    <a:off x="2316" y="1982"/>
                    <a:ext cx="15" cy="20"/>
                  </a:xfrm>
                  <a:custGeom>
                    <a:avLst/>
                    <a:gdLst>
                      <a:gd name="T0" fmla="*/ 44 w 44"/>
                      <a:gd name="T1" fmla="*/ 59 h 59"/>
                      <a:gd name="T2" fmla="*/ 0 w 44"/>
                      <a:gd name="T3" fmla="*/ 34 h 59"/>
                      <a:gd name="T4" fmla="*/ 0 w 44"/>
                      <a:gd name="T5" fmla="*/ 0 h 59"/>
                      <a:gd name="T6" fmla="*/ 44 w 44"/>
                      <a:gd name="T7" fmla="*/ 25 h 59"/>
                      <a:gd name="T8" fmla="*/ 44 w 44"/>
                      <a:gd name="T9" fmla="*/ 59 h 59"/>
                    </a:gdLst>
                    <a:ahLst/>
                    <a:cxnLst>
                      <a:cxn ang="0">
                        <a:pos x="T0" y="T1"/>
                      </a:cxn>
                      <a:cxn ang="0">
                        <a:pos x="T2" y="T3"/>
                      </a:cxn>
                      <a:cxn ang="0">
                        <a:pos x="T4" y="T5"/>
                      </a:cxn>
                      <a:cxn ang="0">
                        <a:pos x="T6" y="T7"/>
                      </a:cxn>
                      <a:cxn ang="0">
                        <a:pos x="T8" y="T9"/>
                      </a:cxn>
                    </a:cxnLst>
                    <a:rect l="0" t="0" r="r" b="b"/>
                    <a:pathLst>
                      <a:path w="44" h="59">
                        <a:moveTo>
                          <a:pt x="44" y="59"/>
                        </a:moveTo>
                        <a:lnTo>
                          <a:pt x="0" y="34"/>
                        </a:lnTo>
                        <a:lnTo>
                          <a:pt x="0" y="0"/>
                        </a:lnTo>
                        <a:lnTo>
                          <a:pt x="44" y="25"/>
                        </a:lnTo>
                        <a:lnTo>
                          <a:pt x="44" y="59"/>
                        </a:lnTo>
                        <a:close/>
                      </a:path>
                    </a:pathLst>
                  </a:custGeom>
                  <a:solidFill>
                    <a:srgbClr val="4848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61" name="Freeform 1046">
                    <a:extLst>
                      <a:ext uri="{FF2B5EF4-FFF2-40B4-BE49-F238E27FC236}">
                        <a16:creationId xmlns:a16="http://schemas.microsoft.com/office/drawing/2014/main" id="{AC3726BE-18EE-36D7-8E3A-A15FDBC8EC48}"/>
                      </a:ext>
                    </a:extLst>
                  </p:cNvPr>
                  <p:cNvSpPr>
                    <a:spLocks/>
                  </p:cNvSpPr>
                  <p:nvPr/>
                </p:nvSpPr>
                <p:spPr bwMode="auto">
                  <a:xfrm>
                    <a:off x="2454" y="2066"/>
                    <a:ext cx="20" cy="532"/>
                  </a:xfrm>
                  <a:custGeom>
                    <a:avLst/>
                    <a:gdLst>
                      <a:gd name="T0" fmla="*/ 59 w 59"/>
                      <a:gd name="T1" fmla="*/ 0 h 1596"/>
                      <a:gd name="T2" fmla="*/ 56 w 59"/>
                      <a:gd name="T3" fmla="*/ 1563 h 1596"/>
                      <a:gd name="T4" fmla="*/ 0 w 59"/>
                      <a:gd name="T5" fmla="*/ 1596 h 1596"/>
                      <a:gd name="T6" fmla="*/ 1 w 59"/>
                      <a:gd name="T7" fmla="*/ 34 h 1596"/>
                      <a:gd name="T8" fmla="*/ 59 w 59"/>
                      <a:gd name="T9" fmla="*/ 0 h 1596"/>
                    </a:gdLst>
                    <a:ahLst/>
                    <a:cxnLst>
                      <a:cxn ang="0">
                        <a:pos x="T0" y="T1"/>
                      </a:cxn>
                      <a:cxn ang="0">
                        <a:pos x="T2" y="T3"/>
                      </a:cxn>
                      <a:cxn ang="0">
                        <a:pos x="T4" y="T5"/>
                      </a:cxn>
                      <a:cxn ang="0">
                        <a:pos x="T6" y="T7"/>
                      </a:cxn>
                      <a:cxn ang="0">
                        <a:pos x="T8" y="T9"/>
                      </a:cxn>
                    </a:cxnLst>
                    <a:rect l="0" t="0" r="r" b="b"/>
                    <a:pathLst>
                      <a:path w="59" h="1596">
                        <a:moveTo>
                          <a:pt x="59" y="0"/>
                        </a:moveTo>
                        <a:lnTo>
                          <a:pt x="56" y="1563"/>
                        </a:lnTo>
                        <a:lnTo>
                          <a:pt x="0" y="1596"/>
                        </a:lnTo>
                        <a:lnTo>
                          <a:pt x="1" y="34"/>
                        </a:lnTo>
                        <a:lnTo>
                          <a:pt x="59" y="0"/>
                        </a:lnTo>
                        <a:close/>
                      </a:path>
                    </a:pathLst>
                  </a:custGeom>
                  <a:solidFill>
                    <a:srgbClr val="3B3B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62" name="Freeform 1047">
                    <a:extLst>
                      <a:ext uri="{FF2B5EF4-FFF2-40B4-BE49-F238E27FC236}">
                        <a16:creationId xmlns:a16="http://schemas.microsoft.com/office/drawing/2014/main" id="{B82B1187-1014-CC55-0F6F-246527BA0050}"/>
                      </a:ext>
                    </a:extLst>
                  </p:cNvPr>
                  <p:cNvSpPr>
                    <a:spLocks/>
                  </p:cNvSpPr>
                  <p:nvPr/>
                </p:nvSpPr>
                <p:spPr bwMode="auto">
                  <a:xfrm>
                    <a:off x="2454" y="2066"/>
                    <a:ext cx="20" cy="532"/>
                  </a:xfrm>
                  <a:custGeom>
                    <a:avLst/>
                    <a:gdLst>
                      <a:gd name="T0" fmla="*/ 59 w 59"/>
                      <a:gd name="T1" fmla="*/ 0 h 1596"/>
                      <a:gd name="T2" fmla="*/ 56 w 59"/>
                      <a:gd name="T3" fmla="*/ 1563 h 1596"/>
                      <a:gd name="T4" fmla="*/ 0 w 59"/>
                      <a:gd name="T5" fmla="*/ 1596 h 1596"/>
                      <a:gd name="T6" fmla="*/ 1 w 59"/>
                      <a:gd name="T7" fmla="*/ 34 h 1596"/>
                    </a:gdLst>
                    <a:ahLst/>
                    <a:cxnLst>
                      <a:cxn ang="0">
                        <a:pos x="T0" y="T1"/>
                      </a:cxn>
                      <a:cxn ang="0">
                        <a:pos x="T2" y="T3"/>
                      </a:cxn>
                      <a:cxn ang="0">
                        <a:pos x="T4" y="T5"/>
                      </a:cxn>
                      <a:cxn ang="0">
                        <a:pos x="T6" y="T7"/>
                      </a:cxn>
                    </a:cxnLst>
                    <a:rect l="0" t="0" r="r" b="b"/>
                    <a:pathLst>
                      <a:path w="59" h="1596">
                        <a:moveTo>
                          <a:pt x="59" y="0"/>
                        </a:moveTo>
                        <a:lnTo>
                          <a:pt x="56" y="1563"/>
                        </a:lnTo>
                        <a:lnTo>
                          <a:pt x="0" y="1596"/>
                        </a:lnTo>
                        <a:lnTo>
                          <a:pt x="1" y="34"/>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63" name="Freeform 1048">
                    <a:extLst>
                      <a:ext uri="{FF2B5EF4-FFF2-40B4-BE49-F238E27FC236}">
                        <a16:creationId xmlns:a16="http://schemas.microsoft.com/office/drawing/2014/main" id="{43BC7C0E-34F2-718B-CCA9-99B6A6A98DA6}"/>
                      </a:ext>
                    </a:extLst>
                  </p:cNvPr>
                  <p:cNvSpPr>
                    <a:spLocks/>
                  </p:cNvSpPr>
                  <p:nvPr/>
                </p:nvSpPr>
                <p:spPr bwMode="auto">
                  <a:xfrm>
                    <a:off x="2331" y="1825"/>
                    <a:ext cx="266" cy="317"/>
                  </a:xfrm>
                  <a:custGeom>
                    <a:avLst/>
                    <a:gdLst>
                      <a:gd name="T0" fmla="*/ 372 w 800"/>
                      <a:gd name="T1" fmla="*/ 951 h 951"/>
                      <a:gd name="T2" fmla="*/ 371 w 800"/>
                      <a:gd name="T3" fmla="*/ 317 h 951"/>
                      <a:gd name="T4" fmla="*/ 0 w 800"/>
                      <a:gd name="T5" fmla="*/ 531 h 951"/>
                      <a:gd name="T6" fmla="*/ 0 w 800"/>
                      <a:gd name="T7" fmla="*/ 497 h 951"/>
                      <a:gd name="T8" fmla="*/ 371 w 800"/>
                      <a:gd name="T9" fmla="*/ 282 h 951"/>
                      <a:gd name="T10" fmla="*/ 370 w 800"/>
                      <a:gd name="T11" fmla="*/ 33 h 951"/>
                      <a:gd name="T12" fmla="*/ 427 w 800"/>
                      <a:gd name="T13" fmla="*/ 0 h 951"/>
                      <a:gd name="T14" fmla="*/ 428 w 800"/>
                      <a:gd name="T15" fmla="*/ 250 h 951"/>
                      <a:gd name="T16" fmla="*/ 800 w 800"/>
                      <a:gd name="T17" fmla="*/ 35 h 951"/>
                      <a:gd name="T18" fmla="*/ 800 w 800"/>
                      <a:gd name="T19" fmla="*/ 70 h 951"/>
                      <a:gd name="T20" fmla="*/ 428 w 800"/>
                      <a:gd name="T21" fmla="*/ 284 h 951"/>
                      <a:gd name="T22" fmla="*/ 430 w 800"/>
                      <a:gd name="T23" fmla="*/ 917 h 951"/>
                      <a:gd name="T24" fmla="*/ 372 w 800"/>
                      <a:gd name="T25" fmla="*/ 951 h 9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0" h="951">
                        <a:moveTo>
                          <a:pt x="372" y="951"/>
                        </a:moveTo>
                        <a:lnTo>
                          <a:pt x="371" y="317"/>
                        </a:lnTo>
                        <a:lnTo>
                          <a:pt x="0" y="531"/>
                        </a:lnTo>
                        <a:lnTo>
                          <a:pt x="0" y="497"/>
                        </a:lnTo>
                        <a:lnTo>
                          <a:pt x="371" y="282"/>
                        </a:lnTo>
                        <a:lnTo>
                          <a:pt x="370" y="33"/>
                        </a:lnTo>
                        <a:lnTo>
                          <a:pt x="427" y="0"/>
                        </a:lnTo>
                        <a:lnTo>
                          <a:pt x="428" y="250"/>
                        </a:lnTo>
                        <a:lnTo>
                          <a:pt x="800" y="35"/>
                        </a:lnTo>
                        <a:lnTo>
                          <a:pt x="800" y="70"/>
                        </a:lnTo>
                        <a:lnTo>
                          <a:pt x="428" y="284"/>
                        </a:lnTo>
                        <a:lnTo>
                          <a:pt x="430" y="917"/>
                        </a:lnTo>
                        <a:lnTo>
                          <a:pt x="372" y="951"/>
                        </a:lnTo>
                        <a:close/>
                      </a:path>
                    </a:pathLst>
                  </a:custGeom>
                  <a:solidFill>
                    <a:srgbClr val="3B3B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64" name="Freeform 1049">
                    <a:extLst>
                      <a:ext uri="{FF2B5EF4-FFF2-40B4-BE49-F238E27FC236}">
                        <a16:creationId xmlns:a16="http://schemas.microsoft.com/office/drawing/2014/main" id="{4CF274B5-9BA2-F05D-504C-C4A4D3BAACDA}"/>
                      </a:ext>
                    </a:extLst>
                  </p:cNvPr>
                  <p:cNvSpPr>
                    <a:spLocks/>
                  </p:cNvSpPr>
                  <p:nvPr/>
                </p:nvSpPr>
                <p:spPr bwMode="auto">
                  <a:xfrm>
                    <a:off x="2331" y="1825"/>
                    <a:ext cx="266" cy="317"/>
                  </a:xfrm>
                  <a:custGeom>
                    <a:avLst/>
                    <a:gdLst>
                      <a:gd name="T0" fmla="*/ 372 w 800"/>
                      <a:gd name="T1" fmla="*/ 951 h 951"/>
                      <a:gd name="T2" fmla="*/ 371 w 800"/>
                      <a:gd name="T3" fmla="*/ 317 h 951"/>
                      <a:gd name="T4" fmla="*/ 0 w 800"/>
                      <a:gd name="T5" fmla="*/ 531 h 951"/>
                      <a:gd name="T6" fmla="*/ 0 w 800"/>
                      <a:gd name="T7" fmla="*/ 497 h 951"/>
                      <a:gd name="T8" fmla="*/ 371 w 800"/>
                      <a:gd name="T9" fmla="*/ 282 h 951"/>
                      <a:gd name="T10" fmla="*/ 370 w 800"/>
                      <a:gd name="T11" fmla="*/ 33 h 951"/>
                      <a:gd name="T12" fmla="*/ 427 w 800"/>
                      <a:gd name="T13" fmla="*/ 0 h 951"/>
                      <a:gd name="T14" fmla="*/ 428 w 800"/>
                      <a:gd name="T15" fmla="*/ 250 h 951"/>
                      <a:gd name="T16" fmla="*/ 800 w 800"/>
                      <a:gd name="T17" fmla="*/ 35 h 951"/>
                      <a:gd name="T18" fmla="*/ 800 w 800"/>
                      <a:gd name="T19" fmla="*/ 70 h 951"/>
                      <a:gd name="T20" fmla="*/ 428 w 800"/>
                      <a:gd name="T21" fmla="*/ 284 h 951"/>
                      <a:gd name="T22" fmla="*/ 430 w 800"/>
                      <a:gd name="T23" fmla="*/ 917 h 9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00" h="951">
                        <a:moveTo>
                          <a:pt x="372" y="951"/>
                        </a:moveTo>
                        <a:lnTo>
                          <a:pt x="371" y="317"/>
                        </a:lnTo>
                        <a:lnTo>
                          <a:pt x="0" y="531"/>
                        </a:lnTo>
                        <a:lnTo>
                          <a:pt x="0" y="497"/>
                        </a:lnTo>
                        <a:lnTo>
                          <a:pt x="371" y="282"/>
                        </a:lnTo>
                        <a:lnTo>
                          <a:pt x="370" y="33"/>
                        </a:lnTo>
                        <a:lnTo>
                          <a:pt x="427" y="0"/>
                        </a:lnTo>
                        <a:lnTo>
                          <a:pt x="428" y="250"/>
                        </a:lnTo>
                        <a:lnTo>
                          <a:pt x="800" y="35"/>
                        </a:lnTo>
                        <a:lnTo>
                          <a:pt x="800" y="70"/>
                        </a:lnTo>
                        <a:lnTo>
                          <a:pt x="428" y="284"/>
                        </a:lnTo>
                        <a:lnTo>
                          <a:pt x="430" y="91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65" name="Freeform 1050">
                    <a:extLst>
                      <a:ext uri="{FF2B5EF4-FFF2-40B4-BE49-F238E27FC236}">
                        <a16:creationId xmlns:a16="http://schemas.microsoft.com/office/drawing/2014/main" id="{5F400A6E-A41C-35F0-C614-4CCB6A3BA8A9}"/>
                      </a:ext>
                    </a:extLst>
                  </p:cNvPr>
                  <p:cNvSpPr>
                    <a:spLocks/>
                  </p:cNvSpPr>
                  <p:nvPr/>
                </p:nvSpPr>
                <p:spPr bwMode="auto">
                  <a:xfrm>
                    <a:off x="2316" y="1910"/>
                    <a:ext cx="138" cy="80"/>
                  </a:xfrm>
                  <a:custGeom>
                    <a:avLst/>
                    <a:gdLst>
                      <a:gd name="T0" fmla="*/ 44 w 415"/>
                      <a:gd name="T1" fmla="*/ 240 h 240"/>
                      <a:gd name="T2" fmla="*/ 0 w 415"/>
                      <a:gd name="T3" fmla="*/ 215 h 240"/>
                      <a:gd name="T4" fmla="*/ 371 w 415"/>
                      <a:gd name="T5" fmla="*/ 0 h 240"/>
                      <a:gd name="T6" fmla="*/ 415 w 415"/>
                      <a:gd name="T7" fmla="*/ 25 h 240"/>
                      <a:gd name="T8" fmla="*/ 44 w 415"/>
                      <a:gd name="T9" fmla="*/ 240 h 240"/>
                    </a:gdLst>
                    <a:ahLst/>
                    <a:cxnLst>
                      <a:cxn ang="0">
                        <a:pos x="T0" y="T1"/>
                      </a:cxn>
                      <a:cxn ang="0">
                        <a:pos x="T2" y="T3"/>
                      </a:cxn>
                      <a:cxn ang="0">
                        <a:pos x="T4" y="T5"/>
                      </a:cxn>
                      <a:cxn ang="0">
                        <a:pos x="T6" y="T7"/>
                      </a:cxn>
                      <a:cxn ang="0">
                        <a:pos x="T8" y="T9"/>
                      </a:cxn>
                    </a:cxnLst>
                    <a:rect l="0" t="0" r="r" b="b"/>
                    <a:pathLst>
                      <a:path w="415" h="240">
                        <a:moveTo>
                          <a:pt x="44" y="240"/>
                        </a:moveTo>
                        <a:lnTo>
                          <a:pt x="0" y="215"/>
                        </a:lnTo>
                        <a:lnTo>
                          <a:pt x="371" y="0"/>
                        </a:lnTo>
                        <a:lnTo>
                          <a:pt x="415" y="25"/>
                        </a:lnTo>
                        <a:lnTo>
                          <a:pt x="44" y="240"/>
                        </a:lnTo>
                        <a:close/>
                      </a:path>
                    </a:pathLst>
                  </a:custGeom>
                  <a:solidFill>
                    <a:srgbClr val="5F5F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66" name="Freeform 1051">
                    <a:extLst>
                      <a:ext uri="{FF2B5EF4-FFF2-40B4-BE49-F238E27FC236}">
                        <a16:creationId xmlns:a16="http://schemas.microsoft.com/office/drawing/2014/main" id="{49AAA102-D08D-E892-7115-4ADA3289E29F}"/>
                      </a:ext>
                    </a:extLst>
                  </p:cNvPr>
                  <p:cNvSpPr>
                    <a:spLocks/>
                  </p:cNvSpPr>
                  <p:nvPr/>
                </p:nvSpPr>
                <p:spPr bwMode="auto">
                  <a:xfrm>
                    <a:off x="2543" y="1975"/>
                    <a:ext cx="8" cy="4"/>
                  </a:xfrm>
                  <a:custGeom>
                    <a:avLst/>
                    <a:gdLst>
                      <a:gd name="T0" fmla="*/ 19 w 23"/>
                      <a:gd name="T1" fmla="*/ 10 h 13"/>
                      <a:gd name="T2" fmla="*/ 19 w 23"/>
                      <a:gd name="T3" fmla="*/ 10 h 13"/>
                      <a:gd name="T4" fmla="*/ 16 w 23"/>
                      <a:gd name="T5" fmla="*/ 13 h 13"/>
                      <a:gd name="T6" fmla="*/ 11 w 23"/>
                      <a:gd name="T7" fmla="*/ 13 h 13"/>
                      <a:gd name="T8" fmla="*/ 8 w 23"/>
                      <a:gd name="T9" fmla="*/ 13 h 13"/>
                      <a:gd name="T10" fmla="*/ 3 w 23"/>
                      <a:gd name="T11" fmla="*/ 10 h 13"/>
                      <a:gd name="T12" fmla="*/ 3 w 23"/>
                      <a:gd name="T13" fmla="*/ 10 h 13"/>
                      <a:gd name="T14" fmla="*/ 1 w 23"/>
                      <a:gd name="T15" fmla="*/ 8 h 13"/>
                      <a:gd name="T16" fmla="*/ 0 w 23"/>
                      <a:gd name="T17" fmla="*/ 6 h 13"/>
                      <a:gd name="T18" fmla="*/ 1 w 23"/>
                      <a:gd name="T19" fmla="*/ 3 h 13"/>
                      <a:gd name="T20" fmla="*/ 4 w 23"/>
                      <a:gd name="T21" fmla="*/ 1 h 13"/>
                      <a:gd name="T22" fmla="*/ 4 w 23"/>
                      <a:gd name="T23" fmla="*/ 1 h 13"/>
                      <a:gd name="T24" fmla="*/ 8 w 23"/>
                      <a:gd name="T25" fmla="*/ 0 h 13"/>
                      <a:gd name="T26" fmla="*/ 12 w 23"/>
                      <a:gd name="T27" fmla="*/ 0 h 13"/>
                      <a:gd name="T28" fmla="*/ 16 w 23"/>
                      <a:gd name="T29" fmla="*/ 0 h 13"/>
                      <a:gd name="T30" fmla="*/ 20 w 23"/>
                      <a:gd name="T31" fmla="*/ 1 h 13"/>
                      <a:gd name="T32" fmla="*/ 20 w 23"/>
                      <a:gd name="T33" fmla="*/ 1 h 13"/>
                      <a:gd name="T34" fmla="*/ 23 w 23"/>
                      <a:gd name="T35" fmla="*/ 3 h 13"/>
                      <a:gd name="T36" fmla="*/ 23 w 23"/>
                      <a:gd name="T37" fmla="*/ 6 h 13"/>
                      <a:gd name="T38" fmla="*/ 23 w 23"/>
                      <a:gd name="T39" fmla="*/ 9 h 13"/>
                      <a:gd name="T40" fmla="*/ 19 w 23"/>
                      <a:gd name="T41" fmla="*/ 10 h 13"/>
                      <a:gd name="T42" fmla="*/ 19 w 23"/>
                      <a:gd name="T43" fmla="*/ 10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 h="13">
                        <a:moveTo>
                          <a:pt x="19" y="10"/>
                        </a:moveTo>
                        <a:lnTo>
                          <a:pt x="19" y="10"/>
                        </a:lnTo>
                        <a:lnTo>
                          <a:pt x="16" y="13"/>
                        </a:lnTo>
                        <a:lnTo>
                          <a:pt x="11" y="13"/>
                        </a:lnTo>
                        <a:lnTo>
                          <a:pt x="8" y="13"/>
                        </a:lnTo>
                        <a:lnTo>
                          <a:pt x="3" y="10"/>
                        </a:lnTo>
                        <a:lnTo>
                          <a:pt x="3" y="10"/>
                        </a:lnTo>
                        <a:lnTo>
                          <a:pt x="1" y="8"/>
                        </a:lnTo>
                        <a:lnTo>
                          <a:pt x="0" y="6"/>
                        </a:lnTo>
                        <a:lnTo>
                          <a:pt x="1" y="3"/>
                        </a:lnTo>
                        <a:lnTo>
                          <a:pt x="4" y="1"/>
                        </a:lnTo>
                        <a:lnTo>
                          <a:pt x="4" y="1"/>
                        </a:lnTo>
                        <a:lnTo>
                          <a:pt x="8" y="0"/>
                        </a:lnTo>
                        <a:lnTo>
                          <a:pt x="12" y="0"/>
                        </a:lnTo>
                        <a:lnTo>
                          <a:pt x="16" y="0"/>
                        </a:lnTo>
                        <a:lnTo>
                          <a:pt x="20" y="1"/>
                        </a:lnTo>
                        <a:lnTo>
                          <a:pt x="20" y="1"/>
                        </a:lnTo>
                        <a:lnTo>
                          <a:pt x="23" y="3"/>
                        </a:lnTo>
                        <a:lnTo>
                          <a:pt x="23" y="6"/>
                        </a:lnTo>
                        <a:lnTo>
                          <a:pt x="23" y="9"/>
                        </a:lnTo>
                        <a:lnTo>
                          <a:pt x="19" y="10"/>
                        </a:lnTo>
                        <a:lnTo>
                          <a:pt x="19" y="10"/>
                        </a:lnTo>
                        <a:close/>
                      </a:path>
                    </a:pathLst>
                  </a:custGeom>
                  <a:solidFill>
                    <a:srgbClr val="D6CE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67" name="Freeform 1052">
                    <a:extLst>
                      <a:ext uri="{FF2B5EF4-FFF2-40B4-BE49-F238E27FC236}">
                        <a16:creationId xmlns:a16="http://schemas.microsoft.com/office/drawing/2014/main" id="{468F04CC-32ED-80EA-4481-65C6636206D0}"/>
                      </a:ext>
                    </a:extLst>
                  </p:cNvPr>
                  <p:cNvSpPr>
                    <a:spLocks noEditPoints="1"/>
                  </p:cNvSpPr>
                  <p:nvPr/>
                </p:nvSpPr>
                <p:spPr bwMode="auto">
                  <a:xfrm>
                    <a:off x="2539" y="1969"/>
                    <a:ext cx="16" cy="9"/>
                  </a:xfrm>
                  <a:custGeom>
                    <a:avLst/>
                    <a:gdLst>
                      <a:gd name="T0" fmla="*/ 40 w 47"/>
                      <a:gd name="T1" fmla="*/ 4 h 27"/>
                      <a:gd name="T2" fmla="*/ 40 w 47"/>
                      <a:gd name="T3" fmla="*/ 4 h 27"/>
                      <a:gd name="T4" fmla="*/ 33 w 47"/>
                      <a:gd name="T5" fmla="*/ 1 h 27"/>
                      <a:gd name="T6" fmla="*/ 24 w 47"/>
                      <a:gd name="T7" fmla="*/ 0 h 27"/>
                      <a:gd name="T8" fmla="*/ 15 w 47"/>
                      <a:gd name="T9" fmla="*/ 1 h 27"/>
                      <a:gd name="T10" fmla="*/ 7 w 47"/>
                      <a:gd name="T11" fmla="*/ 3 h 27"/>
                      <a:gd name="T12" fmla="*/ 7 w 47"/>
                      <a:gd name="T13" fmla="*/ 3 h 27"/>
                      <a:gd name="T14" fmla="*/ 4 w 47"/>
                      <a:gd name="T15" fmla="*/ 5 h 27"/>
                      <a:gd name="T16" fmla="*/ 2 w 47"/>
                      <a:gd name="T17" fmla="*/ 8 h 27"/>
                      <a:gd name="T18" fmla="*/ 0 w 47"/>
                      <a:gd name="T19" fmla="*/ 11 h 27"/>
                      <a:gd name="T20" fmla="*/ 0 w 47"/>
                      <a:gd name="T21" fmla="*/ 13 h 27"/>
                      <a:gd name="T22" fmla="*/ 0 w 47"/>
                      <a:gd name="T23" fmla="*/ 16 h 27"/>
                      <a:gd name="T24" fmla="*/ 1 w 47"/>
                      <a:gd name="T25" fmla="*/ 18 h 27"/>
                      <a:gd name="T26" fmla="*/ 4 w 47"/>
                      <a:gd name="T27" fmla="*/ 20 h 27"/>
                      <a:gd name="T28" fmla="*/ 7 w 47"/>
                      <a:gd name="T29" fmla="*/ 22 h 27"/>
                      <a:gd name="T30" fmla="*/ 7 w 47"/>
                      <a:gd name="T31" fmla="*/ 22 h 27"/>
                      <a:gd name="T32" fmla="*/ 14 w 47"/>
                      <a:gd name="T33" fmla="*/ 26 h 27"/>
                      <a:gd name="T34" fmla="*/ 23 w 47"/>
                      <a:gd name="T35" fmla="*/ 27 h 27"/>
                      <a:gd name="T36" fmla="*/ 32 w 47"/>
                      <a:gd name="T37" fmla="*/ 26 h 27"/>
                      <a:gd name="T38" fmla="*/ 40 w 47"/>
                      <a:gd name="T39" fmla="*/ 24 h 27"/>
                      <a:gd name="T40" fmla="*/ 40 w 47"/>
                      <a:gd name="T41" fmla="*/ 24 h 27"/>
                      <a:gd name="T42" fmla="*/ 44 w 47"/>
                      <a:gd name="T43" fmla="*/ 21 h 27"/>
                      <a:gd name="T44" fmla="*/ 46 w 47"/>
                      <a:gd name="T45" fmla="*/ 19 h 27"/>
                      <a:gd name="T46" fmla="*/ 47 w 47"/>
                      <a:gd name="T47" fmla="*/ 17 h 27"/>
                      <a:gd name="T48" fmla="*/ 47 w 47"/>
                      <a:gd name="T49" fmla="*/ 13 h 27"/>
                      <a:gd name="T50" fmla="*/ 47 w 47"/>
                      <a:gd name="T51" fmla="*/ 11 h 27"/>
                      <a:gd name="T52" fmla="*/ 46 w 47"/>
                      <a:gd name="T53" fmla="*/ 9 h 27"/>
                      <a:gd name="T54" fmla="*/ 44 w 47"/>
                      <a:gd name="T55" fmla="*/ 6 h 27"/>
                      <a:gd name="T56" fmla="*/ 40 w 47"/>
                      <a:gd name="T57" fmla="*/ 4 h 27"/>
                      <a:gd name="T58" fmla="*/ 40 w 47"/>
                      <a:gd name="T59" fmla="*/ 4 h 27"/>
                      <a:gd name="T60" fmla="*/ 31 w 47"/>
                      <a:gd name="T61" fmla="*/ 18 h 27"/>
                      <a:gd name="T62" fmla="*/ 31 w 47"/>
                      <a:gd name="T63" fmla="*/ 18 h 27"/>
                      <a:gd name="T64" fmla="*/ 28 w 47"/>
                      <a:gd name="T65" fmla="*/ 19 h 27"/>
                      <a:gd name="T66" fmla="*/ 23 w 47"/>
                      <a:gd name="T67" fmla="*/ 20 h 27"/>
                      <a:gd name="T68" fmla="*/ 20 w 47"/>
                      <a:gd name="T69" fmla="*/ 19 h 27"/>
                      <a:gd name="T70" fmla="*/ 15 w 47"/>
                      <a:gd name="T71" fmla="*/ 18 h 27"/>
                      <a:gd name="T72" fmla="*/ 15 w 47"/>
                      <a:gd name="T73" fmla="*/ 18 h 27"/>
                      <a:gd name="T74" fmla="*/ 13 w 47"/>
                      <a:gd name="T75" fmla="*/ 16 h 27"/>
                      <a:gd name="T76" fmla="*/ 13 w 47"/>
                      <a:gd name="T77" fmla="*/ 13 h 27"/>
                      <a:gd name="T78" fmla="*/ 13 w 47"/>
                      <a:gd name="T79" fmla="*/ 11 h 27"/>
                      <a:gd name="T80" fmla="*/ 16 w 47"/>
                      <a:gd name="T81" fmla="*/ 9 h 27"/>
                      <a:gd name="T82" fmla="*/ 16 w 47"/>
                      <a:gd name="T83" fmla="*/ 9 h 27"/>
                      <a:gd name="T84" fmla="*/ 20 w 47"/>
                      <a:gd name="T85" fmla="*/ 8 h 27"/>
                      <a:gd name="T86" fmla="*/ 24 w 47"/>
                      <a:gd name="T87" fmla="*/ 6 h 27"/>
                      <a:gd name="T88" fmla="*/ 28 w 47"/>
                      <a:gd name="T89" fmla="*/ 8 h 27"/>
                      <a:gd name="T90" fmla="*/ 32 w 47"/>
                      <a:gd name="T91" fmla="*/ 9 h 27"/>
                      <a:gd name="T92" fmla="*/ 32 w 47"/>
                      <a:gd name="T93" fmla="*/ 9 h 27"/>
                      <a:gd name="T94" fmla="*/ 35 w 47"/>
                      <a:gd name="T95" fmla="*/ 11 h 27"/>
                      <a:gd name="T96" fmla="*/ 36 w 47"/>
                      <a:gd name="T97" fmla="*/ 13 h 27"/>
                      <a:gd name="T98" fmla="*/ 35 w 47"/>
                      <a:gd name="T99" fmla="*/ 16 h 27"/>
                      <a:gd name="T100" fmla="*/ 31 w 47"/>
                      <a:gd name="T101" fmla="*/ 18 h 27"/>
                      <a:gd name="T102" fmla="*/ 31 w 47"/>
                      <a:gd name="T103" fmla="*/ 1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 h="27">
                        <a:moveTo>
                          <a:pt x="40" y="4"/>
                        </a:moveTo>
                        <a:lnTo>
                          <a:pt x="40" y="4"/>
                        </a:lnTo>
                        <a:lnTo>
                          <a:pt x="33" y="1"/>
                        </a:lnTo>
                        <a:lnTo>
                          <a:pt x="24" y="0"/>
                        </a:lnTo>
                        <a:lnTo>
                          <a:pt x="15" y="1"/>
                        </a:lnTo>
                        <a:lnTo>
                          <a:pt x="7" y="3"/>
                        </a:lnTo>
                        <a:lnTo>
                          <a:pt x="7" y="3"/>
                        </a:lnTo>
                        <a:lnTo>
                          <a:pt x="4" y="5"/>
                        </a:lnTo>
                        <a:lnTo>
                          <a:pt x="2" y="8"/>
                        </a:lnTo>
                        <a:lnTo>
                          <a:pt x="0" y="11"/>
                        </a:lnTo>
                        <a:lnTo>
                          <a:pt x="0" y="13"/>
                        </a:lnTo>
                        <a:lnTo>
                          <a:pt x="0" y="16"/>
                        </a:lnTo>
                        <a:lnTo>
                          <a:pt x="1" y="18"/>
                        </a:lnTo>
                        <a:lnTo>
                          <a:pt x="4" y="20"/>
                        </a:lnTo>
                        <a:lnTo>
                          <a:pt x="7" y="22"/>
                        </a:lnTo>
                        <a:lnTo>
                          <a:pt x="7" y="22"/>
                        </a:lnTo>
                        <a:lnTo>
                          <a:pt x="14" y="26"/>
                        </a:lnTo>
                        <a:lnTo>
                          <a:pt x="23" y="27"/>
                        </a:lnTo>
                        <a:lnTo>
                          <a:pt x="32" y="26"/>
                        </a:lnTo>
                        <a:lnTo>
                          <a:pt x="40" y="24"/>
                        </a:lnTo>
                        <a:lnTo>
                          <a:pt x="40" y="24"/>
                        </a:lnTo>
                        <a:lnTo>
                          <a:pt x="44" y="21"/>
                        </a:lnTo>
                        <a:lnTo>
                          <a:pt x="46" y="19"/>
                        </a:lnTo>
                        <a:lnTo>
                          <a:pt x="47" y="17"/>
                        </a:lnTo>
                        <a:lnTo>
                          <a:pt x="47" y="13"/>
                        </a:lnTo>
                        <a:lnTo>
                          <a:pt x="47" y="11"/>
                        </a:lnTo>
                        <a:lnTo>
                          <a:pt x="46" y="9"/>
                        </a:lnTo>
                        <a:lnTo>
                          <a:pt x="44" y="6"/>
                        </a:lnTo>
                        <a:lnTo>
                          <a:pt x="40" y="4"/>
                        </a:lnTo>
                        <a:lnTo>
                          <a:pt x="40" y="4"/>
                        </a:lnTo>
                        <a:close/>
                        <a:moveTo>
                          <a:pt x="31" y="18"/>
                        </a:moveTo>
                        <a:lnTo>
                          <a:pt x="31" y="18"/>
                        </a:lnTo>
                        <a:lnTo>
                          <a:pt x="28" y="19"/>
                        </a:lnTo>
                        <a:lnTo>
                          <a:pt x="23" y="20"/>
                        </a:lnTo>
                        <a:lnTo>
                          <a:pt x="20" y="19"/>
                        </a:lnTo>
                        <a:lnTo>
                          <a:pt x="15" y="18"/>
                        </a:lnTo>
                        <a:lnTo>
                          <a:pt x="15" y="18"/>
                        </a:lnTo>
                        <a:lnTo>
                          <a:pt x="13" y="16"/>
                        </a:lnTo>
                        <a:lnTo>
                          <a:pt x="13" y="13"/>
                        </a:lnTo>
                        <a:lnTo>
                          <a:pt x="13" y="11"/>
                        </a:lnTo>
                        <a:lnTo>
                          <a:pt x="16" y="9"/>
                        </a:lnTo>
                        <a:lnTo>
                          <a:pt x="16" y="9"/>
                        </a:lnTo>
                        <a:lnTo>
                          <a:pt x="20" y="8"/>
                        </a:lnTo>
                        <a:lnTo>
                          <a:pt x="24" y="6"/>
                        </a:lnTo>
                        <a:lnTo>
                          <a:pt x="28" y="8"/>
                        </a:lnTo>
                        <a:lnTo>
                          <a:pt x="32" y="9"/>
                        </a:lnTo>
                        <a:lnTo>
                          <a:pt x="32" y="9"/>
                        </a:lnTo>
                        <a:lnTo>
                          <a:pt x="35" y="11"/>
                        </a:lnTo>
                        <a:lnTo>
                          <a:pt x="36" y="13"/>
                        </a:lnTo>
                        <a:lnTo>
                          <a:pt x="35" y="16"/>
                        </a:lnTo>
                        <a:lnTo>
                          <a:pt x="31" y="18"/>
                        </a:lnTo>
                        <a:lnTo>
                          <a:pt x="31" y="18"/>
                        </a:lnTo>
                        <a:close/>
                      </a:path>
                    </a:pathLst>
                  </a:custGeom>
                  <a:solidFill>
                    <a:srgbClr val="D6CE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68" name="Freeform 1053">
                    <a:extLst>
                      <a:ext uri="{FF2B5EF4-FFF2-40B4-BE49-F238E27FC236}">
                        <a16:creationId xmlns:a16="http://schemas.microsoft.com/office/drawing/2014/main" id="{84276EAD-B526-73C0-4489-2C5F4151DA5D}"/>
                      </a:ext>
                    </a:extLst>
                  </p:cNvPr>
                  <p:cNvSpPr>
                    <a:spLocks/>
                  </p:cNvSpPr>
                  <p:nvPr/>
                </p:nvSpPr>
                <p:spPr bwMode="auto">
                  <a:xfrm>
                    <a:off x="2539" y="1969"/>
                    <a:ext cx="16" cy="9"/>
                  </a:xfrm>
                  <a:custGeom>
                    <a:avLst/>
                    <a:gdLst>
                      <a:gd name="T0" fmla="*/ 40 w 47"/>
                      <a:gd name="T1" fmla="*/ 24 h 27"/>
                      <a:gd name="T2" fmla="*/ 40 w 47"/>
                      <a:gd name="T3" fmla="*/ 24 h 27"/>
                      <a:gd name="T4" fmla="*/ 32 w 47"/>
                      <a:gd name="T5" fmla="*/ 26 h 27"/>
                      <a:gd name="T6" fmla="*/ 23 w 47"/>
                      <a:gd name="T7" fmla="*/ 27 h 27"/>
                      <a:gd name="T8" fmla="*/ 14 w 47"/>
                      <a:gd name="T9" fmla="*/ 26 h 27"/>
                      <a:gd name="T10" fmla="*/ 7 w 47"/>
                      <a:gd name="T11" fmla="*/ 22 h 27"/>
                      <a:gd name="T12" fmla="*/ 7 w 47"/>
                      <a:gd name="T13" fmla="*/ 22 h 27"/>
                      <a:gd name="T14" fmla="*/ 4 w 47"/>
                      <a:gd name="T15" fmla="*/ 20 h 27"/>
                      <a:gd name="T16" fmla="*/ 1 w 47"/>
                      <a:gd name="T17" fmla="*/ 18 h 27"/>
                      <a:gd name="T18" fmla="*/ 0 w 47"/>
                      <a:gd name="T19" fmla="*/ 16 h 27"/>
                      <a:gd name="T20" fmla="*/ 0 w 47"/>
                      <a:gd name="T21" fmla="*/ 13 h 27"/>
                      <a:gd name="T22" fmla="*/ 0 w 47"/>
                      <a:gd name="T23" fmla="*/ 11 h 27"/>
                      <a:gd name="T24" fmla="*/ 2 w 47"/>
                      <a:gd name="T25" fmla="*/ 8 h 27"/>
                      <a:gd name="T26" fmla="*/ 4 w 47"/>
                      <a:gd name="T27" fmla="*/ 5 h 27"/>
                      <a:gd name="T28" fmla="*/ 7 w 47"/>
                      <a:gd name="T29" fmla="*/ 3 h 27"/>
                      <a:gd name="T30" fmla="*/ 7 w 47"/>
                      <a:gd name="T31" fmla="*/ 3 h 27"/>
                      <a:gd name="T32" fmla="*/ 15 w 47"/>
                      <a:gd name="T33" fmla="*/ 1 h 27"/>
                      <a:gd name="T34" fmla="*/ 24 w 47"/>
                      <a:gd name="T35" fmla="*/ 0 h 27"/>
                      <a:gd name="T36" fmla="*/ 33 w 47"/>
                      <a:gd name="T37" fmla="*/ 1 h 27"/>
                      <a:gd name="T38" fmla="*/ 40 w 47"/>
                      <a:gd name="T39" fmla="*/ 4 h 27"/>
                      <a:gd name="T40" fmla="*/ 40 w 47"/>
                      <a:gd name="T41" fmla="*/ 4 h 27"/>
                      <a:gd name="T42" fmla="*/ 44 w 47"/>
                      <a:gd name="T43" fmla="*/ 6 h 27"/>
                      <a:gd name="T44" fmla="*/ 46 w 47"/>
                      <a:gd name="T45" fmla="*/ 9 h 27"/>
                      <a:gd name="T46" fmla="*/ 47 w 47"/>
                      <a:gd name="T47" fmla="*/ 11 h 27"/>
                      <a:gd name="T48" fmla="*/ 47 w 47"/>
                      <a:gd name="T49" fmla="*/ 13 h 27"/>
                      <a:gd name="T50" fmla="*/ 47 w 47"/>
                      <a:gd name="T51" fmla="*/ 17 h 27"/>
                      <a:gd name="T52" fmla="*/ 46 w 47"/>
                      <a:gd name="T53" fmla="*/ 19 h 27"/>
                      <a:gd name="T54" fmla="*/ 44 w 47"/>
                      <a:gd name="T55" fmla="*/ 21 h 27"/>
                      <a:gd name="T56" fmla="*/ 40 w 47"/>
                      <a:gd name="T57" fmla="*/ 24 h 27"/>
                      <a:gd name="T58" fmla="*/ 40 w 47"/>
                      <a:gd name="T59" fmla="*/ 2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47" h="27">
                        <a:moveTo>
                          <a:pt x="40" y="24"/>
                        </a:moveTo>
                        <a:lnTo>
                          <a:pt x="40" y="24"/>
                        </a:lnTo>
                        <a:lnTo>
                          <a:pt x="32" y="26"/>
                        </a:lnTo>
                        <a:lnTo>
                          <a:pt x="23" y="27"/>
                        </a:lnTo>
                        <a:lnTo>
                          <a:pt x="14" y="26"/>
                        </a:lnTo>
                        <a:lnTo>
                          <a:pt x="7" y="22"/>
                        </a:lnTo>
                        <a:lnTo>
                          <a:pt x="7" y="22"/>
                        </a:lnTo>
                        <a:lnTo>
                          <a:pt x="4" y="20"/>
                        </a:lnTo>
                        <a:lnTo>
                          <a:pt x="1" y="18"/>
                        </a:lnTo>
                        <a:lnTo>
                          <a:pt x="0" y="16"/>
                        </a:lnTo>
                        <a:lnTo>
                          <a:pt x="0" y="13"/>
                        </a:lnTo>
                        <a:lnTo>
                          <a:pt x="0" y="11"/>
                        </a:lnTo>
                        <a:lnTo>
                          <a:pt x="2" y="8"/>
                        </a:lnTo>
                        <a:lnTo>
                          <a:pt x="4" y="5"/>
                        </a:lnTo>
                        <a:lnTo>
                          <a:pt x="7" y="3"/>
                        </a:lnTo>
                        <a:lnTo>
                          <a:pt x="7" y="3"/>
                        </a:lnTo>
                        <a:lnTo>
                          <a:pt x="15" y="1"/>
                        </a:lnTo>
                        <a:lnTo>
                          <a:pt x="24" y="0"/>
                        </a:lnTo>
                        <a:lnTo>
                          <a:pt x="33" y="1"/>
                        </a:lnTo>
                        <a:lnTo>
                          <a:pt x="40" y="4"/>
                        </a:lnTo>
                        <a:lnTo>
                          <a:pt x="40" y="4"/>
                        </a:lnTo>
                        <a:lnTo>
                          <a:pt x="44" y="6"/>
                        </a:lnTo>
                        <a:lnTo>
                          <a:pt x="46" y="9"/>
                        </a:lnTo>
                        <a:lnTo>
                          <a:pt x="47" y="11"/>
                        </a:lnTo>
                        <a:lnTo>
                          <a:pt x="47" y="13"/>
                        </a:lnTo>
                        <a:lnTo>
                          <a:pt x="47" y="17"/>
                        </a:lnTo>
                        <a:lnTo>
                          <a:pt x="46" y="19"/>
                        </a:lnTo>
                        <a:lnTo>
                          <a:pt x="44" y="21"/>
                        </a:lnTo>
                        <a:lnTo>
                          <a:pt x="40" y="24"/>
                        </a:lnTo>
                        <a:lnTo>
                          <a:pt x="40" y="24"/>
                        </a:lnTo>
                        <a:close/>
                      </a:path>
                    </a:pathLst>
                  </a:custGeom>
                  <a:solidFill>
                    <a:srgbClr val="EFE9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69" name="Freeform 1054">
                    <a:extLst>
                      <a:ext uri="{FF2B5EF4-FFF2-40B4-BE49-F238E27FC236}">
                        <a16:creationId xmlns:a16="http://schemas.microsoft.com/office/drawing/2014/main" id="{98D6894B-4C05-25BB-2C82-E53114B50452}"/>
                      </a:ext>
                    </a:extLst>
                  </p:cNvPr>
                  <p:cNvSpPr>
                    <a:spLocks noEditPoints="1"/>
                  </p:cNvSpPr>
                  <p:nvPr/>
                </p:nvSpPr>
                <p:spPr bwMode="auto">
                  <a:xfrm>
                    <a:off x="2539" y="1965"/>
                    <a:ext cx="16" cy="9"/>
                  </a:xfrm>
                  <a:custGeom>
                    <a:avLst/>
                    <a:gdLst>
                      <a:gd name="T0" fmla="*/ 40 w 47"/>
                      <a:gd name="T1" fmla="*/ 3 h 28"/>
                      <a:gd name="T2" fmla="*/ 40 w 47"/>
                      <a:gd name="T3" fmla="*/ 3 h 28"/>
                      <a:gd name="T4" fmla="*/ 33 w 47"/>
                      <a:gd name="T5" fmla="*/ 1 h 28"/>
                      <a:gd name="T6" fmla="*/ 24 w 47"/>
                      <a:gd name="T7" fmla="*/ 0 h 28"/>
                      <a:gd name="T8" fmla="*/ 15 w 47"/>
                      <a:gd name="T9" fmla="*/ 1 h 28"/>
                      <a:gd name="T10" fmla="*/ 7 w 47"/>
                      <a:gd name="T11" fmla="*/ 3 h 28"/>
                      <a:gd name="T12" fmla="*/ 7 w 47"/>
                      <a:gd name="T13" fmla="*/ 3 h 28"/>
                      <a:gd name="T14" fmla="*/ 4 w 47"/>
                      <a:gd name="T15" fmla="*/ 6 h 28"/>
                      <a:gd name="T16" fmla="*/ 2 w 47"/>
                      <a:gd name="T17" fmla="*/ 8 h 28"/>
                      <a:gd name="T18" fmla="*/ 0 w 47"/>
                      <a:gd name="T19" fmla="*/ 10 h 28"/>
                      <a:gd name="T20" fmla="*/ 0 w 47"/>
                      <a:gd name="T21" fmla="*/ 14 h 28"/>
                      <a:gd name="T22" fmla="*/ 0 w 47"/>
                      <a:gd name="T23" fmla="*/ 16 h 28"/>
                      <a:gd name="T24" fmla="*/ 1 w 47"/>
                      <a:gd name="T25" fmla="*/ 18 h 28"/>
                      <a:gd name="T26" fmla="*/ 4 w 47"/>
                      <a:gd name="T27" fmla="*/ 21 h 28"/>
                      <a:gd name="T28" fmla="*/ 7 w 47"/>
                      <a:gd name="T29" fmla="*/ 23 h 28"/>
                      <a:gd name="T30" fmla="*/ 7 w 47"/>
                      <a:gd name="T31" fmla="*/ 23 h 28"/>
                      <a:gd name="T32" fmla="*/ 15 w 47"/>
                      <a:gd name="T33" fmla="*/ 26 h 28"/>
                      <a:gd name="T34" fmla="*/ 23 w 47"/>
                      <a:gd name="T35" fmla="*/ 28 h 28"/>
                      <a:gd name="T36" fmla="*/ 32 w 47"/>
                      <a:gd name="T37" fmla="*/ 26 h 28"/>
                      <a:gd name="T38" fmla="*/ 40 w 47"/>
                      <a:gd name="T39" fmla="*/ 23 h 28"/>
                      <a:gd name="T40" fmla="*/ 40 w 47"/>
                      <a:gd name="T41" fmla="*/ 23 h 28"/>
                      <a:gd name="T42" fmla="*/ 44 w 47"/>
                      <a:gd name="T43" fmla="*/ 22 h 28"/>
                      <a:gd name="T44" fmla="*/ 46 w 47"/>
                      <a:gd name="T45" fmla="*/ 18 h 28"/>
                      <a:gd name="T46" fmla="*/ 47 w 47"/>
                      <a:gd name="T47" fmla="*/ 16 h 28"/>
                      <a:gd name="T48" fmla="*/ 47 w 47"/>
                      <a:gd name="T49" fmla="*/ 14 h 28"/>
                      <a:gd name="T50" fmla="*/ 47 w 47"/>
                      <a:gd name="T51" fmla="*/ 12 h 28"/>
                      <a:gd name="T52" fmla="*/ 46 w 47"/>
                      <a:gd name="T53" fmla="*/ 8 h 28"/>
                      <a:gd name="T54" fmla="*/ 44 w 47"/>
                      <a:gd name="T55" fmla="*/ 6 h 28"/>
                      <a:gd name="T56" fmla="*/ 40 w 47"/>
                      <a:gd name="T57" fmla="*/ 3 h 28"/>
                      <a:gd name="T58" fmla="*/ 40 w 47"/>
                      <a:gd name="T59" fmla="*/ 3 h 28"/>
                      <a:gd name="T60" fmla="*/ 32 w 47"/>
                      <a:gd name="T61" fmla="*/ 18 h 28"/>
                      <a:gd name="T62" fmla="*/ 32 w 47"/>
                      <a:gd name="T63" fmla="*/ 18 h 28"/>
                      <a:gd name="T64" fmla="*/ 28 w 47"/>
                      <a:gd name="T65" fmla="*/ 20 h 28"/>
                      <a:gd name="T66" fmla="*/ 23 w 47"/>
                      <a:gd name="T67" fmla="*/ 21 h 28"/>
                      <a:gd name="T68" fmla="*/ 20 w 47"/>
                      <a:gd name="T69" fmla="*/ 20 h 28"/>
                      <a:gd name="T70" fmla="*/ 15 w 47"/>
                      <a:gd name="T71" fmla="*/ 18 h 28"/>
                      <a:gd name="T72" fmla="*/ 15 w 47"/>
                      <a:gd name="T73" fmla="*/ 18 h 28"/>
                      <a:gd name="T74" fmla="*/ 13 w 47"/>
                      <a:gd name="T75" fmla="*/ 16 h 28"/>
                      <a:gd name="T76" fmla="*/ 13 w 47"/>
                      <a:gd name="T77" fmla="*/ 14 h 28"/>
                      <a:gd name="T78" fmla="*/ 13 w 47"/>
                      <a:gd name="T79" fmla="*/ 12 h 28"/>
                      <a:gd name="T80" fmla="*/ 16 w 47"/>
                      <a:gd name="T81" fmla="*/ 9 h 28"/>
                      <a:gd name="T82" fmla="*/ 16 w 47"/>
                      <a:gd name="T83" fmla="*/ 9 h 28"/>
                      <a:gd name="T84" fmla="*/ 20 w 47"/>
                      <a:gd name="T85" fmla="*/ 7 h 28"/>
                      <a:gd name="T86" fmla="*/ 24 w 47"/>
                      <a:gd name="T87" fmla="*/ 7 h 28"/>
                      <a:gd name="T88" fmla="*/ 28 w 47"/>
                      <a:gd name="T89" fmla="*/ 7 h 28"/>
                      <a:gd name="T90" fmla="*/ 32 w 47"/>
                      <a:gd name="T91" fmla="*/ 9 h 28"/>
                      <a:gd name="T92" fmla="*/ 32 w 47"/>
                      <a:gd name="T93" fmla="*/ 9 h 28"/>
                      <a:gd name="T94" fmla="*/ 35 w 47"/>
                      <a:gd name="T95" fmla="*/ 12 h 28"/>
                      <a:gd name="T96" fmla="*/ 36 w 47"/>
                      <a:gd name="T97" fmla="*/ 14 h 28"/>
                      <a:gd name="T98" fmla="*/ 35 w 47"/>
                      <a:gd name="T99" fmla="*/ 16 h 28"/>
                      <a:gd name="T100" fmla="*/ 32 w 47"/>
                      <a:gd name="T101" fmla="*/ 18 h 28"/>
                      <a:gd name="T102" fmla="*/ 32 w 47"/>
                      <a:gd name="T103" fmla="*/ 1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 h="28">
                        <a:moveTo>
                          <a:pt x="40" y="3"/>
                        </a:moveTo>
                        <a:lnTo>
                          <a:pt x="40" y="3"/>
                        </a:lnTo>
                        <a:lnTo>
                          <a:pt x="33" y="1"/>
                        </a:lnTo>
                        <a:lnTo>
                          <a:pt x="24" y="0"/>
                        </a:lnTo>
                        <a:lnTo>
                          <a:pt x="15" y="1"/>
                        </a:lnTo>
                        <a:lnTo>
                          <a:pt x="7" y="3"/>
                        </a:lnTo>
                        <a:lnTo>
                          <a:pt x="7" y="3"/>
                        </a:lnTo>
                        <a:lnTo>
                          <a:pt x="4" y="6"/>
                        </a:lnTo>
                        <a:lnTo>
                          <a:pt x="2" y="8"/>
                        </a:lnTo>
                        <a:lnTo>
                          <a:pt x="0" y="10"/>
                        </a:lnTo>
                        <a:lnTo>
                          <a:pt x="0" y="14"/>
                        </a:lnTo>
                        <a:lnTo>
                          <a:pt x="0" y="16"/>
                        </a:lnTo>
                        <a:lnTo>
                          <a:pt x="1" y="18"/>
                        </a:lnTo>
                        <a:lnTo>
                          <a:pt x="4" y="21"/>
                        </a:lnTo>
                        <a:lnTo>
                          <a:pt x="7" y="23"/>
                        </a:lnTo>
                        <a:lnTo>
                          <a:pt x="7" y="23"/>
                        </a:lnTo>
                        <a:lnTo>
                          <a:pt x="15" y="26"/>
                        </a:lnTo>
                        <a:lnTo>
                          <a:pt x="23" y="28"/>
                        </a:lnTo>
                        <a:lnTo>
                          <a:pt x="32" y="26"/>
                        </a:lnTo>
                        <a:lnTo>
                          <a:pt x="40" y="23"/>
                        </a:lnTo>
                        <a:lnTo>
                          <a:pt x="40" y="23"/>
                        </a:lnTo>
                        <a:lnTo>
                          <a:pt x="44" y="22"/>
                        </a:lnTo>
                        <a:lnTo>
                          <a:pt x="46" y="18"/>
                        </a:lnTo>
                        <a:lnTo>
                          <a:pt x="47" y="16"/>
                        </a:lnTo>
                        <a:lnTo>
                          <a:pt x="47" y="14"/>
                        </a:lnTo>
                        <a:lnTo>
                          <a:pt x="47" y="12"/>
                        </a:lnTo>
                        <a:lnTo>
                          <a:pt x="46" y="8"/>
                        </a:lnTo>
                        <a:lnTo>
                          <a:pt x="44" y="6"/>
                        </a:lnTo>
                        <a:lnTo>
                          <a:pt x="40" y="3"/>
                        </a:lnTo>
                        <a:lnTo>
                          <a:pt x="40" y="3"/>
                        </a:lnTo>
                        <a:close/>
                        <a:moveTo>
                          <a:pt x="32" y="18"/>
                        </a:moveTo>
                        <a:lnTo>
                          <a:pt x="32" y="18"/>
                        </a:lnTo>
                        <a:lnTo>
                          <a:pt x="28" y="20"/>
                        </a:lnTo>
                        <a:lnTo>
                          <a:pt x="23" y="21"/>
                        </a:lnTo>
                        <a:lnTo>
                          <a:pt x="20" y="20"/>
                        </a:lnTo>
                        <a:lnTo>
                          <a:pt x="15" y="18"/>
                        </a:lnTo>
                        <a:lnTo>
                          <a:pt x="15" y="18"/>
                        </a:lnTo>
                        <a:lnTo>
                          <a:pt x="13" y="16"/>
                        </a:lnTo>
                        <a:lnTo>
                          <a:pt x="13" y="14"/>
                        </a:lnTo>
                        <a:lnTo>
                          <a:pt x="13" y="12"/>
                        </a:lnTo>
                        <a:lnTo>
                          <a:pt x="16" y="9"/>
                        </a:lnTo>
                        <a:lnTo>
                          <a:pt x="16" y="9"/>
                        </a:lnTo>
                        <a:lnTo>
                          <a:pt x="20" y="7"/>
                        </a:lnTo>
                        <a:lnTo>
                          <a:pt x="24" y="7"/>
                        </a:lnTo>
                        <a:lnTo>
                          <a:pt x="28" y="7"/>
                        </a:lnTo>
                        <a:lnTo>
                          <a:pt x="32" y="9"/>
                        </a:lnTo>
                        <a:lnTo>
                          <a:pt x="32" y="9"/>
                        </a:lnTo>
                        <a:lnTo>
                          <a:pt x="35" y="12"/>
                        </a:lnTo>
                        <a:lnTo>
                          <a:pt x="36" y="14"/>
                        </a:lnTo>
                        <a:lnTo>
                          <a:pt x="35" y="16"/>
                        </a:lnTo>
                        <a:lnTo>
                          <a:pt x="32" y="18"/>
                        </a:lnTo>
                        <a:lnTo>
                          <a:pt x="32" y="18"/>
                        </a:lnTo>
                        <a:close/>
                      </a:path>
                    </a:pathLst>
                  </a:custGeom>
                  <a:solidFill>
                    <a:srgbClr val="D6CE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70" name="Freeform 1055">
                    <a:extLst>
                      <a:ext uri="{FF2B5EF4-FFF2-40B4-BE49-F238E27FC236}">
                        <a16:creationId xmlns:a16="http://schemas.microsoft.com/office/drawing/2014/main" id="{692FDAA6-AD88-27BC-2163-9F8167E70F99}"/>
                      </a:ext>
                    </a:extLst>
                  </p:cNvPr>
                  <p:cNvSpPr>
                    <a:spLocks noEditPoints="1"/>
                  </p:cNvSpPr>
                  <p:nvPr/>
                </p:nvSpPr>
                <p:spPr bwMode="auto">
                  <a:xfrm>
                    <a:off x="2539" y="1965"/>
                    <a:ext cx="16" cy="10"/>
                  </a:xfrm>
                  <a:custGeom>
                    <a:avLst/>
                    <a:gdLst>
                      <a:gd name="T0" fmla="*/ 42 w 49"/>
                      <a:gd name="T1" fmla="*/ 3 h 32"/>
                      <a:gd name="T2" fmla="*/ 31 w 49"/>
                      <a:gd name="T3" fmla="*/ 0 h 32"/>
                      <a:gd name="T4" fmla="*/ 18 w 49"/>
                      <a:gd name="T5" fmla="*/ 0 h 32"/>
                      <a:gd name="T6" fmla="*/ 7 w 49"/>
                      <a:gd name="T7" fmla="*/ 5 h 32"/>
                      <a:gd name="T8" fmla="*/ 0 w 49"/>
                      <a:gd name="T9" fmla="*/ 13 h 32"/>
                      <a:gd name="T10" fmla="*/ 0 w 49"/>
                      <a:gd name="T11" fmla="*/ 15 h 32"/>
                      <a:gd name="T12" fmla="*/ 2 w 49"/>
                      <a:gd name="T13" fmla="*/ 24 h 32"/>
                      <a:gd name="T14" fmla="*/ 13 w 49"/>
                      <a:gd name="T15" fmla="*/ 31 h 32"/>
                      <a:gd name="T16" fmla="*/ 26 w 49"/>
                      <a:gd name="T17" fmla="*/ 32 h 32"/>
                      <a:gd name="T18" fmla="*/ 41 w 49"/>
                      <a:gd name="T19" fmla="*/ 29 h 32"/>
                      <a:gd name="T20" fmla="*/ 41 w 49"/>
                      <a:gd name="T21" fmla="*/ 29 h 32"/>
                      <a:gd name="T22" fmla="*/ 41 w 49"/>
                      <a:gd name="T23" fmla="*/ 29 h 32"/>
                      <a:gd name="T24" fmla="*/ 47 w 49"/>
                      <a:gd name="T25" fmla="*/ 25 h 32"/>
                      <a:gd name="T26" fmla="*/ 49 w 49"/>
                      <a:gd name="T27" fmla="*/ 16 h 32"/>
                      <a:gd name="T28" fmla="*/ 48 w 49"/>
                      <a:gd name="T29" fmla="*/ 12 h 32"/>
                      <a:gd name="T30" fmla="*/ 44 w 49"/>
                      <a:gd name="T31" fmla="*/ 6 h 32"/>
                      <a:gd name="T32" fmla="*/ 42 w 49"/>
                      <a:gd name="T33" fmla="*/ 3 h 32"/>
                      <a:gd name="T34" fmla="*/ 41 w 49"/>
                      <a:gd name="T35" fmla="*/ 23 h 32"/>
                      <a:gd name="T36" fmla="*/ 24 w 49"/>
                      <a:gd name="T37" fmla="*/ 28 h 32"/>
                      <a:gd name="T38" fmla="*/ 8 w 49"/>
                      <a:gd name="T39" fmla="*/ 23 h 32"/>
                      <a:gd name="T40" fmla="*/ 5 w 49"/>
                      <a:gd name="T41" fmla="*/ 21 h 32"/>
                      <a:gd name="T42" fmla="*/ 1 w 49"/>
                      <a:gd name="T43" fmla="*/ 16 h 32"/>
                      <a:gd name="T44" fmla="*/ 1 w 49"/>
                      <a:gd name="T45" fmla="*/ 10 h 32"/>
                      <a:gd name="T46" fmla="*/ 5 w 49"/>
                      <a:gd name="T47" fmla="*/ 6 h 32"/>
                      <a:gd name="T48" fmla="*/ 8 w 49"/>
                      <a:gd name="T49" fmla="*/ 3 h 32"/>
                      <a:gd name="T50" fmla="*/ 25 w 49"/>
                      <a:gd name="T51" fmla="*/ 0 h 32"/>
                      <a:gd name="T52" fmla="*/ 41 w 49"/>
                      <a:gd name="T53" fmla="*/ 3 h 32"/>
                      <a:gd name="T54" fmla="*/ 45 w 49"/>
                      <a:gd name="T55" fmla="*/ 6 h 32"/>
                      <a:gd name="T56" fmla="*/ 48 w 49"/>
                      <a:gd name="T57" fmla="*/ 12 h 32"/>
                      <a:gd name="T58" fmla="*/ 48 w 49"/>
                      <a:gd name="T59" fmla="*/ 16 h 32"/>
                      <a:gd name="T60" fmla="*/ 45 w 49"/>
                      <a:gd name="T61" fmla="*/ 22 h 32"/>
                      <a:gd name="T62" fmla="*/ 41 w 49"/>
                      <a:gd name="T63" fmla="*/ 23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9" h="32">
                        <a:moveTo>
                          <a:pt x="42" y="3"/>
                        </a:moveTo>
                        <a:lnTo>
                          <a:pt x="42" y="3"/>
                        </a:lnTo>
                        <a:lnTo>
                          <a:pt x="37" y="1"/>
                        </a:lnTo>
                        <a:lnTo>
                          <a:pt x="31" y="0"/>
                        </a:lnTo>
                        <a:lnTo>
                          <a:pt x="24" y="0"/>
                        </a:lnTo>
                        <a:lnTo>
                          <a:pt x="18" y="0"/>
                        </a:lnTo>
                        <a:lnTo>
                          <a:pt x="11" y="2"/>
                        </a:lnTo>
                        <a:lnTo>
                          <a:pt x="7" y="5"/>
                        </a:lnTo>
                        <a:lnTo>
                          <a:pt x="2" y="8"/>
                        </a:lnTo>
                        <a:lnTo>
                          <a:pt x="0" y="13"/>
                        </a:lnTo>
                        <a:lnTo>
                          <a:pt x="0" y="13"/>
                        </a:lnTo>
                        <a:lnTo>
                          <a:pt x="0" y="15"/>
                        </a:lnTo>
                        <a:lnTo>
                          <a:pt x="0" y="18"/>
                        </a:lnTo>
                        <a:lnTo>
                          <a:pt x="2" y="24"/>
                        </a:lnTo>
                        <a:lnTo>
                          <a:pt x="7" y="28"/>
                        </a:lnTo>
                        <a:lnTo>
                          <a:pt x="13" y="31"/>
                        </a:lnTo>
                        <a:lnTo>
                          <a:pt x="19" y="32"/>
                        </a:lnTo>
                        <a:lnTo>
                          <a:pt x="26" y="32"/>
                        </a:lnTo>
                        <a:lnTo>
                          <a:pt x="34" y="31"/>
                        </a:lnTo>
                        <a:lnTo>
                          <a:pt x="41" y="29"/>
                        </a:lnTo>
                        <a:lnTo>
                          <a:pt x="41" y="29"/>
                        </a:lnTo>
                        <a:lnTo>
                          <a:pt x="41" y="29"/>
                        </a:lnTo>
                        <a:lnTo>
                          <a:pt x="41" y="29"/>
                        </a:lnTo>
                        <a:lnTo>
                          <a:pt x="41" y="29"/>
                        </a:lnTo>
                        <a:lnTo>
                          <a:pt x="44" y="28"/>
                        </a:lnTo>
                        <a:lnTo>
                          <a:pt x="47" y="25"/>
                        </a:lnTo>
                        <a:lnTo>
                          <a:pt x="48" y="21"/>
                        </a:lnTo>
                        <a:lnTo>
                          <a:pt x="49" y="16"/>
                        </a:lnTo>
                        <a:lnTo>
                          <a:pt x="49" y="16"/>
                        </a:lnTo>
                        <a:lnTo>
                          <a:pt x="48" y="12"/>
                        </a:lnTo>
                        <a:lnTo>
                          <a:pt x="47" y="8"/>
                        </a:lnTo>
                        <a:lnTo>
                          <a:pt x="44" y="6"/>
                        </a:lnTo>
                        <a:lnTo>
                          <a:pt x="42" y="3"/>
                        </a:lnTo>
                        <a:lnTo>
                          <a:pt x="42" y="3"/>
                        </a:lnTo>
                        <a:close/>
                        <a:moveTo>
                          <a:pt x="41" y="23"/>
                        </a:moveTo>
                        <a:lnTo>
                          <a:pt x="41" y="23"/>
                        </a:lnTo>
                        <a:lnTo>
                          <a:pt x="33" y="26"/>
                        </a:lnTo>
                        <a:lnTo>
                          <a:pt x="24" y="28"/>
                        </a:lnTo>
                        <a:lnTo>
                          <a:pt x="16" y="26"/>
                        </a:lnTo>
                        <a:lnTo>
                          <a:pt x="8" y="23"/>
                        </a:lnTo>
                        <a:lnTo>
                          <a:pt x="8" y="23"/>
                        </a:lnTo>
                        <a:lnTo>
                          <a:pt x="5" y="21"/>
                        </a:lnTo>
                        <a:lnTo>
                          <a:pt x="2" y="18"/>
                        </a:lnTo>
                        <a:lnTo>
                          <a:pt x="1" y="16"/>
                        </a:lnTo>
                        <a:lnTo>
                          <a:pt x="1" y="14"/>
                        </a:lnTo>
                        <a:lnTo>
                          <a:pt x="1" y="10"/>
                        </a:lnTo>
                        <a:lnTo>
                          <a:pt x="3" y="8"/>
                        </a:lnTo>
                        <a:lnTo>
                          <a:pt x="5" y="6"/>
                        </a:lnTo>
                        <a:lnTo>
                          <a:pt x="8" y="3"/>
                        </a:lnTo>
                        <a:lnTo>
                          <a:pt x="8" y="3"/>
                        </a:lnTo>
                        <a:lnTo>
                          <a:pt x="16" y="1"/>
                        </a:lnTo>
                        <a:lnTo>
                          <a:pt x="25" y="0"/>
                        </a:lnTo>
                        <a:lnTo>
                          <a:pt x="34" y="1"/>
                        </a:lnTo>
                        <a:lnTo>
                          <a:pt x="41" y="3"/>
                        </a:lnTo>
                        <a:lnTo>
                          <a:pt x="41" y="3"/>
                        </a:lnTo>
                        <a:lnTo>
                          <a:pt x="45" y="6"/>
                        </a:lnTo>
                        <a:lnTo>
                          <a:pt x="47" y="8"/>
                        </a:lnTo>
                        <a:lnTo>
                          <a:pt x="48" y="12"/>
                        </a:lnTo>
                        <a:lnTo>
                          <a:pt x="48" y="14"/>
                        </a:lnTo>
                        <a:lnTo>
                          <a:pt x="48" y="16"/>
                        </a:lnTo>
                        <a:lnTo>
                          <a:pt x="47" y="18"/>
                        </a:lnTo>
                        <a:lnTo>
                          <a:pt x="45" y="22"/>
                        </a:lnTo>
                        <a:lnTo>
                          <a:pt x="41" y="23"/>
                        </a:lnTo>
                        <a:lnTo>
                          <a:pt x="41" y="23"/>
                        </a:lnTo>
                        <a:close/>
                      </a:path>
                    </a:pathLst>
                  </a:custGeom>
                  <a:solidFill>
                    <a:srgbClr val="EFE9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71" name="Freeform 1056">
                    <a:extLst>
                      <a:ext uri="{FF2B5EF4-FFF2-40B4-BE49-F238E27FC236}">
                        <a16:creationId xmlns:a16="http://schemas.microsoft.com/office/drawing/2014/main" id="{C2EC0B68-66AD-CD96-79AC-2E1952F7DC61}"/>
                      </a:ext>
                    </a:extLst>
                  </p:cNvPr>
                  <p:cNvSpPr>
                    <a:spLocks/>
                  </p:cNvSpPr>
                  <p:nvPr/>
                </p:nvSpPr>
                <p:spPr bwMode="auto">
                  <a:xfrm>
                    <a:off x="2321" y="1970"/>
                    <a:ext cx="15" cy="17"/>
                  </a:xfrm>
                  <a:custGeom>
                    <a:avLst/>
                    <a:gdLst>
                      <a:gd name="T0" fmla="*/ 44 w 44"/>
                      <a:gd name="T1" fmla="*/ 25 h 52"/>
                      <a:gd name="T2" fmla="*/ 0 w 44"/>
                      <a:gd name="T3" fmla="*/ 0 h 52"/>
                      <a:gd name="T4" fmla="*/ 0 w 44"/>
                      <a:gd name="T5" fmla="*/ 28 h 52"/>
                      <a:gd name="T6" fmla="*/ 44 w 44"/>
                      <a:gd name="T7" fmla="*/ 52 h 52"/>
                      <a:gd name="T8" fmla="*/ 44 w 44"/>
                      <a:gd name="T9" fmla="*/ 25 h 52"/>
                    </a:gdLst>
                    <a:ahLst/>
                    <a:cxnLst>
                      <a:cxn ang="0">
                        <a:pos x="T0" y="T1"/>
                      </a:cxn>
                      <a:cxn ang="0">
                        <a:pos x="T2" y="T3"/>
                      </a:cxn>
                      <a:cxn ang="0">
                        <a:pos x="T4" y="T5"/>
                      </a:cxn>
                      <a:cxn ang="0">
                        <a:pos x="T6" y="T7"/>
                      </a:cxn>
                      <a:cxn ang="0">
                        <a:pos x="T8" y="T9"/>
                      </a:cxn>
                    </a:cxnLst>
                    <a:rect l="0" t="0" r="r" b="b"/>
                    <a:pathLst>
                      <a:path w="44" h="52">
                        <a:moveTo>
                          <a:pt x="44" y="25"/>
                        </a:moveTo>
                        <a:lnTo>
                          <a:pt x="0" y="0"/>
                        </a:lnTo>
                        <a:lnTo>
                          <a:pt x="0" y="28"/>
                        </a:lnTo>
                        <a:lnTo>
                          <a:pt x="44" y="52"/>
                        </a:lnTo>
                        <a:lnTo>
                          <a:pt x="44" y="25"/>
                        </a:lnTo>
                        <a:close/>
                      </a:path>
                    </a:pathLst>
                  </a:custGeom>
                  <a:solidFill>
                    <a:srgbClr val="4848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72" name="Freeform 1057">
                    <a:extLst>
                      <a:ext uri="{FF2B5EF4-FFF2-40B4-BE49-F238E27FC236}">
                        <a16:creationId xmlns:a16="http://schemas.microsoft.com/office/drawing/2014/main" id="{B68B7561-262F-5412-DD43-DDB2C0A738BC}"/>
                      </a:ext>
                    </a:extLst>
                  </p:cNvPr>
                  <p:cNvSpPr>
                    <a:spLocks/>
                  </p:cNvSpPr>
                  <p:nvPr/>
                </p:nvSpPr>
                <p:spPr bwMode="auto">
                  <a:xfrm>
                    <a:off x="2336" y="1952"/>
                    <a:ext cx="45" cy="35"/>
                  </a:xfrm>
                  <a:custGeom>
                    <a:avLst/>
                    <a:gdLst>
                      <a:gd name="T0" fmla="*/ 135 w 135"/>
                      <a:gd name="T1" fmla="*/ 27 h 105"/>
                      <a:gd name="T2" fmla="*/ 0 w 135"/>
                      <a:gd name="T3" fmla="*/ 105 h 105"/>
                      <a:gd name="T4" fmla="*/ 0 w 135"/>
                      <a:gd name="T5" fmla="*/ 78 h 105"/>
                      <a:gd name="T6" fmla="*/ 135 w 135"/>
                      <a:gd name="T7" fmla="*/ 0 h 105"/>
                      <a:gd name="T8" fmla="*/ 135 w 135"/>
                      <a:gd name="T9" fmla="*/ 27 h 105"/>
                    </a:gdLst>
                    <a:ahLst/>
                    <a:cxnLst>
                      <a:cxn ang="0">
                        <a:pos x="T0" y="T1"/>
                      </a:cxn>
                      <a:cxn ang="0">
                        <a:pos x="T2" y="T3"/>
                      </a:cxn>
                      <a:cxn ang="0">
                        <a:pos x="T4" y="T5"/>
                      </a:cxn>
                      <a:cxn ang="0">
                        <a:pos x="T6" y="T7"/>
                      </a:cxn>
                      <a:cxn ang="0">
                        <a:pos x="T8" y="T9"/>
                      </a:cxn>
                    </a:cxnLst>
                    <a:rect l="0" t="0" r="r" b="b"/>
                    <a:pathLst>
                      <a:path w="135" h="105">
                        <a:moveTo>
                          <a:pt x="135" y="27"/>
                        </a:moveTo>
                        <a:lnTo>
                          <a:pt x="0" y="105"/>
                        </a:lnTo>
                        <a:lnTo>
                          <a:pt x="0" y="78"/>
                        </a:lnTo>
                        <a:lnTo>
                          <a:pt x="135" y="0"/>
                        </a:lnTo>
                        <a:lnTo>
                          <a:pt x="135" y="27"/>
                        </a:lnTo>
                        <a:close/>
                      </a:path>
                    </a:pathLst>
                  </a:custGeom>
                  <a:solidFill>
                    <a:srgbClr val="3B3B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73" name="Freeform 1058">
                    <a:extLst>
                      <a:ext uri="{FF2B5EF4-FFF2-40B4-BE49-F238E27FC236}">
                        <a16:creationId xmlns:a16="http://schemas.microsoft.com/office/drawing/2014/main" id="{E6DADAA3-6AAD-8DE9-DAC6-015E6EB8E5EF}"/>
                      </a:ext>
                    </a:extLst>
                  </p:cNvPr>
                  <p:cNvSpPr>
                    <a:spLocks/>
                  </p:cNvSpPr>
                  <p:nvPr/>
                </p:nvSpPr>
                <p:spPr bwMode="auto">
                  <a:xfrm>
                    <a:off x="2321" y="1944"/>
                    <a:ext cx="60" cy="34"/>
                  </a:xfrm>
                  <a:custGeom>
                    <a:avLst/>
                    <a:gdLst>
                      <a:gd name="T0" fmla="*/ 44 w 179"/>
                      <a:gd name="T1" fmla="*/ 103 h 103"/>
                      <a:gd name="T2" fmla="*/ 0 w 179"/>
                      <a:gd name="T3" fmla="*/ 78 h 103"/>
                      <a:gd name="T4" fmla="*/ 136 w 179"/>
                      <a:gd name="T5" fmla="*/ 0 h 103"/>
                      <a:gd name="T6" fmla="*/ 179 w 179"/>
                      <a:gd name="T7" fmla="*/ 25 h 103"/>
                      <a:gd name="T8" fmla="*/ 44 w 179"/>
                      <a:gd name="T9" fmla="*/ 103 h 103"/>
                    </a:gdLst>
                    <a:ahLst/>
                    <a:cxnLst>
                      <a:cxn ang="0">
                        <a:pos x="T0" y="T1"/>
                      </a:cxn>
                      <a:cxn ang="0">
                        <a:pos x="T2" y="T3"/>
                      </a:cxn>
                      <a:cxn ang="0">
                        <a:pos x="T4" y="T5"/>
                      </a:cxn>
                      <a:cxn ang="0">
                        <a:pos x="T6" y="T7"/>
                      </a:cxn>
                      <a:cxn ang="0">
                        <a:pos x="T8" y="T9"/>
                      </a:cxn>
                    </a:cxnLst>
                    <a:rect l="0" t="0" r="r" b="b"/>
                    <a:pathLst>
                      <a:path w="179" h="103">
                        <a:moveTo>
                          <a:pt x="44" y="103"/>
                        </a:moveTo>
                        <a:lnTo>
                          <a:pt x="0" y="78"/>
                        </a:lnTo>
                        <a:lnTo>
                          <a:pt x="136" y="0"/>
                        </a:lnTo>
                        <a:lnTo>
                          <a:pt x="179" y="25"/>
                        </a:lnTo>
                        <a:lnTo>
                          <a:pt x="44" y="103"/>
                        </a:lnTo>
                        <a:close/>
                      </a:path>
                    </a:pathLst>
                  </a:custGeom>
                  <a:solidFill>
                    <a:srgbClr val="5F5F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74" name="Freeform 1059">
                    <a:extLst>
                      <a:ext uri="{FF2B5EF4-FFF2-40B4-BE49-F238E27FC236}">
                        <a16:creationId xmlns:a16="http://schemas.microsoft.com/office/drawing/2014/main" id="{5B85042C-0A64-1395-AD70-47E378E4F29A}"/>
                      </a:ext>
                    </a:extLst>
                  </p:cNvPr>
                  <p:cNvSpPr>
                    <a:spLocks/>
                  </p:cNvSpPr>
                  <p:nvPr/>
                </p:nvSpPr>
                <p:spPr bwMode="auto">
                  <a:xfrm>
                    <a:off x="2362" y="1952"/>
                    <a:ext cx="8" cy="4"/>
                  </a:xfrm>
                  <a:custGeom>
                    <a:avLst/>
                    <a:gdLst>
                      <a:gd name="T0" fmla="*/ 20 w 23"/>
                      <a:gd name="T1" fmla="*/ 12 h 13"/>
                      <a:gd name="T2" fmla="*/ 20 w 23"/>
                      <a:gd name="T3" fmla="*/ 12 h 13"/>
                      <a:gd name="T4" fmla="*/ 15 w 23"/>
                      <a:gd name="T5" fmla="*/ 13 h 13"/>
                      <a:gd name="T6" fmla="*/ 12 w 23"/>
                      <a:gd name="T7" fmla="*/ 13 h 13"/>
                      <a:gd name="T8" fmla="*/ 7 w 23"/>
                      <a:gd name="T9" fmla="*/ 13 h 13"/>
                      <a:gd name="T10" fmla="*/ 4 w 23"/>
                      <a:gd name="T11" fmla="*/ 12 h 13"/>
                      <a:gd name="T12" fmla="*/ 4 w 23"/>
                      <a:gd name="T13" fmla="*/ 12 h 13"/>
                      <a:gd name="T14" fmla="*/ 0 w 23"/>
                      <a:gd name="T15" fmla="*/ 9 h 13"/>
                      <a:gd name="T16" fmla="*/ 0 w 23"/>
                      <a:gd name="T17" fmla="*/ 6 h 13"/>
                      <a:gd name="T18" fmla="*/ 1 w 23"/>
                      <a:gd name="T19" fmla="*/ 4 h 13"/>
                      <a:gd name="T20" fmla="*/ 4 w 23"/>
                      <a:gd name="T21" fmla="*/ 1 h 13"/>
                      <a:gd name="T22" fmla="*/ 4 w 23"/>
                      <a:gd name="T23" fmla="*/ 1 h 13"/>
                      <a:gd name="T24" fmla="*/ 7 w 23"/>
                      <a:gd name="T25" fmla="*/ 0 h 13"/>
                      <a:gd name="T26" fmla="*/ 12 w 23"/>
                      <a:gd name="T27" fmla="*/ 0 h 13"/>
                      <a:gd name="T28" fmla="*/ 16 w 23"/>
                      <a:gd name="T29" fmla="*/ 0 h 13"/>
                      <a:gd name="T30" fmla="*/ 20 w 23"/>
                      <a:gd name="T31" fmla="*/ 2 h 13"/>
                      <a:gd name="T32" fmla="*/ 20 w 23"/>
                      <a:gd name="T33" fmla="*/ 2 h 13"/>
                      <a:gd name="T34" fmla="*/ 22 w 23"/>
                      <a:gd name="T35" fmla="*/ 4 h 13"/>
                      <a:gd name="T36" fmla="*/ 23 w 23"/>
                      <a:gd name="T37" fmla="*/ 7 h 13"/>
                      <a:gd name="T38" fmla="*/ 22 w 23"/>
                      <a:gd name="T39" fmla="*/ 9 h 13"/>
                      <a:gd name="T40" fmla="*/ 20 w 23"/>
                      <a:gd name="T41" fmla="*/ 12 h 13"/>
                      <a:gd name="T42" fmla="*/ 20 w 23"/>
                      <a:gd name="T43" fmla="*/ 1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 h="13">
                        <a:moveTo>
                          <a:pt x="20" y="12"/>
                        </a:moveTo>
                        <a:lnTo>
                          <a:pt x="20" y="12"/>
                        </a:lnTo>
                        <a:lnTo>
                          <a:pt x="15" y="13"/>
                        </a:lnTo>
                        <a:lnTo>
                          <a:pt x="12" y="13"/>
                        </a:lnTo>
                        <a:lnTo>
                          <a:pt x="7" y="13"/>
                        </a:lnTo>
                        <a:lnTo>
                          <a:pt x="4" y="12"/>
                        </a:lnTo>
                        <a:lnTo>
                          <a:pt x="4" y="12"/>
                        </a:lnTo>
                        <a:lnTo>
                          <a:pt x="0" y="9"/>
                        </a:lnTo>
                        <a:lnTo>
                          <a:pt x="0" y="6"/>
                        </a:lnTo>
                        <a:lnTo>
                          <a:pt x="1" y="4"/>
                        </a:lnTo>
                        <a:lnTo>
                          <a:pt x="4" y="1"/>
                        </a:lnTo>
                        <a:lnTo>
                          <a:pt x="4" y="1"/>
                        </a:lnTo>
                        <a:lnTo>
                          <a:pt x="7" y="0"/>
                        </a:lnTo>
                        <a:lnTo>
                          <a:pt x="12" y="0"/>
                        </a:lnTo>
                        <a:lnTo>
                          <a:pt x="16" y="0"/>
                        </a:lnTo>
                        <a:lnTo>
                          <a:pt x="20" y="2"/>
                        </a:lnTo>
                        <a:lnTo>
                          <a:pt x="20" y="2"/>
                        </a:lnTo>
                        <a:lnTo>
                          <a:pt x="22" y="4"/>
                        </a:lnTo>
                        <a:lnTo>
                          <a:pt x="23" y="7"/>
                        </a:lnTo>
                        <a:lnTo>
                          <a:pt x="22" y="9"/>
                        </a:lnTo>
                        <a:lnTo>
                          <a:pt x="20" y="12"/>
                        </a:lnTo>
                        <a:lnTo>
                          <a:pt x="20" y="12"/>
                        </a:lnTo>
                        <a:close/>
                      </a:path>
                    </a:pathLst>
                  </a:custGeom>
                  <a:solidFill>
                    <a:srgbClr val="D6CE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75" name="Freeform 1060">
                    <a:extLst>
                      <a:ext uri="{FF2B5EF4-FFF2-40B4-BE49-F238E27FC236}">
                        <a16:creationId xmlns:a16="http://schemas.microsoft.com/office/drawing/2014/main" id="{51D0774B-87B5-F17B-EDE5-314CA8B21A48}"/>
                      </a:ext>
                    </a:extLst>
                  </p:cNvPr>
                  <p:cNvSpPr>
                    <a:spLocks noEditPoints="1"/>
                  </p:cNvSpPr>
                  <p:nvPr/>
                </p:nvSpPr>
                <p:spPr bwMode="auto">
                  <a:xfrm>
                    <a:off x="2358" y="1946"/>
                    <a:ext cx="16" cy="9"/>
                  </a:xfrm>
                  <a:custGeom>
                    <a:avLst/>
                    <a:gdLst>
                      <a:gd name="T0" fmla="*/ 42 w 48"/>
                      <a:gd name="T1" fmla="*/ 4 h 27"/>
                      <a:gd name="T2" fmla="*/ 42 w 48"/>
                      <a:gd name="T3" fmla="*/ 4 h 27"/>
                      <a:gd name="T4" fmla="*/ 34 w 48"/>
                      <a:gd name="T5" fmla="*/ 1 h 27"/>
                      <a:gd name="T6" fmla="*/ 25 w 48"/>
                      <a:gd name="T7" fmla="*/ 0 h 27"/>
                      <a:gd name="T8" fmla="*/ 15 w 48"/>
                      <a:gd name="T9" fmla="*/ 1 h 27"/>
                      <a:gd name="T10" fmla="*/ 7 w 48"/>
                      <a:gd name="T11" fmla="*/ 4 h 27"/>
                      <a:gd name="T12" fmla="*/ 7 w 48"/>
                      <a:gd name="T13" fmla="*/ 4 h 27"/>
                      <a:gd name="T14" fmla="*/ 5 w 48"/>
                      <a:gd name="T15" fmla="*/ 6 h 27"/>
                      <a:gd name="T16" fmla="*/ 3 w 48"/>
                      <a:gd name="T17" fmla="*/ 9 h 27"/>
                      <a:gd name="T18" fmla="*/ 2 w 48"/>
                      <a:gd name="T19" fmla="*/ 11 h 27"/>
                      <a:gd name="T20" fmla="*/ 0 w 48"/>
                      <a:gd name="T21" fmla="*/ 13 h 27"/>
                      <a:gd name="T22" fmla="*/ 0 w 48"/>
                      <a:gd name="T23" fmla="*/ 16 h 27"/>
                      <a:gd name="T24" fmla="*/ 3 w 48"/>
                      <a:gd name="T25" fmla="*/ 19 h 27"/>
                      <a:gd name="T26" fmla="*/ 4 w 48"/>
                      <a:gd name="T27" fmla="*/ 21 h 27"/>
                      <a:gd name="T28" fmla="*/ 7 w 48"/>
                      <a:gd name="T29" fmla="*/ 24 h 27"/>
                      <a:gd name="T30" fmla="*/ 7 w 48"/>
                      <a:gd name="T31" fmla="*/ 24 h 27"/>
                      <a:gd name="T32" fmla="*/ 15 w 48"/>
                      <a:gd name="T33" fmla="*/ 26 h 27"/>
                      <a:gd name="T34" fmla="*/ 25 w 48"/>
                      <a:gd name="T35" fmla="*/ 27 h 27"/>
                      <a:gd name="T36" fmla="*/ 33 w 48"/>
                      <a:gd name="T37" fmla="*/ 26 h 27"/>
                      <a:gd name="T38" fmla="*/ 41 w 48"/>
                      <a:gd name="T39" fmla="*/ 24 h 27"/>
                      <a:gd name="T40" fmla="*/ 41 w 48"/>
                      <a:gd name="T41" fmla="*/ 24 h 27"/>
                      <a:gd name="T42" fmla="*/ 44 w 48"/>
                      <a:gd name="T43" fmla="*/ 21 h 27"/>
                      <a:gd name="T44" fmla="*/ 46 w 48"/>
                      <a:gd name="T45" fmla="*/ 19 h 27"/>
                      <a:gd name="T46" fmla="*/ 48 w 48"/>
                      <a:gd name="T47" fmla="*/ 17 h 27"/>
                      <a:gd name="T48" fmla="*/ 48 w 48"/>
                      <a:gd name="T49" fmla="*/ 15 h 27"/>
                      <a:gd name="T50" fmla="*/ 48 w 48"/>
                      <a:gd name="T51" fmla="*/ 11 h 27"/>
                      <a:gd name="T52" fmla="*/ 46 w 48"/>
                      <a:gd name="T53" fmla="*/ 9 h 27"/>
                      <a:gd name="T54" fmla="*/ 44 w 48"/>
                      <a:gd name="T55" fmla="*/ 6 h 27"/>
                      <a:gd name="T56" fmla="*/ 42 w 48"/>
                      <a:gd name="T57" fmla="*/ 4 h 27"/>
                      <a:gd name="T58" fmla="*/ 42 w 48"/>
                      <a:gd name="T59" fmla="*/ 4 h 27"/>
                      <a:gd name="T60" fmla="*/ 33 w 48"/>
                      <a:gd name="T61" fmla="*/ 18 h 27"/>
                      <a:gd name="T62" fmla="*/ 33 w 48"/>
                      <a:gd name="T63" fmla="*/ 18 h 27"/>
                      <a:gd name="T64" fmla="*/ 28 w 48"/>
                      <a:gd name="T65" fmla="*/ 20 h 27"/>
                      <a:gd name="T66" fmla="*/ 25 w 48"/>
                      <a:gd name="T67" fmla="*/ 20 h 27"/>
                      <a:gd name="T68" fmla="*/ 20 w 48"/>
                      <a:gd name="T69" fmla="*/ 20 h 27"/>
                      <a:gd name="T70" fmla="*/ 17 w 48"/>
                      <a:gd name="T71" fmla="*/ 18 h 27"/>
                      <a:gd name="T72" fmla="*/ 17 w 48"/>
                      <a:gd name="T73" fmla="*/ 18 h 27"/>
                      <a:gd name="T74" fmla="*/ 13 w 48"/>
                      <a:gd name="T75" fmla="*/ 16 h 27"/>
                      <a:gd name="T76" fmla="*/ 13 w 48"/>
                      <a:gd name="T77" fmla="*/ 13 h 27"/>
                      <a:gd name="T78" fmla="*/ 14 w 48"/>
                      <a:gd name="T79" fmla="*/ 11 h 27"/>
                      <a:gd name="T80" fmla="*/ 17 w 48"/>
                      <a:gd name="T81" fmla="*/ 9 h 27"/>
                      <a:gd name="T82" fmla="*/ 17 w 48"/>
                      <a:gd name="T83" fmla="*/ 9 h 27"/>
                      <a:gd name="T84" fmla="*/ 20 w 48"/>
                      <a:gd name="T85" fmla="*/ 8 h 27"/>
                      <a:gd name="T86" fmla="*/ 25 w 48"/>
                      <a:gd name="T87" fmla="*/ 8 h 27"/>
                      <a:gd name="T88" fmla="*/ 29 w 48"/>
                      <a:gd name="T89" fmla="*/ 8 h 27"/>
                      <a:gd name="T90" fmla="*/ 33 w 48"/>
                      <a:gd name="T91" fmla="*/ 9 h 27"/>
                      <a:gd name="T92" fmla="*/ 33 w 48"/>
                      <a:gd name="T93" fmla="*/ 9 h 27"/>
                      <a:gd name="T94" fmla="*/ 35 w 48"/>
                      <a:gd name="T95" fmla="*/ 11 h 27"/>
                      <a:gd name="T96" fmla="*/ 36 w 48"/>
                      <a:gd name="T97" fmla="*/ 13 h 27"/>
                      <a:gd name="T98" fmla="*/ 35 w 48"/>
                      <a:gd name="T99" fmla="*/ 17 h 27"/>
                      <a:gd name="T100" fmla="*/ 33 w 48"/>
                      <a:gd name="T101" fmla="*/ 18 h 27"/>
                      <a:gd name="T102" fmla="*/ 33 w 48"/>
                      <a:gd name="T103" fmla="*/ 1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8" h="27">
                        <a:moveTo>
                          <a:pt x="42" y="4"/>
                        </a:moveTo>
                        <a:lnTo>
                          <a:pt x="42" y="4"/>
                        </a:lnTo>
                        <a:lnTo>
                          <a:pt x="34" y="1"/>
                        </a:lnTo>
                        <a:lnTo>
                          <a:pt x="25" y="0"/>
                        </a:lnTo>
                        <a:lnTo>
                          <a:pt x="15" y="1"/>
                        </a:lnTo>
                        <a:lnTo>
                          <a:pt x="7" y="4"/>
                        </a:lnTo>
                        <a:lnTo>
                          <a:pt x="7" y="4"/>
                        </a:lnTo>
                        <a:lnTo>
                          <a:pt x="5" y="6"/>
                        </a:lnTo>
                        <a:lnTo>
                          <a:pt x="3" y="9"/>
                        </a:lnTo>
                        <a:lnTo>
                          <a:pt x="2" y="11"/>
                        </a:lnTo>
                        <a:lnTo>
                          <a:pt x="0" y="13"/>
                        </a:lnTo>
                        <a:lnTo>
                          <a:pt x="0" y="16"/>
                        </a:lnTo>
                        <a:lnTo>
                          <a:pt x="3" y="19"/>
                        </a:lnTo>
                        <a:lnTo>
                          <a:pt x="4" y="21"/>
                        </a:lnTo>
                        <a:lnTo>
                          <a:pt x="7" y="24"/>
                        </a:lnTo>
                        <a:lnTo>
                          <a:pt x="7" y="24"/>
                        </a:lnTo>
                        <a:lnTo>
                          <a:pt x="15" y="26"/>
                        </a:lnTo>
                        <a:lnTo>
                          <a:pt x="25" y="27"/>
                        </a:lnTo>
                        <a:lnTo>
                          <a:pt x="33" y="26"/>
                        </a:lnTo>
                        <a:lnTo>
                          <a:pt x="41" y="24"/>
                        </a:lnTo>
                        <a:lnTo>
                          <a:pt x="41" y="24"/>
                        </a:lnTo>
                        <a:lnTo>
                          <a:pt x="44" y="21"/>
                        </a:lnTo>
                        <a:lnTo>
                          <a:pt x="46" y="19"/>
                        </a:lnTo>
                        <a:lnTo>
                          <a:pt x="48" y="17"/>
                        </a:lnTo>
                        <a:lnTo>
                          <a:pt x="48" y="15"/>
                        </a:lnTo>
                        <a:lnTo>
                          <a:pt x="48" y="11"/>
                        </a:lnTo>
                        <a:lnTo>
                          <a:pt x="46" y="9"/>
                        </a:lnTo>
                        <a:lnTo>
                          <a:pt x="44" y="6"/>
                        </a:lnTo>
                        <a:lnTo>
                          <a:pt x="42" y="4"/>
                        </a:lnTo>
                        <a:lnTo>
                          <a:pt x="42" y="4"/>
                        </a:lnTo>
                        <a:close/>
                        <a:moveTo>
                          <a:pt x="33" y="18"/>
                        </a:moveTo>
                        <a:lnTo>
                          <a:pt x="33" y="18"/>
                        </a:lnTo>
                        <a:lnTo>
                          <a:pt x="28" y="20"/>
                        </a:lnTo>
                        <a:lnTo>
                          <a:pt x="25" y="20"/>
                        </a:lnTo>
                        <a:lnTo>
                          <a:pt x="20" y="20"/>
                        </a:lnTo>
                        <a:lnTo>
                          <a:pt x="17" y="18"/>
                        </a:lnTo>
                        <a:lnTo>
                          <a:pt x="17" y="18"/>
                        </a:lnTo>
                        <a:lnTo>
                          <a:pt x="13" y="16"/>
                        </a:lnTo>
                        <a:lnTo>
                          <a:pt x="13" y="13"/>
                        </a:lnTo>
                        <a:lnTo>
                          <a:pt x="14" y="11"/>
                        </a:lnTo>
                        <a:lnTo>
                          <a:pt x="17" y="9"/>
                        </a:lnTo>
                        <a:lnTo>
                          <a:pt x="17" y="9"/>
                        </a:lnTo>
                        <a:lnTo>
                          <a:pt x="20" y="8"/>
                        </a:lnTo>
                        <a:lnTo>
                          <a:pt x="25" y="8"/>
                        </a:lnTo>
                        <a:lnTo>
                          <a:pt x="29" y="8"/>
                        </a:lnTo>
                        <a:lnTo>
                          <a:pt x="33" y="9"/>
                        </a:lnTo>
                        <a:lnTo>
                          <a:pt x="33" y="9"/>
                        </a:lnTo>
                        <a:lnTo>
                          <a:pt x="35" y="11"/>
                        </a:lnTo>
                        <a:lnTo>
                          <a:pt x="36" y="13"/>
                        </a:lnTo>
                        <a:lnTo>
                          <a:pt x="35" y="17"/>
                        </a:lnTo>
                        <a:lnTo>
                          <a:pt x="33" y="18"/>
                        </a:lnTo>
                        <a:lnTo>
                          <a:pt x="33" y="18"/>
                        </a:lnTo>
                        <a:close/>
                      </a:path>
                    </a:pathLst>
                  </a:custGeom>
                  <a:solidFill>
                    <a:srgbClr val="D6CE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76" name="Freeform 1061">
                    <a:extLst>
                      <a:ext uri="{FF2B5EF4-FFF2-40B4-BE49-F238E27FC236}">
                        <a16:creationId xmlns:a16="http://schemas.microsoft.com/office/drawing/2014/main" id="{D4BD045E-3E94-BA57-EADA-AA4097C8756A}"/>
                      </a:ext>
                    </a:extLst>
                  </p:cNvPr>
                  <p:cNvSpPr>
                    <a:spLocks noEditPoints="1"/>
                  </p:cNvSpPr>
                  <p:nvPr/>
                </p:nvSpPr>
                <p:spPr bwMode="auto">
                  <a:xfrm>
                    <a:off x="2358" y="1946"/>
                    <a:ext cx="16" cy="11"/>
                  </a:xfrm>
                  <a:custGeom>
                    <a:avLst/>
                    <a:gdLst>
                      <a:gd name="T0" fmla="*/ 43 w 50"/>
                      <a:gd name="T1" fmla="*/ 4 h 33"/>
                      <a:gd name="T2" fmla="*/ 31 w 50"/>
                      <a:gd name="T3" fmla="*/ 1 h 33"/>
                      <a:gd name="T4" fmla="*/ 19 w 50"/>
                      <a:gd name="T5" fmla="*/ 1 h 33"/>
                      <a:gd name="T6" fmla="*/ 7 w 50"/>
                      <a:gd name="T7" fmla="*/ 4 h 33"/>
                      <a:gd name="T8" fmla="*/ 1 w 50"/>
                      <a:gd name="T9" fmla="*/ 12 h 33"/>
                      <a:gd name="T10" fmla="*/ 0 w 50"/>
                      <a:gd name="T11" fmla="*/ 16 h 33"/>
                      <a:gd name="T12" fmla="*/ 3 w 50"/>
                      <a:gd name="T13" fmla="*/ 24 h 33"/>
                      <a:gd name="T14" fmla="*/ 13 w 50"/>
                      <a:gd name="T15" fmla="*/ 31 h 33"/>
                      <a:gd name="T16" fmla="*/ 28 w 50"/>
                      <a:gd name="T17" fmla="*/ 33 h 33"/>
                      <a:gd name="T18" fmla="*/ 42 w 50"/>
                      <a:gd name="T19" fmla="*/ 29 h 33"/>
                      <a:gd name="T20" fmla="*/ 43 w 50"/>
                      <a:gd name="T21" fmla="*/ 28 h 33"/>
                      <a:gd name="T22" fmla="*/ 42 w 50"/>
                      <a:gd name="T23" fmla="*/ 29 h 33"/>
                      <a:gd name="T24" fmla="*/ 47 w 50"/>
                      <a:gd name="T25" fmla="*/ 25 h 33"/>
                      <a:gd name="T26" fmla="*/ 50 w 50"/>
                      <a:gd name="T27" fmla="*/ 17 h 33"/>
                      <a:gd name="T28" fmla="*/ 50 w 50"/>
                      <a:gd name="T29" fmla="*/ 11 h 33"/>
                      <a:gd name="T30" fmla="*/ 45 w 50"/>
                      <a:gd name="T31" fmla="*/ 5 h 33"/>
                      <a:gd name="T32" fmla="*/ 43 w 50"/>
                      <a:gd name="T33" fmla="*/ 4 h 33"/>
                      <a:gd name="T34" fmla="*/ 42 w 50"/>
                      <a:gd name="T35" fmla="*/ 24 h 33"/>
                      <a:gd name="T36" fmla="*/ 26 w 50"/>
                      <a:gd name="T37" fmla="*/ 27 h 33"/>
                      <a:gd name="T38" fmla="*/ 8 w 50"/>
                      <a:gd name="T39" fmla="*/ 24 h 33"/>
                      <a:gd name="T40" fmla="*/ 5 w 50"/>
                      <a:gd name="T41" fmla="*/ 21 h 33"/>
                      <a:gd name="T42" fmla="*/ 1 w 50"/>
                      <a:gd name="T43" fmla="*/ 16 h 33"/>
                      <a:gd name="T44" fmla="*/ 3 w 50"/>
                      <a:gd name="T45" fmla="*/ 11 h 33"/>
                      <a:gd name="T46" fmla="*/ 6 w 50"/>
                      <a:gd name="T47" fmla="*/ 6 h 33"/>
                      <a:gd name="T48" fmla="*/ 8 w 50"/>
                      <a:gd name="T49" fmla="*/ 4 h 33"/>
                      <a:gd name="T50" fmla="*/ 26 w 50"/>
                      <a:gd name="T51" fmla="*/ 0 h 33"/>
                      <a:gd name="T52" fmla="*/ 43 w 50"/>
                      <a:gd name="T53" fmla="*/ 4 h 33"/>
                      <a:gd name="T54" fmla="*/ 45 w 50"/>
                      <a:gd name="T55" fmla="*/ 6 h 33"/>
                      <a:gd name="T56" fmla="*/ 49 w 50"/>
                      <a:gd name="T57" fmla="*/ 11 h 33"/>
                      <a:gd name="T58" fmla="*/ 49 w 50"/>
                      <a:gd name="T59" fmla="*/ 17 h 33"/>
                      <a:gd name="T60" fmla="*/ 45 w 50"/>
                      <a:gd name="T61" fmla="*/ 21 h 33"/>
                      <a:gd name="T62" fmla="*/ 42 w 50"/>
                      <a:gd name="T63" fmla="*/ 24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0" h="33">
                        <a:moveTo>
                          <a:pt x="43" y="4"/>
                        </a:moveTo>
                        <a:lnTo>
                          <a:pt x="43" y="4"/>
                        </a:lnTo>
                        <a:lnTo>
                          <a:pt x="37" y="2"/>
                        </a:lnTo>
                        <a:lnTo>
                          <a:pt x="31" y="1"/>
                        </a:lnTo>
                        <a:lnTo>
                          <a:pt x="24" y="0"/>
                        </a:lnTo>
                        <a:lnTo>
                          <a:pt x="19" y="1"/>
                        </a:lnTo>
                        <a:lnTo>
                          <a:pt x="13" y="2"/>
                        </a:lnTo>
                        <a:lnTo>
                          <a:pt x="7" y="4"/>
                        </a:lnTo>
                        <a:lnTo>
                          <a:pt x="4" y="8"/>
                        </a:lnTo>
                        <a:lnTo>
                          <a:pt x="1" y="12"/>
                        </a:lnTo>
                        <a:lnTo>
                          <a:pt x="1" y="12"/>
                        </a:lnTo>
                        <a:lnTo>
                          <a:pt x="0" y="16"/>
                        </a:lnTo>
                        <a:lnTo>
                          <a:pt x="0" y="19"/>
                        </a:lnTo>
                        <a:lnTo>
                          <a:pt x="3" y="24"/>
                        </a:lnTo>
                        <a:lnTo>
                          <a:pt x="7" y="28"/>
                        </a:lnTo>
                        <a:lnTo>
                          <a:pt x="13" y="31"/>
                        </a:lnTo>
                        <a:lnTo>
                          <a:pt x="20" y="33"/>
                        </a:lnTo>
                        <a:lnTo>
                          <a:pt x="28" y="33"/>
                        </a:lnTo>
                        <a:lnTo>
                          <a:pt x="35" y="32"/>
                        </a:lnTo>
                        <a:lnTo>
                          <a:pt x="42" y="29"/>
                        </a:lnTo>
                        <a:lnTo>
                          <a:pt x="42" y="29"/>
                        </a:lnTo>
                        <a:lnTo>
                          <a:pt x="43" y="28"/>
                        </a:lnTo>
                        <a:lnTo>
                          <a:pt x="42" y="29"/>
                        </a:lnTo>
                        <a:lnTo>
                          <a:pt x="42" y="29"/>
                        </a:lnTo>
                        <a:lnTo>
                          <a:pt x="45" y="27"/>
                        </a:lnTo>
                        <a:lnTo>
                          <a:pt x="47" y="25"/>
                        </a:lnTo>
                        <a:lnTo>
                          <a:pt x="50" y="21"/>
                        </a:lnTo>
                        <a:lnTo>
                          <a:pt x="50" y="17"/>
                        </a:lnTo>
                        <a:lnTo>
                          <a:pt x="50" y="17"/>
                        </a:lnTo>
                        <a:lnTo>
                          <a:pt x="50" y="11"/>
                        </a:lnTo>
                        <a:lnTo>
                          <a:pt x="47" y="8"/>
                        </a:lnTo>
                        <a:lnTo>
                          <a:pt x="45" y="5"/>
                        </a:lnTo>
                        <a:lnTo>
                          <a:pt x="43" y="4"/>
                        </a:lnTo>
                        <a:lnTo>
                          <a:pt x="43" y="4"/>
                        </a:lnTo>
                        <a:close/>
                        <a:moveTo>
                          <a:pt x="42" y="24"/>
                        </a:moveTo>
                        <a:lnTo>
                          <a:pt x="42" y="24"/>
                        </a:lnTo>
                        <a:lnTo>
                          <a:pt x="34" y="26"/>
                        </a:lnTo>
                        <a:lnTo>
                          <a:pt x="26" y="27"/>
                        </a:lnTo>
                        <a:lnTo>
                          <a:pt x="16" y="26"/>
                        </a:lnTo>
                        <a:lnTo>
                          <a:pt x="8" y="24"/>
                        </a:lnTo>
                        <a:lnTo>
                          <a:pt x="8" y="24"/>
                        </a:lnTo>
                        <a:lnTo>
                          <a:pt x="5" y="21"/>
                        </a:lnTo>
                        <a:lnTo>
                          <a:pt x="4" y="19"/>
                        </a:lnTo>
                        <a:lnTo>
                          <a:pt x="1" y="16"/>
                        </a:lnTo>
                        <a:lnTo>
                          <a:pt x="1" y="13"/>
                        </a:lnTo>
                        <a:lnTo>
                          <a:pt x="3" y="11"/>
                        </a:lnTo>
                        <a:lnTo>
                          <a:pt x="4" y="9"/>
                        </a:lnTo>
                        <a:lnTo>
                          <a:pt x="6" y="6"/>
                        </a:lnTo>
                        <a:lnTo>
                          <a:pt x="8" y="4"/>
                        </a:lnTo>
                        <a:lnTo>
                          <a:pt x="8" y="4"/>
                        </a:lnTo>
                        <a:lnTo>
                          <a:pt x="16" y="1"/>
                        </a:lnTo>
                        <a:lnTo>
                          <a:pt x="26" y="0"/>
                        </a:lnTo>
                        <a:lnTo>
                          <a:pt x="35" y="1"/>
                        </a:lnTo>
                        <a:lnTo>
                          <a:pt x="43" y="4"/>
                        </a:lnTo>
                        <a:lnTo>
                          <a:pt x="43" y="4"/>
                        </a:lnTo>
                        <a:lnTo>
                          <a:pt x="45" y="6"/>
                        </a:lnTo>
                        <a:lnTo>
                          <a:pt x="47" y="9"/>
                        </a:lnTo>
                        <a:lnTo>
                          <a:pt x="49" y="11"/>
                        </a:lnTo>
                        <a:lnTo>
                          <a:pt x="49" y="15"/>
                        </a:lnTo>
                        <a:lnTo>
                          <a:pt x="49" y="17"/>
                        </a:lnTo>
                        <a:lnTo>
                          <a:pt x="47" y="19"/>
                        </a:lnTo>
                        <a:lnTo>
                          <a:pt x="45" y="21"/>
                        </a:lnTo>
                        <a:lnTo>
                          <a:pt x="42" y="24"/>
                        </a:lnTo>
                        <a:lnTo>
                          <a:pt x="42" y="24"/>
                        </a:lnTo>
                        <a:close/>
                      </a:path>
                    </a:pathLst>
                  </a:custGeom>
                  <a:solidFill>
                    <a:srgbClr val="EFE9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77" name="Freeform 1062">
                    <a:extLst>
                      <a:ext uri="{FF2B5EF4-FFF2-40B4-BE49-F238E27FC236}">
                        <a16:creationId xmlns:a16="http://schemas.microsoft.com/office/drawing/2014/main" id="{39192F3F-AF23-8465-DA3F-BD8DE8B3FD27}"/>
                      </a:ext>
                    </a:extLst>
                  </p:cNvPr>
                  <p:cNvSpPr>
                    <a:spLocks noEditPoints="1"/>
                  </p:cNvSpPr>
                  <p:nvPr/>
                </p:nvSpPr>
                <p:spPr bwMode="auto">
                  <a:xfrm>
                    <a:off x="2358" y="1942"/>
                    <a:ext cx="16" cy="9"/>
                  </a:xfrm>
                  <a:custGeom>
                    <a:avLst/>
                    <a:gdLst>
                      <a:gd name="T0" fmla="*/ 42 w 48"/>
                      <a:gd name="T1" fmla="*/ 5 h 28"/>
                      <a:gd name="T2" fmla="*/ 42 w 48"/>
                      <a:gd name="T3" fmla="*/ 5 h 28"/>
                      <a:gd name="T4" fmla="*/ 34 w 48"/>
                      <a:gd name="T5" fmla="*/ 1 h 28"/>
                      <a:gd name="T6" fmla="*/ 25 w 48"/>
                      <a:gd name="T7" fmla="*/ 0 h 28"/>
                      <a:gd name="T8" fmla="*/ 15 w 48"/>
                      <a:gd name="T9" fmla="*/ 1 h 28"/>
                      <a:gd name="T10" fmla="*/ 7 w 48"/>
                      <a:gd name="T11" fmla="*/ 4 h 28"/>
                      <a:gd name="T12" fmla="*/ 7 w 48"/>
                      <a:gd name="T13" fmla="*/ 4 h 28"/>
                      <a:gd name="T14" fmla="*/ 5 w 48"/>
                      <a:gd name="T15" fmla="*/ 6 h 28"/>
                      <a:gd name="T16" fmla="*/ 3 w 48"/>
                      <a:gd name="T17" fmla="*/ 8 h 28"/>
                      <a:gd name="T18" fmla="*/ 2 w 48"/>
                      <a:gd name="T19" fmla="*/ 12 h 28"/>
                      <a:gd name="T20" fmla="*/ 0 w 48"/>
                      <a:gd name="T21" fmla="*/ 14 h 28"/>
                      <a:gd name="T22" fmla="*/ 2 w 48"/>
                      <a:gd name="T23" fmla="*/ 16 h 28"/>
                      <a:gd name="T24" fmla="*/ 3 w 48"/>
                      <a:gd name="T25" fmla="*/ 18 h 28"/>
                      <a:gd name="T26" fmla="*/ 4 w 48"/>
                      <a:gd name="T27" fmla="*/ 21 h 28"/>
                      <a:gd name="T28" fmla="*/ 7 w 48"/>
                      <a:gd name="T29" fmla="*/ 23 h 28"/>
                      <a:gd name="T30" fmla="*/ 7 w 48"/>
                      <a:gd name="T31" fmla="*/ 23 h 28"/>
                      <a:gd name="T32" fmla="*/ 15 w 48"/>
                      <a:gd name="T33" fmla="*/ 27 h 28"/>
                      <a:gd name="T34" fmla="*/ 25 w 48"/>
                      <a:gd name="T35" fmla="*/ 28 h 28"/>
                      <a:gd name="T36" fmla="*/ 33 w 48"/>
                      <a:gd name="T37" fmla="*/ 27 h 28"/>
                      <a:gd name="T38" fmla="*/ 41 w 48"/>
                      <a:gd name="T39" fmla="*/ 24 h 28"/>
                      <a:gd name="T40" fmla="*/ 41 w 48"/>
                      <a:gd name="T41" fmla="*/ 24 h 28"/>
                      <a:gd name="T42" fmla="*/ 44 w 48"/>
                      <a:gd name="T43" fmla="*/ 22 h 28"/>
                      <a:gd name="T44" fmla="*/ 46 w 48"/>
                      <a:gd name="T45" fmla="*/ 20 h 28"/>
                      <a:gd name="T46" fmla="*/ 48 w 48"/>
                      <a:gd name="T47" fmla="*/ 17 h 28"/>
                      <a:gd name="T48" fmla="*/ 48 w 48"/>
                      <a:gd name="T49" fmla="*/ 14 h 28"/>
                      <a:gd name="T50" fmla="*/ 48 w 48"/>
                      <a:gd name="T51" fmla="*/ 12 h 28"/>
                      <a:gd name="T52" fmla="*/ 46 w 48"/>
                      <a:gd name="T53" fmla="*/ 9 h 28"/>
                      <a:gd name="T54" fmla="*/ 44 w 48"/>
                      <a:gd name="T55" fmla="*/ 7 h 28"/>
                      <a:gd name="T56" fmla="*/ 42 w 48"/>
                      <a:gd name="T57" fmla="*/ 5 h 28"/>
                      <a:gd name="T58" fmla="*/ 42 w 48"/>
                      <a:gd name="T59" fmla="*/ 5 h 28"/>
                      <a:gd name="T60" fmla="*/ 33 w 48"/>
                      <a:gd name="T61" fmla="*/ 18 h 28"/>
                      <a:gd name="T62" fmla="*/ 33 w 48"/>
                      <a:gd name="T63" fmla="*/ 18 h 28"/>
                      <a:gd name="T64" fmla="*/ 28 w 48"/>
                      <a:gd name="T65" fmla="*/ 20 h 28"/>
                      <a:gd name="T66" fmla="*/ 25 w 48"/>
                      <a:gd name="T67" fmla="*/ 21 h 28"/>
                      <a:gd name="T68" fmla="*/ 20 w 48"/>
                      <a:gd name="T69" fmla="*/ 20 h 28"/>
                      <a:gd name="T70" fmla="*/ 17 w 48"/>
                      <a:gd name="T71" fmla="*/ 18 h 28"/>
                      <a:gd name="T72" fmla="*/ 17 w 48"/>
                      <a:gd name="T73" fmla="*/ 18 h 28"/>
                      <a:gd name="T74" fmla="*/ 14 w 48"/>
                      <a:gd name="T75" fmla="*/ 16 h 28"/>
                      <a:gd name="T76" fmla="*/ 13 w 48"/>
                      <a:gd name="T77" fmla="*/ 14 h 28"/>
                      <a:gd name="T78" fmla="*/ 14 w 48"/>
                      <a:gd name="T79" fmla="*/ 12 h 28"/>
                      <a:gd name="T80" fmla="*/ 17 w 48"/>
                      <a:gd name="T81" fmla="*/ 9 h 28"/>
                      <a:gd name="T82" fmla="*/ 17 w 48"/>
                      <a:gd name="T83" fmla="*/ 9 h 28"/>
                      <a:gd name="T84" fmla="*/ 20 w 48"/>
                      <a:gd name="T85" fmla="*/ 8 h 28"/>
                      <a:gd name="T86" fmla="*/ 25 w 48"/>
                      <a:gd name="T87" fmla="*/ 7 h 28"/>
                      <a:gd name="T88" fmla="*/ 29 w 48"/>
                      <a:gd name="T89" fmla="*/ 8 h 28"/>
                      <a:gd name="T90" fmla="*/ 33 w 48"/>
                      <a:gd name="T91" fmla="*/ 9 h 28"/>
                      <a:gd name="T92" fmla="*/ 33 w 48"/>
                      <a:gd name="T93" fmla="*/ 9 h 28"/>
                      <a:gd name="T94" fmla="*/ 35 w 48"/>
                      <a:gd name="T95" fmla="*/ 12 h 28"/>
                      <a:gd name="T96" fmla="*/ 36 w 48"/>
                      <a:gd name="T97" fmla="*/ 14 h 28"/>
                      <a:gd name="T98" fmla="*/ 35 w 48"/>
                      <a:gd name="T99" fmla="*/ 16 h 28"/>
                      <a:gd name="T100" fmla="*/ 33 w 48"/>
                      <a:gd name="T101" fmla="*/ 18 h 28"/>
                      <a:gd name="T102" fmla="*/ 33 w 48"/>
                      <a:gd name="T103" fmla="*/ 1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8" h="28">
                        <a:moveTo>
                          <a:pt x="42" y="5"/>
                        </a:moveTo>
                        <a:lnTo>
                          <a:pt x="42" y="5"/>
                        </a:lnTo>
                        <a:lnTo>
                          <a:pt x="34" y="1"/>
                        </a:lnTo>
                        <a:lnTo>
                          <a:pt x="25" y="0"/>
                        </a:lnTo>
                        <a:lnTo>
                          <a:pt x="15" y="1"/>
                        </a:lnTo>
                        <a:lnTo>
                          <a:pt x="7" y="4"/>
                        </a:lnTo>
                        <a:lnTo>
                          <a:pt x="7" y="4"/>
                        </a:lnTo>
                        <a:lnTo>
                          <a:pt x="5" y="6"/>
                        </a:lnTo>
                        <a:lnTo>
                          <a:pt x="3" y="8"/>
                        </a:lnTo>
                        <a:lnTo>
                          <a:pt x="2" y="12"/>
                        </a:lnTo>
                        <a:lnTo>
                          <a:pt x="0" y="14"/>
                        </a:lnTo>
                        <a:lnTo>
                          <a:pt x="2" y="16"/>
                        </a:lnTo>
                        <a:lnTo>
                          <a:pt x="3" y="18"/>
                        </a:lnTo>
                        <a:lnTo>
                          <a:pt x="4" y="21"/>
                        </a:lnTo>
                        <a:lnTo>
                          <a:pt x="7" y="23"/>
                        </a:lnTo>
                        <a:lnTo>
                          <a:pt x="7" y="23"/>
                        </a:lnTo>
                        <a:lnTo>
                          <a:pt x="15" y="27"/>
                        </a:lnTo>
                        <a:lnTo>
                          <a:pt x="25" y="28"/>
                        </a:lnTo>
                        <a:lnTo>
                          <a:pt x="33" y="27"/>
                        </a:lnTo>
                        <a:lnTo>
                          <a:pt x="41" y="24"/>
                        </a:lnTo>
                        <a:lnTo>
                          <a:pt x="41" y="24"/>
                        </a:lnTo>
                        <a:lnTo>
                          <a:pt x="44" y="22"/>
                        </a:lnTo>
                        <a:lnTo>
                          <a:pt x="46" y="20"/>
                        </a:lnTo>
                        <a:lnTo>
                          <a:pt x="48" y="17"/>
                        </a:lnTo>
                        <a:lnTo>
                          <a:pt x="48" y="14"/>
                        </a:lnTo>
                        <a:lnTo>
                          <a:pt x="48" y="12"/>
                        </a:lnTo>
                        <a:lnTo>
                          <a:pt x="46" y="9"/>
                        </a:lnTo>
                        <a:lnTo>
                          <a:pt x="44" y="7"/>
                        </a:lnTo>
                        <a:lnTo>
                          <a:pt x="42" y="5"/>
                        </a:lnTo>
                        <a:lnTo>
                          <a:pt x="42" y="5"/>
                        </a:lnTo>
                        <a:close/>
                        <a:moveTo>
                          <a:pt x="33" y="18"/>
                        </a:moveTo>
                        <a:lnTo>
                          <a:pt x="33" y="18"/>
                        </a:lnTo>
                        <a:lnTo>
                          <a:pt x="28" y="20"/>
                        </a:lnTo>
                        <a:lnTo>
                          <a:pt x="25" y="21"/>
                        </a:lnTo>
                        <a:lnTo>
                          <a:pt x="20" y="20"/>
                        </a:lnTo>
                        <a:lnTo>
                          <a:pt x="17" y="18"/>
                        </a:lnTo>
                        <a:lnTo>
                          <a:pt x="17" y="18"/>
                        </a:lnTo>
                        <a:lnTo>
                          <a:pt x="14" y="16"/>
                        </a:lnTo>
                        <a:lnTo>
                          <a:pt x="13" y="14"/>
                        </a:lnTo>
                        <a:lnTo>
                          <a:pt x="14" y="12"/>
                        </a:lnTo>
                        <a:lnTo>
                          <a:pt x="17" y="9"/>
                        </a:lnTo>
                        <a:lnTo>
                          <a:pt x="17" y="9"/>
                        </a:lnTo>
                        <a:lnTo>
                          <a:pt x="20" y="8"/>
                        </a:lnTo>
                        <a:lnTo>
                          <a:pt x="25" y="7"/>
                        </a:lnTo>
                        <a:lnTo>
                          <a:pt x="29" y="8"/>
                        </a:lnTo>
                        <a:lnTo>
                          <a:pt x="33" y="9"/>
                        </a:lnTo>
                        <a:lnTo>
                          <a:pt x="33" y="9"/>
                        </a:lnTo>
                        <a:lnTo>
                          <a:pt x="35" y="12"/>
                        </a:lnTo>
                        <a:lnTo>
                          <a:pt x="36" y="14"/>
                        </a:lnTo>
                        <a:lnTo>
                          <a:pt x="35" y="16"/>
                        </a:lnTo>
                        <a:lnTo>
                          <a:pt x="33" y="18"/>
                        </a:lnTo>
                        <a:lnTo>
                          <a:pt x="33" y="18"/>
                        </a:lnTo>
                        <a:close/>
                      </a:path>
                    </a:pathLst>
                  </a:custGeom>
                  <a:solidFill>
                    <a:srgbClr val="D6CE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78" name="Freeform 1063">
                    <a:extLst>
                      <a:ext uri="{FF2B5EF4-FFF2-40B4-BE49-F238E27FC236}">
                        <a16:creationId xmlns:a16="http://schemas.microsoft.com/office/drawing/2014/main" id="{0B05147A-B866-A7C4-4C22-493FC649DD64}"/>
                      </a:ext>
                    </a:extLst>
                  </p:cNvPr>
                  <p:cNvSpPr>
                    <a:spLocks noEditPoints="1"/>
                  </p:cNvSpPr>
                  <p:nvPr/>
                </p:nvSpPr>
                <p:spPr bwMode="auto">
                  <a:xfrm>
                    <a:off x="2358" y="1942"/>
                    <a:ext cx="17" cy="11"/>
                  </a:xfrm>
                  <a:custGeom>
                    <a:avLst/>
                    <a:gdLst>
                      <a:gd name="T0" fmla="*/ 43 w 51"/>
                      <a:gd name="T1" fmla="*/ 5 h 33"/>
                      <a:gd name="T2" fmla="*/ 31 w 51"/>
                      <a:gd name="T3" fmla="*/ 0 h 33"/>
                      <a:gd name="T4" fmla="*/ 19 w 51"/>
                      <a:gd name="T5" fmla="*/ 0 h 33"/>
                      <a:gd name="T6" fmla="*/ 7 w 51"/>
                      <a:gd name="T7" fmla="*/ 5 h 33"/>
                      <a:gd name="T8" fmla="*/ 1 w 51"/>
                      <a:gd name="T9" fmla="*/ 13 h 33"/>
                      <a:gd name="T10" fmla="*/ 0 w 51"/>
                      <a:gd name="T11" fmla="*/ 16 h 33"/>
                      <a:gd name="T12" fmla="*/ 3 w 51"/>
                      <a:gd name="T13" fmla="*/ 24 h 33"/>
                      <a:gd name="T14" fmla="*/ 13 w 51"/>
                      <a:gd name="T15" fmla="*/ 31 h 33"/>
                      <a:gd name="T16" fmla="*/ 28 w 51"/>
                      <a:gd name="T17" fmla="*/ 33 h 33"/>
                      <a:gd name="T18" fmla="*/ 42 w 51"/>
                      <a:gd name="T19" fmla="*/ 29 h 33"/>
                      <a:gd name="T20" fmla="*/ 43 w 51"/>
                      <a:gd name="T21" fmla="*/ 29 h 33"/>
                      <a:gd name="T22" fmla="*/ 43 w 51"/>
                      <a:gd name="T23" fmla="*/ 29 h 33"/>
                      <a:gd name="T24" fmla="*/ 47 w 51"/>
                      <a:gd name="T25" fmla="*/ 25 h 33"/>
                      <a:gd name="T26" fmla="*/ 51 w 51"/>
                      <a:gd name="T27" fmla="*/ 17 h 33"/>
                      <a:gd name="T28" fmla="*/ 50 w 51"/>
                      <a:gd name="T29" fmla="*/ 12 h 33"/>
                      <a:gd name="T30" fmla="*/ 45 w 51"/>
                      <a:gd name="T31" fmla="*/ 6 h 33"/>
                      <a:gd name="T32" fmla="*/ 43 w 51"/>
                      <a:gd name="T33" fmla="*/ 5 h 33"/>
                      <a:gd name="T34" fmla="*/ 42 w 51"/>
                      <a:gd name="T35" fmla="*/ 24 h 33"/>
                      <a:gd name="T36" fmla="*/ 26 w 51"/>
                      <a:gd name="T37" fmla="*/ 28 h 33"/>
                      <a:gd name="T38" fmla="*/ 8 w 51"/>
                      <a:gd name="T39" fmla="*/ 23 h 33"/>
                      <a:gd name="T40" fmla="*/ 5 w 51"/>
                      <a:gd name="T41" fmla="*/ 21 h 33"/>
                      <a:gd name="T42" fmla="*/ 3 w 51"/>
                      <a:gd name="T43" fmla="*/ 16 h 33"/>
                      <a:gd name="T44" fmla="*/ 3 w 51"/>
                      <a:gd name="T45" fmla="*/ 12 h 33"/>
                      <a:gd name="T46" fmla="*/ 6 w 51"/>
                      <a:gd name="T47" fmla="*/ 6 h 33"/>
                      <a:gd name="T48" fmla="*/ 8 w 51"/>
                      <a:gd name="T49" fmla="*/ 4 h 33"/>
                      <a:gd name="T50" fmla="*/ 26 w 51"/>
                      <a:gd name="T51" fmla="*/ 0 h 33"/>
                      <a:gd name="T52" fmla="*/ 43 w 51"/>
                      <a:gd name="T53" fmla="*/ 5 h 33"/>
                      <a:gd name="T54" fmla="*/ 45 w 51"/>
                      <a:gd name="T55" fmla="*/ 7 h 33"/>
                      <a:gd name="T56" fmla="*/ 49 w 51"/>
                      <a:gd name="T57" fmla="*/ 12 h 33"/>
                      <a:gd name="T58" fmla="*/ 49 w 51"/>
                      <a:gd name="T59" fmla="*/ 17 h 33"/>
                      <a:gd name="T60" fmla="*/ 45 w 51"/>
                      <a:gd name="T61" fmla="*/ 22 h 33"/>
                      <a:gd name="T62" fmla="*/ 42 w 51"/>
                      <a:gd name="T63" fmla="*/ 24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1" h="33">
                        <a:moveTo>
                          <a:pt x="43" y="5"/>
                        </a:moveTo>
                        <a:lnTo>
                          <a:pt x="43" y="5"/>
                        </a:lnTo>
                        <a:lnTo>
                          <a:pt x="37" y="2"/>
                        </a:lnTo>
                        <a:lnTo>
                          <a:pt x="31" y="0"/>
                        </a:lnTo>
                        <a:lnTo>
                          <a:pt x="24" y="0"/>
                        </a:lnTo>
                        <a:lnTo>
                          <a:pt x="19" y="0"/>
                        </a:lnTo>
                        <a:lnTo>
                          <a:pt x="13" y="2"/>
                        </a:lnTo>
                        <a:lnTo>
                          <a:pt x="7" y="5"/>
                        </a:lnTo>
                        <a:lnTo>
                          <a:pt x="4" y="8"/>
                        </a:lnTo>
                        <a:lnTo>
                          <a:pt x="1" y="13"/>
                        </a:lnTo>
                        <a:lnTo>
                          <a:pt x="1" y="13"/>
                        </a:lnTo>
                        <a:lnTo>
                          <a:pt x="0" y="16"/>
                        </a:lnTo>
                        <a:lnTo>
                          <a:pt x="0" y="18"/>
                        </a:lnTo>
                        <a:lnTo>
                          <a:pt x="3" y="24"/>
                        </a:lnTo>
                        <a:lnTo>
                          <a:pt x="7" y="28"/>
                        </a:lnTo>
                        <a:lnTo>
                          <a:pt x="13" y="31"/>
                        </a:lnTo>
                        <a:lnTo>
                          <a:pt x="20" y="32"/>
                        </a:lnTo>
                        <a:lnTo>
                          <a:pt x="28" y="33"/>
                        </a:lnTo>
                        <a:lnTo>
                          <a:pt x="35" y="32"/>
                        </a:lnTo>
                        <a:lnTo>
                          <a:pt x="42" y="29"/>
                        </a:lnTo>
                        <a:lnTo>
                          <a:pt x="42" y="29"/>
                        </a:lnTo>
                        <a:lnTo>
                          <a:pt x="43" y="29"/>
                        </a:lnTo>
                        <a:lnTo>
                          <a:pt x="43" y="29"/>
                        </a:lnTo>
                        <a:lnTo>
                          <a:pt x="43" y="29"/>
                        </a:lnTo>
                        <a:lnTo>
                          <a:pt x="45" y="28"/>
                        </a:lnTo>
                        <a:lnTo>
                          <a:pt x="47" y="25"/>
                        </a:lnTo>
                        <a:lnTo>
                          <a:pt x="50" y="22"/>
                        </a:lnTo>
                        <a:lnTo>
                          <a:pt x="51" y="17"/>
                        </a:lnTo>
                        <a:lnTo>
                          <a:pt x="51" y="17"/>
                        </a:lnTo>
                        <a:lnTo>
                          <a:pt x="50" y="12"/>
                        </a:lnTo>
                        <a:lnTo>
                          <a:pt x="47" y="8"/>
                        </a:lnTo>
                        <a:lnTo>
                          <a:pt x="45" y="6"/>
                        </a:lnTo>
                        <a:lnTo>
                          <a:pt x="43" y="5"/>
                        </a:lnTo>
                        <a:lnTo>
                          <a:pt x="43" y="5"/>
                        </a:lnTo>
                        <a:close/>
                        <a:moveTo>
                          <a:pt x="42" y="24"/>
                        </a:moveTo>
                        <a:lnTo>
                          <a:pt x="42" y="24"/>
                        </a:lnTo>
                        <a:lnTo>
                          <a:pt x="34" y="27"/>
                        </a:lnTo>
                        <a:lnTo>
                          <a:pt x="26" y="28"/>
                        </a:lnTo>
                        <a:lnTo>
                          <a:pt x="16" y="27"/>
                        </a:lnTo>
                        <a:lnTo>
                          <a:pt x="8" y="23"/>
                        </a:lnTo>
                        <a:lnTo>
                          <a:pt x="8" y="23"/>
                        </a:lnTo>
                        <a:lnTo>
                          <a:pt x="5" y="21"/>
                        </a:lnTo>
                        <a:lnTo>
                          <a:pt x="4" y="18"/>
                        </a:lnTo>
                        <a:lnTo>
                          <a:pt x="3" y="16"/>
                        </a:lnTo>
                        <a:lnTo>
                          <a:pt x="1" y="14"/>
                        </a:lnTo>
                        <a:lnTo>
                          <a:pt x="3" y="12"/>
                        </a:lnTo>
                        <a:lnTo>
                          <a:pt x="4" y="8"/>
                        </a:lnTo>
                        <a:lnTo>
                          <a:pt x="6" y="6"/>
                        </a:lnTo>
                        <a:lnTo>
                          <a:pt x="8" y="4"/>
                        </a:lnTo>
                        <a:lnTo>
                          <a:pt x="8" y="4"/>
                        </a:lnTo>
                        <a:lnTo>
                          <a:pt x="16" y="1"/>
                        </a:lnTo>
                        <a:lnTo>
                          <a:pt x="26" y="0"/>
                        </a:lnTo>
                        <a:lnTo>
                          <a:pt x="35" y="1"/>
                        </a:lnTo>
                        <a:lnTo>
                          <a:pt x="43" y="5"/>
                        </a:lnTo>
                        <a:lnTo>
                          <a:pt x="43" y="5"/>
                        </a:lnTo>
                        <a:lnTo>
                          <a:pt x="45" y="7"/>
                        </a:lnTo>
                        <a:lnTo>
                          <a:pt x="47" y="9"/>
                        </a:lnTo>
                        <a:lnTo>
                          <a:pt x="49" y="12"/>
                        </a:lnTo>
                        <a:lnTo>
                          <a:pt x="49" y="14"/>
                        </a:lnTo>
                        <a:lnTo>
                          <a:pt x="49" y="17"/>
                        </a:lnTo>
                        <a:lnTo>
                          <a:pt x="47" y="20"/>
                        </a:lnTo>
                        <a:lnTo>
                          <a:pt x="45" y="22"/>
                        </a:lnTo>
                        <a:lnTo>
                          <a:pt x="42" y="24"/>
                        </a:lnTo>
                        <a:lnTo>
                          <a:pt x="42" y="24"/>
                        </a:lnTo>
                        <a:close/>
                      </a:path>
                    </a:pathLst>
                  </a:custGeom>
                  <a:solidFill>
                    <a:srgbClr val="EFE9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79" name="Freeform 1064">
                    <a:extLst>
                      <a:ext uri="{FF2B5EF4-FFF2-40B4-BE49-F238E27FC236}">
                        <a16:creationId xmlns:a16="http://schemas.microsoft.com/office/drawing/2014/main" id="{ACC50C63-3A4F-66EA-59D5-623E37937EA1}"/>
                      </a:ext>
                    </a:extLst>
                  </p:cNvPr>
                  <p:cNvSpPr>
                    <a:spLocks noEditPoints="1"/>
                  </p:cNvSpPr>
                  <p:nvPr/>
                </p:nvSpPr>
                <p:spPr bwMode="auto">
                  <a:xfrm>
                    <a:off x="2358" y="1938"/>
                    <a:ext cx="16" cy="9"/>
                  </a:xfrm>
                  <a:custGeom>
                    <a:avLst/>
                    <a:gdLst>
                      <a:gd name="T0" fmla="*/ 42 w 48"/>
                      <a:gd name="T1" fmla="*/ 4 h 27"/>
                      <a:gd name="T2" fmla="*/ 42 w 48"/>
                      <a:gd name="T3" fmla="*/ 4 h 27"/>
                      <a:gd name="T4" fmla="*/ 34 w 48"/>
                      <a:gd name="T5" fmla="*/ 1 h 27"/>
                      <a:gd name="T6" fmla="*/ 25 w 48"/>
                      <a:gd name="T7" fmla="*/ 0 h 27"/>
                      <a:gd name="T8" fmla="*/ 15 w 48"/>
                      <a:gd name="T9" fmla="*/ 1 h 27"/>
                      <a:gd name="T10" fmla="*/ 7 w 48"/>
                      <a:gd name="T11" fmla="*/ 3 h 27"/>
                      <a:gd name="T12" fmla="*/ 7 w 48"/>
                      <a:gd name="T13" fmla="*/ 3 h 27"/>
                      <a:gd name="T14" fmla="*/ 5 w 48"/>
                      <a:gd name="T15" fmla="*/ 5 h 27"/>
                      <a:gd name="T16" fmla="*/ 3 w 48"/>
                      <a:gd name="T17" fmla="*/ 8 h 27"/>
                      <a:gd name="T18" fmla="*/ 2 w 48"/>
                      <a:gd name="T19" fmla="*/ 10 h 27"/>
                      <a:gd name="T20" fmla="*/ 0 w 48"/>
                      <a:gd name="T21" fmla="*/ 13 h 27"/>
                      <a:gd name="T22" fmla="*/ 2 w 48"/>
                      <a:gd name="T23" fmla="*/ 16 h 27"/>
                      <a:gd name="T24" fmla="*/ 3 w 48"/>
                      <a:gd name="T25" fmla="*/ 18 h 27"/>
                      <a:gd name="T26" fmla="*/ 4 w 48"/>
                      <a:gd name="T27" fmla="*/ 20 h 27"/>
                      <a:gd name="T28" fmla="*/ 7 w 48"/>
                      <a:gd name="T29" fmla="*/ 23 h 27"/>
                      <a:gd name="T30" fmla="*/ 7 w 48"/>
                      <a:gd name="T31" fmla="*/ 23 h 27"/>
                      <a:gd name="T32" fmla="*/ 15 w 48"/>
                      <a:gd name="T33" fmla="*/ 26 h 27"/>
                      <a:gd name="T34" fmla="*/ 25 w 48"/>
                      <a:gd name="T35" fmla="*/ 27 h 27"/>
                      <a:gd name="T36" fmla="*/ 33 w 48"/>
                      <a:gd name="T37" fmla="*/ 26 h 27"/>
                      <a:gd name="T38" fmla="*/ 41 w 48"/>
                      <a:gd name="T39" fmla="*/ 23 h 27"/>
                      <a:gd name="T40" fmla="*/ 41 w 48"/>
                      <a:gd name="T41" fmla="*/ 23 h 27"/>
                      <a:gd name="T42" fmla="*/ 44 w 48"/>
                      <a:gd name="T43" fmla="*/ 21 h 27"/>
                      <a:gd name="T44" fmla="*/ 46 w 48"/>
                      <a:gd name="T45" fmla="*/ 18 h 27"/>
                      <a:gd name="T46" fmla="*/ 48 w 48"/>
                      <a:gd name="T47" fmla="*/ 16 h 27"/>
                      <a:gd name="T48" fmla="*/ 48 w 48"/>
                      <a:gd name="T49" fmla="*/ 13 h 27"/>
                      <a:gd name="T50" fmla="*/ 48 w 48"/>
                      <a:gd name="T51" fmla="*/ 11 h 27"/>
                      <a:gd name="T52" fmla="*/ 46 w 48"/>
                      <a:gd name="T53" fmla="*/ 8 h 27"/>
                      <a:gd name="T54" fmla="*/ 44 w 48"/>
                      <a:gd name="T55" fmla="*/ 5 h 27"/>
                      <a:gd name="T56" fmla="*/ 42 w 48"/>
                      <a:gd name="T57" fmla="*/ 4 h 27"/>
                      <a:gd name="T58" fmla="*/ 42 w 48"/>
                      <a:gd name="T59" fmla="*/ 4 h 27"/>
                      <a:gd name="T60" fmla="*/ 33 w 48"/>
                      <a:gd name="T61" fmla="*/ 18 h 27"/>
                      <a:gd name="T62" fmla="*/ 33 w 48"/>
                      <a:gd name="T63" fmla="*/ 18 h 27"/>
                      <a:gd name="T64" fmla="*/ 28 w 48"/>
                      <a:gd name="T65" fmla="*/ 19 h 27"/>
                      <a:gd name="T66" fmla="*/ 25 w 48"/>
                      <a:gd name="T67" fmla="*/ 20 h 27"/>
                      <a:gd name="T68" fmla="*/ 20 w 48"/>
                      <a:gd name="T69" fmla="*/ 19 h 27"/>
                      <a:gd name="T70" fmla="*/ 17 w 48"/>
                      <a:gd name="T71" fmla="*/ 18 h 27"/>
                      <a:gd name="T72" fmla="*/ 17 w 48"/>
                      <a:gd name="T73" fmla="*/ 18 h 27"/>
                      <a:gd name="T74" fmla="*/ 14 w 48"/>
                      <a:gd name="T75" fmla="*/ 16 h 27"/>
                      <a:gd name="T76" fmla="*/ 13 w 48"/>
                      <a:gd name="T77" fmla="*/ 13 h 27"/>
                      <a:gd name="T78" fmla="*/ 14 w 48"/>
                      <a:gd name="T79" fmla="*/ 11 h 27"/>
                      <a:gd name="T80" fmla="*/ 17 w 48"/>
                      <a:gd name="T81" fmla="*/ 9 h 27"/>
                      <a:gd name="T82" fmla="*/ 17 w 48"/>
                      <a:gd name="T83" fmla="*/ 9 h 27"/>
                      <a:gd name="T84" fmla="*/ 20 w 48"/>
                      <a:gd name="T85" fmla="*/ 7 h 27"/>
                      <a:gd name="T86" fmla="*/ 25 w 48"/>
                      <a:gd name="T87" fmla="*/ 7 h 27"/>
                      <a:gd name="T88" fmla="*/ 29 w 48"/>
                      <a:gd name="T89" fmla="*/ 7 h 27"/>
                      <a:gd name="T90" fmla="*/ 33 w 48"/>
                      <a:gd name="T91" fmla="*/ 9 h 27"/>
                      <a:gd name="T92" fmla="*/ 33 w 48"/>
                      <a:gd name="T93" fmla="*/ 9 h 27"/>
                      <a:gd name="T94" fmla="*/ 35 w 48"/>
                      <a:gd name="T95" fmla="*/ 11 h 27"/>
                      <a:gd name="T96" fmla="*/ 36 w 48"/>
                      <a:gd name="T97" fmla="*/ 13 h 27"/>
                      <a:gd name="T98" fmla="*/ 35 w 48"/>
                      <a:gd name="T99" fmla="*/ 16 h 27"/>
                      <a:gd name="T100" fmla="*/ 33 w 48"/>
                      <a:gd name="T101" fmla="*/ 18 h 27"/>
                      <a:gd name="T102" fmla="*/ 33 w 48"/>
                      <a:gd name="T103" fmla="*/ 1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8" h="27">
                        <a:moveTo>
                          <a:pt x="42" y="4"/>
                        </a:moveTo>
                        <a:lnTo>
                          <a:pt x="42" y="4"/>
                        </a:lnTo>
                        <a:lnTo>
                          <a:pt x="34" y="1"/>
                        </a:lnTo>
                        <a:lnTo>
                          <a:pt x="25" y="0"/>
                        </a:lnTo>
                        <a:lnTo>
                          <a:pt x="15" y="1"/>
                        </a:lnTo>
                        <a:lnTo>
                          <a:pt x="7" y="3"/>
                        </a:lnTo>
                        <a:lnTo>
                          <a:pt x="7" y="3"/>
                        </a:lnTo>
                        <a:lnTo>
                          <a:pt x="5" y="5"/>
                        </a:lnTo>
                        <a:lnTo>
                          <a:pt x="3" y="8"/>
                        </a:lnTo>
                        <a:lnTo>
                          <a:pt x="2" y="10"/>
                        </a:lnTo>
                        <a:lnTo>
                          <a:pt x="0" y="13"/>
                        </a:lnTo>
                        <a:lnTo>
                          <a:pt x="2" y="16"/>
                        </a:lnTo>
                        <a:lnTo>
                          <a:pt x="3" y="18"/>
                        </a:lnTo>
                        <a:lnTo>
                          <a:pt x="4" y="20"/>
                        </a:lnTo>
                        <a:lnTo>
                          <a:pt x="7" y="23"/>
                        </a:lnTo>
                        <a:lnTo>
                          <a:pt x="7" y="23"/>
                        </a:lnTo>
                        <a:lnTo>
                          <a:pt x="15" y="26"/>
                        </a:lnTo>
                        <a:lnTo>
                          <a:pt x="25" y="27"/>
                        </a:lnTo>
                        <a:lnTo>
                          <a:pt x="33" y="26"/>
                        </a:lnTo>
                        <a:lnTo>
                          <a:pt x="41" y="23"/>
                        </a:lnTo>
                        <a:lnTo>
                          <a:pt x="41" y="23"/>
                        </a:lnTo>
                        <a:lnTo>
                          <a:pt x="44" y="21"/>
                        </a:lnTo>
                        <a:lnTo>
                          <a:pt x="46" y="18"/>
                        </a:lnTo>
                        <a:lnTo>
                          <a:pt x="48" y="16"/>
                        </a:lnTo>
                        <a:lnTo>
                          <a:pt x="48" y="13"/>
                        </a:lnTo>
                        <a:lnTo>
                          <a:pt x="48" y="11"/>
                        </a:lnTo>
                        <a:lnTo>
                          <a:pt x="46" y="8"/>
                        </a:lnTo>
                        <a:lnTo>
                          <a:pt x="44" y="5"/>
                        </a:lnTo>
                        <a:lnTo>
                          <a:pt x="42" y="4"/>
                        </a:lnTo>
                        <a:lnTo>
                          <a:pt x="42" y="4"/>
                        </a:lnTo>
                        <a:close/>
                        <a:moveTo>
                          <a:pt x="33" y="18"/>
                        </a:moveTo>
                        <a:lnTo>
                          <a:pt x="33" y="18"/>
                        </a:lnTo>
                        <a:lnTo>
                          <a:pt x="28" y="19"/>
                        </a:lnTo>
                        <a:lnTo>
                          <a:pt x="25" y="20"/>
                        </a:lnTo>
                        <a:lnTo>
                          <a:pt x="20" y="19"/>
                        </a:lnTo>
                        <a:lnTo>
                          <a:pt x="17" y="18"/>
                        </a:lnTo>
                        <a:lnTo>
                          <a:pt x="17" y="18"/>
                        </a:lnTo>
                        <a:lnTo>
                          <a:pt x="14" y="16"/>
                        </a:lnTo>
                        <a:lnTo>
                          <a:pt x="13" y="13"/>
                        </a:lnTo>
                        <a:lnTo>
                          <a:pt x="14" y="11"/>
                        </a:lnTo>
                        <a:lnTo>
                          <a:pt x="17" y="9"/>
                        </a:lnTo>
                        <a:lnTo>
                          <a:pt x="17" y="9"/>
                        </a:lnTo>
                        <a:lnTo>
                          <a:pt x="20" y="7"/>
                        </a:lnTo>
                        <a:lnTo>
                          <a:pt x="25" y="7"/>
                        </a:lnTo>
                        <a:lnTo>
                          <a:pt x="29" y="7"/>
                        </a:lnTo>
                        <a:lnTo>
                          <a:pt x="33" y="9"/>
                        </a:lnTo>
                        <a:lnTo>
                          <a:pt x="33" y="9"/>
                        </a:lnTo>
                        <a:lnTo>
                          <a:pt x="35" y="11"/>
                        </a:lnTo>
                        <a:lnTo>
                          <a:pt x="36" y="13"/>
                        </a:lnTo>
                        <a:lnTo>
                          <a:pt x="35" y="16"/>
                        </a:lnTo>
                        <a:lnTo>
                          <a:pt x="33" y="18"/>
                        </a:lnTo>
                        <a:lnTo>
                          <a:pt x="33" y="18"/>
                        </a:lnTo>
                        <a:close/>
                      </a:path>
                    </a:pathLst>
                  </a:custGeom>
                  <a:solidFill>
                    <a:srgbClr val="D6CE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80" name="Freeform 1065">
                    <a:extLst>
                      <a:ext uri="{FF2B5EF4-FFF2-40B4-BE49-F238E27FC236}">
                        <a16:creationId xmlns:a16="http://schemas.microsoft.com/office/drawing/2014/main" id="{AAC42F4C-9AED-9880-C7F0-462BFFA38A23}"/>
                      </a:ext>
                    </a:extLst>
                  </p:cNvPr>
                  <p:cNvSpPr>
                    <a:spLocks noEditPoints="1"/>
                  </p:cNvSpPr>
                  <p:nvPr/>
                </p:nvSpPr>
                <p:spPr bwMode="auto">
                  <a:xfrm>
                    <a:off x="2358" y="1938"/>
                    <a:ext cx="17" cy="11"/>
                  </a:xfrm>
                  <a:custGeom>
                    <a:avLst/>
                    <a:gdLst>
                      <a:gd name="T0" fmla="*/ 43 w 51"/>
                      <a:gd name="T1" fmla="*/ 3 h 32"/>
                      <a:gd name="T2" fmla="*/ 43 w 51"/>
                      <a:gd name="T3" fmla="*/ 3 h 32"/>
                      <a:gd name="T4" fmla="*/ 37 w 51"/>
                      <a:gd name="T5" fmla="*/ 1 h 32"/>
                      <a:gd name="T6" fmla="*/ 31 w 51"/>
                      <a:gd name="T7" fmla="*/ 0 h 32"/>
                      <a:gd name="T8" fmla="*/ 24 w 51"/>
                      <a:gd name="T9" fmla="*/ 0 h 32"/>
                      <a:gd name="T10" fmla="*/ 19 w 51"/>
                      <a:gd name="T11" fmla="*/ 0 h 32"/>
                      <a:gd name="T12" fmla="*/ 13 w 51"/>
                      <a:gd name="T13" fmla="*/ 2 h 32"/>
                      <a:gd name="T14" fmla="*/ 7 w 51"/>
                      <a:gd name="T15" fmla="*/ 4 h 32"/>
                      <a:gd name="T16" fmla="*/ 4 w 51"/>
                      <a:gd name="T17" fmla="*/ 8 h 32"/>
                      <a:gd name="T18" fmla="*/ 1 w 51"/>
                      <a:gd name="T19" fmla="*/ 12 h 32"/>
                      <a:gd name="T20" fmla="*/ 1 w 51"/>
                      <a:gd name="T21" fmla="*/ 12 h 32"/>
                      <a:gd name="T22" fmla="*/ 0 w 51"/>
                      <a:gd name="T23" fmla="*/ 16 h 32"/>
                      <a:gd name="T24" fmla="*/ 0 w 51"/>
                      <a:gd name="T25" fmla="*/ 18 h 32"/>
                      <a:gd name="T26" fmla="*/ 3 w 51"/>
                      <a:gd name="T27" fmla="*/ 24 h 32"/>
                      <a:gd name="T28" fmla="*/ 7 w 51"/>
                      <a:gd name="T29" fmla="*/ 27 h 32"/>
                      <a:gd name="T30" fmla="*/ 13 w 51"/>
                      <a:gd name="T31" fmla="*/ 31 h 32"/>
                      <a:gd name="T32" fmla="*/ 20 w 51"/>
                      <a:gd name="T33" fmla="*/ 32 h 32"/>
                      <a:gd name="T34" fmla="*/ 28 w 51"/>
                      <a:gd name="T35" fmla="*/ 32 h 32"/>
                      <a:gd name="T36" fmla="*/ 35 w 51"/>
                      <a:gd name="T37" fmla="*/ 31 h 32"/>
                      <a:gd name="T38" fmla="*/ 43 w 51"/>
                      <a:gd name="T39" fmla="*/ 28 h 32"/>
                      <a:gd name="T40" fmla="*/ 43 w 51"/>
                      <a:gd name="T41" fmla="*/ 28 h 32"/>
                      <a:gd name="T42" fmla="*/ 43 w 51"/>
                      <a:gd name="T43" fmla="*/ 28 h 32"/>
                      <a:gd name="T44" fmla="*/ 43 w 51"/>
                      <a:gd name="T45" fmla="*/ 28 h 32"/>
                      <a:gd name="T46" fmla="*/ 45 w 51"/>
                      <a:gd name="T47" fmla="*/ 27 h 32"/>
                      <a:gd name="T48" fmla="*/ 47 w 51"/>
                      <a:gd name="T49" fmla="*/ 25 h 32"/>
                      <a:gd name="T50" fmla="*/ 50 w 51"/>
                      <a:gd name="T51" fmla="*/ 21 h 32"/>
                      <a:gd name="T52" fmla="*/ 51 w 51"/>
                      <a:gd name="T53" fmla="*/ 16 h 32"/>
                      <a:gd name="T54" fmla="*/ 51 w 51"/>
                      <a:gd name="T55" fmla="*/ 16 h 32"/>
                      <a:gd name="T56" fmla="*/ 50 w 51"/>
                      <a:gd name="T57" fmla="*/ 11 h 32"/>
                      <a:gd name="T58" fmla="*/ 47 w 51"/>
                      <a:gd name="T59" fmla="*/ 8 h 32"/>
                      <a:gd name="T60" fmla="*/ 45 w 51"/>
                      <a:gd name="T61" fmla="*/ 5 h 32"/>
                      <a:gd name="T62" fmla="*/ 43 w 51"/>
                      <a:gd name="T63" fmla="*/ 3 h 32"/>
                      <a:gd name="T64" fmla="*/ 43 w 51"/>
                      <a:gd name="T65" fmla="*/ 3 h 32"/>
                      <a:gd name="T66" fmla="*/ 42 w 51"/>
                      <a:gd name="T67" fmla="*/ 23 h 32"/>
                      <a:gd name="T68" fmla="*/ 42 w 51"/>
                      <a:gd name="T69" fmla="*/ 23 h 32"/>
                      <a:gd name="T70" fmla="*/ 34 w 51"/>
                      <a:gd name="T71" fmla="*/ 26 h 32"/>
                      <a:gd name="T72" fmla="*/ 26 w 51"/>
                      <a:gd name="T73" fmla="*/ 27 h 32"/>
                      <a:gd name="T74" fmla="*/ 16 w 51"/>
                      <a:gd name="T75" fmla="*/ 26 h 32"/>
                      <a:gd name="T76" fmla="*/ 8 w 51"/>
                      <a:gd name="T77" fmla="*/ 23 h 32"/>
                      <a:gd name="T78" fmla="*/ 8 w 51"/>
                      <a:gd name="T79" fmla="*/ 23 h 32"/>
                      <a:gd name="T80" fmla="*/ 5 w 51"/>
                      <a:gd name="T81" fmla="*/ 20 h 32"/>
                      <a:gd name="T82" fmla="*/ 4 w 51"/>
                      <a:gd name="T83" fmla="*/ 18 h 32"/>
                      <a:gd name="T84" fmla="*/ 3 w 51"/>
                      <a:gd name="T85" fmla="*/ 16 h 32"/>
                      <a:gd name="T86" fmla="*/ 1 w 51"/>
                      <a:gd name="T87" fmla="*/ 13 h 32"/>
                      <a:gd name="T88" fmla="*/ 3 w 51"/>
                      <a:gd name="T89" fmla="*/ 10 h 32"/>
                      <a:gd name="T90" fmla="*/ 4 w 51"/>
                      <a:gd name="T91" fmla="*/ 8 h 32"/>
                      <a:gd name="T92" fmla="*/ 6 w 51"/>
                      <a:gd name="T93" fmla="*/ 5 h 32"/>
                      <a:gd name="T94" fmla="*/ 8 w 51"/>
                      <a:gd name="T95" fmla="*/ 3 h 32"/>
                      <a:gd name="T96" fmla="*/ 8 w 51"/>
                      <a:gd name="T97" fmla="*/ 3 h 32"/>
                      <a:gd name="T98" fmla="*/ 16 w 51"/>
                      <a:gd name="T99" fmla="*/ 1 h 32"/>
                      <a:gd name="T100" fmla="*/ 26 w 51"/>
                      <a:gd name="T101" fmla="*/ 0 h 32"/>
                      <a:gd name="T102" fmla="*/ 35 w 51"/>
                      <a:gd name="T103" fmla="*/ 1 h 32"/>
                      <a:gd name="T104" fmla="*/ 43 w 51"/>
                      <a:gd name="T105" fmla="*/ 4 h 32"/>
                      <a:gd name="T106" fmla="*/ 43 w 51"/>
                      <a:gd name="T107" fmla="*/ 4 h 32"/>
                      <a:gd name="T108" fmla="*/ 45 w 51"/>
                      <a:gd name="T109" fmla="*/ 5 h 32"/>
                      <a:gd name="T110" fmla="*/ 47 w 51"/>
                      <a:gd name="T111" fmla="*/ 8 h 32"/>
                      <a:gd name="T112" fmla="*/ 49 w 51"/>
                      <a:gd name="T113" fmla="*/ 11 h 32"/>
                      <a:gd name="T114" fmla="*/ 49 w 51"/>
                      <a:gd name="T115" fmla="*/ 13 h 32"/>
                      <a:gd name="T116" fmla="*/ 49 w 51"/>
                      <a:gd name="T117" fmla="*/ 16 h 32"/>
                      <a:gd name="T118" fmla="*/ 47 w 51"/>
                      <a:gd name="T119" fmla="*/ 18 h 32"/>
                      <a:gd name="T120" fmla="*/ 45 w 51"/>
                      <a:gd name="T121" fmla="*/ 21 h 32"/>
                      <a:gd name="T122" fmla="*/ 42 w 51"/>
                      <a:gd name="T123" fmla="*/ 23 h 32"/>
                      <a:gd name="T124" fmla="*/ 42 w 51"/>
                      <a:gd name="T125" fmla="*/ 23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1" h="32">
                        <a:moveTo>
                          <a:pt x="43" y="3"/>
                        </a:moveTo>
                        <a:lnTo>
                          <a:pt x="43" y="3"/>
                        </a:lnTo>
                        <a:lnTo>
                          <a:pt x="37" y="1"/>
                        </a:lnTo>
                        <a:lnTo>
                          <a:pt x="31" y="0"/>
                        </a:lnTo>
                        <a:lnTo>
                          <a:pt x="24" y="0"/>
                        </a:lnTo>
                        <a:lnTo>
                          <a:pt x="19" y="0"/>
                        </a:lnTo>
                        <a:lnTo>
                          <a:pt x="13" y="2"/>
                        </a:lnTo>
                        <a:lnTo>
                          <a:pt x="7" y="4"/>
                        </a:lnTo>
                        <a:lnTo>
                          <a:pt x="4" y="8"/>
                        </a:lnTo>
                        <a:lnTo>
                          <a:pt x="1" y="12"/>
                        </a:lnTo>
                        <a:lnTo>
                          <a:pt x="1" y="12"/>
                        </a:lnTo>
                        <a:lnTo>
                          <a:pt x="0" y="16"/>
                        </a:lnTo>
                        <a:lnTo>
                          <a:pt x="0" y="18"/>
                        </a:lnTo>
                        <a:lnTo>
                          <a:pt x="3" y="24"/>
                        </a:lnTo>
                        <a:lnTo>
                          <a:pt x="7" y="27"/>
                        </a:lnTo>
                        <a:lnTo>
                          <a:pt x="13" y="31"/>
                        </a:lnTo>
                        <a:lnTo>
                          <a:pt x="20" y="32"/>
                        </a:lnTo>
                        <a:lnTo>
                          <a:pt x="28" y="32"/>
                        </a:lnTo>
                        <a:lnTo>
                          <a:pt x="35" y="31"/>
                        </a:lnTo>
                        <a:lnTo>
                          <a:pt x="43" y="28"/>
                        </a:lnTo>
                        <a:lnTo>
                          <a:pt x="43" y="28"/>
                        </a:lnTo>
                        <a:lnTo>
                          <a:pt x="43" y="28"/>
                        </a:lnTo>
                        <a:lnTo>
                          <a:pt x="43" y="28"/>
                        </a:lnTo>
                        <a:lnTo>
                          <a:pt x="45" y="27"/>
                        </a:lnTo>
                        <a:lnTo>
                          <a:pt x="47" y="25"/>
                        </a:lnTo>
                        <a:lnTo>
                          <a:pt x="50" y="21"/>
                        </a:lnTo>
                        <a:lnTo>
                          <a:pt x="51" y="16"/>
                        </a:lnTo>
                        <a:lnTo>
                          <a:pt x="51" y="16"/>
                        </a:lnTo>
                        <a:lnTo>
                          <a:pt x="50" y="11"/>
                        </a:lnTo>
                        <a:lnTo>
                          <a:pt x="47" y="8"/>
                        </a:lnTo>
                        <a:lnTo>
                          <a:pt x="45" y="5"/>
                        </a:lnTo>
                        <a:lnTo>
                          <a:pt x="43" y="3"/>
                        </a:lnTo>
                        <a:lnTo>
                          <a:pt x="43" y="3"/>
                        </a:lnTo>
                        <a:close/>
                        <a:moveTo>
                          <a:pt x="42" y="23"/>
                        </a:moveTo>
                        <a:lnTo>
                          <a:pt x="42" y="23"/>
                        </a:lnTo>
                        <a:lnTo>
                          <a:pt x="34" y="26"/>
                        </a:lnTo>
                        <a:lnTo>
                          <a:pt x="26" y="27"/>
                        </a:lnTo>
                        <a:lnTo>
                          <a:pt x="16" y="26"/>
                        </a:lnTo>
                        <a:lnTo>
                          <a:pt x="8" y="23"/>
                        </a:lnTo>
                        <a:lnTo>
                          <a:pt x="8" y="23"/>
                        </a:lnTo>
                        <a:lnTo>
                          <a:pt x="5" y="20"/>
                        </a:lnTo>
                        <a:lnTo>
                          <a:pt x="4" y="18"/>
                        </a:lnTo>
                        <a:lnTo>
                          <a:pt x="3" y="16"/>
                        </a:lnTo>
                        <a:lnTo>
                          <a:pt x="1" y="13"/>
                        </a:lnTo>
                        <a:lnTo>
                          <a:pt x="3" y="10"/>
                        </a:lnTo>
                        <a:lnTo>
                          <a:pt x="4" y="8"/>
                        </a:lnTo>
                        <a:lnTo>
                          <a:pt x="6" y="5"/>
                        </a:lnTo>
                        <a:lnTo>
                          <a:pt x="8" y="3"/>
                        </a:lnTo>
                        <a:lnTo>
                          <a:pt x="8" y="3"/>
                        </a:lnTo>
                        <a:lnTo>
                          <a:pt x="16" y="1"/>
                        </a:lnTo>
                        <a:lnTo>
                          <a:pt x="26" y="0"/>
                        </a:lnTo>
                        <a:lnTo>
                          <a:pt x="35" y="1"/>
                        </a:lnTo>
                        <a:lnTo>
                          <a:pt x="43" y="4"/>
                        </a:lnTo>
                        <a:lnTo>
                          <a:pt x="43" y="4"/>
                        </a:lnTo>
                        <a:lnTo>
                          <a:pt x="45" y="5"/>
                        </a:lnTo>
                        <a:lnTo>
                          <a:pt x="47" y="8"/>
                        </a:lnTo>
                        <a:lnTo>
                          <a:pt x="49" y="11"/>
                        </a:lnTo>
                        <a:lnTo>
                          <a:pt x="49" y="13"/>
                        </a:lnTo>
                        <a:lnTo>
                          <a:pt x="49" y="16"/>
                        </a:lnTo>
                        <a:lnTo>
                          <a:pt x="47" y="18"/>
                        </a:lnTo>
                        <a:lnTo>
                          <a:pt x="45" y="21"/>
                        </a:lnTo>
                        <a:lnTo>
                          <a:pt x="42" y="23"/>
                        </a:lnTo>
                        <a:lnTo>
                          <a:pt x="42" y="23"/>
                        </a:lnTo>
                        <a:close/>
                      </a:path>
                    </a:pathLst>
                  </a:custGeom>
                  <a:solidFill>
                    <a:srgbClr val="EFE9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81" name="Freeform 1066">
                    <a:extLst>
                      <a:ext uri="{FF2B5EF4-FFF2-40B4-BE49-F238E27FC236}">
                        <a16:creationId xmlns:a16="http://schemas.microsoft.com/office/drawing/2014/main" id="{83F340BC-C0DF-FF02-2F48-113B2545E157}"/>
                      </a:ext>
                    </a:extLst>
                  </p:cNvPr>
                  <p:cNvSpPr>
                    <a:spLocks noEditPoints="1"/>
                  </p:cNvSpPr>
                  <p:nvPr/>
                </p:nvSpPr>
                <p:spPr bwMode="auto">
                  <a:xfrm>
                    <a:off x="2358" y="1934"/>
                    <a:ext cx="16" cy="9"/>
                  </a:xfrm>
                  <a:custGeom>
                    <a:avLst/>
                    <a:gdLst>
                      <a:gd name="T0" fmla="*/ 41 w 48"/>
                      <a:gd name="T1" fmla="*/ 23 h 27"/>
                      <a:gd name="T2" fmla="*/ 41 w 48"/>
                      <a:gd name="T3" fmla="*/ 23 h 27"/>
                      <a:gd name="T4" fmla="*/ 33 w 48"/>
                      <a:gd name="T5" fmla="*/ 27 h 27"/>
                      <a:gd name="T6" fmla="*/ 25 w 48"/>
                      <a:gd name="T7" fmla="*/ 27 h 27"/>
                      <a:gd name="T8" fmla="*/ 15 w 48"/>
                      <a:gd name="T9" fmla="*/ 27 h 27"/>
                      <a:gd name="T10" fmla="*/ 7 w 48"/>
                      <a:gd name="T11" fmla="*/ 23 h 27"/>
                      <a:gd name="T12" fmla="*/ 7 w 48"/>
                      <a:gd name="T13" fmla="*/ 23 h 27"/>
                      <a:gd name="T14" fmla="*/ 4 w 48"/>
                      <a:gd name="T15" fmla="*/ 21 h 27"/>
                      <a:gd name="T16" fmla="*/ 3 w 48"/>
                      <a:gd name="T17" fmla="*/ 19 h 27"/>
                      <a:gd name="T18" fmla="*/ 2 w 48"/>
                      <a:gd name="T19" fmla="*/ 16 h 27"/>
                      <a:gd name="T20" fmla="*/ 0 w 48"/>
                      <a:gd name="T21" fmla="*/ 13 h 27"/>
                      <a:gd name="T22" fmla="*/ 2 w 48"/>
                      <a:gd name="T23" fmla="*/ 10 h 27"/>
                      <a:gd name="T24" fmla="*/ 3 w 48"/>
                      <a:gd name="T25" fmla="*/ 8 h 27"/>
                      <a:gd name="T26" fmla="*/ 5 w 48"/>
                      <a:gd name="T27" fmla="*/ 6 h 27"/>
                      <a:gd name="T28" fmla="*/ 8 w 48"/>
                      <a:gd name="T29" fmla="*/ 4 h 27"/>
                      <a:gd name="T30" fmla="*/ 8 w 48"/>
                      <a:gd name="T31" fmla="*/ 4 h 27"/>
                      <a:gd name="T32" fmla="*/ 15 w 48"/>
                      <a:gd name="T33" fmla="*/ 0 h 27"/>
                      <a:gd name="T34" fmla="*/ 25 w 48"/>
                      <a:gd name="T35" fmla="*/ 0 h 27"/>
                      <a:gd name="T36" fmla="*/ 34 w 48"/>
                      <a:gd name="T37" fmla="*/ 1 h 27"/>
                      <a:gd name="T38" fmla="*/ 42 w 48"/>
                      <a:gd name="T39" fmla="*/ 4 h 27"/>
                      <a:gd name="T40" fmla="*/ 42 w 48"/>
                      <a:gd name="T41" fmla="*/ 4 h 27"/>
                      <a:gd name="T42" fmla="*/ 44 w 48"/>
                      <a:gd name="T43" fmla="*/ 6 h 27"/>
                      <a:gd name="T44" fmla="*/ 46 w 48"/>
                      <a:gd name="T45" fmla="*/ 8 h 27"/>
                      <a:gd name="T46" fmla="*/ 48 w 48"/>
                      <a:gd name="T47" fmla="*/ 10 h 27"/>
                      <a:gd name="T48" fmla="*/ 48 w 48"/>
                      <a:gd name="T49" fmla="*/ 14 h 27"/>
                      <a:gd name="T50" fmla="*/ 48 w 48"/>
                      <a:gd name="T51" fmla="*/ 16 h 27"/>
                      <a:gd name="T52" fmla="*/ 46 w 48"/>
                      <a:gd name="T53" fmla="*/ 19 h 27"/>
                      <a:gd name="T54" fmla="*/ 44 w 48"/>
                      <a:gd name="T55" fmla="*/ 21 h 27"/>
                      <a:gd name="T56" fmla="*/ 41 w 48"/>
                      <a:gd name="T57" fmla="*/ 23 h 27"/>
                      <a:gd name="T58" fmla="*/ 41 w 48"/>
                      <a:gd name="T59" fmla="*/ 23 h 27"/>
                      <a:gd name="T60" fmla="*/ 33 w 48"/>
                      <a:gd name="T61" fmla="*/ 19 h 27"/>
                      <a:gd name="T62" fmla="*/ 33 w 48"/>
                      <a:gd name="T63" fmla="*/ 19 h 27"/>
                      <a:gd name="T64" fmla="*/ 35 w 48"/>
                      <a:gd name="T65" fmla="*/ 16 h 27"/>
                      <a:gd name="T66" fmla="*/ 36 w 48"/>
                      <a:gd name="T67" fmla="*/ 14 h 27"/>
                      <a:gd name="T68" fmla="*/ 35 w 48"/>
                      <a:gd name="T69" fmla="*/ 10 h 27"/>
                      <a:gd name="T70" fmla="*/ 33 w 48"/>
                      <a:gd name="T71" fmla="*/ 9 h 27"/>
                      <a:gd name="T72" fmla="*/ 33 w 48"/>
                      <a:gd name="T73" fmla="*/ 9 h 27"/>
                      <a:gd name="T74" fmla="*/ 29 w 48"/>
                      <a:gd name="T75" fmla="*/ 7 h 27"/>
                      <a:gd name="T76" fmla="*/ 25 w 48"/>
                      <a:gd name="T77" fmla="*/ 7 h 27"/>
                      <a:gd name="T78" fmla="*/ 20 w 48"/>
                      <a:gd name="T79" fmla="*/ 7 h 27"/>
                      <a:gd name="T80" fmla="*/ 17 w 48"/>
                      <a:gd name="T81" fmla="*/ 8 h 27"/>
                      <a:gd name="T82" fmla="*/ 17 w 48"/>
                      <a:gd name="T83" fmla="*/ 8 h 27"/>
                      <a:gd name="T84" fmla="*/ 14 w 48"/>
                      <a:gd name="T85" fmla="*/ 10 h 27"/>
                      <a:gd name="T86" fmla="*/ 13 w 48"/>
                      <a:gd name="T87" fmla="*/ 13 h 27"/>
                      <a:gd name="T88" fmla="*/ 14 w 48"/>
                      <a:gd name="T89" fmla="*/ 16 h 27"/>
                      <a:gd name="T90" fmla="*/ 17 w 48"/>
                      <a:gd name="T91" fmla="*/ 19 h 27"/>
                      <a:gd name="T92" fmla="*/ 17 w 48"/>
                      <a:gd name="T93" fmla="*/ 19 h 27"/>
                      <a:gd name="T94" fmla="*/ 20 w 48"/>
                      <a:gd name="T95" fmla="*/ 20 h 27"/>
                      <a:gd name="T96" fmla="*/ 25 w 48"/>
                      <a:gd name="T97" fmla="*/ 20 h 27"/>
                      <a:gd name="T98" fmla="*/ 29 w 48"/>
                      <a:gd name="T99" fmla="*/ 20 h 27"/>
                      <a:gd name="T100" fmla="*/ 33 w 48"/>
                      <a:gd name="T101" fmla="*/ 19 h 27"/>
                      <a:gd name="T102" fmla="*/ 33 w 48"/>
                      <a:gd name="T103"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8" h="27">
                        <a:moveTo>
                          <a:pt x="41" y="23"/>
                        </a:moveTo>
                        <a:lnTo>
                          <a:pt x="41" y="23"/>
                        </a:lnTo>
                        <a:lnTo>
                          <a:pt x="33" y="27"/>
                        </a:lnTo>
                        <a:lnTo>
                          <a:pt x="25" y="27"/>
                        </a:lnTo>
                        <a:lnTo>
                          <a:pt x="15" y="27"/>
                        </a:lnTo>
                        <a:lnTo>
                          <a:pt x="7" y="23"/>
                        </a:lnTo>
                        <a:lnTo>
                          <a:pt x="7" y="23"/>
                        </a:lnTo>
                        <a:lnTo>
                          <a:pt x="4" y="21"/>
                        </a:lnTo>
                        <a:lnTo>
                          <a:pt x="3" y="19"/>
                        </a:lnTo>
                        <a:lnTo>
                          <a:pt x="2" y="16"/>
                        </a:lnTo>
                        <a:lnTo>
                          <a:pt x="0" y="13"/>
                        </a:lnTo>
                        <a:lnTo>
                          <a:pt x="2" y="10"/>
                        </a:lnTo>
                        <a:lnTo>
                          <a:pt x="3" y="8"/>
                        </a:lnTo>
                        <a:lnTo>
                          <a:pt x="5" y="6"/>
                        </a:lnTo>
                        <a:lnTo>
                          <a:pt x="8" y="4"/>
                        </a:lnTo>
                        <a:lnTo>
                          <a:pt x="8" y="4"/>
                        </a:lnTo>
                        <a:lnTo>
                          <a:pt x="15" y="0"/>
                        </a:lnTo>
                        <a:lnTo>
                          <a:pt x="25" y="0"/>
                        </a:lnTo>
                        <a:lnTo>
                          <a:pt x="34" y="1"/>
                        </a:lnTo>
                        <a:lnTo>
                          <a:pt x="42" y="4"/>
                        </a:lnTo>
                        <a:lnTo>
                          <a:pt x="42" y="4"/>
                        </a:lnTo>
                        <a:lnTo>
                          <a:pt x="44" y="6"/>
                        </a:lnTo>
                        <a:lnTo>
                          <a:pt x="46" y="8"/>
                        </a:lnTo>
                        <a:lnTo>
                          <a:pt x="48" y="10"/>
                        </a:lnTo>
                        <a:lnTo>
                          <a:pt x="48" y="14"/>
                        </a:lnTo>
                        <a:lnTo>
                          <a:pt x="48" y="16"/>
                        </a:lnTo>
                        <a:lnTo>
                          <a:pt x="46" y="19"/>
                        </a:lnTo>
                        <a:lnTo>
                          <a:pt x="44" y="21"/>
                        </a:lnTo>
                        <a:lnTo>
                          <a:pt x="41" y="23"/>
                        </a:lnTo>
                        <a:lnTo>
                          <a:pt x="41" y="23"/>
                        </a:lnTo>
                        <a:close/>
                        <a:moveTo>
                          <a:pt x="33" y="19"/>
                        </a:moveTo>
                        <a:lnTo>
                          <a:pt x="33" y="19"/>
                        </a:lnTo>
                        <a:lnTo>
                          <a:pt x="35" y="16"/>
                        </a:lnTo>
                        <a:lnTo>
                          <a:pt x="36" y="14"/>
                        </a:lnTo>
                        <a:lnTo>
                          <a:pt x="35" y="10"/>
                        </a:lnTo>
                        <a:lnTo>
                          <a:pt x="33" y="9"/>
                        </a:lnTo>
                        <a:lnTo>
                          <a:pt x="33" y="9"/>
                        </a:lnTo>
                        <a:lnTo>
                          <a:pt x="29" y="7"/>
                        </a:lnTo>
                        <a:lnTo>
                          <a:pt x="25" y="7"/>
                        </a:lnTo>
                        <a:lnTo>
                          <a:pt x="20" y="7"/>
                        </a:lnTo>
                        <a:lnTo>
                          <a:pt x="17" y="8"/>
                        </a:lnTo>
                        <a:lnTo>
                          <a:pt x="17" y="8"/>
                        </a:lnTo>
                        <a:lnTo>
                          <a:pt x="14" y="10"/>
                        </a:lnTo>
                        <a:lnTo>
                          <a:pt x="13" y="13"/>
                        </a:lnTo>
                        <a:lnTo>
                          <a:pt x="14" y="16"/>
                        </a:lnTo>
                        <a:lnTo>
                          <a:pt x="17" y="19"/>
                        </a:lnTo>
                        <a:lnTo>
                          <a:pt x="17" y="19"/>
                        </a:lnTo>
                        <a:lnTo>
                          <a:pt x="20" y="20"/>
                        </a:lnTo>
                        <a:lnTo>
                          <a:pt x="25" y="20"/>
                        </a:lnTo>
                        <a:lnTo>
                          <a:pt x="29" y="20"/>
                        </a:lnTo>
                        <a:lnTo>
                          <a:pt x="33" y="19"/>
                        </a:lnTo>
                        <a:lnTo>
                          <a:pt x="33" y="19"/>
                        </a:lnTo>
                        <a:close/>
                      </a:path>
                    </a:pathLst>
                  </a:custGeom>
                  <a:solidFill>
                    <a:srgbClr val="D6CE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82" name="Freeform 1067">
                    <a:extLst>
                      <a:ext uri="{FF2B5EF4-FFF2-40B4-BE49-F238E27FC236}">
                        <a16:creationId xmlns:a16="http://schemas.microsoft.com/office/drawing/2014/main" id="{60A8BB0F-4FCA-2490-BA89-A8B4CCDC871C}"/>
                      </a:ext>
                    </a:extLst>
                  </p:cNvPr>
                  <p:cNvSpPr>
                    <a:spLocks noEditPoints="1"/>
                  </p:cNvSpPr>
                  <p:nvPr/>
                </p:nvSpPr>
                <p:spPr bwMode="auto">
                  <a:xfrm>
                    <a:off x="2358" y="1934"/>
                    <a:ext cx="17" cy="11"/>
                  </a:xfrm>
                  <a:custGeom>
                    <a:avLst/>
                    <a:gdLst>
                      <a:gd name="T0" fmla="*/ 43 w 51"/>
                      <a:gd name="T1" fmla="*/ 5 h 33"/>
                      <a:gd name="T2" fmla="*/ 31 w 51"/>
                      <a:gd name="T3" fmla="*/ 1 h 33"/>
                      <a:gd name="T4" fmla="*/ 19 w 51"/>
                      <a:gd name="T5" fmla="*/ 1 h 33"/>
                      <a:gd name="T6" fmla="*/ 7 w 51"/>
                      <a:gd name="T7" fmla="*/ 6 h 33"/>
                      <a:gd name="T8" fmla="*/ 1 w 51"/>
                      <a:gd name="T9" fmla="*/ 13 h 33"/>
                      <a:gd name="T10" fmla="*/ 0 w 51"/>
                      <a:gd name="T11" fmla="*/ 16 h 33"/>
                      <a:gd name="T12" fmla="*/ 3 w 51"/>
                      <a:gd name="T13" fmla="*/ 24 h 33"/>
                      <a:gd name="T14" fmla="*/ 13 w 51"/>
                      <a:gd name="T15" fmla="*/ 31 h 33"/>
                      <a:gd name="T16" fmla="*/ 28 w 51"/>
                      <a:gd name="T17" fmla="*/ 33 h 33"/>
                      <a:gd name="T18" fmla="*/ 43 w 51"/>
                      <a:gd name="T19" fmla="*/ 30 h 33"/>
                      <a:gd name="T20" fmla="*/ 43 w 51"/>
                      <a:gd name="T21" fmla="*/ 30 h 33"/>
                      <a:gd name="T22" fmla="*/ 43 w 51"/>
                      <a:gd name="T23" fmla="*/ 30 h 33"/>
                      <a:gd name="T24" fmla="*/ 47 w 51"/>
                      <a:gd name="T25" fmla="*/ 25 h 33"/>
                      <a:gd name="T26" fmla="*/ 51 w 51"/>
                      <a:gd name="T27" fmla="*/ 17 h 33"/>
                      <a:gd name="T28" fmla="*/ 50 w 51"/>
                      <a:gd name="T29" fmla="*/ 13 h 33"/>
                      <a:gd name="T30" fmla="*/ 45 w 51"/>
                      <a:gd name="T31" fmla="*/ 6 h 33"/>
                      <a:gd name="T32" fmla="*/ 43 w 51"/>
                      <a:gd name="T33" fmla="*/ 5 h 33"/>
                      <a:gd name="T34" fmla="*/ 42 w 51"/>
                      <a:gd name="T35" fmla="*/ 24 h 33"/>
                      <a:gd name="T36" fmla="*/ 26 w 51"/>
                      <a:gd name="T37" fmla="*/ 28 h 33"/>
                      <a:gd name="T38" fmla="*/ 8 w 51"/>
                      <a:gd name="T39" fmla="*/ 24 h 33"/>
                      <a:gd name="T40" fmla="*/ 5 w 51"/>
                      <a:gd name="T41" fmla="*/ 22 h 33"/>
                      <a:gd name="T42" fmla="*/ 3 w 51"/>
                      <a:gd name="T43" fmla="*/ 17 h 33"/>
                      <a:gd name="T44" fmla="*/ 3 w 51"/>
                      <a:gd name="T45" fmla="*/ 11 h 33"/>
                      <a:gd name="T46" fmla="*/ 6 w 51"/>
                      <a:gd name="T47" fmla="*/ 7 h 33"/>
                      <a:gd name="T48" fmla="*/ 9 w 51"/>
                      <a:gd name="T49" fmla="*/ 5 h 33"/>
                      <a:gd name="T50" fmla="*/ 26 w 51"/>
                      <a:gd name="T51" fmla="*/ 1 h 33"/>
                      <a:gd name="T52" fmla="*/ 43 w 51"/>
                      <a:gd name="T53" fmla="*/ 5 h 33"/>
                      <a:gd name="T54" fmla="*/ 45 w 51"/>
                      <a:gd name="T55" fmla="*/ 7 h 33"/>
                      <a:gd name="T56" fmla="*/ 49 w 51"/>
                      <a:gd name="T57" fmla="*/ 11 h 33"/>
                      <a:gd name="T58" fmla="*/ 49 w 51"/>
                      <a:gd name="T59" fmla="*/ 17 h 33"/>
                      <a:gd name="T60" fmla="*/ 45 w 51"/>
                      <a:gd name="T61" fmla="*/ 22 h 33"/>
                      <a:gd name="T62" fmla="*/ 42 w 51"/>
                      <a:gd name="T63" fmla="*/ 24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1" h="33">
                        <a:moveTo>
                          <a:pt x="43" y="5"/>
                        </a:moveTo>
                        <a:lnTo>
                          <a:pt x="43" y="5"/>
                        </a:lnTo>
                        <a:lnTo>
                          <a:pt x="37" y="2"/>
                        </a:lnTo>
                        <a:lnTo>
                          <a:pt x="31" y="1"/>
                        </a:lnTo>
                        <a:lnTo>
                          <a:pt x="24" y="0"/>
                        </a:lnTo>
                        <a:lnTo>
                          <a:pt x="19" y="1"/>
                        </a:lnTo>
                        <a:lnTo>
                          <a:pt x="13" y="2"/>
                        </a:lnTo>
                        <a:lnTo>
                          <a:pt x="7" y="6"/>
                        </a:lnTo>
                        <a:lnTo>
                          <a:pt x="4" y="9"/>
                        </a:lnTo>
                        <a:lnTo>
                          <a:pt x="1" y="13"/>
                        </a:lnTo>
                        <a:lnTo>
                          <a:pt x="1" y="13"/>
                        </a:lnTo>
                        <a:lnTo>
                          <a:pt x="0" y="16"/>
                        </a:lnTo>
                        <a:lnTo>
                          <a:pt x="0" y="20"/>
                        </a:lnTo>
                        <a:lnTo>
                          <a:pt x="3" y="24"/>
                        </a:lnTo>
                        <a:lnTo>
                          <a:pt x="7" y="29"/>
                        </a:lnTo>
                        <a:lnTo>
                          <a:pt x="13" y="31"/>
                        </a:lnTo>
                        <a:lnTo>
                          <a:pt x="20" y="33"/>
                        </a:lnTo>
                        <a:lnTo>
                          <a:pt x="28" y="33"/>
                        </a:lnTo>
                        <a:lnTo>
                          <a:pt x="35" y="32"/>
                        </a:lnTo>
                        <a:lnTo>
                          <a:pt x="43" y="30"/>
                        </a:lnTo>
                        <a:lnTo>
                          <a:pt x="43" y="30"/>
                        </a:lnTo>
                        <a:lnTo>
                          <a:pt x="43" y="30"/>
                        </a:lnTo>
                        <a:lnTo>
                          <a:pt x="43" y="30"/>
                        </a:lnTo>
                        <a:lnTo>
                          <a:pt x="43" y="30"/>
                        </a:lnTo>
                        <a:lnTo>
                          <a:pt x="45" y="28"/>
                        </a:lnTo>
                        <a:lnTo>
                          <a:pt x="47" y="25"/>
                        </a:lnTo>
                        <a:lnTo>
                          <a:pt x="50" y="22"/>
                        </a:lnTo>
                        <a:lnTo>
                          <a:pt x="51" y="17"/>
                        </a:lnTo>
                        <a:lnTo>
                          <a:pt x="51" y="17"/>
                        </a:lnTo>
                        <a:lnTo>
                          <a:pt x="50" y="13"/>
                        </a:lnTo>
                        <a:lnTo>
                          <a:pt x="47" y="9"/>
                        </a:lnTo>
                        <a:lnTo>
                          <a:pt x="45" y="6"/>
                        </a:lnTo>
                        <a:lnTo>
                          <a:pt x="43" y="5"/>
                        </a:lnTo>
                        <a:lnTo>
                          <a:pt x="43" y="5"/>
                        </a:lnTo>
                        <a:close/>
                        <a:moveTo>
                          <a:pt x="42" y="24"/>
                        </a:moveTo>
                        <a:lnTo>
                          <a:pt x="42" y="24"/>
                        </a:lnTo>
                        <a:lnTo>
                          <a:pt x="34" y="28"/>
                        </a:lnTo>
                        <a:lnTo>
                          <a:pt x="26" y="28"/>
                        </a:lnTo>
                        <a:lnTo>
                          <a:pt x="16" y="28"/>
                        </a:lnTo>
                        <a:lnTo>
                          <a:pt x="8" y="24"/>
                        </a:lnTo>
                        <a:lnTo>
                          <a:pt x="8" y="24"/>
                        </a:lnTo>
                        <a:lnTo>
                          <a:pt x="5" y="22"/>
                        </a:lnTo>
                        <a:lnTo>
                          <a:pt x="4" y="20"/>
                        </a:lnTo>
                        <a:lnTo>
                          <a:pt x="3" y="17"/>
                        </a:lnTo>
                        <a:lnTo>
                          <a:pt x="1" y="14"/>
                        </a:lnTo>
                        <a:lnTo>
                          <a:pt x="3" y="11"/>
                        </a:lnTo>
                        <a:lnTo>
                          <a:pt x="4" y="9"/>
                        </a:lnTo>
                        <a:lnTo>
                          <a:pt x="6" y="7"/>
                        </a:lnTo>
                        <a:lnTo>
                          <a:pt x="9" y="5"/>
                        </a:lnTo>
                        <a:lnTo>
                          <a:pt x="9" y="5"/>
                        </a:lnTo>
                        <a:lnTo>
                          <a:pt x="16" y="1"/>
                        </a:lnTo>
                        <a:lnTo>
                          <a:pt x="26" y="1"/>
                        </a:lnTo>
                        <a:lnTo>
                          <a:pt x="35" y="2"/>
                        </a:lnTo>
                        <a:lnTo>
                          <a:pt x="43" y="5"/>
                        </a:lnTo>
                        <a:lnTo>
                          <a:pt x="43" y="5"/>
                        </a:lnTo>
                        <a:lnTo>
                          <a:pt x="45" y="7"/>
                        </a:lnTo>
                        <a:lnTo>
                          <a:pt x="47" y="9"/>
                        </a:lnTo>
                        <a:lnTo>
                          <a:pt x="49" y="11"/>
                        </a:lnTo>
                        <a:lnTo>
                          <a:pt x="49" y="15"/>
                        </a:lnTo>
                        <a:lnTo>
                          <a:pt x="49" y="17"/>
                        </a:lnTo>
                        <a:lnTo>
                          <a:pt x="47" y="20"/>
                        </a:lnTo>
                        <a:lnTo>
                          <a:pt x="45" y="22"/>
                        </a:lnTo>
                        <a:lnTo>
                          <a:pt x="42" y="24"/>
                        </a:lnTo>
                        <a:lnTo>
                          <a:pt x="42" y="24"/>
                        </a:lnTo>
                        <a:close/>
                      </a:path>
                    </a:pathLst>
                  </a:custGeom>
                  <a:solidFill>
                    <a:srgbClr val="EFE9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83" name="Freeform 1068">
                    <a:extLst>
                      <a:ext uri="{FF2B5EF4-FFF2-40B4-BE49-F238E27FC236}">
                        <a16:creationId xmlns:a16="http://schemas.microsoft.com/office/drawing/2014/main" id="{A77C58B6-BBA7-8CE1-53A5-D621FA6F88A7}"/>
                      </a:ext>
                    </a:extLst>
                  </p:cNvPr>
                  <p:cNvSpPr>
                    <a:spLocks noEditPoints="1"/>
                  </p:cNvSpPr>
                  <p:nvPr/>
                </p:nvSpPr>
                <p:spPr bwMode="auto">
                  <a:xfrm>
                    <a:off x="2358" y="1930"/>
                    <a:ext cx="16" cy="9"/>
                  </a:xfrm>
                  <a:custGeom>
                    <a:avLst/>
                    <a:gdLst>
                      <a:gd name="T0" fmla="*/ 42 w 49"/>
                      <a:gd name="T1" fmla="*/ 5 h 28"/>
                      <a:gd name="T2" fmla="*/ 42 w 49"/>
                      <a:gd name="T3" fmla="*/ 5 h 28"/>
                      <a:gd name="T4" fmla="*/ 34 w 49"/>
                      <a:gd name="T5" fmla="*/ 2 h 28"/>
                      <a:gd name="T6" fmla="*/ 25 w 49"/>
                      <a:gd name="T7" fmla="*/ 0 h 28"/>
                      <a:gd name="T8" fmla="*/ 15 w 49"/>
                      <a:gd name="T9" fmla="*/ 2 h 28"/>
                      <a:gd name="T10" fmla="*/ 8 w 49"/>
                      <a:gd name="T11" fmla="*/ 5 h 28"/>
                      <a:gd name="T12" fmla="*/ 8 w 49"/>
                      <a:gd name="T13" fmla="*/ 5 h 28"/>
                      <a:gd name="T14" fmla="*/ 5 w 49"/>
                      <a:gd name="T15" fmla="*/ 7 h 28"/>
                      <a:gd name="T16" fmla="*/ 3 w 49"/>
                      <a:gd name="T17" fmla="*/ 10 h 28"/>
                      <a:gd name="T18" fmla="*/ 2 w 49"/>
                      <a:gd name="T19" fmla="*/ 12 h 28"/>
                      <a:gd name="T20" fmla="*/ 0 w 49"/>
                      <a:gd name="T21" fmla="*/ 14 h 28"/>
                      <a:gd name="T22" fmla="*/ 2 w 49"/>
                      <a:gd name="T23" fmla="*/ 17 h 28"/>
                      <a:gd name="T24" fmla="*/ 3 w 49"/>
                      <a:gd name="T25" fmla="*/ 20 h 28"/>
                      <a:gd name="T26" fmla="*/ 5 w 49"/>
                      <a:gd name="T27" fmla="*/ 22 h 28"/>
                      <a:gd name="T28" fmla="*/ 7 w 49"/>
                      <a:gd name="T29" fmla="*/ 25 h 28"/>
                      <a:gd name="T30" fmla="*/ 7 w 49"/>
                      <a:gd name="T31" fmla="*/ 25 h 28"/>
                      <a:gd name="T32" fmla="*/ 15 w 49"/>
                      <a:gd name="T33" fmla="*/ 27 h 28"/>
                      <a:gd name="T34" fmla="*/ 25 w 49"/>
                      <a:gd name="T35" fmla="*/ 28 h 28"/>
                      <a:gd name="T36" fmla="*/ 33 w 49"/>
                      <a:gd name="T37" fmla="*/ 27 h 28"/>
                      <a:gd name="T38" fmla="*/ 41 w 49"/>
                      <a:gd name="T39" fmla="*/ 25 h 28"/>
                      <a:gd name="T40" fmla="*/ 41 w 49"/>
                      <a:gd name="T41" fmla="*/ 25 h 28"/>
                      <a:gd name="T42" fmla="*/ 44 w 49"/>
                      <a:gd name="T43" fmla="*/ 22 h 28"/>
                      <a:gd name="T44" fmla="*/ 46 w 49"/>
                      <a:gd name="T45" fmla="*/ 20 h 28"/>
                      <a:gd name="T46" fmla="*/ 48 w 49"/>
                      <a:gd name="T47" fmla="*/ 18 h 28"/>
                      <a:gd name="T48" fmla="*/ 49 w 49"/>
                      <a:gd name="T49" fmla="*/ 14 h 28"/>
                      <a:gd name="T50" fmla="*/ 48 w 49"/>
                      <a:gd name="T51" fmla="*/ 12 h 28"/>
                      <a:gd name="T52" fmla="*/ 46 w 49"/>
                      <a:gd name="T53" fmla="*/ 10 h 28"/>
                      <a:gd name="T54" fmla="*/ 44 w 49"/>
                      <a:gd name="T55" fmla="*/ 7 h 28"/>
                      <a:gd name="T56" fmla="*/ 42 w 49"/>
                      <a:gd name="T57" fmla="*/ 5 h 28"/>
                      <a:gd name="T58" fmla="*/ 42 w 49"/>
                      <a:gd name="T59" fmla="*/ 5 h 28"/>
                      <a:gd name="T60" fmla="*/ 33 w 49"/>
                      <a:gd name="T61" fmla="*/ 19 h 28"/>
                      <a:gd name="T62" fmla="*/ 33 w 49"/>
                      <a:gd name="T63" fmla="*/ 19 h 28"/>
                      <a:gd name="T64" fmla="*/ 29 w 49"/>
                      <a:gd name="T65" fmla="*/ 21 h 28"/>
                      <a:gd name="T66" fmla="*/ 25 w 49"/>
                      <a:gd name="T67" fmla="*/ 21 h 28"/>
                      <a:gd name="T68" fmla="*/ 20 w 49"/>
                      <a:gd name="T69" fmla="*/ 21 h 28"/>
                      <a:gd name="T70" fmla="*/ 17 w 49"/>
                      <a:gd name="T71" fmla="*/ 19 h 28"/>
                      <a:gd name="T72" fmla="*/ 17 w 49"/>
                      <a:gd name="T73" fmla="*/ 19 h 28"/>
                      <a:gd name="T74" fmla="*/ 14 w 49"/>
                      <a:gd name="T75" fmla="*/ 17 h 28"/>
                      <a:gd name="T76" fmla="*/ 13 w 49"/>
                      <a:gd name="T77" fmla="*/ 14 h 28"/>
                      <a:gd name="T78" fmla="*/ 14 w 49"/>
                      <a:gd name="T79" fmla="*/ 12 h 28"/>
                      <a:gd name="T80" fmla="*/ 17 w 49"/>
                      <a:gd name="T81" fmla="*/ 10 h 28"/>
                      <a:gd name="T82" fmla="*/ 17 w 49"/>
                      <a:gd name="T83" fmla="*/ 10 h 28"/>
                      <a:gd name="T84" fmla="*/ 20 w 49"/>
                      <a:gd name="T85" fmla="*/ 9 h 28"/>
                      <a:gd name="T86" fmla="*/ 25 w 49"/>
                      <a:gd name="T87" fmla="*/ 7 h 28"/>
                      <a:gd name="T88" fmla="*/ 29 w 49"/>
                      <a:gd name="T89" fmla="*/ 9 h 28"/>
                      <a:gd name="T90" fmla="*/ 33 w 49"/>
                      <a:gd name="T91" fmla="*/ 10 h 28"/>
                      <a:gd name="T92" fmla="*/ 33 w 49"/>
                      <a:gd name="T93" fmla="*/ 10 h 28"/>
                      <a:gd name="T94" fmla="*/ 35 w 49"/>
                      <a:gd name="T95" fmla="*/ 12 h 28"/>
                      <a:gd name="T96" fmla="*/ 36 w 49"/>
                      <a:gd name="T97" fmla="*/ 14 h 28"/>
                      <a:gd name="T98" fmla="*/ 35 w 49"/>
                      <a:gd name="T99" fmla="*/ 18 h 28"/>
                      <a:gd name="T100" fmla="*/ 33 w 49"/>
                      <a:gd name="T101" fmla="*/ 19 h 28"/>
                      <a:gd name="T102" fmla="*/ 33 w 49"/>
                      <a:gd name="T103" fmla="*/ 1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 h="28">
                        <a:moveTo>
                          <a:pt x="42" y="5"/>
                        </a:moveTo>
                        <a:lnTo>
                          <a:pt x="42" y="5"/>
                        </a:lnTo>
                        <a:lnTo>
                          <a:pt x="34" y="2"/>
                        </a:lnTo>
                        <a:lnTo>
                          <a:pt x="25" y="0"/>
                        </a:lnTo>
                        <a:lnTo>
                          <a:pt x="15" y="2"/>
                        </a:lnTo>
                        <a:lnTo>
                          <a:pt x="8" y="5"/>
                        </a:lnTo>
                        <a:lnTo>
                          <a:pt x="8" y="5"/>
                        </a:lnTo>
                        <a:lnTo>
                          <a:pt x="5" y="7"/>
                        </a:lnTo>
                        <a:lnTo>
                          <a:pt x="3" y="10"/>
                        </a:lnTo>
                        <a:lnTo>
                          <a:pt x="2" y="12"/>
                        </a:lnTo>
                        <a:lnTo>
                          <a:pt x="0" y="14"/>
                        </a:lnTo>
                        <a:lnTo>
                          <a:pt x="2" y="17"/>
                        </a:lnTo>
                        <a:lnTo>
                          <a:pt x="3" y="20"/>
                        </a:lnTo>
                        <a:lnTo>
                          <a:pt x="5" y="22"/>
                        </a:lnTo>
                        <a:lnTo>
                          <a:pt x="7" y="25"/>
                        </a:lnTo>
                        <a:lnTo>
                          <a:pt x="7" y="25"/>
                        </a:lnTo>
                        <a:lnTo>
                          <a:pt x="15" y="27"/>
                        </a:lnTo>
                        <a:lnTo>
                          <a:pt x="25" y="28"/>
                        </a:lnTo>
                        <a:lnTo>
                          <a:pt x="33" y="27"/>
                        </a:lnTo>
                        <a:lnTo>
                          <a:pt x="41" y="25"/>
                        </a:lnTo>
                        <a:lnTo>
                          <a:pt x="41" y="25"/>
                        </a:lnTo>
                        <a:lnTo>
                          <a:pt x="44" y="22"/>
                        </a:lnTo>
                        <a:lnTo>
                          <a:pt x="46" y="20"/>
                        </a:lnTo>
                        <a:lnTo>
                          <a:pt x="48" y="18"/>
                        </a:lnTo>
                        <a:lnTo>
                          <a:pt x="49" y="14"/>
                        </a:lnTo>
                        <a:lnTo>
                          <a:pt x="48" y="12"/>
                        </a:lnTo>
                        <a:lnTo>
                          <a:pt x="46" y="10"/>
                        </a:lnTo>
                        <a:lnTo>
                          <a:pt x="44" y="7"/>
                        </a:lnTo>
                        <a:lnTo>
                          <a:pt x="42" y="5"/>
                        </a:lnTo>
                        <a:lnTo>
                          <a:pt x="42" y="5"/>
                        </a:lnTo>
                        <a:close/>
                        <a:moveTo>
                          <a:pt x="33" y="19"/>
                        </a:moveTo>
                        <a:lnTo>
                          <a:pt x="33" y="19"/>
                        </a:lnTo>
                        <a:lnTo>
                          <a:pt x="29" y="21"/>
                        </a:lnTo>
                        <a:lnTo>
                          <a:pt x="25" y="21"/>
                        </a:lnTo>
                        <a:lnTo>
                          <a:pt x="20" y="21"/>
                        </a:lnTo>
                        <a:lnTo>
                          <a:pt x="17" y="19"/>
                        </a:lnTo>
                        <a:lnTo>
                          <a:pt x="17" y="19"/>
                        </a:lnTo>
                        <a:lnTo>
                          <a:pt x="14" y="17"/>
                        </a:lnTo>
                        <a:lnTo>
                          <a:pt x="13" y="14"/>
                        </a:lnTo>
                        <a:lnTo>
                          <a:pt x="14" y="12"/>
                        </a:lnTo>
                        <a:lnTo>
                          <a:pt x="17" y="10"/>
                        </a:lnTo>
                        <a:lnTo>
                          <a:pt x="17" y="10"/>
                        </a:lnTo>
                        <a:lnTo>
                          <a:pt x="20" y="9"/>
                        </a:lnTo>
                        <a:lnTo>
                          <a:pt x="25" y="7"/>
                        </a:lnTo>
                        <a:lnTo>
                          <a:pt x="29" y="9"/>
                        </a:lnTo>
                        <a:lnTo>
                          <a:pt x="33" y="10"/>
                        </a:lnTo>
                        <a:lnTo>
                          <a:pt x="33" y="10"/>
                        </a:lnTo>
                        <a:lnTo>
                          <a:pt x="35" y="12"/>
                        </a:lnTo>
                        <a:lnTo>
                          <a:pt x="36" y="14"/>
                        </a:lnTo>
                        <a:lnTo>
                          <a:pt x="35" y="18"/>
                        </a:lnTo>
                        <a:lnTo>
                          <a:pt x="33" y="19"/>
                        </a:lnTo>
                        <a:lnTo>
                          <a:pt x="33" y="19"/>
                        </a:lnTo>
                        <a:close/>
                      </a:path>
                    </a:pathLst>
                  </a:custGeom>
                  <a:solidFill>
                    <a:srgbClr val="D6CE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84" name="Freeform 1069">
                    <a:extLst>
                      <a:ext uri="{FF2B5EF4-FFF2-40B4-BE49-F238E27FC236}">
                        <a16:creationId xmlns:a16="http://schemas.microsoft.com/office/drawing/2014/main" id="{352308AA-E8EF-DEA7-8609-A473BA27E528}"/>
                      </a:ext>
                    </a:extLst>
                  </p:cNvPr>
                  <p:cNvSpPr>
                    <a:spLocks noEditPoints="1"/>
                  </p:cNvSpPr>
                  <p:nvPr/>
                </p:nvSpPr>
                <p:spPr bwMode="auto">
                  <a:xfrm>
                    <a:off x="2358" y="1930"/>
                    <a:ext cx="17" cy="11"/>
                  </a:xfrm>
                  <a:custGeom>
                    <a:avLst/>
                    <a:gdLst>
                      <a:gd name="T0" fmla="*/ 43 w 51"/>
                      <a:gd name="T1" fmla="*/ 5 h 34"/>
                      <a:gd name="T2" fmla="*/ 43 w 51"/>
                      <a:gd name="T3" fmla="*/ 5 h 34"/>
                      <a:gd name="T4" fmla="*/ 37 w 51"/>
                      <a:gd name="T5" fmla="*/ 3 h 34"/>
                      <a:gd name="T6" fmla="*/ 31 w 51"/>
                      <a:gd name="T7" fmla="*/ 2 h 34"/>
                      <a:gd name="T8" fmla="*/ 24 w 51"/>
                      <a:gd name="T9" fmla="*/ 0 h 34"/>
                      <a:gd name="T10" fmla="*/ 19 w 51"/>
                      <a:gd name="T11" fmla="*/ 2 h 34"/>
                      <a:gd name="T12" fmla="*/ 13 w 51"/>
                      <a:gd name="T13" fmla="*/ 3 h 34"/>
                      <a:gd name="T14" fmla="*/ 7 w 51"/>
                      <a:gd name="T15" fmla="*/ 5 h 34"/>
                      <a:gd name="T16" fmla="*/ 4 w 51"/>
                      <a:gd name="T17" fmla="*/ 9 h 34"/>
                      <a:gd name="T18" fmla="*/ 1 w 51"/>
                      <a:gd name="T19" fmla="*/ 13 h 34"/>
                      <a:gd name="T20" fmla="*/ 1 w 51"/>
                      <a:gd name="T21" fmla="*/ 13 h 34"/>
                      <a:gd name="T22" fmla="*/ 0 w 51"/>
                      <a:gd name="T23" fmla="*/ 17 h 34"/>
                      <a:gd name="T24" fmla="*/ 0 w 51"/>
                      <a:gd name="T25" fmla="*/ 20 h 34"/>
                      <a:gd name="T26" fmla="*/ 3 w 51"/>
                      <a:gd name="T27" fmla="*/ 25 h 34"/>
                      <a:gd name="T28" fmla="*/ 7 w 51"/>
                      <a:gd name="T29" fmla="*/ 29 h 34"/>
                      <a:gd name="T30" fmla="*/ 13 w 51"/>
                      <a:gd name="T31" fmla="*/ 32 h 34"/>
                      <a:gd name="T32" fmla="*/ 20 w 51"/>
                      <a:gd name="T33" fmla="*/ 34 h 34"/>
                      <a:gd name="T34" fmla="*/ 28 w 51"/>
                      <a:gd name="T35" fmla="*/ 34 h 34"/>
                      <a:gd name="T36" fmla="*/ 35 w 51"/>
                      <a:gd name="T37" fmla="*/ 33 h 34"/>
                      <a:gd name="T38" fmla="*/ 43 w 51"/>
                      <a:gd name="T39" fmla="*/ 30 h 34"/>
                      <a:gd name="T40" fmla="*/ 43 w 51"/>
                      <a:gd name="T41" fmla="*/ 29 h 34"/>
                      <a:gd name="T42" fmla="*/ 43 w 51"/>
                      <a:gd name="T43" fmla="*/ 29 h 34"/>
                      <a:gd name="T44" fmla="*/ 43 w 51"/>
                      <a:gd name="T45" fmla="*/ 29 h 34"/>
                      <a:gd name="T46" fmla="*/ 45 w 51"/>
                      <a:gd name="T47" fmla="*/ 28 h 34"/>
                      <a:gd name="T48" fmla="*/ 47 w 51"/>
                      <a:gd name="T49" fmla="*/ 26 h 34"/>
                      <a:gd name="T50" fmla="*/ 50 w 51"/>
                      <a:gd name="T51" fmla="*/ 22 h 34"/>
                      <a:gd name="T52" fmla="*/ 51 w 51"/>
                      <a:gd name="T53" fmla="*/ 18 h 34"/>
                      <a:gd name="T54" fmla="*/ 51 w 51"/>
                      <a:gd name="T55" fmla="*/ 18 h 34"/>
                      <a:gd name="T56" fmla="*/ 50 w 51"/>
                      <a:gd name="T57" fmla="*/ 12 h 34"/>
                      <a:gd name="T58" fmla="*/ 47 w 51"/>
                      <a:gd name="T59" fmla="*/ 9 h 34"/>
                      <a:gd name="T60" fmla="*/ 45 w 51"/>
                      <a:gd name="T61" fmla="*/ 6 h 34"/>
                      <a:gd name="T62" fmla="*/ 43 w 51"/>
                      <a:gd name="T63" fmla="*/ 5 h 34"/>
                      <a:gd name="T64" fmla="*/ 43 w 51"/>
                      <a:gd name="T65" fmla="*/ 5 h 34"/>
                      <a:gd name="T66" fmla="*/ 42 w 51"/>
                      <a:gd name="T67" fmla="*/ 25 h 34"/>
                      <a:gd name="T68" fmla="*/ 42 w 51"/>
                      <a:gd name="T69" fmla="*/ 25 h 34"/>
                      <a:gd name="T70" fmla="*/ 34 w 51"/>
                      <a:gd name="T71" fmla="*/ 27 h 34"/>
                      <a:gd name="T72" fmla="*/ 26 w 51"/>
                      <a:gd name="T73" fmla="*/ 28 h 34"/>
                      <a:gd name="T74" fmla="*/ 16 w 51"/>
                      <a:gd name="T75" fmla="*/ 27 h 34"/>
                      <a:gd name="T76" fmla="*/ 8 w 51"/>
                      <a:gd name="T77" fmla="*/ 25 h 34"/>
                      <a:gd name="T78" fmla="*/ 8 w 51"/>
                      <a:gd name="T79" fmla="*/ 25 h 34"/>
                      <a:gd name="T80" fmla="*/ 6 w 51"/>
                      <a:gd name="T81" fmla="*/ 22 h 34"/>
                      <a:gd name="T82" fmla="*/ 4 w 51"/>
                      <a:gd name="T83" fmla="*/ 20 h 34"/>
                      <a:gd name="T84" fmla="*/ 3 w 51"/>
                      <a:gd name="T85" fmla="*/ 17 h 34"/>
                      <a:gd name="T86" fmla="*/ 1 w 51"/>
                      <a:gd name="T87" fmla="*/ 14 h 34"/>
                      <a:gd name="T88" fmla="*/ 3 w 51"/>
                      <a:gd name="T89" fmla="*/ 12 h 34"/>
                      <a:gd name="T90" fmla="*/ 4 w 51"/>
                      <a:gd name="T91" fmla="*/ 10 h 34"/>
                      <a:gd name="T92" fmla="*/ 6 w 51"/>
                      <a:gd name="T93" fmla="*/ 7 h 34"/>
                      <a:gd name="T94" fmla="*/ 9 w 51"/>
                      <a:gd name="T95" fmla="*/ 5 h 34"/>
                      <a:gd name="T96" fmla="*/ 9 w 51"/>
                      <a:gd name="T97" fmla="*/ 5 h 34"/>
                      <a:gd name="T98" fmla="*/ 16 w 51"/>
                      <a:gd name="T99" fmla="*/ 2 h 34"/>
                      <a:gd name="T100" fmla="*/ 26 w 51"/>
                      <a:gd name="T101" fmla="*/ 0 h 34"/>
                      <a:gd name="T102" fmla="*/ 35 w 51"/>
                      <a:gd name="T103" fmla="*/ 2 h 34"/>
                      <a:gd name="T104" fmla="*/ 43 w 51"/>
                      <a:gd name="T105" fmla="*/ 5 h 34"/>
                      <a:gd name="T106" fmla="*/ 43 w 51"/>
                      <a:gd name="T107" fmla="*/ 5 h 34"/>
                      <a:gd name="T108" fmla="*/ 45 w 51"/>
                      <a:gd name="T109" fmla="*/ 7 h 34"/>
                      <a:gd name="T110" fmla="*/ 47 w 51"/>
                      <a:gd name="T111" fmla="*/ 10 h 34"/>
                      <a:gd name="T112" fmla="*/ 49 w 51"/>
                      <a:gd name="T113" fmla="*/ 12 h 34"/>
                      <a:gd name="T114" fmla="*/ 50 w 51"/>
                      <a:gd name="T115" fmla="*/ 14 h 34"/>
                      <a:gd name="T116" fmla="*/ 49 w 51"/>
                      <a:gd name="T117" fmla="*/ 18 h 34"/>
                      <a:gd name="T118" fmla="*/ 47 w 51"/>
                      <a:gd name="T119" fmla="*/ 20 h 34"/>
                      <a:gd name="T120" fmla="*/ 45 w 51"/>
                      <a:gd name="T121" fmla="*/ 22 h 34"/>
                      <a:gd name="T122" fmla="*/ 42 w 51"/>
                      <a:gd name="T123" fmla="*/ 25 h 34"/>
                      <a:gd name="T124" fmla="*/ 42 w 51"/>
                      <a:gd name="T125" fmla="*/ 2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1" h="34">
                        <a:moveTo>
                          <a:pt x="43" y="5"/>
                        </a:moveTo>
                        <a:lnTo>
                          <a:pt x="43" y="5"/>
                        </a:lnTo>
                        <a:lnTo>
                          <a:pt x="37" y="3"/>
                        </a:lnTo>
                        <a:lnTo>
                          <a:pt x="31" y="2"/>
                        </a:lnTo>
                        <a:lnTo>
                          <a:pt x="24" y="0"/>
                        </a:lnTo>
                        <a:lnTo>
                          <a:pt x="19" y="2"/>
                        </a:lnTo>
                        <a:lnTo>
                          <a:pt x="13" y="3"/>
                        </a:lnTo>
                        <a:lnTo>
                          <a:pt x="7" y="5"/>
                        </a:lnTo>
                        <a:lnTo>
                          <a:pt x="4" y="9"/>
                        </a:lnTo>
                        <a:lnTo>
                          <a:pt x="1" y="13"/>
                        </a:lnTo>
                        <a:lnTo>
                          <a:pt x="1" y="13"/>
                        </a:lnTo>
                        <a:lnTo>
                          <a:pt x="0" y="17"/>
                        </a:lnTo>
                        <a:lnTo>
                          <a:pt x="0" y="20"/>
                        </a:lnTo>
                        <a:lnTo>
                          <a:pt x="3" y="25"/>
                        </a:lnTo>
                        <a:lnTo>
                          <a:pt x="7" y="29"/>
                        </a:lnTo>
                        <a:lnTo>
                          <a:pt x="13" y="32"/>
                        </a:lnTo>
                        <a:lnTo>
                          <a:pt x="20" y="34"/>
                        </a:lnTo>
                        <a:lnTo>
                          <a:pt x="28" y="34"/>
                        </a:lnTo>
                        <a:lnTo>
                          <a:pt x="35" y="33"/>
                        </a:lnTo>
                        <a:lnTo>
                          <a:pt x="43" y="30"/>
                        </a:lnTo>
                        <a:lnTo>
                          <a:pt x="43" y="29"/>
                        </a:lnTo>
                        <a:lnTo>
                          <a:pt x="43" y="29"/>
                        </a:lnTo>
                        <a:lnTo>
                          <a:pt x="43" y="29"/>
                        </a:lnTo>
                        <a:lnTo>
                          <a:pt x="45" y="28"/>
                        </a:lnTo>
                        <a:lnTo>
                          <a:pt x="47" y="26"/>
                        </a:lnTo>
                        <a:lnTo>
                          <a:pt x="50" y="22"/>
                        </a:lnTo>
                        <a:lnTo>
                          <a:pt x="51" y="18"/>
                        </a:lnTo>
                        <a:lnTo>
                          <a:pt x="51" y="18"/>
                        </a:lnTo>
                        <a:lnTo>
                          <a:pt x="50" y="12"/>
                        </a:lnTo>
                        <a:lnTo>
                          <a:pt x="47" y="9"/>
                        </a:lnTo>
                        <a:lnTo>
                          <a:pt x="45" y="6"/>
                        </a:lnTo>
                        <a:lnTo>
                          <a:pt x="43" y="5"/>
                        </a:lnTo>
                        <a:lnTo>
                          <a:pt x="43" y="5"/>
                        </a:lnTo>
                        <a:close/>
                        <a:moveTo>
                          <a:pt x="42" y="25"/>
                        </a:moveTo>
                        <a:lnTo>
                          <a:pt x="42" y="25"/>
                        </a:lnTo>
                        <a:lnTo>
                          <a:pt x="34" y="27"/>
                        </a:lnTo>
                        <a:lnTo>
                          <a:pt x="26" y="28"/>
                        </a:lnTo>
                        <a:lnTo>
                          <a:pt x="16" y="27"/>
                        </a:lnTo>
                        <a:lnTo>
                          <a:pt x="8" y="25"/>
                        </a:lnTo>
                        <a:lnTo>
                          <a:pt x="8" y="25"/>
                        </a:lnTo>
                        <a:lnTo>
                          <a:pt x="6" y="22"/>
                        </a:lnTo>
                        <a:lnTo>
                          <a:pt x="4" y="20"/>
                        </a:lnTo>
                        <a:lnTo>
                          <a:pt x="3" y="17"/>
                        </a:lnTo>
                        <a:lnTo>
                          <a:pt x="1" y="14"/>
                        </a:lnTo>
                        <a:lnTo>
                          <a:pt x="3" y="12"/>
                        </a:lnTo>
                        <a:lnTo>
                          <a:pt x="4" y="10"/>
                        </a:lnTo>
                        <a:lnTo>
                          <a:pt x="6" y="7"/>
                        </a:lnTo>
                        <a:lnTo>
                          <a:pt x="9" y="5"/>
                        </a:lnTo>
                        <a:lnTo>
                          <a:pt x="9" y="5"/>
                        </a:lnTo>
                        <a:lnTo>
                          <a:pt x="16" y="2"/>
                        </a:lnTo>
                        <a:lnTo>
                          <a:pt x="26" y="0"/>
                        </a:lnTo>
                        <a:lnTo>
                          <a:pt x="35" y="2"/>
                        </a:lnTo>
                        <a:lnTo>
                          <a:pt x="43" y="5"/>
                        </a:lnTo>
                        <a:lnTo>
                          <a:pt x="43" y="5"/>
                        </a:lnTo>
                        <a:lnTo>
                          <a:pt x="45" y="7"/>
                        </a:lnTo>
                        <a:lnTo>
                          <a:pt x="47" y="10"/>
                        </a:lnTo>
                        <a:lnTo>
                          <a:pt x="49" y="12"/>
                        </a:lnTo>
                        <a:lnTo>
                          <a:pt x="50" y="14"/>
                        </a:lnTo>
                        <a:lnTo>
                          <a:pt x="49" y="18"/>
                        </a:lnTo>
                        <a:lnTo>
                          <a:pt x="47" y="20"/>
                        </a:lnTo>
                        <a:lnTo>
                          <a:pt x="45" y="22"/>
                        </a:lnTo>
                        <a:lnTo>
                          <a:pt x="42" y="25"/>
                        </a:lnTo>
                        <a:lnTo>
                          <a:pt x="42" y="25"/>
                        </a:lnTo>
                        <a:close/>
                      </a:path>
                    </a:pathLst>
                  </a:custGeom>
                  <a:solidFill>
                    <a:srgbClr val="EFE9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85" name="Freeform 1070">
                    <a:extLst>
                      <a:ext uri="{FF2B5EF4-FFF2-40B4-BE49-F238E27FC236}">
                        <a16:creationId xmlns:a16="http://schemas.microsoft.com/office/drawing/2014/main" id="{AAA93FC4-7748-A3E6-AD68-D38158C48FAB}"/>
                      </a:ext>
                    </a:extLst>
                  </p:cNvPr>
                  <p:cNvSpPr>
                    <a:spLocks noEditPoints="1"/>
                  </p:cNvSpPr>
                  <p:nvPr/>
                </p:nvSpPr>
                <p:spPr bwMode="auto">
                  <a:xfrm>
                    <a:off x="2358" y="1926"/>
                    <a:ext cx="16" cy="9"/>
                  </a:xfrm>
                  <a:custGeom>
                    <a:avLst/>
                    <a:gdLst>
                      <a:gd name="T0" fmla="*/ 42 w 49"/>
                      <a:gd name="T1" fmla="*/ 5 h 28"/>
                      <a:gd name="T2" fmla="*/ 42 w 49"/>
                      <a:gd name="T3" fmla="*/ 5 h 28"/>
                      <a:gd name="T4" fmla="*/ 34 w 49"/>
                      <a:gd name="T5" fmla="*/ 1 h 28"/>
                      <a:gd name="T6" fmla="*/ 25 w 49"/>
                      <a:gd name="T7" fmla="*/ 0 h 28"/>
                      <a:gd name="T8" fmla="*/ 15 w 49"/>
                      <a:gd name="T9" fmla="*/ 1 h 28"/>
                      <a:gd name="T10" fmla="*/ 8 w 49"/>
                      <a:gd name="T11" fmla="*/ 3 h 28"/>
                      <a:gd name="T12" fmla="*/ 8 w 49"/>
                      <a:gd name="T13" fmla="*/ 3 h 28"/>
                      <a:gd name="T14" fmla="*/ 5 w 49"/>
                      <a:gd name="T15" fmla="*/ 6 h 28"/>
                      <a:gd name="T16" fmla="*/ 3 w 49"/>
                      <a:gd name="T17" fmla="*/ 8 h 28"/>
                      <a:gd name="T18" fmla="*/ 2 w 49"/>
                      <a:gd name="T19" fmla="*/ 11 h 28"/>
                      <a:gd name="T20" fmla="*/ 0 w 49"/>
                      <a:gd name="T21" fmla="*/ 14 h 28"/>
                      <a:gd name="T22" fmla="*/ 2 w 49"/>
                      <a:gd name="T23" fmla="*/ 16 h 28"/>
                      <a:gd name="T24" fmla="*/ 3 w 49"/>
                      <a:gd name="T25" fmla="*/ 18 h 28"/>
                      <a:gd name="T26" fmla="*/ 5 w 49"/>
                      <a:gd name="T27" fmla="*/ 21 h 28"/>
                      <a:gd name="T28" fmla="*/ 7 w 49"/>
                      <a:gd name="T29" fmla="*/ 23 h 28"/>
                      <a:gd name="T30" fmla="*/ 7 w 49"/>
                      <a:gd name="T31" fmla="*/ 23 h 28"/>
                      <a:gd name="T32" fmla="*/ 15 w 49"/>
                      <a:gd name="T33" fmla="*/ 26 h 28"/>
                      <a:gd name="T34" fmla="*/ 25 w 49"/>
                      <a:gd name="T35" fmla="*/ 28 h 28"/>
                      <a:gd name="T36" fmla="*/ 33 w 49"/>
                      <a:gd name="T37" fmla="*/ 26 h 28"/>
                      <a:gd name="T38" fmla="*/ 41 w 49"/>
                      <a:gd name="T39" fmla="*/ 24 h 28"/>
                      <a:gd name="T40" fmla="*/ 41 w 49"/>
                      <a:gd name="T41" fmla="*/ 24 h 28"/>
                      <a:gd name="T42" fmla="*/ 44 w 49"/>
                      <a:gd name="T43" fmla="*/ 22 h 28"/>
                      <a:gd name="T44" fmla="*/ 46 w 49"/>
                      <a:gd name="T45" fmla="*/ 20 h 28"/>
                      <a:gd name="T46" fmla="*/ 48 w 49"/>
                      <a:gd name="T47" fmla="*/ 17 h 28"/>
                      <a:gd name="T48" fmla="*/ 49 w 49"/>
                      <a:gd name="T49" fmla="*/ 14 h 28"/>
                      <a:gd name="T50" fmla="*/ 48 w 49"/>
                      <a:gd name="T51" fmla="*/ 11 h 28"/>
                      <a:gd name="T52" fmla="*/ 46 w 49"/>
                      <a:gd name="T53" fmla="*/ 9 h 28"/>
                      <a:gd name="T54" fmla="*/ 44 w 49"/>
                      <a:gd name="T55" fmla="*/ 7 h 28"/>
                      <a:gd name="T56" fmla="*/ 42 w 49"/>
                      <a:gd name="T57" fmla="*/ 5 h 28"/>
                      <a:gd name="T58" fmla="*/ 42 w 49"/>
                      <a:gd name="T59" fmla="*/ 5 h 28"/>
                      <a:gd name="T60" fmla="*/ 33 w 49"/>
                      <a:gd name="T61" fmla="*/ 18 h 28"/>
                      <a:gd name="T62" fmla="*/ 33 w 49"/>
                      <a:gd name="T63" fmla="*/ 18 h 28"/>
                      <a:gd name="T64" fmla="*/ 29 w 49"/>
                      <a:gd name="T65" fmla="*/ 20 h 28"/>
                      <a:gd name="T66" fmla="*/ 25 w 49"/>
                      <a:gd name="T67" fmla="*/ 21 h 28"/>
                      <a:gd name="T68" fmla="*/ 20 w 49"/>
                      <a:gd name="T69" fmla="*/ 20 h 28"/>
                      <a:gd name="T70" fmla="*/ 17 w 49"/>
                      <a:gd name="T71" fmla="*/ 18 h 28"/>
                      <a:gd name="T72" fmla="*/ 17 w 49"/>
                      <a:gd name="T73" fmla="*/ 18 h 28"/>
                      <a:gd name="T74" fmla="*/ 14 w 49"/>
                      <a:gd name="T75" fmla="*/ 16 h 28"/>
                      <a:gd name="T76" fmla="*/ 13 w 49"/>
                      <a:gd name="T77" fmla="*/ 14 h 28"/>
                      <a:gd name="T78" fmla="*/ 14 w 49"/>
                      <a:gd name="T79" fmla="*/ 11 h 28"/>
                      <a:gd name="T80" fmla="*/ 17 w 49"/>
                      <a:gd name="T81" fmla="*/ 9 h 28"/>
                      <a:gd name="T82" fmla="*/ 17 w 49"/>
                      <a:gd name="T83" fmla="*/ 9 h 28"/>
                      <a:gd name="T84" fmla="*/ 20 w 49"/>
                      <a:gd name="T85" fmla="*/ 8 h 28"/>
                      <a:gd name="T86" fmla="*/ 25 w 49"/>
                      <a:gd name="T87" fmla="*/ 7 h 28"/>
                      <a:gd name="T88" fmla="*/ 29 w 49"/>
                      <a:gd name="T89" fmla="*/ 8 h 28"/>
                      <a:gd name="T90" fmla="*/ 33 w 49"/>
                      <a:gd name="T91" fmla="*/ 9 h 28"/>
                      <a:gd name="T92" fmla="*/ 33 w 49"/>
                      <a:gd name="T93" fmla="*/ 9 h 28"/>
                      <a:gd name="T94" fmla="*/ 35 w 49"/>
                      <a:gd name="T95" fmla="*/ 11 h 28"/>
                      <a:gd name="T96" fmla="*/ 36 w 49"/>
                      <a:gd name="T97" fmla="*/ 14 h 28"/>
                      <a:gd name="T98" fmla="*/ 35 w 49"/>
                      <a:gd name="T99" fmla="*/ 16 h 28"/>
                      <a:gd name="T100" fmla="*/ 33 w 49"/>
                      <a:gd name="T101" fmla="*/ 18 h 28"/>
                      <a:gd name="T102" fmla="*/ 33 w 49"/>
                      <a:gd name="T103" fmla="*/ 1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 h="28">
                        <a:moveTo>
                          <a:pt x="42" y="5"/>
                        </a:moveTo>
                        <a:lnTo>
                          <a:pt x="42" y="5"/>
                        </a:lnTo>
                        <a:lnTo>
                          <a:pt x="34" y="1"/>
                        </a:lnTo>
                        <a:lnTo>
                          <a:pt x="25" y="0"/>
                        </a:lnTo>
                        <a:lnTo>
                          <a:pt x="15" y="1"/>
                        </a:lnTo>
                        <a:lnTo>
                          <a:pt x="8" y="3"/>
                        </a:lnTo>
                        <a:lnTo>
                          <a:pt x="8" y="3"/>
                        </a:lnTo>
                        <a:lnTo>
                          <a:pt x="5" y="6"/>
                        </a:lnTo>
                        <a:lnTo>
                          <a:pt x="3" y="8"/>
                        </a:lnTo>
                        <a:lnTo>
                          <a:pt x="2" y="11"/>
                        </a:lnTo>
                        <a:lnTo>
                          <a:pt x="0" y="14"/>
                        </a:lnTo>
                        <a:lnTo>
                          <a:pt x="2" y="16"/>
                        </a:lnTo>
                        <a:lnTo>
                          <a:pt x="3" y="18"/>
                        </a:lnTo>
                        <a:lnTo>
                          <a:pt x="5" y="21"/>
                        </a:lnTo>
                        <a:lnTo>
                          <a:pt x="7" y="23"/>
                        </a:lnTo>
                        <a:lnTo>
                          <a:pt x="7" y="23"/>
                        </a:lnTo>
                        <a:lnTo>
                          <a:pt x="15" y="26"/>
                        </a:lnTo>
                        <a:lnTo>
                          <a:pt x="25" y="28"/>
                        </a:lnTo>
                        <a:lnTo>
                          <a:pt x="33" y="26"/>
                        </a:lnTo>
                        <a:lnTo>
                          <a:pt x="41" y="24"/>
                        </a:lnTo>
                        <a:lnTo>
                          <a:pt x="41" y="24"/>
                        </a:lnTo>
                        <a:lnTo>
                          <a:pt x="44" y="22"/>
                        </a:lnTo>
                        <a:lnTo>
                          <a:pt x="46" y="20"/>
                        </a:lnTo>
                        <a:lnTo>
                          <a:pt x="48" y="17"/>
                        </a:lnTo>
                        <a:lnTo>
                          <a:pt x="49" y="14"/>
                        </a:lnTo>
                        <a:lnTo>
                          <a:pt x="48" y="11"/>
                        </a:lnTo>
                        <a:lnTo>
                          <a:pt x="46" y="9"/>
                        </a:lnTo>
                        <a:lnTo>
                          <a:pt x="44" y="7"/>
                        </a:lnTo>
                        <a:lnTo>
                          <a:pt x="42" y="5"/>
                        </a:lnTo>
                        <a:lnTo>
                          <a:pt x="42" y="5"/>
                        </a:lnTo>
                        <a:close/>
                        <a:moveTo>
                          <a:pt x="33" y="18"/>
                        </a:moveTo>
                        <a:lnTo>
                          <a:pt x="33" y="18"/>
                        </a:lnTo>
                        <a:lnTo>
                          <a:pt x="29" y="20"/>
                        </a:lnTo>
                        <a:lnTo>
                          <a:pt x="25" y="21"/>
                        </a:lnTo>
                        <a:lnTo>
                          <a:pt x="20" y="20"/>
                        </a:lnTo>
                        <a:lnTo>
                          <a:pt x="17" y="18"/>
                        </a:lnTo>
                        <a:lnTo>
                          <a:pt x="17" y="18"/>
                        </a:lnTo>
                        <a:lnTo>
                          <a:pt x="14" y="16"/>
                        </a:lnTo>
                        <a:lnTo>
                          <a:pt x="13" y="14"/>
                        </a:lnTo>
                        <a:lnTo>
                          <a:pt x="14" y="11"/>
                        </a:lnTo>
                        <a:lnTo>
                          <a:pt x="17" y="9"/>
                        </a:lnTo>
                        <a:lnTo>
                          <a:pt x="17" y="9"/>
                        </a:lnTo>
                        <a:lnTo>
                          <a:pt x="20" y="8"/>
                        </a:lnTo>
                        <a:lnTo>
                          <a:pt x="25" y="7"/>
                        </a:lnTo>
                        <a:lnTo>
                          <a:pt x="29" y="8"/>
                        </a:lnTo>
                        <a:lnTo>
                          <a:pt x="33" y="9"/>
                        </a:lnTo>
                        <a:lnTo>
                          <a:pt x="33" y="9"/>
                        </a:lnTo>
                        <a:lnTo>
                          <a:pt x="35" y="11"/>
                        </a:lnTo>
                        <a:lnTo>
                          <a:pt x="36" y="14"/>
                        </a:lnTo>
                        <a:lnTo>
                          <a:pt x="35" y="16"/>
                        </a:lnTo>
                        <a:lnTo>
                          <a:pt x="33" y="18"/>
                        </a:lnTo>
                        <a:lnTo>
                          <a:pt x="33" y="18"/>
                        </a:lnTo>
                        <a:close/>
                      </a:path>
                    </a:pathLst>
                  </a:custGeom>
                  <a:solidFill>
                    <a:srgbClr val="D6CE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86" name="Freeform 1071">
                    <a:extLst>
                      <a:ext uri="{FF2B5EF4-FFF2-40B4-BE49-F238E27FC236}">
                        <a16:creationId xmlns:a16="http://schemas.microsoft.com/office/drawing/2014/main" id="{906547E0-F6D3-A57E-F0F4-5B41587B7973}"/>
                      </a:ext>
                    </a:extLst>
                  </p:cNvPr>
                  <p:cNvSpPr>
                    <a:spLocks noEditPoints="1"/>
                  </p:cNvSpPr>
                  <p:nvPr/>
                </p:nvSpPr>
                <p:spPr bwMode="auto">
                  <a:xfrm>
                    <a:off x="2358" y="1926"/>
                    <a:ext cx="17" cy="11"/>
                  </a:xfrm>
                  <a:custGeom>
                    <a:avLst/>
                    <a:gdLst>
                      <a:gd name="T0" fmla="*/ 43 w 51"/>
                      <a:gd name="T1" fmla="*/ 5 h 33"/>
                      <a:gd name="T2" fmla="*/ 43 w 51"/>
                      <a:gd name="T3" fmla="*/ 5 h 33"/>
                      <a:gd name="T4" fmla="*/ 37 w 51"/>
                      <a:gd name="T5" fmla="*/ 2 h 33"/>
                      <a:gd name="T6" fmla="*/ 31 w 51"/>
                      <a:gd name="T7" fmla="*/ 0 h 33"/>
                      <a:gd name="T8" fmla="*/ 26 w 51"/>
                      <a:gd name="T9" fmla="*/ 0 h 33"/>
                      <a:gd name="T10" fmla="*/ 19 w 51"/>
                      <a:gd name="T11" fmla="*/ 0 h 33"/>
                      <a:gd name="T12" fmla="*/ 13 w 51"/>
                      <a:gd name="T13" fmla="*/ 2 h 33"/>
                      <a:gd name="T14" fmla="*/ 7 w 51"/>
                      <a:gd name="T15" fmla="*/ 5 h 33"/>
                      <a:gd name="T16" fmla="*/ 4 w 51"/>
                      <a:gd name="T17" fmla="*/ 8 h 33"/>
                      <a:gd name="T18" fmla="*/ 1 w 51"/>
                      <a:gd name="T19" fmla="*/ 13 h 33"/>
                      <a:gd name="T20" fmla="*/ 1 w 51"/>
                      <a:gd name="T21" fmla="*/ 13 h 33"/>
                      <a:gd name="T22" fmla="*/ 0 w 51"/>
                      <a:gd name="T23" fmla="*/ 16 h 33"/>
                      <a:gd name="T24" fmla="*/ 0 w 51"/>
                      <a:gd name="T25" fmla="*/ 18 h 33"/>
                      <a:gd name="T26" fmla="*/ 3 w 51"/>
                      <a:gd name="T27" fmla="*/ 24 h 33"/>
                      <a:gd name="T28" fmla="*/ 7 w 51"/>
                      <a:gd name="T29" fmla="*/ 28 h 33"/>
                      <a:gd name="T30" fmla="*/ 13 w 51"/>
                      <a:gd name="T31" fmla="*/ 31 h 33"/>
                      <a:gd name="T32" fmla="*/ 20 w 51"/>
                      <a:gd name="T33" fmla="*/ 32 h 33"/>
                      <a:gd name="T34" fmla="*/ 28 w 51"/>
                      <a:gd name="T35" fmla="*/ 33 h 33"/>
                      <a:gd name="T36" fmla="*/ 35 w 51"/>
                      <a:gd name="T37" fmla="*/ 32 h 33"/>
                      <a:gd name="T38" fmla="*/ 43 w 51"/>
                      <a:gd name="T39" fmla="*/ 29 h 33"/>
                      <a:gd name="T40" fmla="*/ 43 w 51"/>
                      <a:gd name="T41" fmla="*/ 29 h 33"/>
                      <a:gd name="T42" fmla="*/ 43 w 51"/>
                      <a:gd name="T43" fmla="*/ 29 h 33"/>
                      <a:gd name="T44" fmla="*/ 45 w 51"/>
                      <a:gd name="T45" fmla="*/ 28 h 33"/>
                      <a:gd name="T46" fmla="*/ 47 w 51"/>
                      <a:gd name="T47" fmla="*/ 25 h 33"/>
                      <a:gd name="T48" fmla="*/ 50 w 51"/>
                      <a:gd name="T49" fmla="*/ 22 h 33"/>
                      <a:gd name="T50" fmla="*/ 51 w 51"/>
                      <a:gd name="T51" fmla="*/ 16 h 33"/>
                      <a:gd name="T52" fmla="*/ 51 w 51"/>
                      <a:gd name="T53" fmla="*/ 16 h 33"/>
                      <a:gd name="T54" fmla="*/ 50 w 51"/>
                      <a:gd name="T55" fmla="*/ 11 h 33"/>
                      <a:gd name="T56" fmla="*/ 47 w 51"/>
                      <a:gd name="T57" fmla="*/ 8 h 33"/>
                      <a:gd name="T58" fmla="*/ 45 w 51"/>
                      <a:gd name="T59" fmla="*/ 6 h 33"/>
                      <a:gd name="T60" fmla="*/ 43 w 51"/>
                      <a:gd name="T61" fmla="*/ 5 h 33"/>
                      <a:gd name="T62" fmla="*/ 43 w 51"/>
                      <a:gd name="T63" fmla="*/ 5 h 33"/>
                      <a:gd name="T64" fmla="*/ 42 w 51"/>
                      <a:gd name="T65" fmla="*/ 24 h 33"/>
                      <a:gd name="T66" fmla="*/ 42 w 51"/>
                      <a:gd name="T67" fmla="*/ 24 h 33"/>
                      <a:gd name="T68" fmla="*/ 34 w 51"/>
                      <a:gd name="T69" fmla="*/ 26 h 33"/>
                      <a:gd name="T70" fmla="*/ 26 w 51"/>
                      <a:gd name="T71" fmla="*/ 28 h 33"/>
                      <a:gd name="T72" fmla="*/ 16 w 51"/>
                      <a:gd name="T73" fmla="*/ 26 h 33"/>
                      <a:gd name="T74" fmla="*/ 8 w 51"/>
                      <a:gd name="T75" fmla="*/ 23 h 33"/>
                      <a:gd name="T76" fmla="*/ 8 w 51"/>
                      <a:gd name="T77" fmla="*/ 23 h 33"/>
                      <a:gd name="T78" fmla="*/ 6 w 51"/>
                      <a:gd name="T79" fmla="*/ 21 h 33"/>
                      <a:gd name="T80" fmla="*/ 4 w 51"/>
                      <a:gd name="T81" fmla="*/ 18 h 33"/>
                      <a:gd name="T82" fmla="*/ 3 w 51"/>
                      <a:gd name="T83" fmla="*/ 16 h 33"/>
                      <a:gd name="T84" fmla="*/ 1 w 51"/>
                      <a:gd name="T85" fmla="*/ 14 h 33"/>
                      <a:gd name="T86" fmla="*/ 3 w 51"/>
                      <a:gd name="T87" fmla="*/ 11 h 33"/>
                      <a:gd name="T88" fmla="*/ 4 w 51"/>
                      <a:gd name="T89" fmla="*/ 8 h 33"/>
                      <a:gd name="T90" fmla="*/ 6 w 51"/>
                      <a:gd name="T91" fmla="*/ 6 h 33"/>
                      <a:gd name="T92" fmla="*/ 9 w 51"/>
                      <a:gd name="T93" fmla="*/ 3 h 33"/>
                      <a:gd name="T94" fmla="*/ 9 w 51"/>
                      <a:gd name="T95" fmla="*/ 3 h 33"/>
                      <a:gd name="T96" fmla="*/ 16 w 51"/>
                      <a:gd name="T97" fmla="*/ 1 h 33"/>
                      <a:gd name="T98" fmla="*/ 26 w 51"/>
                      <a:gd name="T99" fmla="*/ 0 h 33"/>
                      <a:gd name="T100" fmla="*/ 35 w 51"/>
                      <a:gd name="T101" fmla="*/ 1 h 33"/>
                      <a:gd name="T102" fmla="*/ 43 w 51"/>
                      <a:gd name="T103" fmla="*/ 5 h 33"/>
                      <a:gd name="T104" fmla="*/ 43 w 51"/>
                      <a:gd name="T105" fmla="*/ 5 h 33"/>
                      <a:gd name="T106" fmla="*/ 45 w 51"/>
                      <a:gd name="T107" fmla="*/ 7 h 33"/>
                      <a:gd name="T108" fmla="*/ 47 w 51"/>
                      <a:gd name="T109" fmla="*/ 9 h 33"/>
                      <a:gd name="T110" fmla="*/ 49 w 51"/>
                      <a:gd name="T111" fmla="*/ 11 h 33"/>
                      <a:gd name="T112" fmla="*/ 50 w 51"/>
                      <a:gd name="T113" fmla="*/ 14 h 33"/>
                      <a:gd name="T114" fmla="*/ 49 w 51"/>
                      <a:gd name="T115" fmla="*/ 17 h 33"/>
                      <a:gd name="T116" fmla="*/ 47 w 51"/>
                      <a:gd name="T117" fmla="*/ 20 h 33"/>
                      <a:gd name="T118" fmla="*/ 45 w 51"/>
                      <a:gd name="T119" fmla="*/ 22 h 33"/>
                      <a:gd name="T120" fmla="*/ 42 w 51"/>
                      <a:gd name="T121" fmla="*/ 24 h 33"/>
                      <a:gd name="T122" fmla="*/ 42 w 51"/>
                      <a:gd name="T123" fmla="*/ 24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1" h="33">
                        <a:moveTo>
                          <a:pt x="43" y="5"/>
                        </a:moveTo>
                        <a:lnTo>
                          <a:pt x="43" y="5"/>
                        </a:lnTo>
                        <a:lnTo>
                          <a:pt x="37" y="2"/>
                        </a:lnTo>
                        <a:lnTo>
                          <a:pt x="31" y="0"/>
                        </a:lnTo>
                        <a:lnTo>
                          <a:pt x="26" y="0"/>
                        </a:lnTo>
                        <a:lnTo>
                          <a:pt x="19" y="0"/>
                        </a:lnTo>
                        <a:lnTo>
                          <a:pt x="13" y="2"/>
                        </a:lnTo>
                        <a:lnTo>
                          <a:pt x="7" y="5"/>
                        </a:lnTo>
                        <a:lnTo>
                          <a:pt x="4" y="8"/>
                        </a:lnTo>
                        <a:lnTo>
                          <a:pt x="1" y="13"/>
                        </a:lnTo>
                        <a:lnTo>
                          <a:pt x="1" y="13"/>
                        </a:lnTo>
                        <a:lnTo>
                          <a:pt x="0" y="16"/>
                        </a:lnTo>
                        <a:lnTo>
                          <a:pt x="0" y="18"/>
                        </a:lnTo>
                        <a:lnTo>
                          <a:pt x="3" y="24"/>
                        </a:lnTo>
                        <a:lnTo>
                          <a:pt x="7" y="28"/>
                        </a:lnTo>
                        <a:lnTo>
                          <a:pt x="13" y="31"/>
                        </a:lnTo>
                        <a:lnTo>
                          <a:pt x="20" y="32"/>
                        </a:lnTo>
                        <a:lnTo>
                          <a:pt x="28" y="33"/>
                        </a:lnTo>
                        <a:lnTo>
                          <a:pt x="35" y="32"/>
                        </a:lnTo>
                        <a:lnTo>
                          <a:pt x="43" y="29"/>
                        </a:lnTo>
                        <a:lnTo>
                          <a:pt x="43" y="29"/>
                        </a:lnTo>
                        <a:lnTo>
                          <a:pt x="43" y="29"/>
                        </a:lnTo>
                        <a:lnTo>
                          <a:pt x="45" y="28"/>
                        </a:lnTo>
                        <a:lnTo>
                          <a:pt x="47" y="25"/>
                        </a:lnTo>
                        <a:lnTo>
                          <a:pt x="50" y="22"/>
                        </a:lnTo>
                        <a:lnTo>
                          <a:pt x="51" y="16"/>
                        </a:lnTo>
                        <a:lnTo>
                          <a:pt x="51" y="16"/>
                        </a:lnTo>
                        <a:lnTo>
                          <a:pt x="50" y="11"/>
                        </a:lnTo>
                        <a:lnTo>
                          <a:pt x="47" y="8"/>
                        </a:lnTo>
                        <a:lnTo>
                          <a:pt x="45" y="6"/>
                        </a:lnTo>
                        <a:lnTo>
                          <a:pt x="43" y="5"/>
                        </a:lnTo>
                        <a:lnTo>
                          <a:pt x="43" y="5"/>
                        </a:lnTo>
                        <a:close/>
                        <a:moveTo>
                          <a:pt x="42" y="24"/>
                        </a:moveTo>
                        <a:lnTo>
                          <a:pt x="42" y="24"/>
                        </a:lnTo>
                        <a:lnTo>
                          <a:pt x="34" y="26"/>
                        </a:lnTo>
                        <a:lnTo>
                          <a:pt x="26" y="28"/>
                        </a:lnTo>
                        <a:lnTo>
                          <a:pt x="16" y="26"/>
                        </a:lnTo>
                        <a:lnTo>
                          <a:pt x="8" y="23"/>
                        </a:lnTo>
                        <a:lnTo>
                          <a:pt x="8" y="23"/>
                        </a:lnTo>
                        <a:lnTo>
                          <a:pt x="6" y="21"/>
                        </a:lnTo>
                        <a:lnTo>
                          <a:pt x="4" y="18"/>
                        </a:lnTo>
                        <a:lnTo>
                          <a:pt x="3" y="16"/>
                        </a:lnTo>
                        <a:lnTo>
                          <a:pt x="1" y="14"/>
                        </a:lnTo>
                        <a:lnTo>
                          <a:pt x="3" y="11"/>
                        </a:lnTo>
                        <a:lnTo>
                          <a:pt x="4" y="8"/>
                        </a:lnTo>
                        <a:lnTo>
                          <a:pt x="6" y="6"/>
                        </a:lnTo>
                        <a:lnTo>
                          <a:pt x="9" y="3"/>
                        </a:lnTo>
                        <a:lnTo>
                          <a:pt x="9" y="3"/>
                        </a:lnTo>
                        <a:lnTo>
                          <a:pt x="16" y="1"/>
                        </a:lnTo>
                        <a:lnTo>
                          <a:pt x="26" y="0"/>
                        </a:lnTo>
                        <a:lnTo>
                          <a:pt x="35" y="1"/>
                        </a:lnTo>
                        <a:lnTo>
                          <a:pt x="43" y="5"/>
                        </a:lnTo>
                        <a:lnTo>
                          <a:pt x="43" y="5"/>
                        </a:lnTo>
                        <a:lnTo>
                          <a:pt x="45" y="7"/>
                        </a:lnTo>
                        <a:lnTo>
                          <a:pt x="47" y="9"/>
                        </a:lnTo>
                        <a:lnTo>
                          <a:pt x="49" y="11"/>
                        </a:lnTo>
                        <a:lnTo>
                          <a:pt x="50" y="14"/>
                        </a:lnTo>
                        <a:lnTo>
                          <a:pt x="49" y="17"/>
                        </a:lnTo>
                        <a:lnTo>
                          <a:pt x="47" y="20"/>
                        </a:lnTo>
                        <a:lnTo>
                          <a:pt x="45" y="22"/>
                        </a:lnTo>
                        <a:lnTo>
                          <a:pt x="42" y="24"/>
                        </a:lnTo>
                        <a:lnTo>
                          <a:pt x="42" y="24"/>
                        </a:lnTo>
                        <a:close/>
                      </a:path>
                    </a:pathLst>
                  </a:custGeom>
                  <a:solidFill>
                    <a:srgbClr val="EFE9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87" name="Freeform 1072">
                    <a:extLst>
                      <a:ext uri="{FF2B5EF4-FFF2-40B4-BE49-F238E27FC236}">
                        <a16:creationId xmlns:a16="http://schemas.microsoft.com/office/drawing/2014/main" id="{DF33ADC9-5B1F-ADB0-F739-9850FBBB9365}"/>
                      </a:ext>
                    </a:extLst>
                  </p:cNvPr>
                  <p:cNvSpPr>
                    <a:spLocks noEditPoints="1"/>
                  </p:cNvSpPr>
                  <p:nvPr/>
                </p:nvSpPr>
                <p:spPr bwMode="auto">
                  <a:xfrm>
                    <a:off x="2358" y="1922"/>
                    <a:ext cx="16" cy="9"/>
                  </a:xfrm>
                  <a:custGeom>
                    <a:avLst/>
                    <a:gdLst>
                      <a:gd name="T0" fmla="*/ 42 w 49"/>
                      <a:gd name="T1" fmla="*/ 3 h 27"/>
                      <a:gd name="T2" fmla="*/ 42 w 49"/>
                      <a:gd name="T3" fmla="*/ 3 h 27"/>
                      <a:gd name="T4" fmla="*/ 34 w 49"/>
                      <a:gd name="T5" fmla="*/ 1 h 27"/>
                      <a:gd name="T6" fmla="*/ 25 w 49"/>
                      <a:gd name="T7" fmla="*/ 0 h 27"/>
                      <a:gd name="T8" fmla="*/ 15 w 49"/>
                      <a:gd name="T9" fmla="*/ 1 h 27"/>
                      <a:gd name="T10" fmla="*/ 8 w 49"/>
                      <a:gd name="T11" fmla="*/ 3 h 27"/>
                      <a:gd name="T12" fmla="*/ 8 w 49"/>
                      <a:gd name="T13" fmla="*/ 3 h 27"/>
                      <a:gd name="T14" fmla="*/ 5 w 49"/>
                      <a:gd name="T15" fmla="*/ 5 h 27"/>
                      <a:gd name="T16" fmla="*/ 3 w 49"/>
                      <a:gd name="T17" fmla="*/ 8 h 27"/>
                      <a:gd name="T18" fmla="*/ 2 w 49"/>
                      <a:gd name="T19" fmla="*/ 10 h 27"/>
                      <a:gd name="T20" fmla="*/ 0 w 49"/>
                      <a:gd name="T21" fmla="*/ 13 h 27"/>
                      <a:gd name="T22" fmla="*/ 2 w 49"/>
                      <a:gd name="T23" fmla="*/ 16 h 27"/>
                      <a:gd name="T24" fmla="*/ 3 w 49"/>
                      <a:gd name="T25" fmla="*/ 18 h 27"/>
                      <a:gd name="T26" fmla="*/ 5 w 49"/>
                      <a:gd name="T27" fmla="*/ 20 h 27"/>
                      <a:gd name="T28" fmla="*/ 7 w 49"/>
                      <a:gd name="T29" fmla="*/ 22 h 27"/>
                      <a:gd name="T30" fmla="*/ 7 w 49"/>
                      <a:gd name="T31" fmla="*/ 22 h 27"/>
                      <a:gd name="T32" fmla="*/ 15 w 49"/>
                      <a:gd name="T33" fmla="*/ 26 h 27"/>
                      <a:gd name="T34" fmla="*/ 25 w 49"/>
                      <a:gd name="T35" fmla="*/ 27 h 27"/>
                      <a:gd name="T36" fmla="*/ 33 w 49"/>
                      <a:gd name="T37" fmla="*/ 26 h 27"/>
                      <a:gd name="T38" fmla="*/ 41 w 49"/>
                      <a:gd name="T39" fmla="*/ 22 h 27"/>
                      <a:gd name="T40" fmla="*/ 41 w 49"/>
                      <a:gd name="T41" fmla="*/ 22 h 27"/>
                      <a:gd name="T42" fmla="*/ 44 w 49"/>
                      <a:gd name="T43" fmla="*/ 21 h 27"/>
                      <a:gd name="T44" fmla="*/ 46 w 49"/>
                      <a:gd name="T45" fmla="*/ 18 h 27"/>
                      <a:gd name="T46" fmla="*/ 48 w 49"/>
                      <a:gd name="T47" fmla="*/ 16 h 27"/>
                      <a:gd name="T48" fmla="*/ 49 w 49"/>
                      <a:gd name="T49" fmla="*/ 13 h 27"/>
                      <a:gd name="T50" fmla="*/ 48 w 49"/>
                      <a:gd name="T51" fmla="*/ 11 h 27"/>
                      <a:gd name="T52" fmla="*/ 46 w 49"/>
                      <a:gd name="T53" fmla="*/ 8 h 27"/>
                      <a:gd name="T54" fmla="*/ 44 w 49"/>
                      <a:gd name="T55" fmla="*/ 5 h 27"/>
                      <a:gd name="T56" fmla="*/ 42 w 49"/>
                      <a:gd name="T57" fmla="*/ 3 h 27"/>
                      <a:gd name="T58" fmla="*/ 42 w 49"/>
                      <a:gd name="T59" fmla="*/ 3 h 27"/>
                      <a:gd name="T60" fmla="*/ 33 w 49"/>
                      <a:gd name="T61" fmla="*/ 18 h 27"/>
                      <a:gd name="T62" fmla="*/ 33 w 49"/>
                      <a:gd name="T63" fmla="*/ 18 h 27"/>
                      <a:gd name="T64" fmla="*/ 29 w 49"/>
                      <a:gd name="T65" fmla="*/ 19 h 27"/>
                      <a:gd name="T66" fmla="*/ 25 w 49"/>
                      <a:gd name="T67" fmla="*/ 20 h 27"/>
                      <a:gd name="T68" fmla="*/ 20 w 49"/>
                      <a:gd name="T69" fmla="*/ 19 h 27"/>
                      <a:gd name="T70" fmla="*/ 17 w 49"/>
                      <a:gd name="T71" fmla="*/ 18 h 27"/>
                      <a:gd name="T72" fmla="*/ 17 w 49"/>
                      <a:gd name="T73" fmla="*/ 18 h 27"/>
                      <a:gd name="T74" fmla="*/ 14 w 49"/>
                      <a:gd name="T75" fmla="*/ 16 h 27"/>
                      <a:gd name="T76" fmla="*/ 13 w 49"/>
                      <a:gd name="T77" fmla="*/ 13 h 27"/>
                      <a:gd name="T78" fmla="*/ 14 w 49"/>
                      <a:gd name="T79" fmla="*/ 10 h 27"/>
                      <a:gd name="T80" fmla="*/ 17 w 49"/>
                      <a:gd name="T81" fmla="*/ 9 h 27"/>
                      <a:gd name="T82" fmla="*/ 17 w 49"/>
                      <a:gd name="T83" fmla="*/ 9 h 27"/>
                      <a:gd name="T84" fmla="*/ 20 w 49"/>
                      <a:gd name="T85" fmla="*/ 6 h 27"/>
                      <a:gd name="T86" fmla="*/ 25 w 49"/>
                      <a:gd name="T87" fmla="*/ 6 h 27"/>
                      <a:gd name="T88" fmla="*/ 29 w 49"/>
                      <a:gd name="T89" fmla="*/ 6 h 27"/>
                      <a:gd name="T90" fmla="*/ 33 w 49"/>
                      <a:gd name="T91" fmla="*/ 9 h 27"/>
                      <a:gd name="T92" fmla="*/ 33 w 49"/>
                      <a:gd name="T93" fmla="*/ 9 h 27"/>
                      <a:gd name="T94" fmla="*/ 35 w 49"/>
                      <a:gd name="T95" fmla="*/ 11 h 27"/>
                      <a:gd name="T96" fmla="*/ 36 w 49"/>
                      <a:gd name="T97" fmla="*/ 13 h 27"/>
                      <a:gd name="T98" fmla="*/ 35 w 49"/>
                      <a:gd name="T99" fmla="*/ 16 h 27"/>
                      <a:gd name="T100" fmla="*/ 33 w 49"/>
                      <a:gd name="T101" fmla="*/ 18 h 27"/>
                      <a:gd name="T102" fmla="*/ 33 w 49"/>
                      <a:gd name="T103" fmla="*/ 1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 h="27">
                        <a:moveTo>
                          <a:pt x="42" y="3"/>
                        </a:moveTo>
                        <a:lnTo>
                          <a:pt x="42" y="3"/>
                        </a:lnTo>
                        <a:lnTo>
                          <a:pt x="34" y="1"/>
                        </a:lnTo>
                        <a:lnTo>
                          <a:pt x="25" y="0"/>
                        </a:lnTo>
                        <a:lnTo>
                          <a:pt x="15" y="1"/>
                        </a:lnTo>
                        <a:lnTo>
                          <a:pt x="8" y="3"/>
                        </a:lnTo>
                        <a:lnTo>
                          <a:pt x="8" y="3"/>
                        </a:lnTo>
                        <a:lnTo>
                          <a:pt x="5" y="5"/>
                        </a:lnTo>
                        <a:lnTo>
                          <a:pt x="3" y="8"/>
                        </a:lnTo>
                        <a:lnTo>
                          <a:pt x="2" y="10"/>
                        </a:lnTo>
                        <a:lnTo>
                          <a:pt x="0" y="13"/>
                        </a:lnTo>
                        <a:lnTo>
                          <a:pt x="2" y="16"/>
                        </a:lnTo>
                        <a:lnTo>
                          <a:pt x="3" y="18"/>
                        </a:lnTo>
                        <a:lnTo>
                          <a:pt x="5" y="20"/>
                        </a:lnTo>
                        <a:lnTo>
                          <a:pt x="7" y="22"/>
                        </a:lnTo>
                        <a:lnTo>
                          <a:pt x="7" y="22"/>
                        </a:lnTo>
                        <a:lnTo>
                          <a:pt x="15" y="26"/>
                        </a:lnTo>
                        <a:lnTo>
                          <a:pt x="25" y="27"/>
                        </a:lnTo>
                        <a:lnTo>
                          <a:pt x="33" y="26"/>
                        </a:lnTo>
                        <a:lnTo>
                          <a:pt x="41" y="22"/>
                        </a:lnTo>
                        <a:lnTo>
                          <a:pt x="41" y="22"/>
                        </a:lnTo>
                        <a:lnTo>
                          <a:pt x="44" y="21"/>
                        </a:lnTo>
                        <a:lnTo>
                          <a:pt x="46" y="18"/>
                        </a:lnTo>
                        <a:lnTo>
                          <a:pt x="48" y="16"/>
                        </a:lnTo>
                        <a:lnTo>
                          <a:pt x="49" y="13"/>
                        </a:lnTo>
                        <a:lnTo>
                          <a:pt x="48" y="11"/>
                        </a:lnTo>
                        <a:lnTo>
                          <a:pt x="46" y="8"/>
                        </a:lnTo>
                        <a:lnTo>
                          <a:pt x="44" y="5"/>
                        </a:lnTo>
                        <a:lnTo>
                          <a:pt x="42" y="3"/>
                        </a:lnTo>
                        <a:lnTo>
                          <a:pt x="42" y="3"/>
                        </a:lnTo>
                        <a:close/>
                        <a:moveTo>
                          <a:pt x="33" y="18"/>
                        </a:moveTo>
                        <a:lnTo>
                          <a:pt x="33" y="18"/>
                        </a:lnTo>
                        <a:lnTo>
                          <a:pt x="29" y="19"/>
                        </a:lnTo>
                        <a:lnTo>
                          <a:pt x="25" y="20"/>
                        </a:lnTo>
                        <a:lnTo>
                          <a:pt x="20" y="19"/>
                        </a:lnTo>
                        <a:lnTo>
                          <a:pt x="17" y="18"/>
                        </a:lnTo>
                        <a:lnTo>
                          <a:pt x="17" y="18"/>
                        </a:lnTo>
                        <a:lnTo>
                          <a:pt x="14" y="16"/>
                        </a:lnTo>
                        <a:lnTo>
                          <a:pt x="13" y="13"/>
                        </a:lnTo>
                        <a:lnTo>
                          <a:pt x="14" y="10"/>
                        </a:lnTo>
                        <a:lnTo>
                          <a:pt x="17" y="9"/>
                        </a:lnTo>
                        <a:lnTo>
                          <a:pt x="17" y="9"/>
                        </a:lnTo>
                        <a:lnTo>
                          <a:pt x="20" y="6"/>
                        </a:lnTo>
                        <a:lnTo>
                          <a:pt x="25" y="6"/>
                        </a:lnTo>
                        <a:lnTo>
                          <a:pt x="29" y="6"/>
                        </a:lnTo>
                        <a:lnTo>
                          <a:pt x="33" y="9"/>
                        </a:lnTo>
                        <a:lnTo>
                          <a:pt x="33" y="9"/>
                        </a:lnTo>
                        <a:lnTo>
                          <a:pt x="35" y="11"/>
                        </a:lnTo>
                        <a:lnTo>
                          <a:pt x="36" y="13"/>
                        </a:lnTo>
                        <a:lnTo>
                          <a:pt x="35" y="16"/>
                        </a:lnTo>
                        <a:lnTo>
                          <a:pt x="33" y="18"/>
                        </a:lnTo>
                        <a:lnTo>
                          <a:pt x="33" y="18"/>
                        </a:lnTo>
                        <a:close/>
                      </a:path>
                    </a:pathLst>
                  </a:custGeom>
                  <a:solidFill>
                    <a:srgbClr val="D6CE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88" name="Freeform 1073">
                    <a:extLst>
                      <a:ext uri="{FF2B5EF4-FFF2-40B4-BE49-F238E27FC236}">
                        <a16:creationId xmlns:a16="http://schemas.microsoft.com/office/drawing/2014/main" id="{155C2CAF-4E10-0C05-A650-C5C2F4EE03C9}"/>
                      </a:ext>
                    </a:extLst>
                  </p:cNvPr>
                  <p:cNvSpPr>
                    <a:spLocks noEditPoints="1"/>
                  </p:cNvSpPr>
                  <p:nvPr/>
                </p:nvSpPr>
                <p:spPr bwMode="auto">
                  <a:xfrm>
                    <a:off x="2358" y="1922"/>
                    <a:ext cx="17" cy="11"/>
                  </a:xfrm>
                  <a:custGeom>
                    <a:avLst/>
                    <a:gdLst>
                      <a:gd name="T0" fmla="*/ 43 w 51"/>
                      <a:gd name="T1" fmla="*/ 3 h 32"/>
                      <a:gd name="T2" fmla="*/ 43 w 51"/>
                      <a:gd name="T3" fmla="*/ 3 h 32"/>
                      <a:gd name="T4" fmla="*/ 37 w 51"/>
                      <a:gd name="T5" fmla="*/ 1 h 32"/>
                      <a:gd name="T6" fmla="*/ 31 w 51"/>
                      <a:gd name="T7" fmla="*/ 0 h 32"/>
                      <a:gd name="T8" fmla="*/ 26 w 51"/>
                      <a:gd name="T9" fmla="*/ 0 h 32"/>
                      <a:gd name="T10" fmla="*/ 19 w 51"/>
                      <a:gd name="T11" fmla="*/ 0 h 32"/>
                      <a:gd name="T12" fmla="*/ 13 w 51"/>
                      <a:gd name="T13" fmla="*/ 2 h 32"/>
                      <a:gd name="T14" fmla="*/ 7 w 51"/>
                      <a:gd name="T15" fmla="*/ 4 h 32"/>
                      <a:gd name="T16" fmla="*/ 4 w 51"/>
                      <a:gd name="T17" fmla="*/ 8 h 32"/>
                      <a:gd name="T18" fmla="*/ 1 w 51"/>
                      <a:gd name="T19" fmla="*/ 12 h 32"/>
                      <a:gd name="T20" fmla="*/ 1 w 51"/>
                      <a:gd name="T21" fmla="*/ 12 h 32"/>
                      <a:gd name="T22" fmla="*/ 0 w 51"/>
                      <a:gd name="T23" fmla="*/ 14 h 32"/>
                      <a:gd name="T24" fmla="*/ 0 w 51"/>
                      <a:gd name="T25" fmla="*/ 18 h 32"/>
                      <a:gd name="T26" fmla="*/ 3 w 51"/>
                      <a:gd name="T27" fmla="*/ 24 h 32"/>
                      <a:gd name="T28" fmla="*/ 7 w 51"/>
                      <a:gd name="T29" fmla="*/ 27 h 32"/>
                      <a:gd name="T30" fmla="*/ 13 w 51"/>
                      <a:gd name="T31" fmla="*/ 31 h 32"/>
                      <a:gd name="T32" fmla="*/ 20 w 51"/>
                      <a:gd name="T33" fmla="*/ 32 h 32"/>
                      <a:gd name="T34" fmla="*/ 28 w 51"/>
                      <a:gd name="T35" fmla="*/ 32 h 32"/>
                      <a:gd name="T36" fmla="*/ 35 w 51"/>
                      <a:gd name="T37" fmla="*/ 31 h 32"/>
                      <a:gd name="T38" fmla="*/ 43 w 51"/>
                      <a:gd name="T39" fmla="*/ 28 h 32"/>
                      <a:gd name="T40" fmla="*/ 43 w 51"/>
                      <a:gd name="T41" fmla="*/ 28 h 32"/>
                      <a:gd name="T42" fmla="*/ 43 w 51"/>
                      <a:gd name="T43" fmla="*/ 28 h 32"/>
                      <a:gd name="T44" fmla="*/ 43 w 51"/>
                      <a:gd name="T45" fmla="*/ 28 h 32"/>
                      <a:gd name="T46" fmla="*/ 45 w 51"/>
                      <a:gd name="T47" fmla="*/ 27 h 32"/>
                      <a:gd name="T48" fmla="*/ 47 w 51"/>
                      <a:gd name="T49" fmla="*/ 25 h 32"/>
                      <a:gd name="T50" fmla="*/ 50 w 51"/>
                      <a:gd name="T51" fmla="*/ 20 h 32"/>
                      <a:gd name="T52" fmla="*/ 51 w 51"/>
                      <a:gd name="T53" fmla="*/ 16 h 32"/>
                      <a:gd name="T54" fmla="*/ 51 w 51"/>
                      <a:gd name="T55" fmla="*/ 16 h 32"/>
                      <a:gd name="T56" fmla="*/ 50 w 51"/>
                      <a:gd name="T57" fmla="*/ 11 h 32"/>
                      <a:gd name="T58" fmla="*/ 47 w 51"/>
                      <a:gd name="T59" fmla="*/ 8 h 32"/>
                      <a:gd name="T60" fmla="*/ 45 w 51"/>
                      <a:gd name="T61" fmla="*/ 5 h 32"/>
                      <a:gd name="T62" fmla="*/ 43 w 51"/>
                      <a:gd name="T63" fmla="*/ 3 h 32"/>
                      <a:gd name="T64" fmla="*/ 43 w 51"/>
                      <a:gd name="T65" fmla="*/ 3 h 32"/>
                      <a:gd name="T66" fmla="*/ 42 w 51"/>
                      <a:gd name="T67" fmla="*/ 22 h 32"/>
                      <a:gd name="T68" fmla="*/ 42 w 51"/>
                      <a:gd name="T69" fmla="*/ 22 h 32"/>
                      <a:gd name="T70" fmla="*/ 34 w 51"/>
                      <a:gd name="T71" fmla="*/ 26 h 32"/>
                      <a:gd name="T72" fmla="*/ 26 w 51"/>
                      <a:gd name="T73" fmla="*/ 27 h 32"/>
                      <a:gd name="T74" fmla="*/ 16 w 51"/>
                      <a:gd name="T75" fmla="*/ 26 h 32"/>
                      <a:gd name="T76" fmla="*/ 8 w 51"/>
                      <a:gd name="T77" fmla="*/ 22 h 32"/>
                      <a:gd name="T78" fmla="*/ 8 w 51"/>
                      <a:gd name="T79" fmla="*/ 22 h 32"/>
                      <a:gd name="T80" fmla="*/ 6 w 51"/>
                      <a:gd name="T81" fmla="*/ 20 h 32"/>
                      <a:gd name="T82" fmla="*/ 4 w 51"/>
                      <a:gd name="T83" fmla="*/ 18 h 32"/>
                      <a:gd name="T84" fmla="*/ 3 w 51"/>
                      <a:gd name="T85" fmla="*/ 16 h 32"/>
                      <a:gd name="T86" fmla="*/ 1 w 51"/>
                      <a:gd name="T87" fmla="*/ 13 h 32"/>
                      <a:gd name="T88" fmla="*/ 3 w 51"/>
                      <a:gd name="T89" fmla="*/ 10 h 32"/>
                      <a:gd name="T90" fmla="*/ 4 w 51"/>
                      <a:gd name="T91" fmla="*/ 8 h 32"/>
                      <a:gd name="T92" fmla="*/ 6 w 51"/>
                      <a:gd name="T93" fmla="*/ 5 h 32"/>
                      <a:gd name="T94" fmla="*/ 9 w 51"/>
                      <a:gd name="T95" fmla="*/ 3 h 32"/>
                      <a:gd name="T96" fmla="*/ 9 w 51"/>
                      <a:gd name="T97" fmla="*/ 3 h 32"/>
                      <a:gd name="T98" fmla="*/ 16 w 51"/>
                      <a:gd name="T99" fmla="*/ 1 h 32"/>
                      <a:gd name="T100" fmla="*/ 26 w 51"/>
                      <a:gd name="T101" fmla="*/ 0 h 32"/>
                      <a:gd name="T102" fmla="*/ 35 w 51"/>
                      <a:gd name="T103" fmla="*/ 1 h 32"/>
                      <a:gd name="T104" fmla="*/ 43 w 51"/>
                      <a:gd name="T105" fmla="*/ 3 h 32"/>
                      <a:gd name="T106" fmla="*/ 43 w 51"/>
                      <a:gd name="T107" fmla="*/ 3 h 32"/>
                      <a:gd name="T108" fmla="*/ 45 w 51"/>
                      <a:gd name="T109" fmla="*/ 5 h 32"/>
                      <a:gd name="T110" fmla="*/ 47 w 51"/>
                      <a:gd name="T111" fmla="*/ 8 h 32"/>
                      <a:gd name="T112" fmla="*/ 49 w 51"/>
                      <a:gd name="T113" fmla="*/ 11 h 32"/>
                      <a:gd name="T114" fmla="*/ 50 w 51"/>
                      <a:gd name="T115" fmla="*/ 13 h 32"/>
                      <a:gd name="T116" fmla="*/ 49 w 51"/>
                      <a:gd name="T117" fmla="*/ 16 h 32"/>
                      <a:gd name="T118" fmla="*/ 47 w 51"/>
                      <a:gd name="T119" fmla="*/ 18 h 32"/>
                      <a:gd name="T120" fmla="*/ 45 w 51"/>
                      <a:gd name="T121" fmla="*/ 21 h 32"/>
                      <a:gd name="T122" fmla="*/ 42 w 51"/>
                      <a:gd name="T123" fmla="*/ 22 h 32"/>
                      <a:gd name="T124" fmla="*/ 42 w 51"/>
                      <a:gd name="T125" fmla="*/ 2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1" h="32">
                        <a:moveTo>
                          <a:pt x="43" y="3"/>
                        </a:moveTo>
                        <a:lnTo>
                          <a:pt x="43" y="3"/>
                        </a:lnTo>
                        <a:lnTo>
                          <a:pt x="37" y="1"/>
                        </a:lnTo>
                        <a:lnTo>
                          <a:pt x="31" y="0"/>
                        </a:lnTo>
                        <a:lnTo>
                          <a:pt x="26" y="0"/>
                        </a:lnTo>
                        <a:lnTo>
                          <a:pt x="19" y="0"/>
                        </a:lnTo>
                        <a:lnTo>
                          <a:pt x="13" y="2"/>
                        </a:lnTo>
                        <a:lnTo>
                          <a:pt x="7" y="4"/>
                        </a:lnTo>
                        <a:lnTo>
                          <a:pt x="4" y="8"/>
                        </a:lnTo>
                        <a:lnTo>
                          <a:pt x="1" y="12"/>
                        </a:lnTo>
                        <a:lnTo>
                          <a:pt x="1" y="12"/>
                        </a:lnTo>
                        <a:lnTo>
                          <a:pt x="0" y="14"/>
                        </a:lnTo>
                        <a:lnTo>
                          <a:pt x="0" y="18"/>
                        </a:lnTo>
                        <a:lnTo>
                          <a:pt x="3" y="24"/>
                        </a:lnTo>
                        <a:lnTo>
                          <a:pt x="7" y="27"/>
                        </a:lnTo>
                        <a:lnTo>
                          <a:pt x="13" y="31"/>
                        </a:lnTo>
                        <a:lnTo>
                          <a:pt x="20" y="32"/>
                        </a:lnTo>
                        <a:lnTo>
                          <a:pt x="28" y="32"/>
                        </a:lnTo>
                        <a:lnTo>
                          <a:pt x="35" y="31"/>
                        </a:lnTo>
                        <a:lnTo>
                          <a:pt x="43" y="28"/>
                        </a:lnTo>
                        <a:lnTo>
                          <a:pt x="43" y="28"/>
                        </a:lnTo>
                        <a:lnTo>
                          <a:pt x="43" y="28"/>
                        </a:lnTo>
                        <a:lnTo>
                          <a:pt x="43" y="28"/>
                        </a:lnTo>
                        <a:lnTo>
                          <a:pt x="45" y="27"/>
                        </a:lnTo>
                        <a:lnTo>
                          <a:pt x="47" y="25"/>
                        </a:lnTo>
                        <a:lnTo>
                          <a:pt x="50" y="20"/>
                        </a:lnTo>
                        <a:lnTo>
                          <a:pt x="51" y="16"/>
                        </a:lnTo>
                        <a:lnTo>
                          <a:pt x="51" y="16"/>
                        </a:lnTo>
                        <a:lnTo>
                          <a:pt x="50" y="11"/>
                        </a:lnTo>
                        <a:lnTo>
                          <a:pt x="47" y="8"/>
                        </a:lnTo>
                        <a:lnTo>
                          <a:pt x="45" y="5"/>
                        </a:lnTo>
                        <a:lnTo>
                          <a:pt x="43" y="3"/>
                        </a:lnTo>
                        <a:lnTo>
                          <a:pt x="43" y="3"/>
                        </a:lnTo>
                        <a:close/>
                        <a:moveTo>
                          <a:pt x="42" y="22"/>
                        </a:moveTo>
                        <a:lnTo>
                          <a:pt x="42" y="22"/>
                        </a:lnTo>
                        <a:lnTo>
                          <a:pt x="34" y="26"/>
                        </a:lnTo>
                        <a:lnTo>
                          <a:pt x="26" y="27"/>
                        </a:lnTo>
                        <a:lnTo>
                          <a:pt x="16" y="26"/>
                        </a:lnTo>
                        <a:lnTo>
                          <a:pt x="8" y="22"/>
                        </a:lnTo>
                        <a:lnTo>
                          <a:pt x="8" y="22"/>
                        </a:lnTo>
                        <a:lnTo>
                          <a:pt x="6" y="20"/>
                        </a:lnTo>
                        <a:lnTo>
                          <a:pt x="4" y="18"/>
                        </a:lnTo>
                        <a:lnTo>
                          <a:pt x="3" y="16"/>
                        </a:lnTo>
                        <a:lnTo>
                          <a:pt x="1" y="13"/>
                        </a:lnTo>
                        <a:lnTo>
                          <a:pt x="3" y="10"/>
                        </a:lnTo>
                        <a:lnTo>
                          <a:pt x="4" y="8"/>
                        </a:lnTo>
                        <a:lnTo>
                          <a:pt x="6" y="5"/>
                        </a:lnTo>
                        <a:lnTo>
                          <a:pt x="9" y="3"/>
                        </a:lnTo>
                        <a:lnTo>
                          <a:pt x="9" y="3"/>
                        </a:lnTo>
                        <a:lnTo>
                          <a:pt x="16" y="1"/>
                        </a:lnTo>
                        <a:lnTo>
                          <a:pt x="26" y="0"/>
                        </a:lnTo>
                        <a:lnTo>
                          <a:pt x="35" y="1"/>
                        </a:lnTo>
                        <a:lnTo>
                          <a:pt x="43" y="3"/>
                        </a:lnTo>
                        <a:lnTo>
                          <a:pt x="43" y="3"/>
                        </a:lnTo>
                        <a:lnTo>
                          <a:pt x="45" y="5"/>
                        </a:lnTo>
                        <a:lnTo>
                          <a:pt x="47" y="8"/>
                        </a:lnTo>
                        <a:lnTo>
                          <a:pt x="49" y="11"/>
                        </a:lnTo>
                        <a:lnTo>
                          <a:pt x="50" y="13"/>
                        </a:lnTo>
                        <a:lnTo>
                          <a:pt x="49" y="16"/>
                        </a:lnTo>
                        <a:lnTo>
                          <a:pt x="47" y="18"/>
                        </a:lnTo>
                        <a:lnTo>
                          <a:pt x="45" y="21"/>
                        </a:lnTo>
                        <a:lnTo>
                          <a:pt x="42" y="22"/>
                        </a:lnTo>
                        <a:lnTo>
                          <a:pt x="42" y="22"/>
                        </a:lnTo>
                        <a:close/>
                      </a:path>
                    </a:pathLst>
                  </a:custGeom>
                  <a:solidFill>
                    <a:srgbClr val="EFE9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89" name="Freeform 1074">
                    <a:extLst>
                      <a:ext uri="{FF2B5EF4-FFF2-40B4-BE49-F238E27FC236}">
                        <a16:creationId xmlns:a16="http://schemas.microsoft.com/office/drawing/2014/main" id="{DDF46719-818F-C8B2-3702-76F9F24237C2}"/>
                      </a:ext>
                    </a:extLst>
                  </p:cNvPr>
                  <p:cNvSpPr>
                    <a:spLocks noEditPoints="1"/>
                  </p:cNvSpPr>
                  <p:nvPr/>
                </p:nvSpPr>
                <p:spPr bwMode="auto">
                  <a:xfrm>
                    <a:off x="2358" y="1918"/>
                    <a:ext cx="16" cy="9"/>
                  </a:xfrm>
                  <a:custGeom>
                    <a:avLst/>
                    <a:gdLst>
                      <a:gd name="T0" fmla="*/ 42 w 49"/>
                      <a:gd name="T1" fmla="*/ 3 h 26"/>
                      <a:gd name="T2" fmla="*/ 42 w 49"/>
                      <a:gd name="T3" fmla="*/ 3 h 26"/>
                      <a:gd name="T4" fmla="*/ 34 w 49"/>
                      <a:gd name="T5" fmla="*/ 1 h 26"/>
                      <a:gd name="T6" fmla="*/ 25 w 49"/>
                      <a:gd name="T7" fmla="*/ 0 h 26"/>
                      <a:gd name="T8" fmla="*/ 17 w 49"/>
                      <a:gd name="T9" fmla="*/ 0 h 26"/>
                      <a:gd name="T10" fmla="*/ 8 w 49"/>
                      <a:gd name="T11" fmla="*/ 3 h 26"/>
                      <a:gd name="T12" fmla="*/ 8 w 49"/>
                      <a:gd name="T13" fmla="*/ 3 h 26"/>
                      <a:gd name="T14" fmla="*/ 5 w 49"/>
                      <a:gd name="T15" fmla="*/ 6 h 26"/>
                      <a:gd name="T16" fmla="*/ 3 w 49"/>
                      <a:gd name="T17" fmla="*/ 8 h 26"/>
                      <a:gd name="T18" fmla="*/ 2 w 49"/>
                      <a:gd name="T19" fmla="*/ 10 h 26"/>
                      <a:gd name="T20" fmla="*/ 0 w 49"/>
                      <a:gd name="T21" fmla="*/ 13 h 26"/>
                      <a:gd name="T22" fmla="*/ 2 w 49"/>
                      <a:gd name="T23" fmla="*/ 16 h 26"/>
                      <a:gd name="T24" fmla="*/ 3 w 49"/>
                      <a:gd name="T25" fmla="*/ 18 h 26"/>
                      <a:gd name="T26" fmla="*/ 5 w 49"/>
                      <a:gd name="T27" fmla="*/ 21 h 26"/>
                      <a:gd name="T28" fmla="*/ 7 w 49"/>
                      <a:gd name="T29" fmla="*/ 23 h 26"/>
                      <a:gd name="T30" fmla="*/ 7 w 49"/>
                      <a:gd name="T31" fmla="*/ 23 h 26"/>
                      <a:gd name="T32" fmla="*/ 15 w 49"/>
                      <a:gd name="T33" fmla="*/ 25 h 26"/>
                      <a:gd name="T34" fmla="*/ 25 w 49"/>
                      <a:gd name="T35" fmla="*/ 26 h 26"/>
                      <a:gd name="T36" fmla="*/ 33 w 49"/>
                      <a:gd name="T37" fmla="*/ 26 h 26"/>
                      <a:gd name="T38" fmla="*/ 41 w 49"/>
                      <a:gd name="T39" fmla="*/ 23 h 26"/>
                      <a:gd name="T40" fmla="*/ 41 w 49"/>
                      <a:gd name="T41" fmla="*/ 23 h 26"/>
                      <a:gd name="T42" fmla="*/ 44 w 49"/>
                      <a:gd name="T43" fmla="*/ 21 h 26"/>
                      <a:gd name="T44" fmla="*/ 46 w 49"/>
                      <a:gd name="T45" fmla="*/ 18 h 26"/>
                      <a:gd name="T46" fmla="*/ 48 w 49"/>
                      <a:gd name="T47" fmla="*/ 16 h 26"/>
                      <a:gd name="T48" fmla="*/ 49 w 49"/>
                      <a:gd name="T49" fmla="*/ 14 h 26"/>
                      <a:gd name="T50" fmla="*/ 48 w 49"/>
                      <a:gd name="T51" fmla="*/ 10 h 26"/>
                      <a:gd name="T52" fmla="*/ 46 w 49"/>
                      <a:gd name="T53" fmla="*/ 8 h 26"/>
                      <a:gd name="T54" fmla="*/ 44 w 49"/>
                      <a:gd name="T55" fmla="*/ 6 h 26"/>
                      <a:gd name="T56" fmla="*/ 42 w 49"/>
                      <a:gd name="T57" fmla="*/ 3 h 26"/>
                      <a:gd name="T58" fmla="*/ 42 w 49"/>
                      <a:gd name="T59" fmla="*/ 3 h 26"/>
                      <a:gd name="T60" fmla="*/ 33 w 49"/>
                      <a:gd name="T61" fmla="*/ 18 h 26"/>
                      <a:gd name="T62" fmla="*/ 33 w 49"/>
                      <a:gd name="T63" fmla="*/ 18 h 26"/>
                      <a:gd name="T64" fmla="*/ 29 w 49"/>
                      <a:gd name="T65" fmla="*/ 20 h 26"/>
                      <a:gd name="T66" fmla="*/ 25 w 49"/>
                      <a:gd name="T67" fmla="*/ 20 h 26"/>
                      <a:gd name="T68" fmla="*/ 20 w 49"/>
                      <a:gd name="T69" fmla="*/ 20 h 26"/>
                      <a:gd name="T70" fmla="*/ 17 w 49"/>
                      <a:gd name="T71" fmla="*/ 18 h 26"/>
                      <a:gd name="T72" fmla="*/ 17 w 49"/>
                      <a:gd name="T73" fmla="*/ 18 h 26"/>
                      <a:gd name="T74" fmla="*/ 14 w 49"/>
                      <a:gd name="T75" fmla="*/ 16 h 26"/>
                      <a:gd name="T76" fmla="*/ 13 w 49"/>
                      <a:gd name="T77" fmla="*/ 13 h 26"/>
                      <a:gd name="T78" fmla="*/ 14 w 49"/>
                      <a:gd name="T79" fmla="*/ 10 h 26"/>
                      <a:gd name="T80" fmla="*/ 17 w 49"/>
                      <a:gd name="T81" fmla="*/ 8 h 26"/>
                      <a:gd name="T82" fmla="*/ 17 w 49"/>
                      <a:gd name="T83" fmla="*/ 8 h 26"/>
                      <a:gd name="T84" fmla="*/ 20 w 49"/>
                      <a:gd name="T85" fmla="*/ 7 h 26"/>
                      <a:gd name="T86" fmla="*/ 25 w 49"/>
                      <a:gd name="T87" fmla="*/ 7 h 26"/>
                      <a:gd name="T88" fmla="*/ 29 w 49"/>
                      <a:gd name="T89" fmla="*/ 7 h 26"/>
                      <a:gd name="T90" fmla="*/ 33 w 49"/>
                      <a:gd name="T91" fmla="*/ 8 h 26"/>
                      <a:gd name="T92" fmla="*/ 33 w 49"/>
                      <a:gd name="T93" fmla="*/ 8 h 26"/>
                      <a:gd name="T94" fmla="*/ 35 w 49"/>
                      <a:gd name="T95" fmla="*/ 10 h 26"/>
                      <a:gd name="T96" fmla="*/ 36 w 49"/>
                      <a:gd name="T97" fmla="*/ 14 h 26"/>
                      <a:gd name="T98" fmla="*/ 35 w 49"/>
                      <a:gd name="T99" fmla="*/ 16 h 26"/>
                      <a:gd name="T100" fmla="*/ 33 w 49"/>
                      <a:gd name="T101" fmla="*/ 18 h 26"/>
                      <a:gd name="T102" fmla="*/ 33 w 49"/>
                      <a:gd name="T103" fmla="*/ 1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 h="26">
                        <a:moveTo>
                          <a:pt x="42" y="3"/>
                        </a:moveTo>
                        <a:lnTo>
                          <a:pt x="42" y="3"/>
                        </a:lnTo>
                        <a:lnTo>
                          <a:pt x="34" y="1"/>
                        </a:lnTo>
                        <a:lnTo>
                          <a:pt x="25" y="0"/>
                        </a:lnTo>
                        <a:lnTo>
                          <a:pt x="17" y="0"/>
                        </a:lnTo>
                        <a:lnTo>
                          <a:pt x="8" y="3"/>
                        </a:lnTo>
                        <a:lnTo>
                          <a:pt x="8" y="3"/>
                        </a:lnTo>
                        <a:lnTo>
                          <a:pt x="5" y="6"/>
                        </a:lnTo>
                        <a:lnTo>
                          <a:pt x="3" y="8"/>
                        </a:lnTo>
                        <a:lnTo>
                          <a:pt x="2" y="10"/>
                        </a:lnTo>
                        <a:lnTo>
                          <a:pt x="0" y="13"/>
                        </a:lnTo>
                        <a:lnTo>
                          <a:pt x="2" y="16"/>
                        </a:lnTo>
                        <a:lnTo>
                          <a:pt x="3" y="18"/>
                        </a:lnTo>
                        <a:lnTo>
                          <a:pt x="5" y="21"/>
                        </a:lnTo>
                        <a:lnTo>
                          <a:pt x="7" y="23"/>
                        </a:lnTo>
                        <a:lnTo>
                          <a:pt x="7" y="23"/>
                        </a:lnTo>
                        <a:lnTo>
                          <a:pt x="15" y="25"/>
                        </a:lnTo>
                        <a:lnTo>
                          <a:pt x="25" y="26"/>
                        </a:lnTo>
                        <a:lnTo>
                          <a:pt x="33" y="26"/>
                        </a:lnTo>
                        <a:lnTo>
                          <a:pt x="41" y="23"/>
                        </a:lnTo>
                        <a:lnTo>
                          <a:pt x="41" y="23"/>
                        </a:lnTo>
                        <a:lnTo>
                          <a:pt x="44" y="21"/>
                        </a:lnTo>
                        <a:lnTo>
                          <a:pt x="46" y="18"/>
                        </a:lnTo>
                        <a:lnTo>
                          <a:pt x="48" y="16"/>
                        </a:lnTo>
                        <a:lnTo>
                          <a:pt x="49" y="14"/>
                        </a:lnTo>
                        <a:lnTo>
                          <a:pt x="48" y="10"/>
                        </a:lnTo>
                        <a:lnTo>
                          <a:pt x="46" y="8"/>
                        </a:lnTo>
                        <a:lnTo>
                          <a:pt x="44" y="6"/>
                        </a:lnTo>
                        <a:lnTo>
                          <a:pt x="42" y="3"/>
                        </a:lnTo>
                        <a:lnTo>
                          <a:pt x="42" y="3"/>
                        </a:lnTo>
                        <a:close/>
                        <a:moveTo>
                          <a:pt x="33" y="18"/>
                        </a:moveTo>
                        <a:lnTo>
                          <a:pt x="33" y="18"/>
                        </a:lnTo>
                        <a:lnTo>
                          <a:pt x="29" y="20"/>
                        </a:lnTo>
                        <a:lnTo>
                          <a:pt x="25" y="20"/>
                        </a:lnTo>
                        <a:lnTo>
                          <a:pt x="20" y="20"/>
                        </a:lnTo>
                        <a:lnTo>
                          <a:pt x="17" y="18"/>
                        </a:lnTo>
                        <a:lnTo>
                          <a:pt x="17" y="18"/>
                        </a:lnTo>
                        <a:lnTo>
                          <a:pt x="14" y="16"/>
                        </a:lnTo>
                        <a:lnTo>
                          <a:pt x="13" y="13"/>
                        </a:lnTo>
                        <a:lnTo>
                          <a:pt x="14" y="10"/>
                        </a:lnTo>
                        <a:lnTo>
                          <a:pt x="17" y="8"/>
                        </a:lnTo>
                        <a:lnTo>
                          <a:pt x="17" y="8"/>
                        </a:lnTo>
                        <a:lnTo>
                          <a:pt x="20" y="7"/>
                        </a:lnTo>
                        <a:lnTo>
                          <a:pt x="25" y="7"/>
                        </a:lnTo>
                        <a:lnTo>
                          <a:pt x="29" y="7"/>
                        </a:lnTo>
                        <a:lnTo>
                          <a:pt x="33" y="8"/>
                        </a:lnTo>
                        <a:lnTo>
                          <a:pt x="33" y="8"/>
                        </a:lnTo>
                        <a:lnTo>
                          <a:pt x="35" y="10"/>
                        </a:lnTo>
                        <a:lnTo>
                          <a:pt x="36" y="14"/>
                        </a:lnTo>
                        <a:lnTo>
                          <a:pt x="35" y="16"/>
                        </a:lnTo>
                        <a:lnTo>
                          <a:pt x="33" y="18"/>
                        </a:lnTo>
                        <a:lnTo>
                          <a:pt x="33" y="18"/>
                        </a:lnTo>
                        <a:close/>
                      </a:path>
                    </a:pathLst>
                  </a:custGeom>
                  <a:solidFill>
                    <a:srgbClr val="D6CE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90" name="Freeform 1075">
                    <a:extLst>
                      <a:ext uri="{FF2B5EF4-FFF2-40B4-BE49-F238E27FC236}">
                        <a16:creationId xmlns:a16="http://schemas.microsoft.com/office/drawing/2014/main" id="{AD723FAB-7022-0F65-0C3A-7E485D3178B6}"/>
                      </a:ext>
                    </a:extLst>
                  </p:cNvPr>
                  <p:cNvSpPr>
                    <a:spLocks noEditPoints="1"/>
                  </p:cNvSpPr>
                  <p:nvPr/>
                </p:nvSpPr>
                <p:spPr bwMode="auto">
                  <a:xfrm>
                    <a:off x="2358" y="1918"/>
                    <a:ext cx="17" cy="11"/>
                  </a:xfrm>
                  <a:custGeom>
                    <a:avLst/>
                    <a:gdLst>
                      <a:gd name="T0" fmla="*/ 43 w 51"/>
                      <a:gd name="T1" fmla="*/ 4 h 33"/>
                      <a:gd name="T2" fmla="*/ 43 w 51"/>
                      <a:gd name="T3" fmla="*/ 4 h 33"/>
                      <a:gd name="T4" fmla="*/ 37 w 51"/>
                      <a:gd name="T5" fmla="*/ 2 h 33"/>
                      <a:gd name="T6" fmla="*/ 31 w 51"/>
                      <a:gd name="T7" fmla="*/ 1 h 33"/>
                      <a:gd name="T8" fmla="*/ 26 w 51"/>
                      <a:gd name="T9" fmla="*/ 0 h 33"/>
                      <a:gd name="T10" fmla="*/ 19 w 51"/>
                      <a:gd name="T11" fmla="*/ 1 h 33"/>
                      <a:gd name="T12" fmla="*/ 13 w 51"/>
                      <a:gd name="T13" fmla="*/ 2 h 33"/>
                      <a:gd name="T14" fmla="*/ 7 w 51"/>
                      <a:gd name="T15" fmla="*/ 6 h 33"/>
                      <a:gd name="T16" fmla="*/ 4 w 51"/>
                      <a:gd name="T17" fmla="*/ 9 h 33"/>
                      <a:gd name="T18" fmla="*/ 1 w 51"/>
                      <a:gd name="T19" fmla="*/ 13 h 33"/>
                      <a:gd name="T20" fmla="*/ 1 w 51"/>
                      <a:gd name="T21" fmla="*/ 13 h 33"/>
                      <a:gd name="T22" fmla="*/ 0 w 51"/>
                      <a:gd name="T23" fmla="*/ 16 h 33"/>
                      <a:gd name="T24" fmla="*/ 0 w 51"/>
                      <a:gd name="T25" fmla="*/ 19 h 33"/>
                      <a:gd name="T26" fmla="*/ 3 w 51"/>
                      <a:gd name="T27" fmla="*/ 24 h 33"/>
                      <a:gd name="T28" fmla="*/ 7 w 51"/>
                      <a:gd name="T29" fmla="*/ 29 h 33"/>
                      <a:gd name="T30" fmla="*/ 13 w 51"/>
                      <a:gd name="T31" fmla="*/ 31 h 33"/>
                      <a:gd name="T32" fmla="*/ 20 w 51"/>
                      <a:gd name="T33" fmla="*/ 33 h 33"/>
                      <a:gd name="T34" fmla="*/ 28 w 51"/>
                      <a:gd name="T35" fmla="*/ 33 h 33"/>
                      <a:gd name="T36" fmla="*/ 35 w 51"/>
                      <a:gd name="T37" fmla="*/ 32 h 33"/>
                      <a:gd name="T38" fmla="*/ 43 w 51"/>
                      <a:gd name="T39" fmla="*/ 30 h 33"/>
                      <a:gd name="T40" fmla="*/ 43 w 51"/>
                      <a:gd name="T41" fmla="*/ 30 h 33"/>
                      <a:gd name="T42" fmla="*/ 43 w 51"/>
                      <a:gd name="T43" fmla="*/ 30 h 33"/>
                      <a:gd name="T44" fmla="*/ 43 w 51"/>
                      <a:gd name="T45" fmla="*/ 30 h 33"/>
                      <a:gd name="T46" fmla="*/ 45 w 51"/>
                      <a:gd name="T47" fmla="*/ 27 h 33"/>
                      <a:gd name="T48" fmla="*/ 47 w 51"/>
                      <a:gd name="T49" fmla="*/ 25 h 33"/>
                      <a:gd name="T50" fmla="*/ 50 w 51"/>
                      <a:gd name="T51" fmla="*/ 22 h 33"/>
                      <a:gd name="T52" fmla="*/ 51 w 51"/>
                      <a:gd name="T53" fmla="*/ 17 h 33"/>
                      <a:gd name="T54" fmla="*/ 51 w 51"/>
                      <a:gd name="T55" fmla="*/ 17 h 33"/>
                      <a:gd name="T56" fmla="*/ 50 w 51"/>
                      <a:gd name="T57" fmla="*/ 13 h 33"/>
                      <a:gd name="T58" fmla="*/ 47 w 51"/>
                      <a:gd name="T59" fmla="*/ 8 h 33"/>
                      <a:gd name="T60" fmla="*/ 45 w 51"/>
                      <a:gd name="T61" fmla="*/ 6 h 33"/>
                      <a:gd name="T62" fmla="*/ 43 w 51"/>
                      <a:gd name="T63" fmla="*/ 4 h 33"/>
                      <a:gd name="T64" fmla="*/ 43 w 51"/>
                      <a:gd name="T65" fmla="*/ 4 h 33"/>
                      <a:gd name="T66" fmla="*/ 42 w 51"/>
                      <a:gd name="T67" fmla="*/ 24 h 33"/>
                      <a:gd name="T68" fmla="*/ 42 w 51"/>
                      <a:gd name="T69" fmla="*/ 24 h 33"/>
                      <a:gd name="T70" fmla="*/ 34 w 51"/>
                      <a:gd name="T71" fmla="*/ 27 h 33"/>
                      <a:gd name="T72" fmla="*/ 26 w 51"/>
                      <a:gd name="T73" fmla="*/ 27 h 33"/>
                      <a:gd name="T74" fmla="*/ 16 w 51"/>
                      <a:gd name="T75" fmla="*/ 26 h 33"/>
                      <a:gd name="T76" fmla="*/ 8 w 51"/>
                      <a:gd name="T77" fmla="*/ 24 h 33"/>
                      <a:gd name="T78" fmla="*/ 8 w 51"/>
                      <a:gd name="T79" fmla="*/ 24 h 33"/>
                      <a:gd name="T80" fmla="*/ 6 w 51"/>
                      <a:gd name="T81" fmla="*/ 22 h 33"/>
                      <a:gd name="T82" fmla="*/ 4 w 51"/>
                      <a:gd name="T83" fmla="*/ 19 h 33"/>
                      <a:gd name="T84" fmla="*/ 3 w 51"/>
                      <a:gd name="T85" fmla="*/ 17 h 33"/>
                      <a:gd name="T86" fmla="*/ 1 w 51"/>
                      <a:gd name="T87" fmla="*/ 14 h 33"/>
                      <a:gd name="T88" fmla="*/ 3 w 51"/>
                      <a:gd name="T89" fmla="*/ 11 h 33"/>
                      <a:gd name="T90" fmla="*/ 4 w 51"/>
                      <a:gd name="T91" fmla="*/ 9 h 33"/>
                      <a:gd name="T92" fmla="*/ 6 w 51"/>
                      <a:gd name="T93" fmla="*/ 7 h 33"/>
                      <a:gd name="T94" fmla="*/ 9 w 51"/>
                      <a:gd name="T95" fmla="*/ 4 h 33"/>
                      <a:gd name="T96" fmla="*/ 9 w 51"/>
                      <a:gd name="T97" fmla="*/ 4 h 33"/>
                      <a:gd name="T98" fmla="*/ 18 w 51"/>
                      <a:gd name="T99" fmla="*/ 1 h 33"/>
                      <a:gd name="T100" fmla="*/ 26 w 51"/>
                      <a:gd name="T101" fmla="*/ 1 h 33"/>
                      <a:gd name="T102" fmla="*/ 35 w 51"/>
                      <a:gd name="T103" fmla="*/ 2 h 33"/>
                      <a:gd name="T104" fmla="*/ 43 w 51"/>
                      <a:gd name="T105" fmla="*/ 4 h 33"/>
                      <a:gd name="T106" fmla="*/ 43 w 51"/>
                      <a:gd name="T107" fmla="*/ 4 h 33"/>
                      <a:gd name="T108" fmla="*/ 45 w 51"/>
                      <a:gd name="T109" fmla="*/ 7 h 33"/>
                      <a:gd name="T110" fmla="*/ 47 w 51"/>
                      <a:gd name="T111" fmla="*/ 9 h 33"/>
                      <a:gd name="T112" fmla="*/ 49 w 51"/>
                      <a:gd name="T113" fmla="*/ 11 h 33"/>
                      <a:gd name="T114" fmla="*/ 50 w 51"/>
                      <a:gd name="T115" fmla="*/ 15 h 33"/>
                      <a:gd name="T116" fmla="*/ 49 w 51"/>
                      <a:gd name="T117" fmla="*/ 17 h 33"/>
                      <a:gd name="T118" fmla="*/ 47 w 51"/>
                      <a:gd name="T119" fmla="*/ 19 h 33"/>
                      <a:gd name="T120" fmla="*/ 45 w 51"/>
                      <a:gd name="T121" fmla="*/ 22 h 33"/>
                      <a:gd name="T122" fmla="*/ 42 w 51"/>
                      <a:gd name="T123" fmla="*/ 24 h 33"/>
                      <a:gd name="T124" fmla="*/ 42 w 51"/>
                      <a:gd name="T125" fmla="*/ 24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1" h="33">
                        <a:moveTo>
                          <a:pt x="43" y="4"/>
                        </a:moveTo>
                        <a:lnTo>
                          <a:pt x="43" y="4"/>
                        </a:lnTo>
                        <a:lnTo>
                          <a:pt x="37" y="2"/>
                        </a:lnTo>
                        <a:lnTo>
                          <a:pt x="31" y="1"/>
                        </a:lnTo>
                        <a:lnTo>
                          <a:pt x="26" y="0"/>
                        </a:lnTo>
                        <a:lnTo>
                          <a:pt x="19" y="1"/>
                        </a:lnTo>
                        <a:lnTo>
                          <a:pt x="13" y="2"/>
                        </a:lnTo>
                        <a:lnTo>
                          <a:pt x="7" y="6"/>
                        </a:lnTo>
                        <a:lnTo>
                          <a:pt x="4" y="9"/>
                        </a:lnTo>
                        <a:lnTo>
                          <a:pt x="1" y="13"/>
                        </a:lnTo>
                        <a:lnTo>
                          <a:pt x="1" y="13"/>
                        </a:lnTo>
                        <a:lnTo>
                          <a:pt x="0" y="16"/>
                        </a:lnTo>
                        <a:lnTo>
                          <a:pt x="0" y="19"/>
                        </a:lnTo>
                        <a:lnTo>
                          <a:pt x="3" y="24"/>
                        </a:lnTo>
                        <a:lnTo>
                          <a:pt x="7" y="29"/>
                        </a:lnTo>
                        <a:lnTo>
                          <a:pt x="13" y="31"/>
                        </a:lnTo>
                        <a:lnTo>
                          <a:pt x="20" y="33"/>
                        </a:lnTo>
                        <a:lnTo>
                          <a:pt x="28" y="33"/>
                        </a:lnTo>
                        <a:lnTo>
                          <a:pt x="35" y="32"/>
                        </a:lnTo>
                        <a:lnTo>
                          <a:pt x="43" y="30"/>
                        </a:lnTo>
                        <a:lnTo>
                          <a:pt x="43" y="30"/>
                        </a:lnTo>
                        <a:lnTo>
                          <a:pt x="43" y="30"/>
                        </a:lnTo>
                        <a:lnTo>
                          <a:pt x="43" y="30"/>
                        </a:lnTo>
                        <a:lnTo>
                          <a:pt x="45" y="27"/>
                        </a:lnTo>
                        <a:lnTo>
                          <a:pt x="47" y="25"/>
                        </a:lnTo>
                        <a:lnTo>
                          <a:pt x="50" y="22"/>
                        </a:lnTo>
                        <a:lnTo>
                          <a:pt x="51" y="17"/>
                        </a:lnTo>
                        <a:lnTo>
                          <a:pt x="51" y="17"/>
                        </a:lnTo>
                        <a:lnTo>
                          <a:pt x="50" y="13"/>
                        </a:lnTo>
                        <a:lnTo>
                          <a:pt x="47" y="8"/>
                        </a:lnTo>
                        <a:lnTo>
                          <a:pt x="45" y="6"/>
                        </a:lnTo>
                        <a:lnTo>
                          <a:pt x="43" y="4"/>
                        </a:lnTo>
                        <a:lnTo>
                          <a:pt x="43" y="4"/>
                        </a:lnTo>
                        <a:close/>
                        <a:moveTo>
                          <a:pt x="42" y="24"/>
                        </a:moveTo>
                        <a:lnTo>
                          <a:pt x="42" y="24"/>
                        </a:lnTo>
                        <a:lnTo>
                          <a:pt x="34" y="27"/>
                        </a:lnTo>
                        <a:lnTo>
                          <a:pt x="26" y="27"/>
                        </a:lnTo>
                        <a:lnTo>
                          <a:pt x="16" y="26"/>
                        </a:lnTo>
                        <a:lnTo>
                          <a:pt x="8" y="24"/>
                        </a:lnTo>
                        <a:lnTo>
                          <a:pt x="8" y="24"/>
                        </a:lnTo>
                        <a:lnTo>
                          <a:pt x="6" y="22"/>
                        </a:lnTo>
                        <a:lnTo>
                          <a:pt x="4" y="19"/>
                        </a:lnTo>
                        <a:lnTo>
                          <a:pt x="3" y="17"/>
                        </a:lnTo>
                        <a:lnTo>
                          <a:pt x="1" y="14"/>
                        </a:lnTo>
                        <a:lnTo>
                          <a:pt x="3" y="11"/>
                        </a:lnTo>
                        <a:lnTo>
                          <a:pt x="4" y="9"/>
                        </a:lnTo>
                        <a:lnTo>
                          <a:pt x="6" y="7"/>
                        </a:lnTo>
                        <a:lnTo>
                          <a:pt x="9" y="4"/>
                        </a:lnTo>
                        <a:lnTo>
                          <a:pt x="9" y="4"/>
                        </a:lnTo>
                        <a:lnTo>
                          <a:pt x="18" y="1"/>
                        </a:lnTo>
                        <a:lnTo>
                          <a:pt x="26" y="1"/>
                        </a:lnTo>
                        <a:lnTo>
                          <a:pt x="35" y="2"/>
                        </a:lnTo>
                        <a:lnTo>
                          <a:pt x="43" y="4"/>
                        </a:lnTo>
                        <a:lnTo>
                          <a:pt x="43" y="4"/>
                        </a:lnTo>
                        <a:lnTo>
                          <a:pt x="45" y="7"/>
                        </a:lnTo>
                        <a:lnTo>
                          <a:pt x="47" y="9"/>
                        </a:lnTo>
                        <a:lnTo>
                          <a:pt x="49" y="11"/>
                        </a:lnTo>
                        <a:lnTo>
                          <a:pt x="50" y="15"/>
                        </a:lnTo>
                        <a:lnTo>
                          <a:pt x="49" y="17"/>
                        </a:lnTo>
                        <a:lnTo>
                          <a:pt x="47" y="19"/>
                        </a:lnTo>
                        <a:lnTo>
                          <a:pt x="45" y="22"/>
                        </a:lnTo>
                        <a:lnTo>
                          <a:pt x="42" y="24"/>
                        </a:lnTo>
                        <a:lnTo>
                          <a:pt x="42" y="24"/>
                        </a:lnTo>
                        <a:close/>
                      </a:path>
                    </a:pathLst>
                  </a:custGeom>
                  <a:solidFill>
                    <a:srgbClr val="EFE9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91" name="Freeform 1076">
                    <a:extLst>
                      <a:ext uri="{FF2B5EF4-FFF2-40B4-BE49-F238E27FC236}">
                        <a16:creationId xmlns:a16="http://schemas.microsoft.com/office/drawing/2014/main" id="{CDDF5900-86B9-670D-410F-06ADB436668B}"/>
                      </a:ext>
                    </a:extLst>
                  </p:cNvPr>
                  <p:cNvSpPr>
                    <a:spLocks noEditPoints="1"/>
                  </p:cNvSpPr>
                  <p:nvPr/>
                </p:nvSpPr>
                <p:spPr bwMode="auto">
                  <a:xfrm>
                    <a:off x="2358" y="1914"/>
                    <a:ext cx="16" cy="9"/>
                  </a:xfrm>
                  <a:custGeom>
                    <a:avLst/>
                    <a:gdLst>
                      <a:gd name="T0" fmla="*/ 42 w 49"/>
                      <a:gd name="T1" fmla="*/ 5 h 28"/>
                      <a:gd name="T2" fmla="*/ 42 w 49"/>
                      <a:gd name="T3" fmla="*/ 5 h 28"/>
                      <a:gd name="T4" fmla="*/ 34 w 49"/>
                      <a:gd name="T5" fmla="*/ 2 h 28"/>
                      <a:gd name="T6" fmla="*/ 25 w 49"/>
                      <a:gd name="T7" fmla="*/ 0 h 28"/>
                      <a:gd name="T8" fmla="*/ 17 w 49"/>
                      <a:gd name="T9" fmla="*/ 2 h 28"/>
                      <a:gd name="T10" fmla="*/ 8 w 49"/>
                      <a:gd name="T11" fmla="*/ 5 h 28"/>
                      <a:gd name="T12" fmla="*/ 8 w 49"/>
                      <a:gd name="T13" fmla="*/ 5 h 28"/>
                      <a:gd name="T14" fmla="*/ 5 w 49"/>
                      <a:gd name="T15" fmla="*/ 7 h 28"/>
                      <a:gd name="T16" fmla="*/ 3 w 49"/>
                      <a:gd name="T17" fmla="*/ 10 h 28"/>
                      <a:gd name="T18" fmla="*/ 2 w 49"/>
                      <a:gd name="T19" fmla="*/ 12 h 28"/>
                      <a:gd name="T20" fmla="*/ 0 w 49"/>
                      <a:gd name="T21" fmla="*/ 14 h 28"/>
                      <a:gd name="T22" fmla="*/ 2 w 49"/>
                      <a:gd name="T23" fmla="*/ 16 h 28"/>
                      <a:gd name="T24" fmla="*/ 3 w 49"/>
                      <a:gd name="T25" fmla="*/ 20 h 28"/>
                      <a:gd name="T26" fmla="*/ 5 w 49"/>
                      <a:gd name="T27" fmla="*/ 22 h 28"/>
                      <a:gd name="T28" fmla="*/ 7 w 49"/>
                      <a:gd name="T29" fmla="*/ 25 h 28"/>
                      <a:gd name="T30" fmla="*/ 7 w 49"/>
                      <a:gd name="T31" fmla="*/ 25 h 28"/>
                      <a:gd name="T32" fmla="*/ 15 w 49"/>
                      <a:gd name="T33" fmla="*/ 27 h 28"/>
                      <a:gd name="T34" fmla="*/ 25 w 49"/>
                      <a:gd name="T35" fmla="*/ 28 h 28"/>
                      <a:gd name="T36" fmla="*/ 34 w 49"/>
                      <a:gd name="T37" fmla="*/ 27 h 28"/>
                      <a:gd name="T38" fmla="*/ 41 w 49"/>
                      <a:gd name="T39" fmla="*/ 25 h 28"/>
                      <a:gd name="T40" fmla="*/ 41 w 49"/>
                      <a:gd name="T41" fmla="*/ 25 h 28"/>
                      <a:gd name="T42" fmla="*/ 44 w 49"/>
                      <a:gd name="T43" fmla="*/ 22 h 28"/>
                      <a:gd name="T44" fmla="*/ 46 w 49"/>
                      <a:gd name="T45" fmla="*/ 20 h 28"/>
                      <a:gd name="T46" fmla="*/ 48 w 49"/>
                      <a:gd name="T47" fmla="*/ 18 h 28"/>
                      <a:gd name="T48" fmla="*/ 49 w 49"/>
                      <a:gd name="T49" fmla="*/ 14 h 28"/>
                      <a:gd name="T50" fmla="*/ 48 w 49"/>
                      <a:gd name="T51" fmla="*/ 12 h 28"/>
                      <a:gd name="T52" fmla="*/ 46 w 49"/>
                      <a:gd name="T53" fmla="*/ 10 h 28"/>
                      <a:gd name="T54" fmla="*/ 44 w 49"/>
                      <a:gd name="T55" fmla="*/ 7 h 28"/>
                      <a:gd name="T56" fmla="*/ 42 w 49"/>
                      <a:gd name="T57" fmla="*/ 5 h 28"/>
                      <a:gd name="T58" fmla="*/ 42 w 49"/>
                      <a:gd name="T59" fmla="*/ 5 h 28"/>
                      <a:gd name="T60" fmla="*/ 33 w 49"/>
                      <a:gd name="T61" fmla="*/ 19 h 28"/>
                      <a:gd name="T62" fmla="*/ 33 w 49"/>
                      <a:gd name="T63" fmla="*/ 19 h 28"/>
                      <a:gd name="T64" fmla="*/ 29 w 49"/>
                      <a:gd name="T65" fmla="*/ 21 h 28"/>
                      <a:gd name="T66" fmla="*/ 25 w 49"/>
                      <a:gd name="T67" fmla="*/ 21 h 28"/>
                      <a:gd name="T68" fmla="*/ 20 w 49"/>
                      <a:gd name="T69" fmla="*/ 21 h 28"/>
                      <a:gd name="T70" fmla="*/ 17 w 49"/>
                      <a:gd name="T71" fmla="*/ 19 h 28"/>
                      <a:gd name="T72" fmla="*/ 17 w 49"/>
                      <a:gd name="T73" fmla="*/ 19 h 28"/>
                      <a:gd name="T74" fmla="*/ 14 w 49"/>
                      <a:gd name="T75" fmla="*/ 16 h 28"/>
                      <a:gd name="T76" fmla="*/ 13 w 49"/>
                      <a:gd name="T77" fmla="*/ 14 h 28"/>
                      <a:gd name="T78" fmla="*/ 14 w 49"/>
                      <a:gd name="T79" fmla="*/ 12 h 28"/>
                      <a:gd name="T80" fmla="*/ 17 w 49"/>
                      <a:gd name="T81" fmla="*/ 10 h 28"/>
                      <a:gd name="T82" fmla="*/ 17 w 49"/>
                      <a:gd name="T83" fmla="*/ 10 h 28"/>
                      <a:gd name="T84" fmla="*/ 20 w 49"/>
                      <a:gd name="T85" fmla="*/ 8 h 28"/>
                      <a:gd name="T86" fmla="*/ 25 w 49"/>
                      <a:gd name="T87" fmla="*/ 7 h 28"/>
                      <a:gd name="T88" fmla="*/ 29 w 49"/>
                      <a:gd name="T89" fmla="*/ 8 h 28"/>
                      <a:gd name="T90" fmla="*/ 33 w 49"/>
                      <a:gd name="T91" fmla="*/ 10 h 28"/>
                      <a:gd name="T92" fmla="*/ 33 w 49"/>
                      <a:gd name="T93" fmla="*/ 10 h 28"/>
                      <a:gd name="T94" fmla="*/ 35 w 49"/>
                      <a:gd name="T95" fmla="*/ 12 h 28"/>
                      <a:gd name="T96" fmla="*/ 36 w 49"/>
                      <a:gd name="T97" fmla="*/ 14 h 28"/>
                      <a:gd name="T98" fmla="*/ 35 w 49"/>
                      <a:gd name="T99" fmla="*/ 18 h 28"/>
                      <a:gd name="T100" fmla="*/ 33 w 49"/>
                      <a:gd name="T101" fmla="*/ 19 h 28"/>
                      <a:gd name="T102" fmla="*/ 33 w 49"/>
                      <a:gd name="T103" fmla="*/ 1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 h="28">
                        <a:moveTo>
                          <a:pt x="42" y="5"/>
                        </a:moveTo>
                        <a:lnTo>
                          <a:pt x="42" y="5"/>
                        </a:lnTo>
                        <a:lnTo>
                          <a:pt x="34" y="2"/>
                        </a:lnTo>
                        <a:lnTo>
                          <a:pt x="25" y="0"/>
                        </a:lnTo>
                        <a:lnTo>
                          <a:pt x="17" y="2"/>
                        </a:lnTo>
                        <a:lnTo>
                          <a:pt x="8" y="5"/>
                        </a:lnTo>
                        <a:lnTo>
                          <a:pt x="8" y="5"/>
                        </a:lnTo>
                        <a:lnTo>
                          <a:pt x="5" y="7"/>
                        </a:lnTo>
                        <a:lnTo>
                          <a:pt x="3" y="10"/>
                        </a:lnTo>
                        <a:lnTo>
                          <a:pt x="2" y="12"/>
                        </a:lnTo>
                        <a:lnTo>
                          <a:pt x="0" y="14"/>
                        </a:lnTo>
                        <a:lnTo>
                          <a:pt x="2" y="16"/>
                        </a:lnTo>
                        <a:lnTo>
                          <a:pt x="3" y="20"/>
                        </a:lnTo>
                        <a:lnTo>
                          <a:pt x="5" y="22"/>
                        </a:lnTo>
                        <a:lnTo>
                          <a:pt x="7" y="25"/>
                        </a:lnTo>
                        <a:lnTo>
                          <a:pt x="7" y="25"/>
                        </a:lnTo>
                        <a:lnTo>
                          <a:pt x="15" y="27"/>
                        </a:lnTo>
                        <a:lnTo>
                          <a:pt x="25" y="28"/>
                        </a:lnTo>
                        <a:lnTo>
                          <a:pt x="34" y="27"/>
                        </a:lnTo>
                        <a:lnTo>
                          <a:pt x="41" y="25"/>
                        </a:lnTo>
                        <a:lnTo>
                          <a:pt x="41" y="25"/>
                        </a:lnTo>
                        <a:lnTo>
                          <a:pt x="44" y="22"/>
                        </a:lnTo>
                        <a:lnTo>
                          <a:pt x="46" y="20"/>
                        </a:lnTo>
                        <a:lnTo>
                          <a:pt x="48" y="18"/>
                        </a:lnTo>
                        <a:lnTo>
                          <a:pt x="49" y="14"/>
                        </a:lnTo>
                        <a:lnTo>
                          <a:pt x="48" y="12"/>
                        </a:lnTo>
                        <a:lnTo>
                          <a:pt x="46" y="10"/>
                        </a:lnTo>
                        <a:lnTo>
                          <a:pt x="44" y="7"/>
                        </a:lnTo>
                        <a:lnTo>
                          <a:pt x="42" y="5"/>
                        </a:lnTo>
                        <a:lnTo>
                          <a:pt x="42" y="5"/>
                        </a:lnTo>
                        <a:close/>
                        <a:moveTo>
                          <a:pt x="33" y="19"/>
                        </a:moveTo>
                        <a:lnTo>
                          <a:pt x="33" y="19"/>
                        </a:lnTo>
                        <a:lnTo>
                          <a:pt x="29" y="21"/>
                        </a:lnTo>
                        <a:lnTo>
                          <a:pt x="25" y="21"/>
                        </a:lnTo>
                        <a:lnTo>
                          <a:pt x="20" y="21"/>
                        </a:lnTo>
                        <a:lnTo>
                          <a:pt x="17" y="19"/>
                        </a:lnTo>
                        <a:lnTo>
                          <a:pt x="17" y="19"/>
                        </a:lnTo>
                        <a:lnTo>
                          <a:pt x="14" y="16"/>
                        </a:lnTo>
                        <a:lnTo>
                          <a:pt x="13" y="14"/>
                        </a:lnTo>
                        <a:lnTo>
                          <a:pt x="14" y="12"/>
                        </a:lnTo>
                        <a:lnTo>
                          <a:pt x="17" y="10"/>
                        </a:lnTo>
                        <a:lnTo>
                          <a:pt x="17" y="10"/>
                        </a:lnTo>
                        <a:lnTo>
                          <a:pt x="20" y="8"/>
                        </a:lnTo>
                        <a:lnTo>
                          <a:pt x="25" y="7"/>
                        </a:lnTo>
                        <a:lnTo>
                          <a:pt x="29" y="8"/>
                        </a:lnTo>
                        <a:lnTo>
                          <a:pt x="33" y="10"/>
                        </a:lnTo>
                        <a:lnTo>
                          <a:pt x="33" y="10"/>
                        </a:lnTo>
                        <a:lnTo>
                          <a:pt x="35" y="12"/>
                        </a:lnTo>
                        <a:lnTo>
                          <a:pt x="36" y="14"/>
                        </a:lnTo>
                        <a:lnTo>
                          <a:pt x="35" y="18"/>
                        </a:lnTo>
                        <a:lnTo>
                          <a:pt x="33" y="19"/>
                        </a:lnTo>
                        <a:lnTo>
                          <a:pt x="33" y="19"/>
                        </a:lnTo>
                        <a:close/>
                      </a:path>
                    </a:pathLst>
                  </a:custGeom>
                  <a:solidFill>
                    <a:srgbClr val="D6CE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92" name="Freeform 1077">
                    <a:extLst>
                      <a:ext uri="{FF2B5EF4-FFF2-40B4-BE49-F238E27FC236}">
                        <a16:creationId xmlns:a16="http://schemas.microsoft.com/office/drawing/2014/main" id="{3A7C4EAF-B92B-4CB7-695B-F87C6D0DBB31}"/>
                      </a:ext>
                    </a:extLst>
                  </p:cNvPr>
                  <p:cNvSpPr>
                    <a:spLocks noEditPoints="1"/>
                  </p:cNvSpPr>
                  <p:nvPr/>
                </p:nvSpPr>
                <p:spPr bwMode="auto">
                  <a:xfrm>
                    <a:off x="2358" y="1914"/>
                    <a:ext cx="17" cy="11"/>
                  </a:xfrm>
                  <a:custGeom>
                    <a:avLst/>
                    <a:gdLst>
                      <a:gd name="T0" fmla="*/ 43 w 51"/>
                      <a:gd name="T1" fmla="*/ 5 h 34"/>
                      <a:gd name="T2" fmla="*/ 31 w 51"/>
                      <a:gd name="T3" fmla="*/ 2 h 34"/>
                      <a:gd name="T4" fmla="*/ 19 w 51"/>
                      <a:gd name="T5" fmla="*/ 2 h 34"/>
                      <a:gd name="T6" fmla="*/ 7 w 51"/>
                      <a:gd name="T7" fmla="*/ 5 h 34"/>
                      <a:gd name="T8" fmla="*/ 1 w 51"/>
                      <a:gd name="T9" fmla="*/ 13 h 34"/>
                      <a:gd name="T10" fmla="*/ 0 w 51"/>
                      <a:gd name="T11" fmla="*/ 16 h 34"/>
                      <a:gd name="T12" fmla="*/ 3 w 51"/>
                      <a:gd name="T13" fmla="*/ 25 h 34"/>
                      <a:gd name="T14" fmla="*/ 13 w 51"/>
                      <a:gd name="T15" fmla="*/ 31 h 34"/>
                      <a:gd name="T16" fmla="*/ 28 w 51"/>
                      <a:gd name="T17" fmla="*/ 34 h 34"/>
                      <a:gd name="T18" fmla="*/ 43 w 51"/>
                      <a:gd name="T19" fmla="*/ 29 h 34"/>
                      <a:gd name="T20" fmla="*/ 43 w 51"/>
                      <a:gd name="T21" fmla="*/ 29 h 34"/>
                      <a:gd name="T22" fmla="*/ 45 w 51"/>
                      <a:gd name="T23" fmla="*/ 28 h 34"/>
                      <a:gd name="T24" fmla="*/ 50 w 51"/>
                      <a:gd name="T25" fmla="*/ 22 h 34"/>
                      <a:gd name="T26" fmla="*/ 51 w 51"/>
                      <a:gd name="T27" fmla="*/ 18 h 34"/>
                      <a:gd name="T28" fmla="*/ 47 w 51"/>
                      <a:gd name="T29" fmla="*/ 8 h 34"/>
                      <a:gd name="T30" fmla="*/ 43 w 51"/>
                      <a:gd name="T31" fmla="*/ 5 h 34"/>
                      <a:gd name="T32" fmla="*/ 42 w 51"/>
                      <a:gd name="T33" fmla="*/ 25 h 34"/>
                      <a:gd name="T34" fmla="*/ 42 w 51"/>
                      <a:gd name="T35" fmla="*/ 25 h 34"/>
                      <a:gd name="T36" fmla="*/ 26 w 51"/>
                      <a:gd name="T37" fmla="*/ 28 h 34"/>
                      <a:gd name="T38" fmla="*/ 8 w 51"/>
                      <a:gd name="T39" fmla="*/ 25 h 34"/>
                      <a:gd name="T40" fmla="*/ 6 w 51"/>
                      <a:gd name="T41" fmla="*/ 22 h 34"/>
                      <a:gd name="T42" fmla="*/ 3 w 51"/>
                      <a:gd name="T43" fmla="*/ 16 h 34"/>
                      <a:gd name="T44" fmla="*/ 3 w 51"/>
                      <a:gd name="T45" fmla="*/ 12 h 34"/>
                      <a:gd name="T46" fmla="*/ 6 w 51"/>
                      <a:gd name="T47" fmla="*/ 7 h 34"/>
                      <a:gd name="T48" fmla="*/ 9 w 51"/>
                      <a:gd name="T49" fmla="*/ 5 h 34"/>
                      <a:gd name="T50" fmla="*/ 26 w 51"/>
                      <a:gd name="T51" fmla="*/ 0 h 34"/>
                      <a:gd name="T52" fmla="*/ 43 w 51"/>
                      <a:gd name="T53" fmla="*/ 5 h 34"/>
                      <a:gd name="T54" fmla="*/ 45 w 51"/>
                      <a:gd name="T55" fmla="*/ 7 h 34"/>
                      <a:gd name="T56" fmla="*/ 49 w 51"/>
                      <a:gd name="T57" fmla="*/ 12 h 34"/>
                      <a:gd name="T58" fmla="*/ 49 w 51"/>
                      <a:gd name="T59" fmla="*/ 18 h 34"/>
                      <a:gd name="T60" fmla="*/ 45 w 51"/>
                      <a:gd name="T61" fmla="*/ 22 h 34"/>
                      <a:gd name="T62" fmla="*/ 42 w 51"/>
                      <a:gd name="T63" fmla="*/ 2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1" h="34">
                        <a:moveTo>
                          <a:pt x="43" y="5"/>
                        </a:moveTo>
                        <a:lnTo>
                          <a:pt x="43" y="5"/>
                        </a:lnTo>
                        <a:lnTo>
                          <a:pt x="37" y="3"/>
                        </a:lnTo>
                        <a:lnTo>
                          <a:pt x="31" y="2"/>
                        </a:lnTo>
                        <a:lnTo>
                          <a:pt x="26" y="0"/>
                        </a:lnTo>
                        <a:lnTo>
                          <a:pt x="19" y="2"/>
                        </a:lnTo>
                        <a:lnTo>
                          <a:pt x="13" y="3"/>
                        </a:lnTo>
                        <a:lnTo>
                          <a:pt x="7" y="5"/>
                        </a:lnTo>
                        <a:lnTo>
                          <a:pt x="4" y="8"/>
                        </a:lnTo>
                        <a:lnTo>
                          <a:pt x="1" y="13"/>
                        </a:lnTo>
                        <a:lnTo>
                          <a:pt x="1" y="13"/>
                        </a:lnTo>
                        <a:lnTo>
                          <a:pt x="0" y="16"/>
                        </a:lnTo>
                        <a:lnTo>
                          <a:pt x="0" y="20"/>
                        </a:lnTo>
                        <a:lnTo>
                          <a:pt x="3" y="25"/>
                        </a:lnTo>
                        <a:lnTo>
                          <a:pt x="7" y="29"/>
                        </a:lnTo>
                        <a:lnTo>
                          <a:pt x="13" y="31"/>
                        </a:lnTo>
                        <a:lnTo>
                          <a:pt x="20" y="34"/>
                        </a:lnTo>
                        <a:lnTo>
                          <a:pt x="28" y="34"/>
                        </a:lnTo>
                        <a:lnTo>
                          <a:pt x="35" y="33"/>
                        </a:lnTo>
                        <a:lnTo>
                          <a:pt x="43" y="29"/>
                        </a:lnTo>
                        <a:lnTo>
                          <a:pt x="43" y="29"/>
                        </a:lnTo>
                        <a:lnTo>
                          <a:pt x="43" y="29"/>
                        </a:lnTo>
                        <a:lnTo>
                          <a:pt x="43" y="29"/>
                        </a:lnTo>
                        <a:lnTo>
                          <a:pt x="45" y="28"/>
                        </a:lnTo>
                        <a:lnTo>
                          <a:pt x="47" y="26"/>
                        </a:lnTo>
                        <a:lnTo>
                          <a:pt x="50" y="22"/>
                        </a:lnTo>
                        <a:lnTo>
                          <a:pt x="51" y="18"/>
                        </a:lnTo>
                        <a:lnTo>
                          <a:pt x="51" y="18"/>
                        </a:lnTo>
                        <a:lnTo>
                          <a:pt x="50" y="12"/>
                        </a:lnTo>
                        <a:lnTo>
                          <a:pt x="47" y="8"/>
                        </a:lnTo>
                        <a:lnTo>
                          <a:pt x="45" y="6"/>
                        </a:lnTo>
                        <a:lnTo>
                          <a:pt x="43" y="5"/>
                        </a:lnTo>
                        <a:lnTo>
                          <a:pt x="43" y="5"/>
                        </a:lnTo>
                        <a:close/>
                        <a:moveTo>
                          <a:pt x="42" y="25"/>
                        </a:moveTo>
                        <a:lnTo>
                          <a:pt x="42" y="25"/>
                        </a:lnTo>
                        <a:lnTo>
                          <a:pt x="42" y="25"/>
                        </a:lnTo>
                        <a:lnTo>
                          <a:pt x="35" y="27"/>
                        </a:lnTo>
                        <a:lnTo>
                          <a:pt x="26" y="28"/>
                        </a:lnTo>
                        <a:lnTo>
                          <a:pt x="16" y="27"/>
                        </a:lnTo>
                        <a:lnTo>
                          <a:pt x="8" y="25"/>
                        </a:lnTo>
                        <a:lnTo>
                          <a:pt x="8" y="25"/>
                        </a:lnTo>
                        <a:lnTo>
                          <a:pt x="6" y="22"/>
                        </a:lnTo>
                        <a:lnTo>
                          <a:pt x="4" y="20"/>
                        </a:lnTo>
                        <a:lnTo>
                          <a:pt x="3" y="16"/>
                        </a:lnTo>
                        <a:lnTo>
                          <a:pt x="1" y="14"/>
                        </a:lnTo>
                        <a:lnTo>
                          <a:pt x="3" y="12"/>
                        </a:lnTo>
                        <a:lnTo>
                          <a:pt x="4" y="10"/>
                        </a:lnTo>
                        <a:lnTo>
                          <a:pt x="6" y="7"/>
                        </a:lnTo>
                        <a:lnTo>
                          <a:pt x="9" y="5"/>
                        </a:lnTo>
                        <a:lnTo>
                          <a:pt x="9" y="5"/>
                        </a:lnTo>
                        <a:lnTo>
                          <a:pt x="18" y="2"/>
                        </a:lnTo>
                        <a:lnTo>
                          <a:pt x="26" y="0"/>
                        </a:lnTo>
                        <a:lnTo>
                          <a:pt x="35" y="2"/>
                        </a:lnTo>
                        <a:lnTo>
                          <a:pt x="43" y="5"/>
                        </a:lnTo>
                        <a:lnTo>
                          <a:pt x="43" y="5"/>
                        </a:lnTo>
                        <a:lnTo>
                          <a:pt x="45" y="7"/>
                        </a:lnTo>
                        <a:lnTo>
                          <a:pt x="47" y="10"/>
                        </a:lnTo>
                        <a:lnTo>
                          <a:pt x="49" y="12"/>
                        </a:lnTo>
                        <a:lnTo>
                          <a:pt x="50" y="14"/>
                        </a:lnTo>
                        <a:lnTo>
                          <a:pt x="49" y="18"/>
                        </a:lnTo>
                        <a:lnTo>
                          <a:pt x="47" y="20"/>
                        </a:lnTo>
                        <a:lnTo>
                          <a:pt x="45" y="22"/>
                        </a:lnTo>
                        <a:lnTo>
                          <a:pt x="42" y="25"/>
                        </a:lnTo>
                        <a:lnTo>
                          <a:pt x="42" y="25"/>
                        </a:lnTo>
                        <a:close/>
                      </a:path>
                    </a:pathLst>
                  </a:custGeom>
                  <a:solidFill>
                    <a:srgbClr val="EFE9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93" name="Freeform 1078">
                    <a:extLst>
                      <a:ext uri="{FF2B5EF4-FFF2-40B4-BE49-F238E27FC236}">
                        <a16:creationId xmlns:a16="http://schemas.microsoft.com/office/drawing/2014/main" id="{1DEA614A-DB33-457C-75A2-CB60DBD4F842}"/>
                      </a:ext>
                    </a:extLst>
                  </p:cNvPr>
                  <p:cNvSpPr>
                    <a:spLocks/>
                  </p:cNvSpPr>
                  <p:nvPr/>
                </p:nvSpPr>
                <p:spPr bwMode="auto">
                  <a:xfrm>
                    <a:off x="2362" y="1911"/>
                    <a:ext cx="8" cy="5"/>
                  </a:xfrm>
                  <a:custGeom>
                    <a:avLst/>
                    <a:gdLst>
                      <a:gd name="T0" fmla="*/ 20 w 23"/>
                      <a:gd name="T1" fmla="*/ 3 h 14"/>
                      <a:gd name="T2" fmla="*/ 20 w 23"/>
                      <a:gd name="T3" fmla="*/ 3 h 14"/>
                      <a:gd name="T4" fmla="*/ 16 w 23"/>
                      <a:gd name="T5" fmla="*/ 1 h 14"/>
                      <a:gd name="T6" fmla="*/ 12 w 23"/>
                      <a:gd name="T7" fmla="*/ 0 h 14"/>
                      <a:gd name="T8" fmla="*/ 7 w 23"/>
                      <a:gd name="T9" fmla="*/ 1 h 14"/>
                      <a:gd name="T10" fmla="*/ 4 w 23"/>
                      <a:gd name="T11" fmla="*/ 3 h 14"/>
                      <a:gd name="T12" fmla="*/ 4 w 23"/>
                      <a:gd name="T13" fmla="*/ 3 h 14"/>
                      <a:gd name="T14" fmla="*/ 1 w 23"/>
                      <a:gd name="T15" fmla="*/ 5 h 14"/>
                      <a:gd name="T16" fmla="*/ 0 w 23"/>
                      <a:gd name="T17" fmla="*/ 7 h 14"/>
                      <a:gd name="T18" fmla="*/ 1 w 23"/>
                      <a:gd name="T19" fmla="*/ 9 h 14"/>
                      <a:gd name="T20" fmla="*/ 4 w 23"/>
                      <a:gd name="T21" fmla="*/ 12 h 14"/>
                      <a:gd name="T22" fmla="*/ 4 w 23"/>
                      <a:gd name="T23" fmla="*/ 12 h 14"/>
                      <a:gd name="T24" fmla="*/ 7 w 23"/>
                      <a:gd name="T25" fmla="*/ 13 h 14"/>
                      <a:gd name="T26" fmla="*/ 12 w 23"/>
                      <a:gd name="T27" fmla="*/ 14 h 14"/>
                      <a:gd name="T28" fmla="*/ 16 w 23"/>
                      <a:gd name="T29" fmla="*/ 14 h 14"/>
                      <a:gd name="T30" fmla="*/ 20 w 23"/>
                      <a:gd name="T31" fmla="*/ 12 h 14"/>
                      <a:gd name="T32" fmla="*/ 20 w 23"/>
                      <a:gd name="T33" fmla="*/ 12 h 14"/>
                      <a:gd name="T34" fmla="*/ 22 w 23"/>
                      <a:gd name="T35" fmla="*/ 9 h 14"/>
                      <a:gd name="T36" fmla="*/ 23 w 23"/>
                      <a:gd name="T37" fmla="*/ 7 h 14"/>
                      <a:gd name="T38" fmla="*/ 22 w 23"/>
                      <a:gd name="T39" fmla="*/ 5 h 14"/>
                      <a:gd name="T40" fmla="*/ 20 w 23"/>
                      <a:gd name="T41" fmla="*/ 3 h 14"/>
                      <a:gd name="T42" fmla="*/ 20 w 23"/>
                      <a:gd name="T43" fmla="*/ 3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 h="14">
                        <a:moveTo>
                          <a:pt x="20" y="3"/>
                        </a:moveTo>
                        <a:lnTo>
                          <a:pt x="20" y="3"/>
                        </a:lnTo>
                        <a:lnTo>
                          <a:pt x="16" y="1"/>
                        </a:lnTo>
                        <a:lnTo>
                          <a:pt x="12" y="0"/>
                        </a:lnTo>
                        <a:lnTo>
                          <a:pt x="7" y="1"/>
                        </a:lnTo>
                        <a:lnTo>
                          <a:pt x="4" y="3"/>
                        </a:lnTo>
                        <a:lnTo>
                          <a:pt x="4" y="3"/>
                        </a:lnTo>
                        <a:lnTo>
                          <a:pt x="1" y="5"/>
                        </a:lnTo>
                        <a:lnTo>
                          <a:pt x="0" y="7"/>
                        </a:lnTo>
                        <a:lnTo>
                          <a:pt x="1" y="9"/>
                        </a:lnTo>
                        <a:lnTo>
                          <a:pt x="4" y="12"/>
                        </a:lnTo>
                        <a:lnTo>
                          <a:pt x="4" y="12"/>
                        </a:lnTo>
                        <a:lnTo>
                          <a:pt x="7" y="13"/>
                        </a:lnTo>
                        <a:lnTo>
                          <a:pt x="12" y="14"/>
                        </a:lnTo>
                        <a:lnTo>
                          <a:pt x="16" y="14"/>
                        </a:lnTo>
                        <a:lnTo>
                          <a:pt x="20" y="12"/>
                        </a:lnTo>
                        <a:lnTo>
                          <a:pt x="20" y="12"/>
                        </a:lnTo>
                        <a:lnTo>
                          <a:pt x="22" y="9"/>
                        </a:lnTo>
                        <a:lnTo>
                          <a:pt x="23" y="7"/>
                        </a:lnTo>
                        <a:lnTo>
                          <a:pt x="22" y="5"/>
                        </a:lnTo>
                        <a:lnTo>
                          <a:pt x="20" y="3"/>
                        </a:lnTo>
                        <a:lnTo>
                          <a:pt x="20" y="3"/>
                        </a:lnTo>
                        <a:close/>
                      </a:path>
                    </a:pathLst>
                  </a:custGeom>
                  <a:solidFill>
                    <a:srgbClr val="EFE9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94" name="Freeform 1079">
                    <a:extLst>
                      <a:ext uri="{FF2B5EF4-FFF2-40B4-BE49-F238E27FC236}">
                        <a16:creationId xmlns:a16="http://schemas.microsoft.com/office/drawing/2014/main" id="{0E744F2B-2BCE-05A0-BD93-A80E556116B5}"/>
                      </a:ext>
                    </a:extLst>
                  </p:cNvPr>
                  <p:cNvSpPr>
                    <a:spLocks noEditPoints="1"/>
                  </p:cNvSpPr>
                  <p:nvPr/>
                </p:nvSpPr>
                <p:spPr bwMode="auto">
                  <a:xfrm>
                    <a:off x="2358" y="1910"/>
                    <a:ext cx="16" cy="9"/>
                  </a:xfrm>
                  <a:custGeom>
                    <a:avLst/>
                    <a:gdLst>
                      <a:gd name="T0" fmla="*/ 42 w 49"/>
                      <a:gd name="T1" fmla="*/ 3 h 27"/>
                      <a:gd name="T2" fmla="*/ 42 w 49"/>
                      <a:gd name="T3" fmla="*/ 3 h 27"/>
                      <a:gd name="T4" fmla="*/ 34 w 49"/>
                      <a:gd name="T5" fmla="*/ 1 h 27"/>
                      <a:gd name="T6" fmla="*/ 25 w 49"/>
                      <a:gd name="T7" fmla="*/ 0 h 27"/>
                      <a:gd name="T8" fmla="*/ 15 w 49"/>
                      <a:gd name="T9" fmla="*/ 1 h 27"/>
                      <a:gd name="T10" fmla="*/ 7 w 49"/>
                      <a:gd name="T11" fmla="*/ 3 h 27"/>
                      <a:gd name="T12" fmla="*/ 7 w 49"/>
                      <a:gd name="T13" fmla="*/ 3 h 27"/>
                      <a:gd name="T14" fmla="*/ 5 w 49"/>
                      <a:gd name="T15" fmla="*/ 6 h 27"/>
                      <a:gd name="T16" fmla="*/ 3 w 49"/>
                      <a:gd name="T17" fmla="*/ 8 h 27"/>
                      <a:gd name="T18" fmla="*/ 2 w 49"/>
                      <a:gd name="T19" fmla="*/ 10 h 27"/>
                      <a:gd name="T20" fmla="*/ 0 w 49"/>
                      <a:gd name="T21" fmla="*/ 14 h 27"/>
                      <a:gd name="T22" fmla="*/ 0 w 49"/>
                      <a:gd name="T23" fmla="*/ 16 h 27"/>
                      <a:gd name="T24" fmla="*/ 3 w 49"/>
                      <a:gd name="T25" fmla="*/ 18 h 27"/>
                      <a:gd name="T26" fmla="*/ 4 w 49"/>
                      <a:gd name="T27" fmla="*/ 21 h 27"/>
                      <a:gd name="T28" fmla="*/ 7 w 49"/>
                      <a:gd name="T29" fmla="*/ 23 h 27"/>
                      <a:gd name="T30" fmla="*/ 7 w 49"/>
                      <a:gd name="T31" fmla="*/ 23 h 27"/>
                      <a:gd name="T32" fmla="*/ 13 w 49"/>
                      <a:gd name="T33" fmla="*/ 25 h 27"/>
                      <a:gd name="T34" fmla="*/ 19 w 49"/>
                      <a:gd name="T35" fmla="*/ 27 h 27"/>
                      <a:gd name="T36" fmla="*/ 25 w 49"/>
                      <a:gd name="T37" fmla="*/ 27 h 27"/>
                      <a:gd name="T38" fmla="*/ 31 w 49"/>
                      <a:gd name="T39" fmla="*/ 27 h 27"/>
                      <a:gd name="T40" fmla="*/ 31 w 49"/>
                      <a:gd name="T41" fmla="*/ 27 h 27"/>
                      <a:gd name="T42" fmla="*/ 38 w 49"/>
                      <a:gd name="T43" fmla="*/ 25 h 27"/>
                      <a:gd name="T44" fmla="*/ 38 w 49"/>
                      <a:gd name="T45" fmla="*/ 25 h 27"/>
                      <a:gd name="T46" fmla="*/ 42 w 49"/>
                      <a:gd name="T47" fmla="*/ 24 h 27"/>
                      <a:gd name="T48" fmla="*/ 42 w 49"/>
                      <a:gd name="T49" fmla="*/ 24 h 27"/>
                      <a:gd name="T50" fmla="*/ 44 w 49"/>
                      <a:gd name="T51" fmla="*/ 22 h 27"/>
                      <a:gd name="T52" fmla="*/ 46 w 49"/>
                      <a:gd name="T53" fmla="*/ 19 h 27"/>
                      <a:gd name="T54" fmla="*/ 49 w 49"/>
                      <a:gd name="T55" fmla="*/ 16 h 27"/>
                      <a:gd name="T56" fmla="*/ 49 w 49"/>
                      <a:gd name="T57" fmla="*/ 14 h 27"/>
                      <a:gd name="T58" fmla="*/ 49 w 49"/>
                      <a:gd name="T59" fmla="*/ 11 h 27"/>
                      <a:gd name="T60" fmla="*/ 48 w 49"/>
                      <a:gd name="T61" fmla="*/ 9 h 27"/>
                      <a:gd name="T62" fmla="*/ 45 w 49"/>
                      <a:gd name="T63" fmla="*/ 6 h 27"/>
                      <a:gd name="T64" fmla="*/ 42 w 49"/>
                      <a:gd name="T65" fmla="*/ 3 h 27"/>
                      <a:gd name="T66" fmla="*/ 42 w 49"/>
                      <a:gd name="T67" fmla="*/ 3 h 27"/>
                      <a:gd name="T68" fmla="*/ 33 w 49"/>
                      <a:gd name="T69" fmla="*/ 14 h 27"/>
                      <a:gd name="T70" fmla="*/ 33 w 49"/>
                      <a:gd name="T71" fmla="*/ 14 h 27"/>
                      <a:gd name="T72" fmla="*/ 33 w 49"/>
                      <a:gd name="T73" fmla="*/ 14 h 27"/>
                      <a:gd name="T74" fmla="*/ 31 w 49"/>
                      <a:gd name="T75" fmla="*/ 15 h 27"/>
                      <a:gd name="T76" fmla="*/ 31 w 49"/>
                      <a:gd name="T77" fmla="*/ 15 h 27"/>
                      <a:gd name="T78" fmla="*/ 28 w 49"/>
                      <a:gd name="T79" fmla="*/ 16 h 27"/>
                      <a:gd name="T80" fmla="*/ 28 w 49"/>
                      <a:gd name="T81" fmla="*/ 16 h 27"/>
                      <a:gd name="T82" fmla="*/ 22 w 49"/>
                      <a:gd name="T83" fmla="*/ 16 h 27"/>
                      <a:gd name="T84" fmla="*/ 17 w 49"/>
                      <a:gd name="T85" fmla="*/ 14 h 27"/>
                      <a:gd name="T86" fmla="*/ 17 w 49"/>
                      <a:gd name="T87" fmla="*/ 14 h 27"/>
                      <a:gd name="T88" fmla="*/ 14 w 49"/>
                      <a:gd name="T89" fmla="*/ 11 h 27"/>
                      <a:gd name="T90" fmla="*/ 13 w 49"/>
                      <a:gd name="T91" fmla="*/ 9 h 27"/>
                      <a:gd name="T92" fmla="*/ 14 w 49"/>
                      <a:gd name="T93" fmla="*/ 7 h 27"/>
                      <a:gd name="T94" fmla="*/ 17 w 49"/>
                      <a:gd name="T95" fmla="*/ 5 h 27"/>
                      <a:gd name="T96" fmla="*/ 17 w 49"/>
                      <a:gd name="T97" fmla="*/ 5 h 27"/>
                      <a:gd name="T98" fmla="*/ 20 w 49"/>
                      <a:gd name="T99" fmla="*/ 3 h 27"/>
                      <a:gd name="T100" fmla="*/ 25 w 49"/>
                      <a:gd name="T101" fmla="*/ 2 h 27"/>
                      <a:gd name="T102" fmla="*/ 29 w 49"/>
                      <a:gd name="T103" fmla="*/ 3 h 27"/>
                      <a:gd name="T104" fmla="*/ 33 w 49"/>
                      <a:gd name="T105" fmla="*/ 5 h 27"/>
                      <a:gd name="T106" fmla="*/ 33 w 49"/>
                      <a:gd name="T107" fmla="*/ 5 h 27"/>
                      <a:gd name="T108" fmla="*/ 35 w 49"/>
                      <a:gd name="T109" fmla="*/ 7 h 27"/>
                      <a:gd name="T110" fmla="*/ 36 w 49"/>
                      <a:gd name="T111" fmla="*/ 9 h 27"/>
                      <a:gd name="T112" fmla="*/ 35 w 49"/>
                      <a:gd name="T113" fmla="*/ 11 h 27"/>
                      <a:gd name="T114" fmla="*/ 33 w 49"/>
                      <a:gd name="T115" fmla="*/ 14 h 27"/>
                      <a:gd name="T116" fmla="*/ 33 w 49"/>
                      <a:gd name="T117" fmla="*/ 1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9" h="27">
                        <a:moveTo>
                          <a:pt x="42" y="3"/>
                        </a:moveTo>
                        <a:lnTo>
                          <a:pt x="42" y="3"/>
                        </a:lnTo>
                        <a:lnTo>
                          <a:pt x="34" y="1"/>
                        </a:lnTo>
                        <a:lnTo>
                          <a:pt x="25" y="0"/>
                        </a:lnTo>
                        <a:lnTo>
                          <a:pt x="15" y="1"/>
                        </a:lnTo>
                        <a:lnTo>
                          <a:pt x="7" y="3"/>
                        </a:lnTo>
                        <a:lnTo>
                          <a:pt x="7" y="3"/>
                        </a:lnTo>
                        <a:lnTo>
                          <a:pt x="5" y="6"/>
                        </a:lnTo>
                        <a:lnTo>
                          <a:pt x="3" y="8"/>
                        </a:lnTo>
                        <a:lnTo>
                          <a:pt x="2" y="10"/>
                        </a:lnTo>
                        <a:lnTo>
                          <a:pt x="0" y="14"/>
                        </a:lnTo>
                        <a:lnTo>
                          <a:pt x="0" y="16"/>
                        </a:lnTo>
                        <a:lnTo>
                          <a:pt x="3" y="18"/>
                        </a:lnTo>
                        <a:lnTo>
                          <a:pt x="4" y="21"/>
                        </a:lnTo>
                        <a:lnTo>
                          <a:pt x="7" y="23"/>
                        </a:lnTo>
                        <a:lnTo>
                          <a:pt x="7" y="23"/>
                        </a:lnTo>
                        <a:lnTo>
                          <a:pt x="13" y="25"/>
                        </a:lnTo>
                        <a:lnTo>
                          <a:pt x="19" y="27"/>
                        </a:lnTo>
                        <a:lnTo>
                          <a:pt x="25" y="27"/>
                        </a:lnTo>
                        <a:lnTo>
                          <a:pt x="31" y="27"/>
                        </a:lnTo>
                        <a:lnTo>
                          <a:pt x="31" y="27"/>
                        </a:lnTo>
                        <a:lnTo>
                          <a:pt x="38" y="25"/>
                        </a:lnTo>
                        <a:lnTo>
                          <a:pt x="38" y="25"/>
                        </a:lnTo>
                        <a:lnTo>
                          <a:pt x="42" y="24"/>
                        </a:lnTo>
                        <a:lnTo>
                          <a:pt x="42" y="24"/>
                        </a:lnTo>
                        <a:lnTo>
                          <a:pt x="44" y="22"/>
                        </a:lnTo>
                        <a:lnTo>
                          <a:pt x="46" y="19"/>
                        </a:lnTo>
                        <a:lnTo>
                          <a:pt x="49" y="16"/>
                        </a:lnTo>
                        <a:lnTo>
                          <a:pt x="49" y="14"/>
                        </a:lnTo>
                        <a:lnTo>
                          <a:pt x="49" y="11"/>
                        </a:lnTo>
                        <a:lnTo>
                          <a:pt x="48" y="9"/>
                        </a:lnTo>
                        <a:lnTo>
                          <a:pt x="45" y="6"/>
                        </a:lnTo>
                        <a:lnTo>
                          <a:pt x="42" y="3"/>
                        </a:lnTo>
                        <a:lnTo>
                          <a:pt x="42" y="3"/>
                        </a:lnTo>
                        <a:close/>
                        <a:moveTo>
                          <a:pt x="33" y="14"/>
                        </a:moveTo>
                        <a:lnTo>
                          <a:pt x="33" y="14"/>
                        </a:lnTo>
                        <a:lnTo>
                          <a:pt x="33" y="14"/>
                        </a:lnTo>
                        <a:lnTo>
                          <a:pt x="31" y="15"/>
                        </a:lnTo>
                        <a:lnTo>
                          <a:pt x="31" y="15"/>
                        </a:lnTo>
                        <a:lnTo>
                          <a:pt x="28" y="16"/>
                        </a:lnTo>
                        <a:lnTo>
                          <a:pt x="28" y="16"/>
                        </a:lnTo>
                        <a:lnTo>
                          <a:pt x="22" y="16"/>
                        </a:lnTo>
                        <a:lnTo>
                          <a:pt x="17" y="14"/>
                        </a:lnTo>
                        <a:lnTo>
                          <a:pt x="17" y="14"/>
                        </a:lnTo>
                        <a:lnTo>
                          <a:pt x="14" y="11"/>
                        </a:lnTo>
                        <a:lnTo>
                          <a:pt x="13" y="9"/>
                        </a:lnTo>
                        <a:lnTo>
                          <a:pt x="14" y="7"/>
                        </a:lnTo>
                        <a:lnTo>
                          <a:pt x="17" y="5"/>
                        </a:lnTo>
                        <a:lnTo>
                          <a:pt x="17" y="5"/>
                        </a:lnTo>
                        <a:lnTo>
                          <a:pt x="20" y="3"/>
                        </a:lnTo>
                        <a:lnTo>
                          <a:pt x="25" y="2"/>
                        </a:lnTo>
                        <a:lnTo>
                          <a:pt x="29" y="3"/>
                        </a:lnTo>
                        <a:lnTo>
                          <a:pt x="33" y="5"/>
                        </a:lnTo>
                        <a:lnTo>
                          <a:pt x="33" y="5"/>
                        </a:lnTo>
                        <a:lnTo>
                          <a:pt x="35" y="7"/>
                        </a:lnTo>
                        <a:lnTo>
                          <a:pt x="36" y="9"/>
                        </a:lnTo>
                        <a:lnTo>
                          <a:pt x="35" y="11"/>
                        </a:lnTo>
                        <a:lnTo>
                          <a:pt x="33" y="14"/>
                        </a:lnTo>
                        <a:lnTo>
                          <a:pt x="33" y="14"/>
                        </a:lnTo>
                        <a:close/>
                      </a:path>
                    </a:pathLst>
                  </a:custGeom>
                  <a:solidFill>
                    <a:srgbClr val="F9F4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95" name="Freeform 1080">
                    <a:extLst>
                      <a:ext uri="{FF2B5EF4-FFF2-40B4-BE49-F238E27FC236}">
                        <a16:creationId xmlns:a16="http://schemas.microsoft.com/office/drawing/2014/main" id="{623993D6-47DD-89C1-3B1A-84C9B5A2E1F4}"/>
                      </a:ext>
                    </a:extLst>
                  </p:cNvPr>
                  <p:cNvSpPr>
                    <a:spLocks noEditPoints="1"/>
                  </p:cNvSpPr>
                  <p:nvPr/>
                </p:nvSpPr>
                <p:spPr bwMode="auto">
                  <a:xfrm>
                    <a:off x="2358" y="1910"/>
                    <a:ext cx="17" cy="11"/>
                  </a:xfrm>
                  <a:custGeom>
                    <a:avLst/>
                    <a:gdLst>
                      <a:gd name="T0" fmla="*/ 43 w 51"/>
                      <a:gd name="T1" fmla="*/ 5 h 33"/>
                      <a:gd name="T2" fmla="*/ 38 w 51"/>
                      <a:gd name="T3" fmla="*/ 1 h 33"/>
                      <a:gd name="T4" fmla="*/ 26 w 51"/>
                      <a:gd name="T5" fmla="*/ 0 h 33"/>
                      <a:gd name="T6" fmla="*/ 13 w 51"/>
                      <a:gd name="T7" fmla="*/ 2 h 33"/>
                      <a:gd name="T8" fmla="*/ 4 w 51"/>
                      <a:gd name="T9" fmla="*/ 8 h 33"/>
                      <a:gd name="T10" fmla="*/ 1 w 51"/>
                      <a:gd name="T11" fmla="*/ 13 h 33"/>
                      <a:gd name="T12" fmla="*/ 1 w 51"/>
                      <a:gd name="T13" fmla="*/ 21 h 33"/>
                      <a:gd name="T14" fmla="*/ 4 w 51"/>
                      <a:gd name="T15" fmla="*/ 25 h 33"/>
                      <a:gd name="T16" fmla="*/ 12 w 51"/>
                      <a:gd name="T17" fmla="*/ 31 h 33"/>
                      <a:gd name="T18" fmla="*/ 18 w 51"/>
                      <a:gd name="T19" fmla="*/ 32 h 33"/>
                      <a:gd name="T20" fmla="*/ 34 w 51"/>
                      <a:gd name="T21" fmla="*/ 32 h 33"/>
                      <a:gd name="T22" fmla="*/ 43 w 51"/>
                      <a:gd name="T23" fmla="*/ 30 h 33"/>
                      <a:gd name="T24" fmla="*/ 43 w 51"/>
                      <a:gd name="T25" fmla="*/ 30 h 33"/>
                      <a:gd name="T26" fmla="*/ 45 w 51"/>
                      <a:gd name="T27" fmla="*/ 27 h 33"/>
                      <a:gd name="T28" fmla="*/ 50 w 51"/>
                      <a:gd name="T29" fmla="*/ 22 h 33"/>
                      <a:gd name="T30" fmla="*/ 51 w 51"/>
                      <a:gd name="T31" fmla="*/ 17 h 33"/>
                      <a:gd name="T32" fmla="*/ 49 w 51"/>
                      <a:gd name="T33" fmla="*/ 9 h 33"/>
                      <a:gd name="T34" fmla="*/ 43 w 51"/>
                      <a:gd name="T35" fmla="*/ 5 h 33"/>
                      <a:gd name="T36" fmla="*/ 43 w 51"/>
                      <a:gd name="T37" fmla="*/ 24 h 33"/>
                      <a:gd name="T38" fmla="*/ 35 w 51"/>
                      <a:gd name="T39" fmla="*/ 26 h 33"/>
                      <a:gd name="T40" fmla="*/ 16 w 51"/>
                      <a:gd name="T41" fmla="*/ 26 h 33"/>
                      <a:gd name="T42" fmla="*/ 8 w 51"/>
                      <a:gd name="T43" fmla="*/ 23 h 33"/>
                      <a:gd name="T44" fmla="*/ 4 w 51"/>
                      <a:gd name="T45" fmla="*/ 18 h 33"/>
                      <a:gd name="T46" fmla="*/ 1 w 51"/>
                      <a:gd name="T47" fmla="*/ 14 h 33"/>
                      <a:gd name="T48" fmla="*/ 4 w 51"/>
                      <a:gd name="T49" fmla="*/ 8 h 33"/>
                      <a:gd name="T50" fmla="*/ 8 w 51"/>
                      <a:gd name="T51" fmla="*/ 3 h 33"/>
                      <a:gd name="T52" fmla="*/ 16 w 51"/>
                      <a:gd name="T53" fmla="*/ 1 h 33"/>
                      <a:gd name="T54" fmla="*/ 35 w 51"/>
                      <a:gd name="T55" fmla="*/ 1 h 33"/>
                      <a:gd name="T56" fmla="*/ 43 w 51"/>
                      <a:gd name="T57" fmla="*/ 3 h 33"/>
                      <a:gd name="T58" fmla="*/ 49 w 51"/>
                      <a:gd name="T59" fmla="*/ 9 h 33"/>
                      <a:gd name="T60" fmla="*/ 50 w 51"/>
                      <a:gd name="T61" fmla="*/ 14 h 33"/>
                      <a:gd name="T62" fmla="*/ 47 w 51"/>
                      <a:gd name="T63" fmla="*/ 19 h 33"/>
                      <a:gd name="T64" fmla="*/ 43 w 51"/>
                      <a:gd name="T65" fmla="*/ 24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1" h="33">
                        <a:moveTo>
                          <a:pt x="43" y="5"/>
                        </a:moveTo>
                        <a:lnTo>
                          <a:pt x="43" y="5"/>
                        </a:lnTo>
                        <a:lnTo>
                          <a:pt x="43" y="5"/>
                        </a:lnTo>
                        <a:lnTo>
                          <a:pt x="38" y="1"/>
                        </a:lnTo>
                        <a:lnTo>
                          <a:pt x="31" y="0"/>
                        </a:lnTo>
                        <a:lnTo>
                          <a:pt x="26" y="0"/>
                        </a:lnTo>
                        <a:lnTo>
                          <a:pt x="19" y="0"/>
                        </a:lnTo>
                        <a:lnTo>
                          <a:pt x="13" y="2"/>
                        </a:lnTo>
                        <a:lnTo>
                          <a:pt x="7" y="5"/>
                        </a:lnTo>
                        <a:lnTo>
                          <a:pt x="4" y="8"/>
                        </a:lnTo>
                        <a:lnTo>
                          <a:pt x="1" y="13"/>
                        </a:lnTo>
                        <a:lnTo>
                          <a:pt x="1" y="13"/>
                        </a:lnTo>
                        <a:lnTo>
                          <a:pt x="0" y="15"/>
                        </a:lnTo>
                        <a:lnTo>
                          <a:pt x="1" y="21"/>
                        </a:lnTo>
                        <a:lnTo>
                          <a:pt x="3" y="23"/>
                        </a:lnTo>
                        <a:lnTo>
                          <a:pt x="4" y="25"/>
                        </a:lnTo>
                        <a:lnTo>
                          <a:pt x="7" y="29"/>
                        </a:lnTo>
                        <a:lnTo>
                          <a:pt x="12" y="31"/>
                        </a:lnTo>
                        <a:lnTo>
                          <a:pt x="12" y="31"/>
                        </a:lnTo>
                        <a:lnTo>
                          <a:pt x="18" y="32"/>
                        </a:lnTo>
                        <a:lnTo>
                          <a:pt x="26" y="33"/>
                        </a:lnTo>
                        <a:lnTo>
                          <a:pt x="34" y="32"/>
                        </a:lnTo>
                        <a:lnTo>
                          <a:pt x="43" y="30"/>
                        </a:lnTo>
                        <a:lnTo>
                          <a:pt x="43" y="30"/>
                        </a:lnTo>
                        <a:lnTo>
                          <a:pt x="43" y="30"/>
                        </a:lnTo>
                        <a:lnTo>
                          <a:pt x="43" y="30"/>
                        </a:lnTo>
                        <a:lnTo>
                          <a:pt x="43" y="30"/>
                        </a:lnTo>
                        <a:lnTo>
                          <a:pt x="45" y="27"/>
                        </a:lnTo>
                        <a:lnTo>
                          <a:pt x="47" y="25"/>
                        </a:lnTo>
                        <a:lnTo>
                          <a:pt x="50" y="22"/>
                        </a:lnTo>
                        <a:lnTo>
                          <a:pt x="51" y="17"/>
                        </a:lnTo>
                        <a:lnTo>
                          <a:pt x="51" y="17"/>
                        </a:lnTo>
                        <a:lnTo>
                          <a:pt x="50" y="13"/>
                        </a:lnTo>
                        <a:lnTo>
                          <a:pt x="49" y="9"/>
                        </a:lnTo>
                        <a:lnTo>
                          <a:pt x="46" y="6"/>
                        </a:lnTo>
                        <a:lnTo>
                          <a:pt x="43" y="5"/>
                        </a:lnTo>
                        <a:lnTo>
                          <a:pt x="43" y="5"/>
                        </a:lnTo>
                        <a:close/>
                        <a:moveTo>
                          <a:pt x="43" y="24"/>
                        </a:moveTo>
                        <a:lnTo>
                          <a:pt x="43" y="24"/>
                        </a:lnTo>
                        <a:lnTo>
                          <a:pt x="35" y="26"/>
                        </a:lnTo>
                        <a:lnTo>
                          <a:pt x="26" y="27"/>
                        </a:lnTo>
                        <a:lnTo>
                          <a:pt x="16" y="26"/>
                        </a:lnTo>
                        <a:lnTo>
                          <a:pt x="8" y="23"/>
                        </a:lnTo>
                        <a:lnTo>
                          <a:pt x="8" y="23"/>
                        </a:lnTo>
                        <a:lnTo>
                          <a:pt x="5" y="21"/>
                        </a:lnTo>
                        <a:lnTo>
                          <a:pt x="4" y="18"/>
                        </a:lnTo>
                        <a:lnTo>
                          <a:pt x="1" y="16"/>
                        </a:lnTo>
                        <a:lnTo>
                          <a:pt x="1" y="14"/>
                        </a:lnTo>
                        <a:lnTo>
                          <a:pt x="3" y="10"/>
                        </a:lnTo>
                        <a:lnTo>
                          <a:pt x="4" y="8"/>
                        </a:lnTo>
                        <a:lnTo>
                          <a:pt x="6" y="6"/>
                        </a:lnTo>
                        <a:lnTo>
                          <a:pt x="8" y="3"/>
                        </a:lnTo>
                        <a:lnTo>
                          <a:pt x="8" y="3"/>
                        </a:lnTo>
                        <a:lnTo>
                          <a:pt x="16" y="1"/>
                        </a:lnTo>
                        <a:lnTo>
                          <a:pt x="26" y="0"/>
                        </a:lnTo>
                        <a:lnTo>
                          <a:pt x="35" y="1"/>
                        </a:lnTo>
                        <a:lnTo>
                          <a:pt x="43" y="3"/>
                        </a:lnTo>
                        <a:lnTo>
                          <a:pt x="43" y="3"/>
                        </a:lnTo>
                        <a:lnTo>
                          <a:pt x="46" y="6"/>
                        </a:lnTo>
                        <a:lnTo>
                          <a:pt x="49" y="9"/>
                        </a:lnTo>
                        <a:lnTo>
                          <a:pt x="50" y="11"/>
                        </a:lnTo>
                        <a:lnTo>
                          <a:pt x="50" y="14"/>
                        </a:lnTo>
                        <a:lnTo>
                          <a:pt x="50" y="16"/>
                        </a:lnTo>
                        <a:lnTo>
                          <a:pt x="47" y="19"/>
                        </a:lnTo>
                        <a:lnTo>
                          <a:pt x="45" y="22"/>
                        </a:lnTo>
                        <a:lnTo>
                          <a:pt x="43" y="24"/>
                        </a:lnTo>
                        <a:lnTo>
                          <a:pt x="43" y="24"/>
                        </a:lnTo>
                        <a:close/>
                      </a:path>
                    </a:pathLst>
                  </a:custGeom>
                  <a:solidFill>
                    <a:srgbClr val="EFE9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96" name="Freeform 1081">
                    <a:extLst>
                      <a:ext uri="{FF2B5EF4-FFF2-40B4-BE49-F238E27FC236}">
                        <a16:creationId xmlns:a16="http://schemas.microsoft.com/office/drawing/2014/main" id="{9B2FFD66-37D7-9017-39A0-E14E54EB30F8}"/>
                      </a:ext>
                    </a:extLst>
                  </p:cNvPr>
                  <p:cNvSpPr>
                    <a:spLocks/>
                  </p:cNvSpPr>
                  <p:nvPr/>
                </p:nvSpPr>
                <p:spPr bwMode="auto">
                  <a:xfrm>
                    <a:off x="2367" y="1915"/>
                    <a:ext cx="4" cy="4"/>
                  </a:xfrm>
                  <a:custGeom>
                    <a:avLst/>
                    <a:gdLst>
                      <a:gd name="T0" fmla="*/ 3 w 10"/>
                      <a:gd name="T1" fmla="*/ 0 h 12"/>
                      <a:gd name="T2" fmla="*/ 3 w 10"/>
                      <a:gd name="T3" fmla="*/ 0 h 12"/>
                      <a:gd name="T4" fmla="*/ 0 w 10"/>
                      <a:gd name="T5" fmla="*/ 1 h 12"/>
                      <a:gd name="T6" fmla="*/ 3 w 10"/>
                      <a:gd name="T7" fmla="*/ 12 h 12"/>
                      <a:gd name="T8" fmla="*/ 3 w 10"/>
                      <a:gd name="T9" fmla="*/ 12 h 12"/>
                      <a:gd name="T10" fmla="*/ 10 w 10"/>
                      <a:gd name="T11" fmla="*/ 10 h 12"/>
                      <a:gd name="T12" fmla="*/ 3 w 10"/>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0" h="12">
                        <a:moveTo>
                          <a:pt x="3" y="0"/>
                        </a:moveTo>
                        <a:lnTo>
                          <a:pt x="3" y="0"/>
                        </a:lnTo>
                        <a:lnTo>
                          <a:pt x="0" y="1"/>
                        </a:lnTo>
                        <a:lnTo>
                          <a:pt x="3" y="12"/>
                        </a:lnTo>
                        <a:lnTo>
                          <a:pt x="3" y="12"/>
                        </a:lnTo>
                        <a:lnTo>
                          <a:pt x="10" y="10"/>
                        </a:lnTo>
                        <a:lnTo>
                          <a:pt x="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97" name="Freeform 1082">
                    <a:extLst>
                      <a:ext uri="{FF2B5EF4-FFF2-40B4-BE49-F238E27FC236}">
                        <a16:creationId xmlns:a16="http://schemas.microsoft.com/office/drawing/2014/main" id="{7AE96843-1BAE-3652-1104-82284CAC0DCC}"/>
                      </a:ext>
                    </a:extLst>
                  </p:cNvPr>
                  <p:cNvSpPr>
                    <a:spLocks/>
                  </p:cNvSpPr>
                  <p:nvPr/>
                </p:nvSpPr>
                <p:spPr bwMode="auto">
                  <a:xfrm>
                    <a:off x="2332" y="1970"/>
                    <a:ext cx="7" cy="4"/>
                  </a:xfrm>
                  <a:custGeom>
                    <a:avLst/>
                    <a:gdLst>
                      <a:gd name="T0" fmla="*/ 20 w 23"/>
                      <a:gd name="T1" fmla="*/ 11 h 13"/>
                      <a:gd name="T2" fmla="*/ 20 w 23"/>
                      <a:gd name="T3" fmla="*/ 11 h 13"/>
                      <a:gd name="T4" fmla="*/ 16 w 23"/>
                      <a:gd name="T5" fmla="*/ 13 h 13"/>
                      <a:gd name="T6" fmla="*/ 12 w 23"/>
                      <a:gd name="T7" fmla="*/ 13 h 13"/>
                      <a:gd name="T8" fmla="*/ 7 w 23"/>
                      <a:gd name="T9" fmla="*/ 13 h 13"/>
                      <a:gd name="T10" fmla="*/ 4 w 23"/>
                      <a:gd name="T11" fmla="*/ 11 h 13"/>
                      <a:gd name="T12" fmla="*/ 4 w 23"/>
                      <a:gd name="T13" fmla="*/ 11 h 13"/>
                      <a:gd name="T14" fmla="*/ 1 w 23"/>
                      <a:gd name="T15" fmla="*/ 9 h 13"/>
                      <a:gd name="T16" fmla="*/ 0 w 23"/>
                      <a:gd name="T17" fmla="*/ 6 h 13"/>
                      <a:gd name="T18" fmla="*/ 1 w 23"/>
                      <a:gd name="T19" fmla="*/ 3 h 13"/>
                      <a:gd name="T20" fmla="*/ 4 w 23"/>
                      <a:gd name="T21" fmla="*/ 1 h 13"/>
                      <a:gd name="T22" fmla="*/ 4 w 23"/>
                      <a:gd name="T23" fmla="*/ 1 h 13"/>
                      <a:gd name="T24" fmla="*/ 8 w 23"/>
                      <a:gd name="T25" fmla="*/ 0 h 13"/>
                      <a:gd name="T26" fmla="*/ 12 w 23"/>
                      <a:gd name="T27" fmla="*/ 0 h 13"/>
                      <a:gd name="T28" fmla="*/ 16 w 23"/>
                      <a:gd name="T29" fmla="*/ 0 h 13"/>
                      <a:gd name="T30" fmla="*/ 20 w 23"/>
                      <a:gd name="T31" fmla="*/ 1 h 13"/>
                      <a:gd name="T32" fmla="*/ 20 w 23"/>
                      <a:gd name="T33" fmla="*/ 1 h 13"/>
                      <a:gd name="T34" fmla="*/ 23 w 23"/>
                      <a:gd name="T35" fmla="*/ 3 h 13"/>
                      <a:gd name="T36" fmla="*/ 23 w 23"/>
                      <a:gd name="T37" fmla="*/ 7 h 13"/>
                      <a:gd name="T38" fmla="*/ 22 w 23"/>
                      <a:gd name="T39" fmla="*/ 9 h 13"/>
                      <a:gd name="T40" fmla="*/ 20 w 23"/>
                      <a:gd name="T41" fmla="*/ 11 h 13"/>
                      <a:gd name="T42" fmla="*/ 20 w 23"/>
                      <a:gd name="T43" fmla="*/ 1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 h="13">
                        <a:moveTo>
                          <a:pt x="20" y="11"/>
                        </a:moveTo>
                        <a:lnTo>
                          <a:pt x="20" y="11"/>
                        </a:lnTo>
                        <a:lnTo>
                          <a:pt x="16" y="13"/>
                        </a:lnTo>
                        <a:lnTo>
                          <a:pt x="12" y="13"/>
                        </a:lnTo>
                        <a:lnTo>
                          <a:pt x="7" y="13"/>
                        </a:lnTo>
                        <a:lnTo>
                          <a:pt x="4" y="11"/>
                        </a:lnTo>
                        <a:lnTo>
                          <a:pt x="4" y="11"/>
                        </a:lnTo>
                        <a:lnTo>
                          <a:pt x="1" y="9"/>
                        </a:lnTo>
                        <a:lnTo>
                          <a:pt x="0" y="6"/>
                        </a:lnTo>
                        <a:lnTo>
                          <a:pt x="1" y="3"/>
                        </a:lnTo>
                        <a:lnTo>
                          <a:pt x="4" y="1"/>
                        </a:lnTo>
                        <a:lnTo>
                          <a:pt x="4" y="1"/>
                        </a:lnTo>
                        <a:lnTo>
                          <a:pt x="8" y="0"/>
                        </a:lnTo>
                        <a:lnTo>
                          <a:pt x="12" y="0"/>
                        </a:lnTo>
                        <a:lnTo>
                          <a:pt x="16" y="0"/>
                        </a:lnTo>
                        <a:lnTo>
                          <a:pt x="20" y="1"/>
                        </a:lnTo>
                        <a:lnTo>
                          <a:pt x="20" y="1"/>
                        </a:lnTo>
                        <a:lnTo>
                          <a:pt x="23" y="3"/>
                        </a:lnTo>
                        <a:lnTo>
                          <a:pt x="23" y="7"/>
                        </a:lnTo>
                        <a:lnTo>
                          <a:pt x="22" y="9"/>
                        </a:lnTo>
                        <a:lnTo>
                          <a:pt x="20" y="11"/>
                        </a:lnTo>
                        <a:lnTo>
                          <a:pt x="20" y="11"/>
                        </a:lnTo>
                        <a:close/>
                      </a:path>
                    </a:pathLst>
                  </a:custGeom>
                  <a:solidFill>
                    <a:srgbClr val="D6CE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98" name="Freeform 1083">
                    <a:extLst>
                      <a:ext uri="{FF2B5EF4-FFF2-40B4-BE49-F238E27FC236}">
                        <a16:creationId xmlns:a16="http://schemas.microsoft.com/office/drawing/2014/main" id="{B3DE17A0-FA0A-FFA2-4FF9-A1E813FAC5B1}"/>
                      </a:ext>
                    </a:extLst>
                  </p:cNvPr>
                  <p:cNvSpPr>
                    <a:spLocks noEditPoints="1"/>
                  </p:cNvSpPr>
                  <p:nvPr/>
                </p:nvSpPr>
                <p:spPr bwMode="auto">
                  <a:xfrm>
                    <a:off x="2328" y="1963"/>
                    <a:ext cx="16" cy="9"/>
                  </a:xfrm>
                  <a:custGeom>
                    <a:avLst/>
                    <a:gdLst>
                      <a:gd name="T0" fmla="*/ 40 w 47"/>
                      <a:gd name="T1" fmla="*/ 5 h 28"/>
                      <a:gd name="T2" fmla="*/ 40 w 47"/>
                      <a:gd name="T3" fmla="*/ 5 h 28"/>
                      <a:gd name="T4" fmla="*/ 32 w 47"/>
                      <a:gd name="T5" fmla="*/ 2 h 28"/>
                      <a:gd name="T6" fmla="*/ 24 w 47"/>
                      <a:gd name="T7" fmla="*/ 0 h 28"/>
                      <a:gd name="T8" fmla="*/ 15 w 47"/>
                      <a:gd name="T9" fmla="*/ 2 h 28"/>
                      <a:gd name="T10" fmla="*/ 7 w 47"/>
                      <a:gd name="T11" fmla="*/ 5 h 28"/>
                      <a:gd name="T12" fmla="*/ 7 w 47"/>
                      <a:gd name="T13" fmla="*/ 5 h 28"/>
                      <a:gd name="T14" fmla="*/ 3 w 47"/>
                      <a:gd name="T15" fmla="*/ 6 h 28"/>
                      <a:gd name="T16" fmla="*/ 1 w 47"/>
                      <a:gd name="T17" fmla="*/ 10 h 28"/>
                      <a:gd name="T18" fmla="*/ 0 w 47"/>
                      <a:gd name="T19" fmla="*/ 12 h 28"/>
                      <a:gd name="T20" fmla="*/ 0 w 47"/>
                      <a:gd name="T21" fmla="*/ 14 h 28"/>
                      <a:gd name="T22" fmla="*/ 0 w 47"/>
                      <a:gd name="T23" fmla="*/ 17 h 28"/>
                      <a:gd name="T24" fmla="*/ 1 w 47"/>
                      <a:gd name="T25" fmla="*/ 20 h 28"/>
                      <a:gd name="T26" fmla="*/ 3 w 47"/>
                      <a:gd name="T27" fmla="*/ 22 h 28"/>
                      <a:gd name="T28" fmla="*/ 5 w 47"/>
                      <a:gd name="T29" fmla="*/ 25 h 28"/>
                      <a:gd name="T30" fmla="*/ 5 w 47"/>
                      <a:gd name="T31" fmla="*/ 25 h 28"/>
                      <a:gd name="T32" fmla="*/ 13 w 47"/>
                      <a:gd name="T33" fmla="*/ 27 h 28"/>
                      <a:gd name="T34" fmla="*/ 23 w 47"/>
                      <a:gd name="T35" fmla="*/ 28 h 28"/>
                      <a:gd name="T36" fmla="*/ 32 w 47"/>
                      <a:gd name="T37" fmla="*/ 27 h 28"/>
                      <a:gd name="T38" fmla="*/ 40 w 47"/>
                      <a:gd name="T39" fmla="*/ 25 h 28"/>
                      <a:gd name="T40" fmla="*/ 40 w 47"/>
                      <a:gd name="T41" fmla="*/ 25 h 28"/>
                      <a:gd name="T42" fmla="*/ 42 w 47"/>
                      <a:gd name="T43" fmla="*/ 22 h 28"/>
                      <a:gd name="T44" fmla="*/ 44 w 47"/>
                      <a:gd name="T45" fmla="*/ 20 h 28"/>
                      <a:gd name="T46" fmla="*/ 46 w 47"/>
                      <a:gd name="T47" fmla="*/ 18 h 28"/>
                      <a:gd name="T48" fmla="*/ 47 w 47"/>
                      <a:gd name="T49" fmla="*/ 14 h 28"/>
                      <a:gd name="T50" fmla="*/ 47 w 47"/>
                      <a:gd name="T51" fmla="*/ 12 h 28"/>
                      <a:gd name="T52" fmla="*/ 44 w 47"/>
                      <a:gd name="T53" fmla="*/ 10 h 28"/>
                      <a:gd name="T54" fmla="*/ 43 w 47"/>
                      <a:gd name="T55" fmla="*/ 7 h 28"/>
                      <a:gd name="T56" fmla="*/ 40 w 47"/>
                      <a:gd name="T57" fmla="*/ 5 h 28"/>
                      <a:gd name="T58" fmla="*/ 40 w 47"/>
                      <a:gd name="T59" fmla="*/ 5 h 28"/>
                      <a:gd name="T60" fmla="*/ 31 w 47"/>
                      <a:gd name="T61" fmla="*/ 19 h 28"/>
                      <a:gd name="T62" fmla="*/ 31 w 47"/>
                      <a:gd name="T63" fmla="*/ 19 h 28"/>
                      <a:gd name="T64" fmla="*/ 27 w 47"/>
                      <a:gd name="T65" fmla="*/ 21 h 28"/>
                      <a:gd name="T66" fmla="*/ 23 w 47"/>
                      <a:gd name="T67" fmla="*/ 21 h 28"/>
                      <a:gd name="T68" fmla="*/ 18 w 47"/>
                      <a:gd name="T69" fmla="*/ 21 h 28"/>
                      <a:gd name="T70" fmla="*/ 15 w 47"/>
                      <a:gd name="T71" fmla="*/ 19 h 28"/>
                      <a:gd name="T72" fmla="*/ 15 w 47"/>
                      <a:gd name="T73" fmla="*/ 19 h 28"/>
                      <a:gd name="T74" fmla="*/ 12 w 47"/>
                      <a:gd name="T75" fmla="*/ 17 h 28"/>
                      <a:gd name="T76" fmla="*/ 11 w 47"/>
                      <a:gd name="T77" fmla="*/ 14 h 28"/>
                      <a:gd name="T78" fmla="*/ 12 w 47"/>
                      <a:gd name="T79" fmla="*/ 12 h 28"/>
                      <a:gd name="T80" fmla="*/ 15 w 47"/>
                      <a:gd name="T81" fmla="*/ 10 h 28"/>
                      <a:gd name="T82" fmla="*/ 15 w 47"/>
                      <a:gd name="T83" fmla="*/ 10 h 28"/>
                      <a:gd name="T84" fmla="*/ 19 w 47"/>
                      <a:gd name="T85" fmla="*/ 8 h 28"/>
                      <a:gd name="T86" fmla="*/ 23 w 47"/>
                      <a:gd name="T87" fmla="*/ 7 h 28"/>
                      <a:gd name="T88" fmla="*/ 27 w 47"/>
                      <a:gd name="T89" fmla="*/ 8 h 28"/>
                      <a:gd name="T90" fmla="*/ 31 w 47"/>
                      <a:gd name="T91" fmla="*/ 10 h 28"/>
                      <a:gd name="T92" fmla="*/ 31 w 47"/>
                      <a:gd name="T93" fmla="*/ 10 h 28"/>
                      <a:gd name="T94" fmla="*/ 34 w 47"/>
                      <a:gd name="T95" fmla="*/ 12 h 28"/>
                      <a:gd name="T96" fmla="*/ 34 w 47"/>
                      <a:gd name="T97" fmla="*/ 14 h 28"/>
                      <a:gd name="T98" fmla="*/ 33 w 47"/>
                      <a:gd name="T99" fmla="*/ 18 h 28"/>
                      <a:gd name="T100" fmla="*/ 31 w 47"/>
                      <a:gd name="T101" fmla="*/ 19 h 28"/>
                      <a:gd name="T102" fmla="*/ 31 w 47"/>
                      <a:gd name="T103" fmla="*/ 1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 h="28">
                        <a:moveTo>
                          <a:pt x="40" y="5"/>
                        </a:moveTo>
                        <a:lnTo>
                          <a:pt x="40" y="5"/>
                        </a:lnTo>
                        <a:lnTo>
                          <a:pt x="32" y="2"/>
                        </a:lnTo>
                        <a:lnTo>
                          <a:pt x="24" y="0"/>
                        </a:lnTo>
                        <a:lnTo>
                          <a:pt x="15" y="2"/>
                        </a:lnTo>
                        <a:lnTo>
                          <a:pt x="7" y="5"/>
                        </a:lnTo>
                        <a:lnTo>
                          <a:pt x="7" y="5"/>
                        </a:lnTo>
                        <a:lnTo>
                          <a:pt x="3" y="6"/>
                        </a:lnTo>
                        <a:lnTo>
                          <a:pt x="1" y="10"/>
                        </a:lnTo>
                        <a:lnTo>
                          <a:pt x="0" y="12"/>
                        </a:lnTo>
                        <a:lnTo>
                          <a:pt x="0" y="14"/>
                        </a:lnTo>
                        <a:lnTo>
                          <a:pt x="0" y="17"/>
                        </a:lnTo>
                        <a:lnTo>
                          <a:pt x="1" y="20"/>
                        </a:lnTo>
                        <a:lnTo>
                          <a:pt x="3" y="22"/>
                        </a:lnTo>
                        <a:lnTo>
                          <a:pt x="5" y="25"/>
                        </a:lnTo>
                        <a:lnTo>
                          <a:pt x="5" y="25"/>
                        </a:lnTo>
                        <a:lnTo>
                          <a:pt x="13" y="27"/>
                        </a:lnTo>
                        <a:lnTo>
                          <a:pt x="23" y="28"/>
                        </a:lnTo>
                        <a:lnTo>
                          <a:pt x="32" y="27"/>
                        </a:lnTo>
                        <a:lnTo>
                          <a:pt x="40" y="25"/>
                        </a:lnTo>
                        <a:lnTo>
                          <a:pt x="40" y="25"/>
                        </a:lnTo>
                        <a:lnTo>
                          <a:pt x="42" y="22"/>
                        </a:lnTo>
                        <a:lnTo>
                          <a:pt x="44" y="20"/>
                        </a:lnTo>
                        <a:lnTo>
                          <a:pt x="46" y="18"/>
                        </a:lnTo>
                        <a:lnTo>
                          <a:pt x="47" y="14"/>
                        </a:lnTo>
                        <a:lnTo>
                          <a:pt x="47" y="12"/>
                        </a:lnTo>
                        <a:lnTo>
                          <a:pt x="44" y="10"/>
                        </a:lnTo>
                        <a:lnTo>
                          <a:pt x="43" y="7"/>
                        </a:lnTo>
                        <a:lnTo>
                          <a:pt x="40" y="5"/>
                        </a:lnTo>
                        <a:lnTo>
                          <a:pt x="40" y="5"/>
                        </a:lnTo>
                        <a:close/>
                        <a:moveTo>
                          <a:pt x="31" y="19"/>
                        </a:moveTo>
                        <a:lnTo>
                          <a:pt x="31" y="19"/>
                        </a:lnTo>
                        <a:lnTo>
                          <a:pt x="27" y="21"/>
                        </a:lnTo>
                        <a:lnTo>
                          <a:pt x="23" y="21"/>
                        </a:lnTo>
                        <a:lnTo>
                          <a:pt x="18" y="21"/>
                        </a:lnTo>
                        <a:lnTo>
                          <a:pt x="15" y="19"/>
                        </a:lnTo>
                        <a:lnTo>
                          <a:pt x="15" y="19"/>
                        </a:lnTo>
                        <a:lnTo>
                          <a:pt x="12" y="17"/>
                        </a:lnTo>
                        <a:lnTo>
                          <a:pt x="11" y="14"/>
                        </a:lnTo>
                        <a:lnTo>
                          <a:pt x="12" y="12"/>
                        </a:lnTo>
                        <a:lnTo>
                          <a:pt x="15" y="10"/>
                        </a:lnTo>
                        <a:lnTo>
                          <a:pt x="15" y="10"/>
                        </a:lnTo>
                        <a:lnTo>
                          <a:pt x="19" y="8"/>
                        </a:lnTo>
                        <a:lnTo>
                          <a:pt x="23" y="7"/>
                        </a:lnTo>
                        <a:lnTo>
                          <a:pt x="27" y="8"/>
                        </a:lnTo>
                        <a:lnTo>
                          <a:pt x="31" y="10"/>
                        </a:lnTo>
                        <a:lnTo>
                          <a:pt x="31" y="10"/>
                        </a:lnTo>
                        <a:lnTo>
                          <a:pt x="34" y="12"/>
                        </a:lnTo>
                        <a:lnTo>
                          <a:pt x="34" y="14"/>
                        </a:lnTo>
                        <a:lnTo>
                          <a:pt x="33" y="18"/>
                        </a:lnTo>
                        <a:lnTo>
                          <a:pt x="31" y="19"/>
                        </a:lnTo>
                        <a:lnTo>
                          <a:pt x="31" y="19"/>
                        </a:lnTo>
                        <a:close/>
                      </a:path>
                    </a:pathLst>
                  </a:custGeom>
                  <a:solidFill>
                    <a:srgbClr val="D6CE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99" name="Freeform 1084">
                    <a:extLst>
                      <a:ext uri="{FF2B5EF4-FFF2-40B4-BE49-F238E27FC236}">
                        <a16:creationId xmlns:a16="http://schemas.microsoft.com/office/drawing/2014/main" id="{2577068B-2BEF-025A-FAFE-E81300F385AA}"/>
                      </a:ext>
                    </a:extLst>
                  </p:cNvPr>
                  <p:cNvSpPr>
                    <a:spLocks noEditPoints="1"/>
                  </p:cNvSpPr>
                  <p:nvPr/>
                </p:nvSpPr>
                <p:spPr bwMode="auto">
                  <a:xfrm>
                    <a:off x="2327" y="1963"/>
                    <a:ext cx="17" cy="11"/>
                  </a:xfrm>
                  <a:custGeom>
                    <a:avLst/>
                    <a:gdLst>
                      <a:gd name="T0" fmla="*/ 42 w 50"/>
                      <a:gd name="T1" fmla="*/ 5 h 34"/>
                      <a:gd name="T2" fmla="*/ 30 w 50"/>
                      <a:gd name="T3" fmla="*/ 2 h 34"/>
                      <a:gd name="T4" fmla="*/ 18 w 50"/>
                      <a:gd name="T5" fmla="*/ 2 h 34"/>
                      <a:gd name="T6" fmla="*/ 7 w 50"/>
                      <a:gd name="T7" fmla="*/ 5 h 34"/>
                      <a:gd name="T8" fmla="*/ 0 w 50"/>
                      <a:gd name="T9" fmla="*/ 13 h 34"/>
                      <a:gd name="T10" fmla="*/ 0 w 50"/>
                      <a:gd name="T11" fmla="*/ 17 h 34"/>
                      <a:gd name="T12" fmla="*/ 3 w 50"/>
                      <a:gd name="T13" fmla="*/ 25 h 34"/>
                      <a:gd name="T14" fmla="*/ 12 w 50"/>
                      <a:gd name="T15" fmla="*/ 31 h 34"/>
                      <a:gd name="T16" fmla="*/ 27 w 50"/>
                      <a:gd name="T17" fmla="*/ 34 h 34"/>
                      <a:gd name="T18" fmla="*/ 42 w 50"/>
                      <a:gd name="T19" fmla="*/ 29 h 34"/>
                      <a:gd name="T20" fmla="*/ 42 w 50"/>
                      <a:gd name="T21" fmla="*/ 29 h 34"/>
                      <a:gd name="T22" fmla="*/ 42 w 50"/>
                      <a:gd name="T23" fmla="*/ 29 h 34"/>
                      <a:gd name="T24" fmla="*/ 46 w 50"/>
                      <a:gd name="T25" fmla="*/ 26 h 34"/>
                      <a:gd name="T26" fmla="*/ 50 w 50"/>
                      <a:gd name="T27" fmla="*/ 18 h 34"/>
                      <a:gd name="T28" fmla="*/ 49 w 50"/>
                      <a:gd name="T29" fmla="*/ 12 h 34"/>
                      <a:gd name="T30" fmla="*/ 44 w 50"/>
                      <a:gd name="T31" fmla="*/ 6 h 34"/>
                      <a:gd name="T32" fmla="*/ 42 w 50"/>
                      <a:gd name="T33" fmla="*/ 5 h 34"/>
                      <a:gd name="T34" fmla="*/ 42 w 50"/>
                      <a:gd name="T35" fmla="*/ 25 h 34"/>
                      <a:gd name="T36" fmla="*/ 25 w 50"/>
                      <a:gd name="T37" fmla="*/ 28 h 34"/>
                      <a:gd name="T38" fmla="*/ 7 w 50"/>
                      <a:gd name="T39" fmla="*/ 25 h 34"/>
                      <a:gd name="T40" fmla="*/ 5 w 50"/>
                      <a:gd name="T41" fmla="*/ 22 h 34"/>
                      <a:gd name="T42" fmla="*/ 2 w 50"/>
                      <a:gd name="T43" fmla="*/ 17 h 34"/>
                      <a:gd name="T44" fmla="*/ 2 w 50"/>
                      <a:gd name="T45" fmla="*/ 12 h 34"/>
                      <a:gd name="T46" fmla="*/ 5 w 50"/>
                      <a:gd name="T47" fmla="*/ 6 h 34"/>
                      <a:gd name="T48" fmla="*/ 9 w 50"/>
                      <a:gd name="T49" fmla="*/ 5 h 34"/>
                      <a:gd name="T50" fmla="*/ 26 w 50"/>
                      <a:gd name="T51" fmla="*/ 0 h 34"/>
                      <a:gd name="T52" fmla="*/ 42 w 50"/>
                      <a:gd name="T53" fmla="*/ 5 h 34"/>
                      <a:gd name="T54" fmla="*/ 45 w 50"/>
                      <a:gd name="T55" fmla="*/ 7 h 34"/>
                      <a:gd name="T56" fmla="*/ 49 w 50"/>
                      <a:gd name="T57" fmla="*/ 12 h 34"/>
                      <a:gd name="T58" fmla="*/ 48 w 50"/>
                      <a:gd name="T59" fmla="*/ 18 h 34"/>
                      <a:gd name="T60" fmla="*/ 44 w 50"/>
                      <a:gd name="T61" fmla="*/ 22 h 34"/>
                      <a:gd name="T62" fmla="*/ 42 w 50"/>
                      <a:gd name="T63" fmla="*/ 2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0" h="34">
                        <a:moveTo>
                          <a:pt x="42" y="5"/>
                        </a:moveTo>
                        <a:lnTo>
                          <a:pt x="42" y="5"/>
                        </a:lnTo>
                        <a:lnTo>
                          <a:pt x="37" y="3"/>
                        </a:lnTo>
                        <a:lnTo>
                          <a:pt x="30" y="2"/>
                        </a:lnTo>
                        <a:lnTo>
                          <a:pt x="25" y="0"/>
                        </a:lnTo>
                        <a:lnTo>
                          <a:pt x="18" y="2"/>
                        </a:lnTo>
                        <a:lnTo>
                          <a:pt x="12" y="3"/>
                        </a:lnTo>
                        <a:lnTo>
                          <a:pt x="7" y="5"/>
                        </a:lnTo>
                        <a:lnTo>
                          <a:pt x="3" y="8"/>
                        </a:lnTo>
                        <a:lnTo>
                          <a:pt x="0" y="13"/>
                        </a:lnTo>
                        <a:lnTo>
                          <a:pt x="0" y="13"/>
                        </a:lnTo>
                        <a:lnTo>
                          <a:pt x="0" y="17"/>
                        </a:lnTo>
                        <a:lnTo>
                          <a:pt x="0" y="19"/>
                        </a:lnTo>
                        <a:lnTo>
                          <a:pt x="3" y="25"/>
                        </a:lnTo>
                        <a:lnTo>
                          <a:pt x="6" y="29"/>
                        </a:lnTo>
                        <a:lnTo>
                          <a:pt x="12" y="31"/>
                        </a:lnTo>
                        <a:lnTo>
                          <a:pt x="19" y="34"/>
                        </a:lnTo>
                        <a:lnTo>
                          <a:pt x="27" y="34"/>
                        </a:lnTo>
                        <a:lnTo>
                          <a:pt x="35" y="33"/>
                        </a:lnTo>
                        <a:lnTo>
                          <a:pt x="42" y="29"/>
                        </a:lnTo>
                        <a:lnTo>
                          <a:pt x="42" y="29"/>
                        </a:lnTo>
                        <a:lnTo>
                          <a:pt x="42" y="29"/>
                        </a:lnTo>
                        <a:lnTo>
                          <a:pt x="42" y="29"/>
                        </a:lnTo>
                        <a:lnTo>
                          <a:pt x="42" y="29"/>
                        </a:lnTo>
                        <a:lnTo>
                          <a:pt x="44" y="28"/>
                        </a:lnTo>
                        <a:lnTo>
                          <a:pt x="46" y="26"/>
                        </a:lnTo>
                        <a:lnTo>
                          <a:pt x="49" y="22"/>
                        </a:lnTo>
                        <a:lnTo>
                          <a:pt x="50" y="18"/>
                        </a:lnTo>
                        <a:lnTo>
                          <a:pt x="50" y="18"/>
                        </a:lnTo>
                        <a:lnTo>
                          <a:pt x="49" y="12"/>
                        </a:lnTo>
                        <a:lnTo>
                          <a:pt x="46" y="8"/>
                        </a:lnTo>
                        <a:lnTo>
                          <a:pt x="44" y="6"/>
                        </a:lnTo>
                        <a:lnTo>
                          <a:pt x="42" y="5"/>
                        </a:lnTo>
                        <a:lnTo>
                          <a:pt x="42" y="5"/>
                        </a:lnTo>
                        <a:close/>
                        <a:moveTo>
                          <a:pt x="42" y="25"/>
                        </a:moveTo>
                        <a:lnTo>
                          <a:pt x="42" y="25"/>
                        </a:lnTo>
                        <a:lnTo>
                          <a:pt x="34" y="27"/>
                        </a:lnTo>
                        <a:lnTo>
                          <a:pt x="25" y="28"/>
                        </a:lnTo>
                        <a:lnTo>
                          <a:pt x="15" y="27"/>
                        </a:lnTo>
                        <a:lnTo>
                          <a:pt x="7" y="25"/>
                        </a:lnTo>
                        <a:lnTo>
                          <a:pt x="7" y="25"/>
                        </a:lnTo>
                        <a:lnTo>
                          <a:pt x="5" y="22"/>
                        </a:lnTo>
                        <a:lnTo>
                          <a:pt x="3" y="20"/>
                        </a:lnTo>
                        <a:lnTo>
                          <a:pt x="2" y="17"/>
                        </a:lnTo>
                        <a:lnTo>
                          <a:pt x="2" y="14"/>
                        </a:lnTo>
                        <a:lnTo>
                          <a:pt x="2" y="12"/>
                        </a:lnTo>
                        <a:lnTo>
                          <a:pt x="3" y="10"/>
                        </a:lnTo>
                        <a:lnTo>
                          <a:pt x="5" y="6"/>
                        </a:lnTo>
                        <a:lnTo>
                          <a:pt x="9" y="5"/>
                        </a:lnTo>
                        <a:lnTo>
                          <a:pt x="9" y="5"/>
                        </a:lnTo>
                        <a:lnTo>
                          <a:pt x="17" y="2"/>
                        </a:lnTo>
                        <a:lnTo>
                          <a:pt x="26" y="0"/>
                        </a:lnTo>
                        <a:lnTo>
                          <a:pt x="34" y="2"/>
                        </a:lnTo>
                        <a:lnTo>
                          <a:pt x="42" y="5"/>
                        </a:lnTo>
                        <a:lnTo>
                          <a:pt x="42" y="5"/>
                        </a:lnTo>
                        <a:lnTo>
                          <a:pt x="45" y="7"/>
                        </a:lnTo>
                        <a:lnTo>
                          <a:pt x="46" y="10"/>
                        </a:lnTo>
                        <a:lnTo>
                          <a:pt x="49" y="12"/>
                        </a:lnTo>
                        <a:lnTo>
                          <a:pt x="49" y="14"/>
                        </a:lnTo>
                        <a:lnTo>
                          <a:pt x="48" y="18"/>
                        </a:lnTo>
                        <a:lnTo>
                          <a:pt x="46" y="20"/>
                        </a:lnTo>
                        <a:lnTo>
                          <a:pt x="44" y="22"/>
                        </a:lnTo>
                        <a:lnTo>
                          <a:pt x="42" y="25"/>
                        </a:lnTo>
                        <a:lnTo>
                          <a:pt x="42" y="25"/>
                        </a:lnTo>
                        <a:close/>
                      </a:path>
                    </a:pathLst>
                  </a:custGeom>
                  <a:solidFill>
                    <a:srgbClr val="EFE9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00" name="Freeform 1085">
                    <a:extLst>
                      <a:ext uri="{FF2B5EF4-FFF2-40B4-BE49-F238E27FC236}">
                        <a16:creationId xmlns:a16="http://schemas.microsoft.com/office/drawing/2014/main" id="{517FAC8C-E492-A753-016A-8E9451CD678E}"/>
                      </a:ext>
                    </a:extLst>
                  </p:cNvPr>
                  <p:cNvSpPr>
                    <a:spLocks noEditPoints="1"/>
                  </p:cNvSpPr>
                  <p:nvPr/>
                </p:nvSpPr>
                <p:spPr bwMode="auto">
                  <a:xfrm>
                    <a:off x="2328" y="1959"/>
                    <a:ext cx="16" cy="10"/>
                  </a:xfrm>
                  <a:custGeom>
                    <a:avLst/>
                    <a:gdLst>
                      <a:gd name="T0" fmla="*/ 40 w 47"/>
                      <a:gd name="T1" fmla="*/ 5 h 28"/>
                      <a:gd name="T2" fmla="*/ 40 w 47"/>
                      <a:gd name="T3" fmla="*/ 5 h 28"/>
                      <a:gd name="T4" fmla="*/ 32 w 47"/>
                      <a:gd name="T5" fmla="*/ 1 h 28"/>
                      <a:gd name="T6" fmla="*/ 24 w 47"/>
                      <a:gd name="T7" fmla="*/ 0 h 28"/>
                      <a:gd name="T8" fmla="*/ 15 w 47"/>
                      <a:gd name="T9" fmla="*/ 1 h 28"/>
                      <a:gd name="T10" fmla="*/ 7 w 47"/>
                      <a:gd name="T11" fmla="*/ 3 h 28"/>
                      <a:gd name="T12" fmla="*/ 7 w 47"/>
                      <a:gd name="T13" fmla="*/ 3 h 28"/>
                      <a:gd name="T14" fmla="*/ 3 w 47"/>
                      <a:gd name="T15" fmla="*/ 6 h 28"/>
                      <a:gd name="T16" fmla="*/ 1 w 47"/>
                      <a:gd name="T17" fmla="*/ 8 h 28"/>
                      <a:gd name="T18" fmla="*/ 0 w 47"/>
                      <a:gd name="T19" fmla="*/ 10 h 28"/>
                      <a:gd name="T20" fmla="*/ 0 w 47"/>
                      <a:gd name="T21" fmla="*/ 14 h 28"/>
                      <a:gd name="T22" fmla="*/ 0 w 47"/>
                      <a:gd name="T23" fmla="*/ 16 h 28"/>
                      <a:gd name="T24" fmla="*/ 1 w 47"/>
                      <a:gd name="T25" fmla="*/ 18 h 28"/>
                      <a:gd name="T26" fmla="*/ 3 w 47"/>
                      <a:gd name="T27" fmla="*/ 21 h 28"/>
                      <a:gd name="T28" fmla="*/ 7 w 47"/>
                      <a:gd name="T29" fmla="*/ 23 h 28"/>
                      <a:gd name="T30" fmla="*/ 7 w 47"/>
                      <a:gd name="T31" fmla="*/ 23 h 28"/>
                      <a:gd name="T32" fmla="*/ 13 w 47"/>
                      <a:gd name="T33" fmla="*/ 26 h 28"/>
                      <a:gd name="T34" fmla="*/ 23 w 47"/>
                      <a:gd name="T35" fmla="*/ 28 h 28"/>
                      <a:gd name="T36" fmla="*/ 32 w 47"/>
                      <a:gd name="T37" fmla="*/ 26 h 28"/>
                      <a:gd name="T38" fmla="*/ 40 w 47"/>
                      <a:gd name="T39" fmla="*/ 24 h 28"/>
                      <a:gd name="T40" fmla="*/ 40 w 47"/>
                      <a:gd name="T41" fmla="*/ 24 h 28"/>
                      <a:gd name="T42" fmla="*/ 42 w 47"/>
                      <a:gd name="T43" fmla="*/ 22 h 28"/>
                      <a:gd name="T44" fmla="*/ 44 w 47"/>
                      <a:gd name="T45" fmla="*/ 19 h 28"/>
                      <a:gd name="T46" fmla="*/ 46 w 47"/>
                      <a:gd name="T47" fmla="*/ 16 h 28"/>
                      <a:gd name="T48" fmla="*/ 47 w 47"/>
                      <a:gd name="T49" fmla="*/ 14 h 28"/>
                      <a:gd name="T50" fmla="*/ 47 w 47"/>
                      <a:gd name="T51" fmla="*/ 11 h 28"/>
                      <a:gd name="T52" fmla="*/ 46 w 47"/>
                      <a:gd name="T53" fmla="*/ 9 h 28"/>
                      <a:gd name="T54" fmla="*/ 43 w 47"/>
                      <a:gd name="T55" fmla="*/ 7 h 28"/>
                      <a:gd name="T56" fmla="*/ 40 w 47"/>
                      <a:gd name="T57" fmla="*/ 5 h 28"/>
                      <a:gd name="T58" fmla="*/ 40 w 47"/>
                      <a:gd name="T59" fmla="*/ 5 h 28"/>
                      <a:gd name="T60" fmla="*/ 31 w 47"/>
                      <a:gd name="T61" fmla="*/ 18 h 28"/>
                      <a:gd name="T62" fmla="*/ 31 w 47"/>
                      <a:gd name="T63" fmla="*/ 18 h 28"/>
                      <a:gd name="T64" fmla="*/ 27 w 47"/>
                      <a:gd name="T65" fmla="*/ 19 h 28"/>
                      <a:gd name="T66" fmla="*/ 23 w 47"/>
                      <a:gd name="T67" fmla="*/ 21 h 28"/>
                      <a:gd name="T68" fmla="*/ 18 w 47"/>
                      <a:gd name="T69" fmla="*/ 19 h 28"/>
                      <a:gd name="T70" fmla="*/ 15 w 47"/>
                      <a:gd name="T71" fmla="*/ 18 h 28"/>
                      <a:gd name="T72" fmla="*/ 15 w 47"/>
                      <a:gd name="T73" fmla="*/ 18 h 28"/>
                      <a:gd name="T74" fmla="*/ 12 w 47"/>
                      <a:gd name="T75" fmla="*/ 16 h 28"/>
                      <a:gd name="T76" fmla="*/ 11 w 47"/>
                      <a:gd name="T77" fmla="*/ 14 h 28"/>
                      <a:gd name="T78" fmla="*/ 12 w 47"/>
                      <a:gd name="T79" fmla="*/ 11 h 28"/>
                      <a:gd name="T80" fmla="*/ 15 w 47"/>
                      <a:gd name="T81" fmla="*/ 9 h 28"/>
                      <a:gd name="T82" fmla="*/ 15 w 47"/>
                      <a:gd name="T83" fmla="*/ 9 h 28"/>
                      <a:gd name="T84" fmla="*/ 19 w 47"/>
                      <a:gd name="T85" fmla="*/ 8 h 28"/>
                      <a:gd name="T86" fmla="*/ 23 w 47"/>
                      <a:gd name="T87" fmla="*/ 7 h 28"/>
                      <a:gd name="T88" fmla="*/ 27 w 47"/>
                      <a:gd name="T89" fmla="*/ 8 h 28"/>
                      <a:gd name="T90" fmla="*/ 31 w 47"/>
                      <a:gd name="T91" fmla="*/ 9 h 28"/>
                      <a:gd name="T92" fmla="*/ 31 w 47"/>
                      <a:gd name="T93" fmla="*/ 9 h 28"/>
                      <a:gd name="T94" fmla="*/ 34 w 47"/>
                      <a:gd name="T95" fmla="*/ 11 h 28"/>
                      <a:gd name="T96" fmla="*/ 34 w 47"/>
                      <a:gd name="T97" fmla="*/ 14 h 28"/>
                      <a:gd name="T98" fmla="*/ 34 w 47"/>
                      <a:gd name="T99" fmla="*/ 16 h 28"/>
                      <a:gd name="T100" fmla="*/ 31 w 47"/>
                      <a:gd name="T101" fmla="*/ 18 h 28"/>
                      <a:gd name="T102" fmla="*/ 31 w 47"/>
                      <a:gd name="T103" fmla="*/ 1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 h="28">
                        <a:moveTo>
                          <a:pt x="40" y="5"/>
                        </a:moveTo>
                        <a:lnTo>
                          <a:pt x="40" y="5"/>
                        </a:lnTo>
                        <a:lnTo>
                          <a:pt x="32" y="1"/>
                        </a:lnTo>
                        <a:lnTo>
                          <a:pt x="24" y="0"/>
                        </a:lnTo>
                        <a:lnTo>
                          <a:pt x="15" y="1"/>
                        </a:lnTo>
                        <a:lnTo>
                          <a:pt x="7" y="3"/>
                        </a:lnTo>
                        <a:lnTo>
                          <a:pt x="7" y="3"/>
                        </a:lnTo>
                        <a:lnTo>
                          <a:pt x="3" y="6"/>
                        </a:lnTo>
                        <a:lnTo>
                          <a:pt x="1" y="8"/>
                        </a:lnTo>
                        <a:lnTo>
                          <a:pt x="0" y="10"/>
                        </a:lnTo>
                        <a:lnTo>
                          <a:pt x="0" y="14"/>
                        </a:lnTo>
                        <a:lnTo>
                          <a:pt x="0" y="16"/>
                        </a:lnTo>
                        <a:lnTo>
                          <a:pt x="1" y="18"/>
                        </a:lnTo>
                        <a:lnTo>
                          <a:pt x="3" y="21"/>
                        </a:lnTo>
                        <a:lnTo>
                          <a:pt x="7" y="23"/>
                        </a:lnTo>
                        <a:lnTo>
                          <a:pt x="7" y="23"/>
                        </a:lnTo>
                        <a:lnTo>
                          <a:pt x="13" y="26"/>
                        </a:lnTo>
                        <a:lnTo>
                          <a:pt x="23" y="28"/>
                        </a:lnTo>
                        <a:lnTo>
                          <a:pt x="32" y="26"/>
                        </a:lnTo>
                        <a:lnTo>
                          <a:pt x="40" y="24"/>
                        </a:lnTo>
                        <a:lnTo>
                          <a:pt x="40" y="24"/>
                        </a:lnTo>
                        <a:lnTo>
                          <a:pt x="42" y="22"/>
                        </a:lnTo>
                        <a:lnTo>
                          <a:pt x="44" y="19"/>
                        </a:lnTo>
                        <a:lnTo>
                          <a:pt x="46" y="16"/>
                        </a:lnTo>
                        <a:lnTo>
                          <a:pt x="47" y="14"/>
                        </a:lnTo>
                        <a:lnTo>
                          <a:pt x="47" y="11"/>
                        </a:lnTo>
                        <a:lnTo>
                          <a:pt x="46" y="9"/>
                        </a:lnTo>
                        <a:lnTo>
                          <a:pt x="43" y="7"/>
                        </a:lnTo>
                        <a:lnTo>
                          <a:pt x="40" y="5"/>
                        </a:lnTo>
                        <a:lnTo>
                          <a:pt x="40" y="5"/>
                        </a:lnTo>
                        <a:close/>
                        <a:moveTo>
                          <a:pt x="31" y="18"/>
                        </a:moveTo>
                        <a:lnTo>
                          <a:pt x="31" y="18"/>
                        </a:lnTo>
                        <a:lnTo>
                          <a:pt x="27" y="19"/>
                        </a:lnTo>
                        <a:lnTo>
                          <a:pt x="23" y="21"/>
                        </a:lnTo>
                        <a:lnTo>
                          <a:pt x="18" y="19"/>
                        </a:lnTo>
                        <a:lnTo>
                          <a:pt x="15" y="18"/>
                        </a:lnTo>
                        <a:lnTo>
                          <a:pt x="15" y="18"/>
                        </a:lnTo>
                        <a:lnTo>
                          <a:pt x="12" y="16"/>
                        </a:lnTo>
                        <a:lnTo>
                          <a:pt x="11" y="14"/>
                        </a:lnTo>
                        <a:lnTo>
                          <a:pt x="12" y="11"/>
                        </a:lnTo>
                        <a:lnTo>
                          <a:pt x="15" y="9"/>
                        </a:lnTo>
                        <a:lnTo>
                          <a:pt x="15" y="9"/>
                        </a:lnTo>
                        <a:lnTo>
                          <a:pt x="19" y="8"/>
                        </a:lnTo>
                        <a:lnTo>
                          <a:pt x="23" y="7"/>
                        </a:lnTo>
                        <a:lnTo>
                          <a:pt x="27" y="8"/>
                        </a:lnTo>
                        <a:lnTo>
                          <a:pt x="31" y="9"/>
                        </a:lnTo>
                        <a:lnTo>
                          <a:pt x="31" y="9"/>
                        </a:lnTo>
                        <a:lnTo>
                          <a:pt x="34" y="11"/>
                        </a:lnTo>
                        <a:lnTo>
                          <a:pt x="34" y="14"/>
                        </a:lnTo>
                        <a:lnTo>
                          <a:pt x="34" y="16"/>
                        </a:lnTo>
                        <a:lnTo>
                          <a:pt x="31" y="18"/>
                        </a:lnTo>
                        <a:lnTo>
                          <a:pt x="31" y="18"/>
                        </a:lnTo>
                        <a:close/>
                      </a:path>
                    </a:pathLst>
                  </a:custGeom>
                  <a:solidFill>
                    <a:srgbClr val="D6CE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01" name="Freeform 1086">
                    <a:extLst>
                      <a:ext uri="{FF2B5EF4-FFF2-40B4-BE49-F238E27FC236}">
                        <a16:creationId xmlns:a16="http://schemas.microsoft.com/office/drawing/2014/main" id="{73874A77-52E2-407C-E829-F3E70D71E57E}"/>
                      </a:ext>
                    </a:extLst>
                  </p:cNvPr>
                  <p:cNvSpPr>
                    <a:spLocks noEditPoints="1"/>
                  </p:cNvSpPr>
                  <p:nvPr/>
                </p:nvSpPr>
                <p:spPr bwMode="auto">
                  <a:xfrm>
                    <a:off x="2327" y="1959"/>
                    <a:ext cx="17" cy="11"/>
                  </a:xfrm>
                  <a:custGeom>
                    <a:avLst/>
                    <a:gdLst>
                      <a:gd name="T0" fmla="*/ 42 w 50"/>
                      <a:gd name="T1" fmla="*/ 5 h 33"/>
                      <a:gd name="T2" fmla="*/ 42 w 50"/>
                      <a:gd name="T3" fmla="*/ 5 h 33"/>
                      <a:gd name="T4" fmla="*/ 37 w 50"/>
                      <a:gd name="T5" fmla="*/ 2 h 33"/>
                      <a:gd name="T6" fmla="*/ 30 w 50"/>
                      <a:gd name="T7" fmla="*/ 0 h 33"/>
                      <a:gd name="T8" fmla="*/ 25 w 50"/>
                      <a:gd name="T9" fmla="*/ 0 h 33"/>
                      <a:gd name="T10" fmla="*/ 18 w 50"/>
                      <a:gd name="T11" fmla="*/ 0 h 33"/>
                      <a:gd name="T12" fmla="*/ 12 w 50"/>
                      <a:gd name="T13" fmla="*/ 2 h 33"/>
                      <a:gd name="T14" fmla="*/ 7 w 50"/>
                      <a:gd name="T15" fmla="*/ 5 h 33"/>
                      <a:gd name="T16" fmla="*/ 3 w 50"/>
                      <a:gd name="T17" fmla="*/ 8 h 33"/>
                      <a:gd name="T18" fmla="*/ 0 w 50"/>
                      <a:gd name="T19" fmla="*/ 13 h 33"/>
                      <a:gd name="T20" fmla="*/ 0 w 50"/>
                      <a:gd name="T21" fmla="*/ 13 h 33"/>
                      <a:gd name="T22" fmla="*/ 0 w 50"/>
                      <a:gd name="T23" fmla="*/ 16 h 33"/>
                      <a:gd name="T24" fmla="*/ 0 w 50"/>
                      <a:gd name="T25" fmla="*/ 18 h 33"/>
                      <a:gd name="T26" fmla="*/ 3 w 50"/>
                      <a:gd name="T27" fmla="*/ 24 h 33"/>
                      <a:gd name="T28" fmla="*/ 6 w 50"/>
                      <a:gd name="T29" fmla="*/ 28 h 33"/>
                      <a:gd name="T30" fmla="*/ 12 w 50"/>
                      <a:gd name="T31" fmla="*/ 31 h 33"/>
                      <a:gd name="T32" fmla="*/ 19 w 50"/>
                      <a:gd name="T33" fmla="*/ 32 h 33"/>
                      <a:gd name="T34" fmla="*/ 27 w 50"/>
                      <a:gd name="T35" fmla="*/ 33 h 33"/>
                      <a:gd name="T36" fmla="*/ 35 w 50"/>
                      <a:gd name="T37" fmla="*/ 32 h 33"/>
                      <a:gd name="T38" fmla="*/ 42 w 50"/>
                      <a:gd name="T39" fmla="*/ 29 h 33"/>
                      <a:gd name="T40" fmla="*/ 42 w 50"/>
                      <a:gd name="T41" fmla="*/ 29 h 33"/>
                      <a:gd name="T42" fmla="*/ 42 w 50"/>
                      <a:gd name="T43" fmla="*/ 29 h 33"/>
                      <a:gd name="T44" fmla="*/ 42 w 50"/>
                      <a:gd name="T45" fmla="*/ 29 h 33"/>
                      <a:gd name="T46" fmla="*/ 44 w 50"/>
                      <a:gd name="T47" fmla="*/ 28 h 33"/>
                      <a:gd name="T48" fmla="*/ 46 w 50"/>
                      <a:gd name="T49" fmla="*/ 25 h 33"/>
                      <a:gd name="T50" fmla="*/ 49 w 50"/>
                      <a:gd name="T51" fmla="*/ 22 h 33"/>
                      <a:gd name="T52" fmla="*/ 50 w 50"/>
                      <a:gd name="T53" fmla="*/ 16 h 33"/>
                      <a:gd name="T54" fmla="*/ 50 w 50"/>
                      <a:gd name="T55" fmla="*/ 16 h 33"/>
                      <a:gd name="T56" fmla="*/ 49 w 50"/>
                      <a:gd name="T57" fmla="*/ 11 h 33"/>
                      <a:gd name="T58" fmla="*/ 46 w 50"/>
                      <a:gd name="T59" fmla="*/ 8 h 33"/>
                      <a:gd name="T60" fmla="*/ 44 w 50"/>
                      <a:gd name="T61" fmla="*/ 6 h 33"/>
                      <a:gd name="T62" fmla="*/ 42 w 50"/>
                      <a:gd name="T63" fmla="*/ 5 h 33"/>
                      <a:gd name="T64" fmla="*/ 42 w 50"/>
                      <a:gd name="T65" fmla="*/ 5 h 33"/>
                      <a:gd name="T66" fmla="*/ 42 w 50"/>
                      <a:gd name="T67" fmla="*/ 24 h 33"/>
                      <a:gd name="T68" fmla="*/ 42 w 50"/>
                      <a:gd name="T69" fmla="*/ 24 h 33"/>
                      <a:gd name="T70" fmla="*/ 34 w 50"/>
                      <a:gd name="T71" fmla="*/ 26 h 33"/>
                      <a:gd name="T72" fmla="*/ 25 w 50"/>
                      <a:gd name="T73" fmla="*/ 28 h 33"/>
                      <a:gd name="T74" fmla="*/ 15 w 50"/>
                      <a:gd name="T75" fmla="*/ 26 h 33"/>
                      <a:gd name="T76" fmla="*/ 9 w 50"/>
                      <a:gd name="T77" fmla="*/ 23 h 33"/>
                      <a:gd name="T78" fmla="*/ 9 w 50"/>
                      <a:gd name="T79" fmla="*/ 23 h 33"/>
                      <a:gd name="T80" fmla="*/ 5 w 50"/>
                      <a:gd name="T81" fmla="*/ 21 h 33"/>
                      <a:gd name="T82" fmla="*/ 3 w 50"/>
                      <a:gd name="T83" fmla="*/ 18 h 33"/>
                      <a:gd name="T84" fmla="*/ 2 w 50"/>
                      <a:gd name="T85" fmla="*/ 16 h 33"/>
                      <a:gd name="T86" fmla="*/ 2 w 50"/>
                      <a:gd name="T87" fmla="*/ 14 h 33"/>
                      <a:gd name="T88" fmla="*/ 2 w 50"/>
                      <a:gd name="T89" fmla="*/ 10 h 33"/>
                      <a:gd name="T90" fmla="*/ 3 w 50"/>
                      <a:gd name="T91" fmla="*/ 8 h 33"/>
                      <a:gd name="T92" fmla="*/ 5 w 50"/>
                      <a:gd name="T93" fmla="*/ 6 h 33"/>
                      <a:gd name="T94" fmla="*/ 9 w 50"/>
                      <a:gd name="T95" fmla="*/ 3 h 33"/>
                      <a:gd name="T96" fmla="*/ 9 w 50"/>
                      <a:gd name="T97" fmla="*/ 3 h 33"/>
                      <a:gd name="T98" fmla="*/ 17 w 50"/>
                      <a:gd name="T99" fmla="*/ 1 h 33"/>
                      <a:gd name="T100" fmla="*/ 26 w 50"/>
                      <a:gd name="T101" fmla="*/ 0 h 33"/>
                      <a:gd name="T102" fmla="*/ 34 w 50"/>
                      <a:gd name="T103" fmla="*/ 1 h 33"/>
                      <a:gd name="T104" fmla="*/ 42 w 50"/>
                      <a:gd name="T105" fmla="*/ 5 h 33"/>
                      <a:gd name="T106" fmla="*/ 42 w 50"/>
                      <a:gd name="T107" fmla="*/ 5 h 33"/>
                      <a:gd name="T108" fmla="*/ 45 w 50"/>
                      <a:gd name="T109" fmla="*/ 7 h 33"/>
                      <a:gd name="T110" fmla="*/ 48 w 50"/>
                      <a:gd name="T111" fmla="*/ 9 h 33"/>
                      <a:gd name="T112" fmla="*/ 49 w 50"/>
                      <a:gd name="T113" fmla="*/ 11 h 33"/>
                      <a:gd name="T114" fmla="*/ 49 w 50"/>
                      <a:gd name="T115" fmla="*/ 14 h 33"/>
                      <a:gd name="T116" fmla="*/ 48 w 50"/>
                      <a:gd name="T117" fmla="*/ 16 h 33"/>
                      <a:gd name="T118" fmla="*/ 46 w 50"/>
                      <a:gd name="T119" fmla="*/ 19 h 33"/>
                      <a:gd name="T120" fmla="*/ 44 w 50"/>
                      <a:gd name="T121" fmla="*/ 22 h 33"/>
                      <a:gd name="T122" fmla="*/ 42 w 50"/>
                      <a:gd name="T123" fmla="*/ 24 h 33"/>
                      <a:gd name="T124" fmla="*/ 42 w 50"/>
                      <a:gd name="T125" fmla="*/ 24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0" h="33">
                        <a:moveTo>
                          <a:pt x="42" y="5"/>
                        </a:moveTo>
                        <a:lnTo>
                          <a:pt x="42" y="5"/>
                        </a:lnTo>
                        <a:lnTo>
                          <a:pt x="37" y="2"/>
                        </a:lnTo>
                        <a:lnTo>
                          <a:pt x="30" y="0"/>
                        </a:lnTo>
                        <a:lnTo>
                          <a:pt x="25" y="0"/>
                        </a:lnTo>
                        <a:lnTo>
                          <a:pt x="18" y="0"/>
                        </a:lnTo>
                        <a:lnTo>
                          <a:pt x="12" y="2"/>
                        </a:lnTo>
                        <a:lnTo>
                          <a:pt x="7" y="5"/>
                        </a:lnTo>
                        <a:lnTo>
                          <a:pt x="3" y="8"/>
                        </a:lnTo>
                        <a:lnTo>
                          <a:pt x="0" y="13"/>
                        </a:lnTo>
                        <a:lnTo>
                          <a:pt x="0" y="13"/>
                        </a:lnTo>
                        <a:lnTo>
                          <a:pt x="0" y="16"/>
                        </a:lnTo>
                        <a:lnTo>
                          <a:pt x="0" y="18"/>
                        </a:lnTo>
                        <a:lnTo>
                          <a:pt x="3" y="24"/>
                        </a:lnTo>
                        <a:lnTo>
                          <a:pt x="6" y="28"/>
                        </a:lnTo>
                        <a:lnTo>
                          <a:pt x="12" y="31"/>
                        </a:lnTo>
                        <a:lnTo>
                          <a:pt x="19" y="32"/>
                        </a:lnTo>
                        <a:lnTo>
                          <a:pt x="27" y="33"/>
                        </a:lnTo>
                        <a:lnTo>
                          <a:pt x="35" y="32"/>
                        </a:lnTo>
                        <a:lnTo>
                          <a:pt x="42" y="29"/>
                        </a:lnTo>
                        <a:lnTo>
                          <a:pt x="42" y="29"/>
                        </a:lnTo>
                        <a:lnTo>
                          <a:pt x="42" y="29"/>
                        </a:lnTo>
                        <a:lnTo>
                          <a:pt x="42" y="29"/>
                        </a:lnTo>
                        <a:lnTo>
                          <a:pt x="44" y="28"/>
                        </a:lnTo>
                        <a:lnTo>
                          <a:pt x="46" y="25"/>
                        </a:lnTo>
                        <a:lnTo>
                          <a:pt x="49" y="22"/>
                        </a:lnTo>
                        <a:lnTo>
                          <a:pt x="50" y="16"/>
                        </a:lnTo>
                        <a:lnTo>
                          <a:pt x="50" y="16"/>
                        </a:lnTo>
                        <a:lnTo>
                          <a:pt x="49" y="11"/>
                        </a:lnTo>
                        <a:lnTo>
                          <a:pt x="46" y="8"/>
                        </a:lnTo>
                        <a:lnTo>
                          <a:pt x="44" y="6"/>
                        </a:lnTo>
                        <a:lnTo>
                          <a:pt x="42" y="5"/>
                        </a:lnTo>
                        <a:lnTo>
                          <a:pt x="42" y="5"/>
                        </a:lnTo>
                        <a:close/>
                        <a:moveTo>
                          <a:pt x="42" y="24"/>
                        </a:moveTo>
                        <a:lnTo>
                          <a:pt x="42" y="24"/>
                        </a:lnTo>
                        <a:lnTo>
                          <a:pt x="34" y="26"/>
                        </a:lnTo>
                        <a:lnTo>
                          <a:pt x="25" y="28"/>
                        </a:lnTo>
                        <a:lnTo>
                          <a:pt x="15" y="26"/>
                        </a:lnTo>
                        <a:lnTo>
                          <a:pt x="9" y="23"/>
                        </a:lnTo>
                        <a:lnTo>
                          <a:pt x="9" y="23"/>
                        </a:lnTo>
                        <a:lnTo>
                          <a:pt x="5" y="21"/>
                        </a:lnTo>
                        <a:lnTo>
                          <a:pt x="3" y="18"/>
                        </a:lnTo>
                        <a:lnTo>
                          <a:pt x="2" y="16"/>
                        </a:lnTo>
                        <a:lnTo>
                          <a:pt x="2" y="14"/>
                        </a:lnTo>
                        <a:lnTo>
                          <a:pt x="2" y="10"/>
                        </a:lnTo>
                        <a:lnTo>
                          <a:pt x="3" y="8"/>
                        </a:lnTo>
                        <a:lnTo>
                          <a:pt x="5" y="6"/>
                        </a:lnTo>
                        <a:lnTo>
                          <a:pt x="9" y="3"/>
                        </a:lnTo>
                        <a:lnTo>
                          <a:pt x="9" y="3"/>
                        </a:lnTo>
                        <a:lnTo>
                          <a:pt x="17" y="1"/>
                        </a:lnTo>
                        <a:lnTo>
                          <a:pt x="26" y="0"/>
                        </a:lnTo>
                        <a:lnTo>
                          <a:pt x="34" y="1"/>
                        </a:lnTo>
                        <a:lnTo>
                          <a:pt x="42" y="5"/>
                        </a:lnTo>
                        <a:lnTo>
                          <a:pt x="42" y="5"/>
                        </a:lnTo>
                        <a:lnTo>
                          <a:pt x="45" y="7"/>
                        </a:lnTo>
                        <a:lnTo>
                          <a:pt x="48" y="9"/>
                        </a:lnTo>
                        <a:lnTo>
                          <a:pt x="49" y="11"/>
                        </a:lnTo>
                        <a:lnTo>
                          <a:pt x="49" y="14"/>
                        </a:lnTo>
                        <a:lnTo>
                          <a:pt x="48" y="16"/>
                        </a:lnTo>
                        <a:lnTo>
                          <a:pt x="46" y="19"/>
                        </a:lnTo>
                        <a:lnTo>
                          <a:pt x="44" y="22"/>
                        </a:lnTo>
                        <a:lnTo>
                          <a:pt x="42" y="24"/>
                        </a:lnTo>
                        <a:lnTo>
                          <a:pt x="42" y="24"/>
                        </a:lnTo>
                        <a:close/>
                      </a:path>
                    </a:pathLst>
                  </a:custGeom>
                  <a:solidFill>
                    <a:srgbClr val="EFE9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02" name="Freeform 1087">
                    <a:extLst>
                      <a:ext uri="{FF2B5EF4-FFF2-40B4-BE49-F238E27FC236}">
                        <a16:creationId xmlns:a16="http://schemas.microsoft.com/office/drawing/2014/main" id="{DEDA5D71-B786-3597-3FF1-6A1FDFEF32B7}"/>
                      </a:ext>
                    </a:extLst>
                  </p:cNvPr>
                  <p:cNvSpPr>
                    <a:spLocks noEditPoints="1"/>
                  </p:cNvSpPr>
                  <p:nvPr/>
                </p:nvSpPr>
                <p:spPr bwMode="auto">
                  <a:xfrm>
                    <a:off x="2328" y="1955"/>
                    <a:ext cx="16" cy="10"/>
                  </a:xfrm>
                  <a:custGeom>
                    <a:avLst/>
                    <a:gdLst>
                      <a:gd name="T0" fmla="*/ 40 w 47"/>
                      <a:gd name="T1" fmla="*/ 4 h 28"/>
                      <a:gd name="T2" fmla="*/ 40 w 47"/>
                      <a:gd name="T3" fmla="*/ 4 h 28"/>
                      <a:gd name="T4" fmla="*/ 32 w 47"/>
                      <a:gd name="T5" fmla="*/ 2 h 28"/>
                      <a:gd name="T6" fmla="*/ 24 w 47"/>
                      <a:gd name="T7" fmla="*/ 0 h 28"/>
                      <a:gd name="T8" fmla="*/ 15 w 47"/>
                      <a:gd name="T9" fmla="*/ 2 h 28"/>
                      <a:gd name="T10" fmla="*/ 7 w 47"/>
                      <a:gd name="T11" fmla="*/ 4 h 28"/>
                      <a:gd name="T12" fmla="*/ 7 w 47"/>
                      <a:gd name="T13" fmla="*/ 4 h 28"/>
                      <a:gd name="T14" fmla="*/ 3 w 47"/>
                      <a:gd name="T15" fmla="*/ 6 h 28"/>
                      <a:gd name="T16" fmla="*/ 1 w 47"/>
                      <a:gd name="T17" fmla="*/ 9 h 28"/>
                      <a:gd name="T18" fmla="*/ 0 w 47"/>
                      <a:gd name="T19" fmla="*/ 11 h 28"/>
                      <a:gd name="T20" fmla="*/ 0 w 47"/>
                      <a:gd name="T21" fmla="*/ 14 h 28"/>
                      <a:gd name="T22" fmla="*/ 0 w 47"/>
                      <a:gd name="T23" fmla="*/ 17 h 28"/>
                      <a:gd name="T24" fmla="*/ 1 w 47"/>
                      <a:gd name="T25" fmla="*/ 19 h 28"/>
                      <a:gd name="T26" fmla="*/ 3 w 47"/>
                      <a:gd name="T27" fmla="*/ 21 h 28"/>
                      <a:gd name="T28" fmla="*/ 7 w 47"/>
                      <a:gd name="T29" fmla="*/ 23 h 28"/>
                      <a:gd name="T30" fmla="*/ 7 w 47"/>
                      <a:gd name="T31" fmla="*/ 23 h 28"/>
                      <a:gd name="T32" fmla="*/ 13 w 47"/>
                      <a:gd name="T33" fmla="*/ 27 h 28"/>
                      <a:gd name="T34" fmla="*/ 23 w 47"/>
                      <a:gd name="T35" fmla="*/ 28 h 28"/>
                      <a:gd name="T36" fmla="*/ 32 w 47"/>
                      <a:gd name="T37" fmla="*/ 27 h 28"/>
                      <a:gd name="T38" fmla="*/ 40 w 47"/>
                      <a:gd name="T39" fmla="*/ 23 h 28"/>
                      <a:gd name="T40" fmla="*/ 40 w 47"/>
                      <a:gd name="T41" fmla="*/ 23 h 28"/>
                      <a:gd name="T42" fmla="*/ 42 w 47"/>
                      <a:gd name="T43" fmla="*/ 21 h 28"/>
                      <a:gd name="T44" fmla="*/ 44 w 47"/>
                      <a:gd name="T45" fmla="*/ 19 h 28"/>
                      <a:gd name="T46" fmla="*/ 47 w 47"/>
                      <a:gd name="T47" fmla="*/ 17 h 28"/>
                      <a:gd name="T48" fmla="*/ 47 w 47"/>
                      <a:gd name="T49" fmla="*/ 14 h 28"/>
                      <a:gd name="T50" fmla="*/ 47 w 47"/>
                      <a:gd name="T51" fmla="*/ 12 h 28"/>
                      <a:gd name="T52" fmla="*/ 46 w 47"/>
                      <a:gd name="T53" fmla="*/ 9 h 28"/>
                      <a:gd name="T54" fmla="*/ 43 w 47"/>
                      <a:gd name="T55" fmla="*/ 6 h 28"/>
                      <a:gd name="T56" fmla="*/ 40 w 47"/>
                      <a:gd name="T57" fmla="*/ 4 h 28"/>
                      <a:gd name="T58" fmla="*/ 40 w 47"/>
                      <a:gd name="T59" fmla="*/ 4 h 28"/>
                      <a:gd name="T60" fmla="*/ 31 w 47"/>
                      <a:gd name="T61" fmla="*/ 19 h 28"/>
                      <a:gd name="T62" fmla="*/ 31 w 47"/>
                      <a:gd name="T63" fmla="*/ 19 h 28"/>
                      <a:gd name="T64" fmla="*/ 27 w 47"/>
                      <a:gd name="T65" fmla="*/ 20 h 28"/>
                      <a:gd name="T66" fmla="*/ 23 w 47"/>
                      <a:gd name="T67" fmla="*/ 21 h 28"/>
                      <a:gd name="T68" fmla="*/ 18 w 47"/>
                      <a:gd name="T69" fmla="*/ 20 h 28"/>
                      <a:gd name="T70" fmla="*/ 15 w 47"/>
                      <a:gd name="T71" fmla="*/ 19 h 28"/>
                      <a:gd name="T72" fmla="*/ 15 w 47"/>
                      <a:gd name="T73" fmla="*/ 19 h 28"/>
                      <a:gd name="T74" fmla="*/ 12 w 47"/>
                      <a:gd name="T75" fmla="*/ 17 h 28"/>
                      <a:gd name="T76" fmla="*/ 11 w 47"/>
                      <a:gd name="T77" fmla="*/ 14 h 28"/>
                      <a:gd name="T78" fmla="*/ 12 w 47"/>
                      <a:gd name="T79" fmla="*/ 11 h 28"/>
                      <a:gd name="T80" fmla="*/ 15 w 47"/>
                      <a:gd name="T81" fmla="*/ 10 h 28"/>
                      <a:gd name="T82" fmla="*/ 15 w 47"/>
                      <a:gd name="T83" fmla="*/ 10 h 28"/>
                      <a:gd name="T84" fmla="*/ 19 w 47"/>
                      <a:gd name="T85" fmla="*/ 7 h 28"/>
                      <a:gd name="T86" fmla="*/ 23 w 47"/>
                      <a:gd name="T87" fmla="*/ 7 h 28"/>
                      <a:gd name="T88" fmla="*/ 27 w 47"/>
                      <a:gd name="T89" fmla="*/ 7 h 28"/>
                      <a:gd name="T90" fmla="*/ 31 w 47"/>
                      <a:gd name="T91" fmla="*/ 10 h 28"/>
                      <a:gd name="T92" fmla="*/ 31 w 47"/>
                      <a:gd name="T93" fmla="*/ 10 h 28"/>
                      <a:gd name="T94" fmla="*/ 34 w 47"/>
                      <a:gd name="T95" fmla="*/ 12 h 28"/>
                      <a:gd name="T96" fmla="*/ 34 w 47"/>
                      <a:gd name="T97" fmla="*/ 14 h 28"/>
                      <a:gd name="T98" fmla="*/ 34 w 47"/>
                      <a:gd name="T99" fmla="*/ 17 h 28"/>
                      <a:gd name="T100" fmla="*/ 31 w 47"/>
                      <a:gd name="T101" fmla="*/ 19 h 28"/>
                      <a:gd name="T102" fmla="*/ 31 w 47"/>
                      <a:gd name="T103" fmla="*/ 1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 h="28">
                        <a:moveTo>
                          <a:pt x="40" y="4"/>
                        </a:moveTo>
                        <a:lnTo>
                          <a:pt x="40" y="4"/>
                        </a:lnTo>
                        <a:lnTo>
                          <a:pt x="32" y="2"/>
                        </a:lnTo>
                        <a:lnTo>
                          <a:pt x="24" y="0"/>
                        </a:lnTo>
                        <a:lnTo>
                          <a:pt x="15" y="2"/>
                        </a:lnTo>
                        <a:lnTo>
                          <a:pt x="7" y="4"/>
                        </a:lnTo>
                        <a:lnTo>
                          <a:pt x="7" y="4"/>
                        </a:lnTo>
                        <a:lnTo>
                          <a:pt x="3" y="6"/>
                        </a:lnTo>
                        <a:lnTo>
                          <a:pt x="1" y="9"/>
                        </a:lnTo>
                        <a:lnTo>
                          <a:pt x="0" y="11"/>
                        </a:lnTo>
                        <a:lnTo>
                          <a:pt x="0" y="14"/>
                        </a:lnTo>
                        <a:lnTo>
                          <a:pt x="0" y="17"/>
                        </a:lnTo>
                        <a:lnTo>
                          <a:pt x="1" y="19"/>
                        </a:lnTo>
                        <a:lnTo>
                          <a:pt x="3" y="21"/>
                        </a:lnTo>
                        <a:lnTo>
                          <a:pt x="7" y="23"/>
                        </a:lnTo>
                        <a:lnTo>
                          <a:pt x="7" y="23"/>
                        </a:lnTo>
                        <a:lnTo>
                          <a:pt x="13" y="27"/>
                        </a:lnTo>
                        <a:lnTo>
                          <a:pt x="23" y="28"/>
                        </a:lnTo>
                        <a:lnTo>
                          <a:pt x="32" y="27"/>
                        </a:lnTo>
                        <a:lnTo>
                          <a:pt x="40" y="23"/>
                        </a:lnTo>
                        <a:lnTo>
                          <a:pt x="40" y="23"/>
                        </a:lnTo>
                        <a:lnTo>
                          <a:pt x="42" y="21"/>
                        </a:lnTo>
                        <a:lnTo>
                          <a:pt x="44" y="19"/>
                        </a:lnTo>
                        <a:lnTo>
                          <a:pt x="47" y="17"/>
                        </a:lnTo>
                        <a:lnTo>
                          <a:pt x="47" y="14"/>
                        </a:lnTo>
                        <a:lnTo>
                          <a:pt x="47" y="12"/>
                        </a:lnTo>
                        <a:lnTo>
                          <a:pt x="46" y="9"/>
                        </a:lnTo>
                        <a:lnTo>
                          <a:pt x="43" y="6"/>
                        </a:lnTo>
                        <a:lnTo>
                          <a:pt x="40" y="4"/>
                        </a:lnTo>
                        <a:lnTo>
                          <a:pt x="40" y="4"/>
                        </a:lnTo>
                        <a:close/>
                        <a:moveTo>
                          <a:pt x="31" y="19"/>
                        </a:moveTo>
                        <a:lnTo>
                          <a:pt x="31" y="19"/>
                        </a:lnTo>
                        <a:lnTo>
                          <a:pt x="27" y="20"/>
                        </a:lnTo>
                        <a:lnTo>
                          <a:pt x="23" y="21"/>
                        </a:lnTo>
                        <a:lnTo>
                          <a:pt x="18" y="20"/>
                        </a:lnTo>
                        <a:lnTo>
                          <a:pt x="15" y="19"/>
                        </a:lnTo>
                        <a:lnTo>
                          <a:pt x="15" y="19"/>
                        </a:lnTo>
                        <a:lnTo>
                          <a:pt x="12" y="17"/>
                        </a:lnTo>
                        <a:lnTo>
                          <a:pt x="11" y="14"/>
                        </a:lnTo>
                        <a:lnTo>
                          <a:pt x="12" y="11"/>
                        </a:lnTo>
                        <a:lnTo>
                          <a:pt x="15" y="10"/>
                        </a:lnTo>
                        <a:lnTo>
                          <a:pt x="15" y="10"/>
                        </a:lnTo>
                        <a:lnTo>
                          <a:pt x="19" y="7"/>
                        </a:lnTo>
                        <a:lnTo>
                          <a:pt x="23" y="7"/>
                        </a:lnTo>
                        <a:lnTo>
                          <a:pt x="27" y="7"/>
                        </a:lnTo>
                        <a:lnTo>
                          <a:pt x="31" y="10"/>
                        </a:lnTo>
                        <a:lnTo>
                          <a:pt x="31" y="10"/>
                        </a:lnTo>
                        <a:lnTo>
                          <a:pt x="34" y="12"/>
                        </a:lnTo>
                        <a:lnTo>
                          <a:pt x="34" y="14"/>
                        </a:lnTo>
                        <a:lnTo>
                          <a:pt x="34" y="17"/>
                        </a:lnTo>
                        <a:lnTo>
                          <a:pt x="31" y="19"/>
                        </a:lnTo>
                        <a:lnTo>
                          <a:pt x="31" y="19"/>
                        </a:lnTo>
                        <a:close/>
                      </a:path>
                    </a:pathLst>
                  </a:custGeom>
                  <a:solidFill>
                    <a:srgbClr val="D6CE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03" name="Freeform 1088">
                    <a:extLst>
                      <a:ext uri="{FF2B5EF4-FFF2-40B4-BE49-F238E27FC236}">
                        <a16:creationId xmlns:a16="http://schemas.microsoft.com/office/drawing/2014/main" id="{3161EFC2-1176-229F-05F8-AE89F97F37A5}"/>
                      </a:ext>
                    </a:extLst>
                  </p:cNvPr>
                  <p:cNvSpPr>
                    <a:spLocks noEditPoints="1"/>
                  </p:cNvSpPr>
                  <p:nvPr/>
                </p:nvSpPr>
                <p:spPr bwMode="auto">
                  <a:xfrm>
                    <a:off x="2327" y="1955"/>
                    <a:ext cx="17" cy="11"/>
                  </a:xfrm>
                  <a:custGeom>
                    <a:avLst/>
                    <a:gdLst>
                      <a:gd name="T0" fmla="*/ 42 w 50"/>
                      <a:gd name="T1" fmla="*/ 4 h 33"/>
                      <a:gd name="T2" fmla="*/ 42 w 50"/>
                      <a:gd name="T3" fmla="*/ 4 h 33"/>
                      <a:gd name="T4" fmla="*/ 37 w 50"/>
                      <a:gd name="T5" fmla="*/ 2 h 33"/>
                      <a:gd name="T6" fmla="*/ 30 w 50"/>
                      <a:gd name="T7" fmla="*/ 0 h 33"/>
                      <a:gd name="T8" fmla="*/ 25 w 50"/>
                      <a:gd name="T9" fmla="*/ 0 h 33"/>
                      <a:gd name="T10" fmla="*/ 18 w 50"/>
                      <a:gd name="T11" fmla="*/ 0 h 33"/>
                      <a:gd name="T12" fmla="*/ 12 w 50"/>
                      <a:gd name="T13" fmla="*/ 3 h 33"/>
                      <a:gd name="T14" fmla="*/ 7 w 50"/>
                      <a:gd name="T15" fmla="*/ 5 h 33"/>
                      <a:gd name="T16" fmla="*/ 3 w 50"/>
                      <a:gd name="T17" fmla="*/ 9 h 33"/>
                      <a:gd name="T18" fmla="*/ 0 w 50"/>
                      <a:gd name="T19" fmla="*/ 13 h 33"/>
                      <a:gd name="T20" fmla="*/ 0 w 50"/>
                      <a:gd name="T21" fmla="*/ 13 h 33"/>
                      <a:gd name="T22" fmla="*/ 0 w 50"/>
                      <a:gd name="T23" fmla="*/ 15 h 33"/>
                      <a:gd name="T24" fmla="*/ 0 w 50"/>
                      <a:gd name="T25" fmla="*/ 19 h 33"/>
                      <a:gd name="T26" fmla="*/ 3 w 50"/>
                      <a:gd name="T27" fmla="*/ 23 h 33"/>
                      <a:gd name="T28" fmla="*/ 6 w 50"/>
                      <a:gd name="T29" fmla="*/ 28 h 33"/>
                      <a:gd name="T30" fmla="*/ 12 w 50"/>
                      <a:gd name="T31" fmla="*/ 31 h 33"/>
                      <a:gd name="T32" fmla="*/ 19 w 50"/>
                      <a:gd name="T33" fmla="*/ 33 h 33"/>
                      <a:gd name="T34" fmla="*/ 27 w 50"/>
                      <a:gd name="T35" fmla="*/ 33 h 33"/>
                      <a:gd name="T36" fmla="*/ 35 w 50"/>
                      <a:gd name="T37" fmla="*/ 31 h 33"/>
                      <a:gd name="T38" fmla="*/ 42 w 50"/>
                      <a:gd name="T39" fmla="*/ 29 h 33"/>
                      <a:gd name="T40" fmla="*/ 42 w 50"/>
                      <a:gd name="T41" fmla="*/ 29 h 33"/>
                      <a:gd name="T42" fmla="*/ 42 w 50"/>
                      <a:gd name="T43" fmla="*/ 29 h 33"/>
                      <a:gd name="T44" fmla="*/ 42 w 50"/>
                      <a:gd name="T45" fmla="*/ 29 h 33"/>
                      <a:gd name="T46" fmla="*/ 44 w 50"/>
                      <a:gd name="T47" fmla="*/ 28 h 33"/>
                      <a:gd name="T48" fmla="*/ 46 w 50"/>
                      <a:gd name="T49" fmla="*/ 25 h 33"/>
                      <a:gd name="T50" fmla="*/ 49 w 50"/>
                      <a:gd name="T51" fmla="*/ 21 h 33"/>
                      <a:gd name="T52" fmla="*/ 50 w 50"/>
                      <a:gd name="T53" fmla="*/ 17 h 33"/>
                      <a:gd name="T54" fmla="*/ 50 w 50"/>
                      <a:gd name="T55" fmla="*/ 17 h 33"/>
                      <a:gd name="T56" fmla="*/ 49 w 50"/>
                      <a:gd name="T57" fmla="*/ 12 h 33"/>
                      <a:gd name="T58" fmla="*/ 46 w 50"/>
                      <a:gd name="T59" fmla="*/ 9 h 33"/>
                      <a:gd name="T60" fmla="*/ 44 w 50"/>
                      <a:gd name="T61" fmla="*/ 6 h 33"/>
                      <a:gd name="T62" fmla="*/ 42 w 50"/>
                      <a:gd name="T63" fmla="*/ 4 h 33"/>
                      <a:gd name="T64" fmla="*/ 42 w 50"/>
                      <a:gd name="T65" fmla="*/ 4 h 33"/>
                      <a:gd name="T66" fmla="*/ 42 w 50"/>
                      <a:gd name="T67" fmla="*/ 23 h 33"/>
                      <a:gd name="T68" fmla="*/ 42 w 50"/>
                      <a:gd name="T69" fmla="*/ 23 h 33"/>
                      <a:gd name="T70" fmla="*/ 34 w 50"/>
                      <a:gd name="T71" fmla="*/ 27 h 33"/>
                      <a:gd name="T72" fmla="*/ 25 w 50"/>
                      <a:gd name="T73" fmla="*/ 28 h 33"/>
                      <a:gd name="T74" fmla="*/ 15 w 50"/>
                      <a:gd name="T75" fmla="*/ 27 h 33"/>
                      <a:gd name="T76" fmla="*/ 9 w 50"/>
                      <a:gd name="T77" fmla="*/ 23 h 33"/>
                      <a:gd name="T78" fmla="*/ 9 w 50"/>
                      <a:gd name="T79" fmla="*/ 23 h 33"/>
                      <a:gd name="T80" fmla="*/ 5 w 50"/>
                      <a:gd name="T81" fmla="*/ 21 h 33"/>
                      <a:gd name="T82" fmla="*/ 3 w 50"/>
                      <a:gd name="T83" fmla="*/ 19 h 33"/>
                      <a:gd name="T84" fmla="*/ 2 w 50"/>
                      <a:gd name="T85" fmla="*/ 17 h 33"/>
                      <a:gd name="T86" fmla="*/ 2 w 50"/>
                      <a:gd name="T87" fmla="*/ 14 h 33"/>
                      <a:gd name="T88" fmla="*/ 2 w 50"/>
                      <a:gd name="T89" fmla="*/ 11 h 33"/>
                      <a:gd name="T90" fmla="*/ 3 w 50"/>
                      <a:gd name="T91" fmla="*/ 9 h 33"/>
                      <a:gd name="T92" fmla="*/ 5 w 50"/>
                      <a:gd name="T93" fmla="*/ 6 h 33"/>
                      <a:gd name="T94" fmla="*/ 9 w 50"/>
                      <a:gd name="T95" fmla="*/ 4 h 33"/>
                      <a:gd name="T96" fmla="*/ 9 w 50"/>
                      <a:gd name="T97" fmla="*/ 4 h 33"/>
                      <a:gd name="T98" fmla="*/ 17 w 50"/>
                      <a:gd name="T99" fmla="*/ 2 h 33"/>
                      <a:gd name="T100" fmla="*/ 26 w 50"/>
                      <a:gd name="T101" fmla="*/ 0 h 33"/>
                      <a:gd name="T102" fmla="*/ 34 w 50"/>
                      <a:gd name="T103" fmla="*/ 2 h 33"/>
                      <a:gd name="T104" fmla="*/ 42 w 50"/>
                      <a:gd name="T105" fmla="*/ 4 h 33"/>
                      <a:gd name="T106" fmla="*/ 42 w 50"/>
                      <a:gd name="T107" fmla="*/ 4 h 33"/>
                      <a:gd name="T108" fmla="*/ 45 w 50"/>
                      <a:gd name="T109" fmla="*/ 6 h 33"/>
                      <a:gd name="T110" fmla="*/ 48 w 50"/>
                      <a:gd name="T111" fmla="*/ 9 h 33"/>
                      <a:gd name="T112" fmla="*/ 49 w 50"/>
                      <a:gd name="T113" fmla="*/ 12 h 33"/>
                      <a:gd name="T114" fmla="*/ 49 w 50"/>
                      <a:gd name="T115" fmla="*/ 14 h 33"/>
                      <a:gd name="T116" fmla="*/ 49 w 50"/>
                      <a:gd name="T117" fmla="*/ 17 h 33"/>
                      <a:gd name="T118" fmla="*/ 46 w 50"/>
                      <a:gd name="T119" fmla="*/ 19 h 33"/>
                      <a:gd name="T120" fmla="*/ 44 w 50"/>
                      <a:gd name="T121" fmla="*/ 21 h 33"/>
                      <a:gd name="T122" fmla="*/ 42 w 50"/>
                      <a:gd name="T123" fmla="*/ 23 h 33"/>
                      <a:gd name="T124" fmla="*/ 42 w 50"/>
                      <a:gd name="T125" fmla="*/ 2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0" h="33">
                        <a:moveTo>
                          <a:pt x="42" y="4"/>
                        </a:moveTo>
                        <a:lnTo>
                          <a:pt x="42" y="4"/>
                        </a:lnTo>
                        <a:lnTo>
                          <a:pt x="37" y="2"/>
                        </a:lnTo>
                        <a:lnTo>
                          <a:pt x="30" y="0"/>
                        </a:lnTo>
                        <a:lnTo>
                          <a:pt x="25" y="0"/>
                        </a:lnTo>
                        <a:lnTo>
                          <a:pt x="18" y="0"/>
                        </a:lnTo>
                        <a:lnTo>
                          <a:pt x="12" y="3"/>
                        </a:lnTo>
                        <a:lnTo>
                          <a:pt x="7" y="5"/>
                        </a:lnTo>
                        <a:lnTo>
                          <a:pt x="3" y="9"/>
                        </a:lnTo>
                        <a:lnTo>
                          <a:pt x="0" y="13"/>
                        </a:lnTo>
                        <a:lnTo>
                          <a:pt x="0" y="13"/>
                        </a:lnTo>
                        <a:lnTo>
                          <a:pt x="0" y="15"/>
                        </a:lnTo>
                        <a:lnTo>
                          <a:pt x="0" y="19"/>
                        </a:lnTo>
                        <a:lnTo>
                          <a:pt x="3" y="23"/>
                        </a:lnTo>
                        <a:lnTo>
                          <a:pt x="6" y="28"/>
                        </a:lnTo>
                        <a:lnTo>
                          <a:pt x="12" y="31"/>
                        </a:lnTo>
                        <a:lnTo>
                          <a:pt x="19" y="33"/>
                        </a:lnTo>
                        <a:lnTo>
                          <a:pt x="27" y="33"/>
                        </a:lnTo>
                        <a:lnTo>
                          <a:pt x="35" y="31"/>
                        </a:lnTo>
                        <a:lnTo>
                          <a:pt x="42" y="29"/>
                        </a:lnTo>
                        <a:lnTo>
                          <a:pt x="42" y="29"/>
                        </a:lnTo>
                        <a:lnTo>
                          <a:pt x="42" y="29"/>
                        </a:lnTo>
                        <a:lnTo>
                          <a:pt x="42" y="29"/>
                        </a:lnTo>
                        <a:lnTo>
                          <a:pt x="44" y="28"/>
                        </a:lnTo>
                        <a:lnTo>
                          <a:pt x="46" y="25"/>
                        </a:lnTo>
                        <a:lnTo>
                          <a:pt x="49" y="21"/>
                        </a:lnTo>
                        <a:lnTo>
                          <a:pt x="50" y="17"/>
                        </a:lnTo>
                        <a:lnTo>
                          <a:pt x="50" y="17"/>
                        </a:lnTo>
                        <a:lnTo>
                          <a:pt x="49" y="12"/>
                        </a:lnTo>
                        <a:lnTo>
                          <a:pt x="46" y="9"/>
                        </a:lnTo>
                        <a:lnTo>
                          <a:pt x="44" y="6"/>
                        </a:lnTo>
                        <a:lnTo>
                          <a:pt x="42" y="4"/>
                        </a:lnTo>
                        <a:lnTo>
                          <a:pt x="42" y="4"/>
                        </a:lnTo>
                        <a:close/>
                        <a:moveTo>
                          <a:pt x="42" y="23"/>
                        </a:moveTo>
                        <a:lnTo>
                          <a:pt x="42" y="23"/>
                        </a:lnTo>
                        <a:lnTo>
                          <a:pt x="34" y="27"/>
                        </a:lnTo>
                        <a:lnTo>
                          <a:pt x="25" y="28"/>
                        </a:lnTo>
                        <a:lnTo>
                          <a:pt x="15" y="27"/>
                        </a:lnTo>
                        <a:lnTo>
                          <a:pt x="9" y="23"/>
                        </a:lnTo>
                        <a:lnTo>
                          <a:pt x="9" y="23"/>
                        </a:lnTo>
                        <a:lnTo>
                          <a:pt x="5" y="21"/>
                        </a:lnTo>
                        <a:lnTo>
                          <a:pt x="3" y="19"/>
                        </a:lnTo>
                        <a:lnTo>
                          <a:pt x="2" y="17"/>
                        </a:lnTo>
                        <a:lnTo>
                          <a:pt x="2" y="14"/>
                        </a:lnTo>
                        <a:lnTo>
                          <a:pt x="2" y="11"/>
                        </a:lnTo>
                        <a:lnTo>
                          <a:pt x="3" y="9"/>
                        </a:lnTo>
                        <a:lnTo>
                          <a:pt x="5" y="6"/>
                        </a:lnTo>
                        <a:lnTo>
                          <a:pt x="9" y="4"/>
                        </a:lnTo>
                        <a:lnTo>
                          <a:pt x="9" y="4"/>
                        </a:lnTo>
                        <a:lnTo>
                          <a:pt x="17" y="2"/>
                        </a:lnTo>
                        <a:lnTo>
                          <a:pt x="26" y="0"/>
                        </a:lnTo>
                        <a:lnTo>
                          <a:pt x="34" y="2"/>
                        </a:lnTo>
                        <a:lnTo>
                          <a:pt x="42" y="4"/>
                        </a:lnTo>
                        <a:lnTo>
                          <a:pt x="42" y="4"/>
                        </a:lnTo>
                        <a:lnTo>
                          <a:pt x="45" y="6"/>
                        </a:lnTo>
                        <a:lnTo>
                          <a:pt x="48" y="9"/>
                        </a:lnTo>
                        <a:lnTo>
                          <a:pt x="49" y="12"/>
                        </a:lnTo>
                        <a:lnTo>
                          <a:pt x="49" y="14"/>
                        </a:lnTo>
                        <a:lnTo>
                          <a:pt x="49" y="17"/>
                        </a:lnTo>
                        <a:lnTo>
                          <a:pt x="46" y="19"/>
                        </a:lnTo>
                        <a:lnTo>
                          <a:pt x="44" y="21"/>
                        </a:lnTo>
                        <a:lnTo>
                          <a:pt x="42" y="23"/>
                        </a:lnTo>
                        <a:lnTo>
                          <a:pt x="42" y="23"/>
                        </a:lnTo>
                        <a:close/>
                      </a:path>
                    </a:pathLst>
                  </a:custGeom>
                  <a:solidFill>
                    <a:srgbClr val="EFE9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04" name="Freeform 1089">
                    <a:extLst>
                      <a:ext uri="{FF2B5EF4-FFF2-40B4-BE49-F238E27FC236}">
                        <a16:creationId xmlns:a16="http://schemas.microsoft.com/office/drawing/2014/main" id="{5598A3CB-B0DA-0336-06CE-D194A17064D3}"/>
                      </a:ext>
                    </a:extLst>
                  </p:cNvPr>
                  <p:cNvSpPr>
                    <a:spLocks noEditPoints="1"/>
                  </p:cNvSpPr>
                  <p:nvPr/>
                </p:nvSpPr>
                <p:spPr bwMode="auto">
                  <a:xfrm>
                    <a:off x="2328" y="1952"/>
                    <a:ext cx="16" cy="8"/>
                  </a:xfrm>
                  <a:custGeom>
                    <a:avLst/>
                    <a:gdLst>
                      <a:gd name="T0" fmla="*/ 40 w 47"/>
                      <a:gd name="T1" fmla="*/ 23 h 26"/>
                      <a:gd name="T2" fmla="*/ 40 w 47"/>
                      <a:gd name="T3" fmla="*/ 23 h 26"/>
                      <a:gd name="T4" fmla="*/ 32 w 47"/>
                      <a:gd name="T5" fmla="*/ 26 h 26"/>
                      <a:gd name="T6" fmla="*/ 23 w 47"/>
                      <a:gd name="T7" fmla="*/ 26 h 26"/>
                      <a:gd name="T8" fmla="*/ 13 w 47"/>
                      <a:gd name="T9" fmla="*/ 25 h 26"/>
                      <a:gd name="T10" fmla="*/ 7 w 47"/>
                      <a:gd name="T11" fmla="*/ 23 h 26"/>
                      <a:gd name="T12" fmla="*/ 7 w 47"/>
                      <a:gd name="T13" fmla="*/ 23 h 26"/>
                      <a:gd name="T14" fmla="*/ 3 w 47"/>
                      <a:gd name="T15" fmla="*/ 21 h 26"/>
                      <a:gd name="T16" fmla="*/ 1 w 47"/>
                      <a:gd name="T17" fmla="*/ 18 h 26"/>
                      <a:gd name="T18" fmla="*/ 0 w 47"/>
                      <a:gd name="T19" fmla="*/ 16 h 26"/>
                      <a:gd name="T20" fmla="*/ 0 w 47"/>
                      <a:gd name="T21" fmla="*/ 13 h 26"/>
                      <a:gd name="T22" fmla="*/ 0 w 47"/>
                      <a:gd name="T23" fmla="*/ 10 h 26"/>
                      <a:gd name="T24" fmla="*/ 1 w 47"/>
                      <a:gd name="T25" fmla="*/ 8 h 26"/>
                      <a:gd name="T26" fmla="*/ 3 w 47"/>
                      <a:gd name="T27" fmla="*/ 6 h 26"/>
                      <a:gd name="T28" fmla="*/ 7 w 47"/>
                      <a:gd name="T29" fmla="*/ 3 h 26"/>
                      <a:gd name="T30" fmla="*/ 7 w 47"/>
                      <a:gd name="T31" fmla="*/ 3 h 26"/>
                      <a:gd name="T32" fmla="*/ 15 w 47"/>
                      <a:gd name="T33" fmla="*/ 0 h 26"/>
                      <a:gd name="T34" fmla="*/ 24 w 47"/>
                      <a:gd name="T35" fmla="*/ 0 h 26"/>
                      <a:gd name="T36" fmla="*/ 32 w 47"/>
                      <a:gd name="T37" fmla="*/ 0 h 26"/>
                      <a:gd name="T38" fmla="*/ 40 w 47"/>
                      <a:gd name="T39" fmla="*/ 3 h 26"/>
                      <a:gd name="T40" fmla="*/ 40 w 47"/>
                      <a:gd name="T41" fmla="*/ 3 h 26"/>
                      <a:gd name="T42" fmla="*/ 43 w 47"/>
                      <a:gd name="T43" fmla="*/ 6 h 26"/>
                      <a:gd name="T44" fmla="*/ 46 w 47"/>
                      <a:gd name="T45" fmla="*/ 8 h 26"/>
                      <a:gd name="T46" fmla="*/ 47 w 47"/>
                      <a:gd name="T47" fmla="*/ 10 h 26"/>
                      <a:gd name="T48" fmla="*/ 47 w 47"/>
                      <a:gd name="T49" fmla="*/ 14 h 26"/>
                      <a:gd name="T50" fmla="*/ 47 w 47"/>
                      <a:gd name="T51" fmla="*/ 16 h 26"/>
                      <a:gd name="T52" fmla="*/ 44 w 47"/>
                      <a:gd name="T53" fmla="*/ 18 h 26"/>
                      <a:gd name="T54" fmla="*/ 42 w 47"/>
                      <a:gd name="T55" fmla="*/ 21 h 26"/>
                      <a:gd name="T56" fmla="*/ 40 w 47"/>
                      <a:gd name="T57" fmla="*/ 23 h 26"/>
                      <a:gd name="T58" fmla="*/ 40 w 47"/>
                      <a:gd name="T59" fmla="*/ 23 h 26"/>
                      <a:gd name="T60" fmla="*/ 31 w 47"/>
                      <a:gd name="T61" fmla="*/ 18 h 26"/>
                      <a:gd name="T62" fmla="*/ 31 w 47"/>
                      <a:gd name="T63" fmla="*/ 18 h 26"/>
                      <a:gd name="T64" fmla="*/ 34 w 47"/>
                      <a:gd name="T65" fmla="*/ 16 h 26"/>
                      <a:gd name="T66" fmla="*/ 34 w 47"/>
                      <a:gd name="T67" fmla="*/ 14 h 26"/>
                      <a:gd name="T68" fmla="*/ 34 w 47"/>
                      <a:gd name="T69" fmla="*/ 10 h 26"/>
                      <a:gd name="T70" fmla="*/ 32 w 47"/>
                      <a:gd name="T71" fmla="*/ 8 h 26"/>
                      <a:gd name="T72" fmla="*/ 32 w 47"/>
                      <a:gd name="T73" fmla="*/ 8 h 26"/>
                      <a:gd name="T74" fmla="*/ 27 w 47"/>
                      <a:gd name="T75" fmla="*/ 7 h 26"/>
                      <a:gd name="T76" fmla="*/ 23 w 47"/>
                      <a:gd name="T77" fmla="*/ 7 h 26"/>
                      <a:gd name="T78" fmla="*/ 19 w 47"/>
                      <a:gd name="T79" fmla="*/ 7 h 26"/>
                      <a:gd name="T80" fmla="*/ 15 w 47"/>
                      <a:gd name="T81" fmla="*/ 8 h 26"/>
                      <a:gd name="T82" fmla="*/ 15 w 47"/>
                      <a:gd name="T83" fmla="*/ 8 h 26"/>
                      <a:gd name="T84" fmla="*/ 12 w 47"/>
                      <a:gd name="T85" fmla="*/ 10 h 26"/>
                      <a:gd name="T86" fmla="*/ 11 w 47"/>
                      <a:gd name="T87" fmla="*/ 13 h 26"/>
                      <a:gd name="T88" fmla="*/ 12 w 47"/>
                      <a:gd name="T89" fmla="*/ 16 h 26"/>
                      <a:gd name="T90" fmla="*/ 15 w 47"/>
                      <a:gd name="T91" fmla="*/ 17 h 26"/>
                      <a:gd name="T92" fmla="*/ 15 w 47"/>
                      <a:gd name="T93" fmla="*/ 17 h 26"/>
                      <a:gd name="T94" fmla="*/ 18 w 47"/>
                      <a:gd name="T95" fmla="*/ 20 h 26"/>
                      <a:gd name="T96" fmla="*/ 23 w 47"/>
                      <a:gd name="T97" fmla="*/ 20 h 26"/>
                      <a:gd name="T98" fmla="*/ 27 w 47"/>
                      <a:gd name="T99" fmla="*/ 20 h 26"/>
                      <a:gd name="T100" fmla="*/ 31 w 47"/>
                      <a:gd name="T101" fmla="*/ 18 h 26"/>
                      <a:gd name="T102" fmla="*/ 31 w 47"/>
                      <a:gd name="T103" fmla="*/ 1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 h="26">
                        <a:moveTo>
                          <a:pt x="40" y="23"/>
                        </a:moveTo>
                        <a:lnTo>
                          <a:pt x="40" y="23"/>
                        </a:lnTo>
                        <a:lnTo>
                          <a:pt x="32" y="26"/>
                        </a:lnTo>
                        <a:lnTo>
                          <a:pt x="23" y="26"/>
                        </a:lnTo>
                        <a:lnTo>
                          <a:pt x="13" y="25"/>
                        </a:lnTo>
                        <a:lnTo>
                          <a:pt x="7" y="23"/>
                        </a:lnTo>
                        <a:lnTo>
                          <a:pt x="7" y="23"/>
                        </a:lnTo>
                        <a:lnTo>
                          <a:pt x="3" y="21"/>
                        </a:lnTo>
                        <a:lnTo>
                          <a:pt x="1" y="18"/>
                        </a:lnTo>
                        <a:lnTo>
                          <a:pt x="0" y="16"/>
                        </a:lnTo>
                        <a:lnTo>
                          <a:pt x="0" y="13"/>
                        </a:lnTo>
                        <a:lnTo>
                          <a:pt x="0" y="10"/>
                        </a:lnTo>
                        <a:lnTo>
                          <a:pt x="1" y="8"/>
                        </a:lnTo>
                        <a:lnTo>
                          <a:pt x="3" y="6"/>
                        </a:lnTo>
                        <a:lnTo>
                          <a:pt x="7" y="3"/>
                        </a:lnTo>
                        <a:lnTo>
                          <a:pt x="7" y="3"/>
                        </a:lnTo>
                        <a:lnTo>
                          <a:pt x="15" y="0"/>
                        </a:lnTo>
                        <a:lnTo>
                          <a:pt x="24" y="0"/>
                        </a:lnTo>
                        <a:lnTo>
                          <a:pt x="32" y="0"/>
                        </a:lnTo>
                        <a:lnTo>
                          <a:pt x="40" y="3"/>
                        </a:lnTo>
                        <a:lnTo>
                          <a:pt x="40" y="3"/>
                        </a:lnTo>
                        <a:lnTo>
                          <a:pt x="43" y="6"/>
                        </a:lnTo>
                        <a:lnTo>
                          <a:pt x="46" y="8"/>
                        </a:lnTo>
                        <a:lnTo>
                          <a:pt x="47" y="10"/>
                        </a:lnTo>
                        <a:lnTo>
                          <a:pt x="47" y="14"/>
                        </a:lnTo>
                        <a:lnTo>
                          <a:pt x="47" y="16"/>
                        </a:lnTo>
                        <a:lnTo>
                          <a:pt x="44" y="18"/>
                        </a:lnTo>
                        <a:lnTo>
                          <a:pt x="42" y="21"/>
                        </a:lnTo>
                        <a:lnTo>
                          <a:pt x="40" y="23"/>
                        </a:lnTo>
                        <a:lnTo>
                          <a:pt x="40" y="23"/>
                        </a:lnTo>
                        <a:close/>
                        <a:moveTo>
                          <a:pt x="31" y="18"/>
                        </a:moveTo>
                        <a:lnTo>
                          <a:pt x="31" y="18"/>
                        </a:lnTo>
                        <a:lnTo>
                          <a:pt x="34" y="16"/>
                        </a:lnTo>
                        <a:lnTo>
                          <a:pt x="34" y="14"/>
                        </a:lnTo>
                        <a:lnTo>
                          <a:pt x="34" y="10"/>
                        </a:lnTo>
                        <a:lnTo>
                          <a:pt x="32" y="8"/>
                        </a:lnTo>
                        <a:lnTo>
                          <a:pt x="32" y="8"/>
                        </a:lnTo>
                        <a:lnTo>
                          <a:pt x="27" y="7"/>
                        </a:lnTo>
                        <a:lnTo>
                          <a:pt x="23" y="7"/>
                        </a:lnTo>
                        <a:lnTo>
                          <a:pt x="19" y="7"/>
                        </a:lnTo>
                        <a:lnTo>
                          <a:pt x="15" y="8"/>
                        </a:lnTo>
                        <a:lnTo>
                          <a:pt x="15" y="8"/>
                        </a:lnTo>
                        <a:lnTo>
                          <a:pt x="12" y="10"/>
                        </a:lnTo>
                        <a:lnTo>
                          <a:pt x="11" y="13"/>
                        </a:lnTo>
                        <a:lnTo>
                          <a:pt x="12" y="16"/>
                        </a:lnTo>
                        <a:lnTo>
                          <a:pt x="15" y="17"/>
                        </a:lnTo>
                        <a:lnTo>
                          <a:pt x="15" y="17"/>
                        </a:lnTo>
                        <a:lnTo>
                          <a:pt x="18" y="20"/>
                        </a:lnTo>
                        <a:lnTo>
                          <a:pt x="23" y="20"/>
                        </a:lnTo>
                        <a:lnTo>
                          <a:pt x="27" y="20"/>
                        </a:lnTo>
                        <a:lnTo>
                          <a:pt x="31" y="18"/>
                        </a:lnTo>
                        <a:lnTo>
                          <a:pt x="31" y="18"/>
                        </a:lnTo>
                        <a:close/>
                      </a:path>
                    </a:pathLst>
                  </a:custGeom>
                  <a:solidFill>
                    <a:srgbClr val="D6CE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05" name="Freeform 1090">
                    <a:extLst>
                      <a:ext uri="{FF2B5EF4-FFF2-40B4-BE49-F238E27FC236}">
                        <a16:creationId xmlns:a16="http://schemas.microsoft.com/office/drawing/2014/main" id="{389B7C91-D981-E299-1F28-FDF37343AAEE}"/>
                      </a:ext>
                    </a:extLst>
                  </p:cNvPr>
                  <p:cNvSpPr>
                    <a:spLocks noEditPoints="1"/>
                  </p:cNvSpPr>
                  <p:nvPr/>
                </p:nvSpPr>
                <p:spPr bwMode="auto">
                  <a:xfrm>
                    <a:off x="2327" y="1951"/>
                    <a:ext cx="17" cy="11"/>
                  </a:xfrm>
                  <a:custGeom>
                    <a:avLst/>
                    <a:gdLst>
                      <a:gd name="T0" fmla="*/ 42 w 50"/>
                      <a:gd name="T1" fmla="*/ 4 h 33"/>
                      <a:gd name="T2" fmla="*/ 32 w 50"/>
                      <a:gd name="T3" fmla="*/ 1 h 33"/>
                      <a:gd name="T4" fmla="*/ 18 w 50"/>
                      <a:gd name="T5" fmla="*/ 1 h 33"/>
                      <a:gd name="T6" fmla="*/ 7 w 50"/>
                      <a:gd name="T7" fmla="*/ 4 h 33"/>
                      <a:gd name="T8" fmla="*/ 0 w 50"/>
                      <a:gd name="T9" fmla="*/ 12 h 33"/>
                      <a:gd name="T10" fmla="*/ 0 w 50"/>
                      <a:gd name="T11" fmla="*/ 16 h 33"/>
                      <a:gd name="T12" fmla="*/ 3 w 50"/>
                      <a:gd name="T13" fmla="*/ 24 h 33"/>
                      <a:gd name="T14" fmla="*/ 12 w 50"/>
                      <a:gd name="T15" fmla="*/ 31 h 33"/>
                      <a:gd name="T16" fmla="*/ 27 w 50"/>
                      <a:gd name="T17" fmla="*/ 33 h 33"/>
                      <a:gd name="T18" fmla="*/ 42 w 50"/>
                      <a:gd name="T19" fmla="*/ 30 h 33"/>
                      <a:gd name="T20" fmla="*/ 42 w 50"/>
                      <a:gd name="T21" fmla="*/ 30 h 33"/>
                      <a:gd name="T22" fmla="*/ 42 w 50"/>
                      <a:gd name="T23" fmla="*/ 30 h 33"/>
                      <a:gd name="T24" fmla="*/ 46 w 50"/>
                      <a:gd name="T25" fmla="*/ 25 h 33"/>
                      <a:gd name="T26" fmla="*/ 50 w 50"/>
                      <a:gd name="T27" fmla="*/ 17 h 33"/>
                      <a:gd name="T28" fmla="*/ 49 w 50"/>
                      <a:gd name="T29" fmla="*/ 12 h 33"/>
                      <a:gd name="T30" fmla="*/ 44 w 50"/>
                      <a:gd name="T31" fmla="*/ 6 h 33"/>
                      <a:gd name="T32" fmla="*/ 42 w 50"/>
                      <a:gd name="T33" fmla="*/ 4 h 33"/>
                      <a:gd name="T34" fmla="*/ 42 w 50"/>
                      <a:gd name="T35" fmla="*/ 24 h 33"/>
                      <a:gd name="T36" fmla="*/ 25 w 50"/>
                      <a:gd name="T37" fmla="*/ 27 h 33"/>
                      <a:gd name="T38" fmla="*/ 9 w 50"/>
                      <a:gd name="T39" fmla="*/ 24 h 33"/>
                      <a:gd name="T40" fmla="*/ 5 w 50"/>
                      <a:gd name="T41" fmla="*/ 22 h 33"/>
                      <a:gd name="T42" fmla="*/ 2 w 50"/>
                      <a:gd name="T43" fmla="*/ 17 h 33"/>
                      <a:gd name="T44" fmla="*/ 2 w 50"/>
                      <a:gd name="T45" fmla="*/ 11 h 33"/>
                      <a:gd name="T46" fmla="*/ 5 w 50"/>
                      <a:gd name="T47" fmla="*/ 7 h 33"/>
                      <a:gd name="T48" fmla="*/ 9 w 50"/>
                      <a:gd name="T49" fmla="*/ 4 h 33"/>
                      <a:gd name="T50" fmla="*/ 26 w 50"/>
                      <a:gd name="T51" fmla="*/ 1 h 33"/>
                      <a:gd name="T52" fmla="*/ 42 w 50"/>
                      <a:gd name="T53" fmla="*/ 4 h 33"/>
                      <a:gd name="T54" fmla="*/ 45 w 50"/>
                      <a:gd name="T55" fmla="*/ 7 h 33"/>
                      <a:gd name="T56" fmla="*/ 49 w 50"/>
                      <a:gd name="T57" fmla="*/ 11 h 33"/>
                      <a:gd name="T58" fmla="*/ 49 w 50"/>
                      <a:gd name="T59" fmla="*/ 17 h 33"/>
                      <a:gd name="T60" fmla="*/ 44 w 50"/>
                      <a:gd name="T61" fmla="*/ 22 h 33"/>
                      <a:gd name="T62" fmla="*/ 42 w 50"/>
                      <a:gd name="T63" fmla="*/ 24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0" h="33">
                        <a:moveTo>
                          <a:pt x="42" y="4"/>
                        </a:moveTo>
                        <a:lnTo>
                          <a:pt x="42" y="4"/>
                        </a:lnTo>
                        <a:lnTo>
                          <a:pt x="37" y="2"/>
                        </a:lnTo>
                        <a:lnTo>
                          <a:pt x="32" y="1"/>
                        </a:lnTo>
                        <a:lnTo>
                          <a:pt x="25" y="0"/>
                        </a:lnTo>
                        <a:lnTo>
                          <a:pt x="18" y="1"/>
                        </a:lnTo>
                        <a:lnTo>
                          <a:pt x="12" y="2"/>
                        </a:lnTo>
                        <a:lnTo>
                          <a:pt x="7" y="4"/>
                        </a:lnTo>
                        <a:lnTo>
                          <a:pt x="3" y="9"/>
                        </a:lnTo>
                        <a:lnTo>
                          <a:pt x="0" y="12"/>
                        </a:lnTo>
                        <a:lnTo>
                          <a:pt x="0" y="12"/>
                        </a:lnTo>
                        <a:lnTo>
                          <a:pt x="0" y="16"/>
                        </a:lnTo>
                        <a:lnTo>
                          <a:pt x="0" y="19"/>
                        </a:lnTo>
                        <a:lnTo>
                          <a:pt x="3" y="24"/>
                        </a:lnTo>
                        <a:lnTo>
                          <a:pt x="6" y="29"/>
                        </a:lnTo>
                        <a:lnTo>
                          <a:pt x="12" y="31"/>
                        </a:lnTo>
                        <a:lnTo>
                          <a:pt x="20" y="33"/>
                        </a:lnTo>
                        <a:lnTo>
                          <a:pt x="27" y="33"/>
                        </a:lnTo>
                        <a:lnTo>
                          <a:pt x="35" y="32"/>
                        </a:lnTo>
                        <a:lnTo>
                          <a:pt x="42" y="30"/>
                        </a:lnTo>
                        <a:lnTo>
                          <a:pt x="42" y="30"/>
                        </a:lnTo>
                        <a:lnTo>
                          <a:pt x="42" y="30"/>
                        </a:lnTo>
                        <a:lnTo>
                          <a:pt x="42" y="30"/>
                        </a:lnTo>
                        <a:lnTo>
                          <a:pt x="42" y="30"/>
                        </a:lnTo>
                        <a:lnTo>
                          <a:pt x="44" y="27"/>
                        </a:lnTo>
                        <a:lnTo>
                          <a:pt x="46" y="25"/>
                        </a:lnTo>
                        <a:lnTo>
                          <a:pt x="49" y="22"/>
                        </a:lnTo>
                        <a:lnTo>
                          <a:pt x="50" y="17"/>
                        </a:lnTo>
                        <a:lnTo>
                          <a:pt x="50" y="17"/>
                        </a:lnTo>
                        <a:lnTo>
                          <a:pt x="49" y="12"/>
                        </a:lnTo>
                        <a:lnTo>
                          <a:pt x="46" y="8"/>
                        </a:lnTo>
                        <a:lnTo>
                          <a:pt x="44" y="6"/>
                        </a:lnTo>
                        <a:lnTo>
                          <a:pt x="42" y="4"/>
                        </a:lnTo>
                        <a:lnTo>
                          <a:pt x="42" y="4"/>
                        </a:lnTo>
                        <a:close/>
                        <a:moveTo>
                          <a:pt x="42" y="24"/>
                        </a:moveTo>
                        <a:lnTo>
                          <a:pt x="42" y="24"/>
                        </a:lnTo>
                        <a:lnTo>
                          <a:pt x="34" y="27"/>
                        </a:lnTo>
                        <a:lnTo>
                          <a:pt x="25" y="27"/>
                        </a:lnTo>
                        <a:lnTo>
                          <a:pt x="15" y="26"/>
                        </a:lnTo>
                        <a:lnTo>
                          <a:pt x="9" y="24"/>
                        </a:lnTo>
                        <a:lnTo>
                          <a:pt x="9" y="24"/>
                        </a:lnTo>
                        <a:lnTo>
                          <a:pt x="5" y="22"/>
                        </a:lnTo>
                        <a:lnTo>
                          <a:pt x="3" y="19"/>
                        </a:lnTo>
                        <a:lnTo>
                          <a:pt x="2" y="17"/>
                        </a:lnTo>
                        <a:lnTo>
                          <a:pt x="2" y="14"/>
                        </a:lnTo>
                        <a:lnTo>
                          <a:pt x="2" y="11"/>
                        </a:lnTo>
                        <a:lnTo>
                          <a:pt x="3" y="9"/>
                        </a:lnTo>
                        <a:lnTo>
                          <a:pt x="5" y="7"/>
                        </a:lnTo>
                        <a:lnTo>
                          <a:pt x="9" y="4"/>
                        </a:lnTo>
                        <a:lnTo>
                          <a:pt x="9" y="4"/>
                        </a:lnTo>
                        <a:lnTo>
                          <a:pt x="17" y="1"/>
                        </a:lnTo>
                        <a:lnTo>
                          <a:pt x="26" y="1"/>
                        </a:lnTo>
                        <a:lnTo>
                          <a:pt x="34" y="1"/>
                        </a:lnTo>
                        <a:lnTo>
                          <a:pt x="42" y="4"/>
                        </a:lnTo>
                        <a:lnTo>
                          <a:pt x="42" y="4"/>
                        </a:lnTo>
                        <a:lnTo>
                          <a:pt x="45" y="7"/>
                        </a:lnTo>
                        <a:lnTo>
                          <a:pt x="48" y="9"/>
                        </a:lnTo>
                        <a:lnTo>
                          <a:pt x="49" y="11"/>
                        </a:lnTo>
                        <a:lnTo>
                          <a:pt x="49" y="15"/>
                        </a:lnTo>
                        <a:lnTo>
                          <a:pt x="49" y="17"/>
                        </a:lnTo>
                        <a:lnTo>
                          <a:pt x="46" y="19"/>
                        </a:lnTo>
                        <a:lnTo>
                          <a:pt x="44" y="22"/>
                        </a:lnTo>
                        <a:lnTo>
                          <a:pt x="42" y="24"/>
                        </a:lnTo>
                        <a:lnTo>
                          <a:pt x="42" y="24"/>
                        </a:lnTo>
                        <a:close/>
                      </a:path>
                    </a:pathLst>
                  </a:custGeom>
                  <a:solidFill>
                    <a:srgbClr val="EFE9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06" name="Freeform 1091">
                    <a:extLst>
                      <a:ext uri="{FF2B5EF4-FFF2-40B4-BE49-F238E27FC236}">
                        <a16:creationId xmlns:a16="http://schemas.microsoft.com/office/drawing/2014/main" id="{0060DEDE-E560-34AE-64A5-5174F6F0DC9C}"/>
                      </a:ext>
                    </a:extLst>
                  </p:cNvPr>
                  <p:cNvSpPr>
                    <a:spLocks noEditPoints="1"/>
                  </p:cNvSpPr>
                  <p:nvPr/>
                </p:nvSpPr>
                <p:spPr bwMode="auto">
                  <a:xfrm>
                    <a:off x="2328" y="1947"/>
                    <a:ext cx="16" cy="10"/>
                  </a:xfrm>
                  <a:custGeom>
                    <a:avLst/>
                    <a:gdLst>
                      <a:gd name="T0" fmla="*/ 40 w 47"/>
                      <a:gd name="T1" fmla="*/ 5 h 28"/>
                      <a:gd name="T2" fmla="*/ 40 w 47"/>
                      <a:gd name="T3" fmla="*/ 5 h 28"/>
                      <a:gd name="T4" fmla="*/ 32 w 47"/>
                      <a:gd name="T5" fmla="*/ 1 h 28"/>
                      <a:gd name="T6" fmla="*/ 24 w 47"/>
                      <a:gd name="T7" fmla="*/ 0 h 28"/>
                      <a:gd name="T8" fmla="*/ 15 w 47"/>
                      <a:gd name="T9" fmla="*/ 1 h 28"/>
                      <a:gd name="T10" fmla="*/ 7 w 47"/>
                      <a:gd name="T11" fmla="*/ 5 h 28"/>
                      <a:gd name="T12" fmla="*/ 7 w 47"/>
                      <a:gd name="T13" fmla="*/ 5 h 28"/>
                      <a:gd name="T14" fmla="*/ 3 w 47"/>
                      <a:gd name="T15" fmla="*/ 6 h 28"/>
                      <a:gd name="T16" fmla="*/ 1 w 47"/>
                      <a:gd name="T17" fmla="*/ 10 h 28"/>
                      <a:gd name="T18" fmla="*/ 0 w 47"/>
                      <a:gd name="T19" fmla="*/ 12 h 28"/>
                      <a:gd name="T20" fmla="*/ 0 w 47"/>
                      <a:gd name="T21" fmla="*/ 14 h 28"/>
                      <a:gd name="T22" fmla="*/ 0 w 47"/>
                      <a:gd name="T23" fmla="*/ 16 h 28"/>
                      <a:gd name="T24" fmla="*/ 1 w 47"/>
                      <a:gd name="T25" fmla="*/ 19 h 28"/>
                      <a:gd name="T26" fmla="*/ 3 w 47"/>
                      <a:gd name="T27" fmla="*/ 22 h 28"/>
                      <a:gd name="T28" fmla="*/ 7 w 47"/>
                      <a:gd name="T29" fmla="*/ 23 h 28"/>
                      <a:gd name="T30" fmla="*/ 7 w 47"/>
                      <a:gd name="T31" fmla="*/ 23 h 28"/>
                      <a:gd name="T32" fmla="*/ 13 w 47"/>
                      <a:gd name="T33" fmla="*/ 27 h 28"/>
                      <a:gd name="T34" fmla="*/ 23 w 47"/>
                      <a:gd name="T35" fmla="*/ 28 h 28"/>
                      <a:gd name="T36" fmla="*/ 32 w 47"/>
                      <a:gd name="T37" fmla="*/ 27 h 28"/>
                      <a:gd name="T38" fmla="*/ 40 w 47"/>
                      <a:gd name="T39" fmla="*/ 24 h 28"/>
                      <a:gd name="T40" fmla="*/ 40 w 47"/>
                      <a:gd name="T41" fmla="*/ 24 h 28"/>
                      <a:gd name="T42" fmla="*/ 42 w 47"/>
                      <a:gd name="T43" fmla="*/ 22 h 28"/>
                      <a:gd name="T44" fmla="*/ 44 w 47"/>
                      <a:gd name="T45" fmla="*/ 20 h 28"/>
                      <a:gd name="T46" fmla="*/ 47 w 47"/>
                      <a:gd name="T47" fmla="*/ 18 h 28"/>
                      <a:gd name="T48" fmla="*/ 47 w 47"/>
                      <a:gd name="T49" fmla="*/ 14 h 28"/>
                      <a:gd name="T50" fmla="*/ 47 w 47"/>
                      <a:gd name="T51" fmla="*/ 12 h 28"/>
                      <a:gd name="T52" fmla="*/ 46 w 47"/>
                      <a:gd name="T53" fmla="*/ 10 h 28"/>
                      <a:gd name="T54" fmla="*/ 43 w 47"/>
                      <a:gd name="T55" fmla="*/ 7 h 28"/>
                      <a:gd name="T56" fmla="*/ 40 w 47"/>
                      <a:gd name="T57" fmla="*/ 5 h 28"/>
                      <a:gd name="T58" fmla="*/ 40 w 47"/>
                      <a:gd name="T59" fmla="*/ 5 h 28"/>
                      <a:gd name="T60" fmla="*/ 31 w 47"/>
                      <a:gd name="T61" fmla="*/ 19 h 28"/>
                      <a:gd name="T62" fmla="*/ 31 w 47"/>
                      <a:gd name="T63" fmla="*/ 19 h 28"/>
                      <a:gd name="T64" fmla="*/ 27 w 47"/>
                      <a:gd name="T65" fmla="*/ 21 h 28"/>
                      <a:gd name="T66" fmla="*/ 23 w 47"/>
                      <a:gd name="T67" fmla="*/ 21 h 28"/>
                      <a:gd name="T68" fmla="*/ 18 w 47"/>
                      <a:gd name="T69" fmla="*/ 21 h 28"/>
                      <a:gd name="T70" fmla="*/ 15 w 47"/>
                      <a:gd name="T71" fmla="*/ 19 h 28"/>
                      <a:gd name="T72" fmla="*/ 15 w 47"/>
                      <a:gd name="T73" fmla="*/ 19 h 28"/>
                      <a:gd name="T74" fmla="*/ 12 w 47"/>
                      <a:gd name="T75" fmla="*/ 16 h 28"/>
                      <a:gd name="T76" fmla="*/ 11 w 47"/>
                      <a:gd name="T77" fmla="*/ 14 h 28"/>
                      <a:gd name="T78" fmla="*/ 12 w 47"/>
                      <a:gd name="T79" fmla="*/ 12 h 28"/>
                      <a:gd name="T80" fmla="*/ 15 w 47"/>
                      <a:gd name="T81" fmla="*/ 10 h 28"/>
                      <a:gd name="T82" fmla="*/ 15 w 47"/>
                      <a:gd name="T83" fmla="*/ 10 h 28"/>
                      <a:gd name="T84" fmla="*/ 19 w 47"/>
                      <a:gd name="T85" fmla="*/ 8 h 28"/>
                      <a:gd name="T86" fmla="*/ 24 w 47"/>
                      <a:gd name="T87" fmla="*/ 7 h 28"/>
                      <a:gd name="T88" fmla="*/ 27 w 47"/>
                      <a:gd name="T89" fmla="*/ 8 h 28"/>
                      <a:gd name="T90" fmla="*/ 32 w 47"/>
                      <a:gd name="T91" fmla="*/ 10 h 28"/>
                      <a:gd name="T92" fmla="*/ 32 w 47"/>
                      <a:gd name="T93" fmla="*/ 10 h 28"/>
                      <a:gd name="T94" fmla="*/ 34 w 47"/>
                      <a:gd name="T95" fmla="*/ 12 h 28"/>
                      <a:gd name="T96" fmla="*/ 34 w 47"/>
                      <a:gd name="T97" fmla="*/ 14 h 28"/>
                      <a:gd name="T98" fmla="*/ 34 w 47"/>
                      <a:gd name="T99" fmla="*/ 16 h 28"/>
                      <a:gd name="T100" fmla="*/ 31 w 47"/>
                      <a:gd name="T101" fmla="*/ 19 h 28"/>
                      <a:gd name="T102" fmla="*/ 31 w 47"/>
                      <a:gd name="T103" fmla="*/ 1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 h="28">
                        <a:moveTo>
                          <a:pt x="40" y="5"/>
                        </a:moveTo>
                        <a:lnTo>
                          <a:pt x="40" y="5"/>
                        </a:lnTo>
                        <a:lnTo>
                          <a:pt x="32" y="1"/>
                        </a:lnTo>
                        <a:lnTo>
                          <a:pt x="24" y="0"/>
                        </a:lnTo>
                        <a:lnTo>
                          <a:pt x="15" y="1"/>
                        </a:lnTo>
                        <a:lnTo>
                          <a:pt x="7" y="5"/>
                        </a:lnTo>
                        <a:lnTo>
                          <a:pt x="7" y="5"/>
                        </a:lnTo>
                        <a:lnTo>
                          <a:pt x="3" y="6"/>
                        </a:lnTo>
                        <a:lnTo>
                          <a:pt x="1" y="10"/>
                        </a:lnTo>
                        <a:lnTo>
                          <a:pt x="0" y="12"/>
                        </a:lnTo>
                        <a:lnTo>
                          <a:pt x="0" y="14"/>
                        </a:lnTo>
                        <a:lnTo>
                          <a:pt x="0" y="16"/>
                        </a:lnTo>
                        <a:lnTo>
                          <a:pt x="1" y="19"/>
                        </a:lnTo>
                        <a:lnTo>
                          <a:pt x="3" y="22"/>
                        </a:lnTo>
                        <a:lnTo>
                          <a:pt x="7" y="23"/>
                        </a:lnTo>
                        <a:lnTo>
                          <a:pt x="7" y="23"/>
                        </a:lnTo>
                        <a:lnTo>
                          <a:pt x="13" y="27"/>
                        </a:lnTo>
                        <a:lnTo>
                          <a:pt x="23" y="28"/>
                        </a:lnTo>
                        <a:lnTo>
                          <a:pt x="32" y="27"/>
                        </a:lnTo>
                        <a:lnTo>
                          <a:pt x="40" y="24"/>
                        </a:lnTo>
                        <a:lnTo>
                          <a:pt x="40" y="24"/>
                        </a:lnTo>
                        <a:lnTo>
                          <a:pt x="42" y="22"/>
                        </a:lnTo>
                        <a:lnTo>
                          <a:pt x="44" y="20"/>
                        </a:lnTo>
                        <a:lnTo>
                          <a:pt x="47" y="18"/>
                        </a:lnTo>
                        <a:lnTo>
                          <a:pt x="47" y="14"/>
                        </a:lnTo>
                        <a:lnTo>
                          <a:pt x="47" y="12"/>
                        </a:lnTo>
                        <a:lnTo>
                          <a:pt x="46" y="10"/>
                        </a:lnTo>
                        <a:lnTo>
                          <a:pt x="43" y="7"/>
                        </a:lnTo>
                        <a:lnTo>
                          <a:pt x="40" y="5"/>
                        </a:lnTo>
                        <a:lnTo>
                          <a:pt x="40" y="5"/>
                        </a:lnTo>
                        <a:close/>
                        <a:moveTo>
                          <a:pt x="31" y="19"/>
                        </a:moveTo>
                        <a:lnTo>
                          <a:pt x="31" y="19"/>
                        </a:lnTo>
                        <a:lnTo>
                          <a:pt x="27" y="21"/>
                        </a:lnTo>
                        <a:lnTo>
                          <a:pt x="23" y="21"/>
                        </a:lnTo>
                        <a:lnTo>
                          <a:pt x="18" y="21"/>
                        </a:lnTo>
                        <a:lnTo>
                          <a:pt x="15" y="19"/>
                        </a:lnTo>
                        <a:lnTo>
                          <a:pt x="15" y="19"/>
                        </a:lnTo>
                        <a:lnTo>
                          <a:pt x="12" y="16"/>
                        </a:lnTo>
                        <a:lnTo>
                          <a:pt x="11" y="14"/>
                        </a:lnTo>
                        <a:lnTo>
                          <a:pt x="12" y="12"/>
                        </a:lnTo>
                        <a:lnTo>
                          <a:pt x="15" y="10"/>
                        </a:lnTo>
                        <a:lnTo>
                          <a:pt x="15" y="10"/>
                        </a:lnTo>
                        <a:lnTo>
                          <a:pt x="19" y="8"/>
                        </a:lnTo>
                        <a:lnTo>
                          <a:pt x="24" y="7"/>
                        </a:lnTo>
                        <a:lnTo>
                          <a:pt x="27" y="8"/>
                        </a:lnTo>
                        <a:lnTo>
                          <a:pt x="32" y="10"/>
                        </a:lnTo>
                        <a:lnTo>
                          <a:pt x="32" y="10"/>
                        </a:lnTo>
                        <a:lnTo>
                          <a:pt x="34" y="12"/>
                        </a:lnTo>
                        <a:lnTo>
                          <a:pt x="34" y="14"/>
                        </a:lnTo>
                        <a:lnTo>
                          <a:pt x="34" y="16"/>
                        </a:lnTo>
                        <a:lnTo>
                          <a:pt x="31" y="19"/>
                        </a:lnTo>
                        <a:lnTo>
                          <a:pt x="31" y="19"/>
                        </a:lnTo>
                        <a:close/>
                      </a:path>
                    </a:pathLst>
                  </a:custGeom>
                  <a:solidFill>
                    <a:srgbClr val="D6CE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07" name="Freeform 1092">
                    <a:extLst>
                      <a:ext uri="{FF2B5EF4-FFF2-40B4-BE49-F238E27FC236}">
                        <a16:creationId xmlns:a16="http://schemas.microsoft.com/office/drawing/2014/main" id="{7F12C56B-5BE6-9D9F-72DE-500BE85F9866}"/>
                      </a:ext>
                    </a:extLst>
                  </p:cNvPr>
                  <p:cNvSpPr>
                    <a:spLocks noEditPoints="1"/>
                  </p:cNvSpPr>
                  <p:nvPr/>
                </p:nvSpPr>
                <p:spPr bwMode="auto">
                  <a:xfrm>
                    <a:off x="2327" y="1947"/>
                    <a:ext cx="17" cy="12"/>
                  </a:xfrm>
                  <a:custGeom>
                    <a:avLst/>
                    <a:gdLst>
                      <a:gd name="T0" fmla="*/ 42 w 50"/>
                      <a:gd name="T1" fmla="*/ 5 h 34"/>
                      <a:gd name="T2" fmla="*/ 32 w 50"/>
                      <a:gd name="T3" fmla="*/ 0 h 34"/>
                      <a:gd name="T4" fmla="*/ 18 w 50"/>
                      <a:gd name="T5" fmla="*/ 1 h 34"/>
                      <a:gd name="T6" fmla="*/ 7 w 50"/>
                      <a:gd name="T7" fmla="*/ 5 h 34"/>
                      <a:gd name="T8" fmla="*/ 0 w 50"/>
                      <a:gd name="T9" fmla="*/ 13 h 34"/>
                      <a:gd name="T10" fmla="*/ 0 w 50"/>
                      <a:gd name="T11" fmla="*/ 16 h 34"/>
                      <a:gd name="T12" fmla="*/ 3 w 50"/>
                      <a:gd name="T13" fmla="*/ 24 h 34"/>
                      <a:gd name="T14" fmla="*/ 12 w 50"/>
                      <a:gd name="T15" fmla="*/ 31 h 34"/>
                      <a:gd name="T16" fmla="*/ 27 w 50"/>
                      <a:gd name="T17" fmla="*/ 34 h 34"/>
                      <a:gd name="T18" fmla="*/ 42 w 50"/>
                      <a:gd name="T19" fmla="*/ 29 h 34"/>
                      <a:gd name="T20" fmla="*/ 42 w 50"/>
                      <a:gd name="T21" fmla="*/ 29 h 34"/>
                      <a:gd name="T22" fmla="*/ 42 w 50"/>
                      <a:gd name="T23" fmla="*/ 29 h 34"/>
                      <a:gd name="T24" fmla="*/ 46 w 50"/>
                      <a:gd name="T25" fmla="*/ 26 h 34"/>
                      <a:gd name="T26" fmla="*/ 50 w 50"/>
                      <a:gd name="T27" fmla="*/ 18 h 34"/>
                      <a:gd name="T28" fmla="*/ 49 w 50"/>
                      <a:gd name="T29" fmla="*/ 12 h 34"/>
                      <a:gd name="T30" fmla="*/ 44 w 50"/>
                      <a:gd name="T31" fmla="*/ 6 h 34"/>
                      <a:gd name="T32" fmla="*/ 42 w 50"/>
                      <a:gd name="T33" fmla="*/ 5 h 34"/>
                      <a:gd name="T34" fmla="*/ 42 w 50"/>
                      <a:gd name="T35" fmla="*/ 24 h 34"/>
                      <a:gd name="T36" fmla="*/ 25 w 50"/>
                      <a:gd name="T37" fmla="*/ 28 h 34"/>
                      <a:gd name="T38" fmla="*/ 9 w 50"/>
                      <a:gd name="T39" fmla="*/ 23 h 34"/>
                      <a:gd name="T40" fmla="*/ 5 w 50"/>
                      <a:gd name="T41" fmla="*/ 22 h 34"/>
                      <a:gd name="T42" fmla="*/ 2 w 50"/>
                      <a:gd name="T43" fmla="*/ 16 h 34"/>
                      <a:gd name="T44" fmla="*/ 2 w 50"/>
                      <a:gd name="T45" fmla="*/ 12 h 34"/>
                      <a:gd name="T46" fmla="*/ 5 w 50"/>
                      <a:gd name="T47" fmla="*/ 6 h 34"/>
                      <a:gd name="T48" fmla="*/ 9 w 50"/>
                      <a:gd name="T49" fmla="*/ 5 h 34"/>
                      <a:gd name="T50" fmla="*/ 26 w 50"/>
                      <a:gd name="T51" fmla="*/ 0 h 34"/>
                      <a:gd name="T52" fmla="*/ 42 w 50"/>
                      <a:gd name="T53" fmla="*/ 5 h 34"/>
                      <a:gd name="T54" fmla="*/ 45 w 50"/>
                      <a:gd name="T55" fmla="*/ 7 h 34"/>
                      <a:gd name="T56" fmla="*/ 49 w 50"/>
                      <a:gd name="T57" fmla="*/ 12 h 34"/>
                      <a:gd name="T58" fmla="*/ 49 w 50"/>
                      <a:gd name="T59" fmla="*/ 18 h 34"/>
                      <a:gd name="T60" fmla="*/ 44 w 50"/>
                      <a:gd name="T61" fmla="*/ 22 h 34"/>
                      <a:gd name="T62" fmla="*/ 42 w 50"/>
                      <a:gd name="T63" fmla="*/ 2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0" h="34">
                        <a:moveTo>
                          <a:pt x="42" y="5"/>
                        </a:moveTo>
                        <a:lnTo>
                          <a:pt x="42" y="5"/>
                        </a:lnTo>
                        <a:lnTo>
                          <a:pt x="37" y="3"/>
                        </a:lnTo>
                        <a:lnTo>
                          <a:pt x="32" y="0"/>
                        </a:lnTo>
                        <a:lnTo>
                          <a:pt x="25" y="0"/>
                        </a:lnTo>
                        <a:lnTo>
                          <a:pt x="18" y="1"/>
                        </a:lnTo>
                        <a:lnTo>
                          <a:pt x="12" y="3"/>
                        </a:lnTo>
                        <a:lnTo>
                          <a:pt x="7" y="5"/>
                        </a:lnTo>
                        <a:lnTo>
                          <a:pt x="3" y="8"/>
                        </a:lnTo>
                        <a:lnTo>
                          <a:pt x="0" y="13"/>
                        </a:lnTo>
                        <a:lnTo>
                          <a:pt x="0" y="13"/>
                        </a:lnTo>
                        <a:lnTo>
                          <a:pt x="0" y="16"/>
                        </a:lnTo>
                        <a:lnTo>
                          <a:pt x="0" y="19"/>
                        </a:lnTo>
                        <a:lnTo>
                          <a:pt x="3" y="24"/>
                        </a:lnTo>
                        <a:lnTo>
                          <a:pt x="6" y="29"/>
                        </a:lnTo>
                        <a:lnTo>
                          <a:pt x="12" y="31"/>
                        </a:lnTo>
                        <a:lnTo>
                          <a:pt x="20" y="34"/>
                        </a:lnTo>
                        <a:lnTo>
                          <a:pt x="27" y="34"/>
                        </a:lnTo>
                        <a:lnTo>
                          <a:pt x="35" y="33"/>
                        </a:lnTo>
                        <a:lnTo>
                          <a:pt x="42" y="29"/>
                        </a:lnTo>
                        <a:lnTo>
                          <a:pt x="42" y="29"/>
                        </a:lnTo>
                        <a:lnTo>
                          <a:pt x="42" y="29"/>
                        </a:lnTo>
                        <a:lnTo>
                          <a:pt x="42" y="29"/>
                        </a:lnTo>
                        <a:lnTo>
                          <a:pt x="42" y="29"/>
                        </a:lnTo>
                        <a:lnTo>
                          <a:pt x="44" y="28"/>
                        </a:lnTo>
                        <a:lnTo>
                          <a:pt x="46" y="26"/>
                        </a:lnTo>
                        <a:lnTo>
                          <a:pt x="49" y="22"/>
                        </a:lnTo>
                        <a:lnTo>
                          <a:pt x="50" y="18"/>
                        </a:lnTo>
                        <a:lnTo>
                          <a:pt x="50" y="18"/>
                        </a:lnTo>
                        <a:lnTo>
                          <a:pt x="49" y="12"/>
                        </a:lnTo>
                        <a:lnTo>
                          <a:pt x="46" y="8"/>
                        </a:lnTo>
                        <a:lnTo>
                          <a:pt x="44" y="6"/>
                        </a:lnTo>
                        <a:lnTo>
                          <a:pt x="42" y="5"/>
                        </a:lnTo>
                        <a:lnTo>
                          <a:pt x="42" y="5"/>
                        </a:lnTo>
                        <a:close/>
                        <a:moveTo>
                          <a:pt x="42" y="24"/>
                        </a:moveTo>
                        <a:lnTo>
                          <a:pt x="42" y="24"/>
                        </a:lnTo>
                        <a:lnTo>
                          <a:pt x="34" y="27"/>
                        </a:lnTo>
                        <a:lnTo>
                          <a:pt x="25" y="28"/>
                        </a:lnTo>
                        <a:lnTo>
                          <a:pt x="15" y="27"/>
                        </a:lnTo>
                        <a:lnTo>
                          <a:pt x="9" y="23"/>
                        </a:lnTo>
                        <a:lnTo>
                          <a:pt x="9" y="23"/>
                        </a:lnTo>
                        <a:lnTo>
                          <a:pt x="5" y="22"/>
                        </a:lnTo>
                        <a:lnTo>
                          <a:pt x="3" y="19"/>
                        </a:lnTo>
                        <a:lnTo>
                          <a:pt x="2" y="16"/>
                        </a:lnTo>
                        <a:lnTo>
                          <a:pt x="2" y="14"/>
                        </a:lnTo>
                        <a:lnTo>
                          <a:pt x="2" y="12"/>
                        </a:lnTo>
                        <a:lnTo>
                          <a:pt x="3" y="10"/>
                        </a:lnTo>
                        <a:lnTo>
                          <a:pt x="5" y="6"/>
                        </a:lnTo>
                        <a:lnTo>
                          <a:pt x="9" y="5"/>
                        </a:lnTo>
                        <a:lnTo>
                          <a:pt x="9" y="5"/>
                        </a:lnTo>
                        <a:lnTo>
                          <a:pt x="17" y="1"/>
                        </a:lnTo>
                        <a:lnTo>
                          <a:pt x="26" y="0"/>
                        </a:lnTo>
                        <a:lnTo>
                          <a:pt x="34" y="1"/>
                        </a:lnTo>
                        <a:lnTo>
                          <a:pt x="42" y="5"/>
                        </a:lnTo>
                        <a:lnTo>
                          <a:pt x="42" y="5"/>
                        </a:lnTo>
                        <a:lnTo>
                          <a:pt x="45" y="7"/>
                        </a:lnTo>
                        <a:lnTo>
                          <a:pt x="48" y="10"/>
                        </a:lnTo>
                        <a:lnTo>
                          <a:pt x="49" y="12"/>
                        </a:lnTo>
                        <a:lnTo>
                          <a:pt x="49" y="14"/>
                        </a:lnTo>
                        <a:lnTo>
                          <a:pt x="49" y="18"/>
                        </a:lnTo>
                        <a:lnTo>
                          <a:pt x="46" y="20"/>
                        </a:lnTo>
                        <a:lnTo>
                          <a:pt x="44" y="22"/>
                        </a:lnTo>
                        <a:lnTo>
                          <a:pt x="42" y="24"/>
                        </a:lnTo>
                        <a:lnTo>
                          <a:pt x="42" y="24"/>
                        </a:lnTo>
                        <a:close/>
                      </a:path>
                    </a:pathLst>
                  </a:custGeom>
                  <a:solidFill>
                    <a:srgbClr val="EFE9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08" name="Freeform 1093">
                    <a:extLst>
                      <a:ext uri="{FF2B5EF4-FFF2-40B4-BE49-F238E27FC236}">
                        <a16:creationId xmlns:a16="http://schemas.microsoft.com/office/drawing/2014/main" id="{9DC3471D-36AB-B60A-7CFE-B1BA26A22647}"/>
                      </a:ext>
                    </a:extLst>
                  </p:cNvPr>
                  <p:cNvSpPr>
                    <a:spLocks noEditPoints="1"/>
                  </p:cNvSpPr>
                  <p:nvPr/>
                </p:nvSpPr>
                <p:spPr bwMode="auto">
                  <a:xfrm>
                    <a:off x="2328" y="1944"/>
                    <a:ext cx="16" cy="9"/>
                  </a:xfrm>
                  <a:custGeom>
                    <a:avLst/>
                    <a:gdLst>
                      <a:gd name="T0" fmla="*/ 40 w 47"/>
                      <a:gd name="T1" fmla="*/ 4 h 27"/>
                      <a:gd name="T2" fmla="*/ 40 w 47"/>
                      <a:gd name="T3" fmla="*/ 4 h 27"/>
                      <a:gd name="T4" fmla="*/ 32 w 47"/>
                      <a:gd name="T5" fmla="*/ 1 h 27"/>
                      <a:gd name="T6" fmla="*/ 24 w 47"/>
                      <a:gd name="T7" fmla="*/ 0 h 27"/>
                      <a:gd name="T8" fmla="*/ 15 w 47"/>
                      <a:gd name="T9" fmla="*/ 1 h 27"/>
                      <a:gd name="T10" fmla="*/ 7 w 47"/>
                      <a:gd name="T11" fmla="*/ 3 h 27"/>
                      <a:gd name="T12" fmla="*/ 7 w 47"/>
                      <a:gd name="T13" fmla="*/ 3 h 27"/>
                      <a:gd name="T14" fmla="*/ 3 w 47"/>
                      <a:gd name="T15" fmla="*/ 6 h 27"/>
                      <a:gd name="T16" fmla="*/ 1 w 47"/>
                      <a:gd name="T17" fmla="*/ 8 h 27"/>
                      <a:gd name="T18" fmla="*/ 0 w 47"/>
                      <a:gd name="T19" fmla="*/ 10 h 27"/>
                      <a:gd name="T20" fmla="*/ 0 w 47"/>
                      <a:gd name="T21" fmla="*/ 14 h 27"/>
                      <a:gd name="T22" fmla="*/ 0 w 47"/>
                      <a:gd name="T23" fmla="*/ 16 h 27"/>
                      <a:gd name="T24" fmla="*/ 1 w 47"/>
                      <a:gd name="T25" fmla="*/ 18 h 27"/>
                      <a:gd name="T26" fmla="*/ 3 w 47"/>
                      <a:gd name="T27" fmla="*/ 21 h 27"/>
                      <a:gd name="T28" fmla="*/ 7 w 47"/>
                      <a:gd name="T29" fmla="*/ 23 h 27"/>
                      <a:gd name="T30" fmla="*/ 7 w 47"/>
                      <a:gd name="T31" fmla="*/ 23 h 27"/>
                      <a:gd name="T32" fmla="*/ 13 w 47"/>
                      <a:gd name="T33" fmla="*/ 26 h 27"/>
                      <a:gd name="T34" fmla="*/ 23 w 47"/>
                      <a:gd name="T35" fmla="*/ 27 h 27"/>
                      <a:gd name="T36" fmla="*/ 32 w 47"/>
                      <a:gd name="T37" fmla="*/ 26 h 27"/>
                      <a:gd name="T38" fmla="*/ 40 w 47"/>
                      <a:gd name="T39" fmla="*/ 24 h 27"/>
                      <a:gd name="T40" fmla="*/ 40 w 47"/>
                      <a:gd name="T41" fmla="*/ 24 h 27"/>
                      <a:gd name="T42" fmla="*/ 42 w 47"/>
                      <a:gd name="T43" fmla="*/ 22 h 27"/>
                      <a:gd name="T44" fmla="*/ 44 w 47"/>
                      <a:gd name="T45" fmla="*/ 19 h 27"/>
                      <a:gd name="T46" fmla="*/ 47 w 47"/>
                      <a:gd name="T47" fmla="*/ 16 h 27"/>
                      <a:gd name="T48" fmla="*/ 47 w 47"/>
                      <a:gd name="T49" fmla="*/ 14 h 27"/>
                      <a:gd name="T50" fmla="*/ 47 w 47"/>
                      <a:gd name="T51" fmla="*/ 11 h 27"/>
                      <a:gd name="T52" fmla="*/ 46 w 47"/>
                      <a:gd name="T53" fmla="*/ 9 h 27"/>
                      <a:gd name="T54" fmla="*/ 43 w 47"/>
                      <a:gd name="T55" fmla="*/ 7 h 27"/>
                      <a:gd name="T56" fmla="*/ 40 w 47"/>
                      <a:gd name="T57" fmla="*/ 4 h 27"/>
                      <a:gd name="T58" fmla="*/ 40 w 47"/>
                      <a:gd name="T59" fmla="*/ 4 h 27"/>
                      <a:gd name="T60" fmla="*/ 31 w 47"/>
                      <a:gd name="T61" fmla="*/ 18 h 27"/>
                      <a:gd name="T62" fmla="*/ 31 w 47"/>
                      <a:gd name="T63" fmla="*/ 18 h 27"/>
                      <a:gd name="T64" fmla="*/ 27 w 47"/>
                      <a:gd name="T65" fmla="*/ 19 h 27"/>
                      <a:gd name="T66" fmla="*/ 23 w 47"/>
                      <a:gd name="T67" fmla="*/ 21 h 27"/>
                      <a:gd name="T68" fmla="*/ 19 w 47"/>
                      <a:gd name="T69" fmla="*/ 19 h 27"/>
                      <a:gd name="T70" fmla="*/ 15 w 47"/>
                      <a:gd name="T71" fmla="*/ 18 h 27"/>
                      <a:gd name="T72" fmla="*/ 15 w 47"/>
                      <a:gd name="T73" fmla="*/ 18 h 27"/>
                      <a:gd name="T74" fmla="*/ 12 w 47"/>
                      <a:gd name="T75" fmla="*/ 16 h 27"/>
                      <a:gd name="T76" fmla="*/ 11 w 47"/>
                      <a:gd name="T77" fmla="*/ 14 h 27"/>
                      <a:gd name="T78" fmla="*/ 12 w 47"/>
                      <a:gd name="T79" fmla="*/ 11 h 27"/>
                      <a:gd name="T80" fmla="*/ 15 w 47"/>
                      <a:gd name="T81" fmla="*/ 9 h 27"/>
                      <a:gd name="T82" fmla="*/ 15 w 47"/>
                      <a:gd name="T83" fmla="*/ 9 h 27"/>
                      <a:gd name="T84" fmla="*/ 19 w 47"/>
                      <a:gd name="T85" fmla="*/ 8 h 27"/>
                      <a:gd name="T86" fmla="*/ 24 w 47"/>
                      <a:gd name="T87" fmla="*/ 7 h 27"/>
                      <a:gd name="T88" fmla="*/ 27 w 47"/>
                      <a:gd name="T89" fmla="*/ 8 h 27"/>
                      <a:gd name="T90" fmla="*/ 32 w 47"/>
                      <a:gd name="T91" fmla="*/ 9 h 27"/>
                      <a:gd name="T92" fmla="*/ 32 w 47"/>
                      <a:gd name="T93" fmla="*/ 9 h 27"/>
                      <a:gd name="T94" fmla="*/ 34 w 47"/>
                      <a:gd name="T95" fmla="*/ 11 h 27"/>
                      <a:gd name="T96" fmla="*/ 34 w 47"/>
                      <a:gd name="T97" fmla="*/ 14 h 27"/>
                      <a:gd name="T98" fmla="*/ 34 w 47"/>
                      <a:gd name="T99" fmla="*/ 16 h 27"/>
                      <a:gd name="T100" fmla="*/ 31 w 47"/>
                      <a:gd name="T101" fmla="*/ 18 h 27"/>
                      <a:gd name="T102" fmla="*/ 31 w 47"/>
                      <a:gd name="T103" fmla="*/ 1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 h="27">
                        <a:moveTo>
                          <a:pt x="40" y="4"/>
                        </a:moveTo>
                        <a:lnTo>
                          <a:pt x="40" y="4"/>
                        </a:lnTo>
                        <a:lnTo>
                          <a:pt x="32" y="1"/>
                        </a:lnTo>
                        <a:lnTo>
                          <a:pt x="24" y="0"/>
                        </a:lnTo>
                        <a:lnTo>
                          <a:pt x="15" y="1"/>
                        </a:lnTo>
                        <a:lnTo>
                          <a:pt x="7" y="3"/>
                        </a:lnTo>
                        <a:lnTo>
                          <a:pt x="7" y="3"/>
                        </a:lnTo>
                        <a:lnTo>
                          <a:pt x="3" y="6"/>
                        </a:lnTo>
                        <a:lnTo>
                          <a:pt x="1" y="8"/>
                        </a:lnTo>
                        <a:lnTo>
                          <a:pt x="0" y="10"/>
                        </a:lnTo>
                        <a:lnTo>
                          <a:pt x="0" y="14"/>
                        </a:lnTo>
                        <a:lnTo>
                          <a:pt x="0" y="16"/>
                        </a:lnTo>
                        <a:lnTo>
                          <a:pt x="1" y="18"/>
                        </a:lnTo>
                        <a:lnTo>
                          <a:pt x="3" y="21"/>
                        </a:lnTo>
                        <a:lnTo>
                          <a:pt x="7" y="23"/>
                        </a:lnTo>
                        <a:lnTo>
                          <a:pt x="7" y="23"/>
                        </a:lnTo>
                        <a:lnTo>
                          <a:pt x="13" y="26"/>
                        </a:lnTo>
                        <a:lnTo>
                          <a:pt x="23" y="27"/>
                        </a:lnTo>
                        <a:lnTo>
                          <a:pt x="32" y="26"/>
                        </a:lnTo>
                        <a:lnTo>
                          <a:pt x="40" y="24"/>
                        </a:lnTo>
                        <a:lnTo>
                          <a:pt x="40" y="24"/>
                        </a:lnTo>
                        <a:lnTo>
                          <a:pt x="42" y="22"/>
                        </a:lnTo>
                        <a:lnTo>
                          <a:pt x="44" y="19"/>
                        </a:lnTo>
                        <a:lnTo>
                          <a:pt x="47" y="16"/>
                        </a:lnTo>
                        <a:lnTo>
                          <a:pt x="47" y="14"/>
                        </a:lnTo>
                        <a:lnTo>
                          <a:pt x="47" y="11"/>
                        </a:lnTo>
                        <a:lnTo>
                          <a:pt x="46" y="9"/>
                        </a:lnTo>
                        <a:lnTo>
                          <a:pt x="43" y="7"/>
                        </a:lnTo>
                        <a:lnTo>
                          <a:pt x="40" y="4"/>
                        </a:lnTo>
                        <a:lnTo>
                          <a:pt x="40" y="4"/>
                        </a:lnTo>
                        <a:close/>
                        <a:moveTo>
                          <a:pt x="31" y="18"/>
                        </a:moveTo>
                        <a:lnTo>
                          <a:pt x="31" y="18"/>
                        </a:lnTo>
                        <a:lnTo>
                          <a:pt x="27" y="19"/>
                        </a:lnTo>
                        <a:lnTo>
                          <a:pt x="23" y="21"/>
                        </a:lnTo>
                        <a:lnTo>
                          <a:pt x="19" y="19"/>
                        </a:lnTo>
                        <a:lnTo>
                          <a:pt x="15" y="18"/>
                        </a:lnTo>
                        <a:lnTo>
                          <a:pt x="15" y="18"/>
                        </a:lnTo>
                        <a:lnTo>
                          <a:pt x="12" y="16"/>
                        </a:lnTo>
                        <a:lnTo>
                          <a:pt x="11" y="14"/>
                        </a:lnTo>
                        <a:lnTo>
                          <a:pt x="12" y="11"/>
                        </a:lnTo>
                        <a:lnTo>
                          <a:pt x="15" y="9"/>
                        </a:lnTo>
                        <a:lnTo>
                          <a:pt x="15" y="9"/>
                        </a:lnTo>
                        <a:lnTo>
                          <a:pt x="19" y="8"/>
                        </a:lnTo>
                        <a:lnTo>
                          <a:pt x="24" y="7"/>
                        </a:lnTo>
                        <a:lnTo>
                          <a:pt x="27" y="8"/>
                        </a:lnTo>
                        <a:lnTo>
                          <a:pt x="32" y="9"/>
                        </a:lnTo>
                        <a:lnTo>
                          <a:pt x="32" y="9"/>
                        </a:lnTo>
                        <a:lnTo>
                          <a:pt x="34" y="11"/>
                        </a:lnTo>
                        <a:lnTo>
                          <a:pt x="34" y="14"/>
                        </a:lnTo>
                        <a:lnTo>
                          <a:pt x="34" y="16"/>
                        </a:lnTo>
                        <a:lnTo>
                          <a:pt x="31" y="18"/>
                        </a:lnTo>
                        <a:lnTo>
                          <a:pt x="31" y="18"/>
                        </a:lnTo>
                        <a:close/>
                      </a:path>
                    </a:pathLst>
                  </a:custGeom>
                  <a:solidFill>
                    <a:srgbClr val="D6CE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09" name="Freeform 1094">
                    <a:extLst>
                      <a:ext uri="{FF2B5EF4-FFF2-40B4-BE49-F238E27FC236}">
                        <a16:creationId xmlns:a16="http://schemas.microsoft.com/office/drawing/2014/main" id="{2A9F7F62-3823-74B4-9F4D-7603A60B66A3}"/>
                      </a:ext>
                    </a:extLst>
                  </p:cNvPr>
                  <p:cNvSpPr>
                    <a:spLocks noEditPoints="1"/>
                  </p:cNvSpPr>
                  <p:nvPr/>
                </p:nvSpPr>
                <p:spPr bwMode="auto">
                  <a:xfrm>
                    <a:off x="2327" y="1944"/>
                    <a:ext cx="17" cy="11"/>
                  </a:xfrm>
                  <a:custGeom>
                    <a:avLst/>
                    <a:gdLst>
                      <a:gd name="T0" fmla="*/ 43 w 50"/>
                      <a:gd name="T1" fmla="*/ 4 h 33"/>
                      <a:gd name="T2" fmla="*/ 43 w 50"/>
                      <a:gd name="T3" fmla="*/ 4 h 33"/>
                      <a:gd name="T4" fmla="*/ 37 w 50"/>
                      <a:gd name="T5" fmla="*/ 1 h 33"/>
                      <a:gd name="T6" fmla="*/ 32 w 50"/>
                      <a:gd name="T7" fmla="*/ 0 h 33"/>
                      <a:gd name="T8" fmla="*/ 25 w 50"/>
                      <a:gd name="T9" fmla="*/ 0 h 33"/>
                      <a:gd name="T10" fmla="*/ 18 w 50"/>
                      <a:gd name="T11" fmla="*/ 0 h 33"/>
                      <a:gd name="T12" fmla="*/ 12 w 50"/>
                      <a:gd name="T13" fmla="*/ 2 h 33"/>
                      <a:gd name="T14" fmla="*/ 7 w 50"/>
                      <a:gd name="T15" fmla="*/ 4 h 33"/>
                      <a:gd name="T16" fmla="*/ 3 w 50"/>
                      <a:gd name="T17" fmla="*/ 8 h 33"/>
                      <a:gd name="T18" fmla="*/ 0 w 50"/>
                      <a:gd name="T19" fmla="*/ 12 h 33"/>
                      <a:gd name="T20" fmla="*/ 0 w 50"/>
                      <a:gd name="T21" fmla="*/ 12 h 33"/>
                      <a:gd name="T22" fmla="*/ 0 w 50"/>
                      <a:gd name="T23" fmla="*/ 16 h 33"/>
                      <a:gd name="T24" fmla="*/ 0 w 50"/>
                      <a:gd name="T25" fmla="*/ 18 h 33"/>
                      <a:gd name="T26" fmla="*/ 3 w 50"/>
                      <a:gd name="T27" fmla="*/ 24 h 33"/>
                      <a:gd name="T28" fmla="*/ 6 w 50"/>
                      <a:gd name="T29" fmla="*/ 27 h 33"/>
                      <a:gd name="T30" fmla="*/ 12 w 50"/>
                      <a:gd name="T31" fmla="*/ 31 h 33"/>
                      <a:gd name="T32" fmla="*/ 20 w 50"/>
                      <a:gd name="T33" fmla="*/ 32 h 33"/>
                      <a:gd name="T34" fmla="*/ 27 w 50"/>
                      <a:gd name="T35" fmla="*/ 33 h 33"/>
                      <a:gd name="T36" fmla="*/ 35 w 50"/>
                      <a:gd name="T37" fmla="*/ 32 h 33"/>
                      <a:gd name="T38" fmla="*/ 42 w 50"/>
                      <a:gd name="T39" fmla="*/ 29 h 33"/>
                      <a:gd name="T40" fmla="*/ 42 w 50"/>
                      <a:gd name="T41" fmla="*/ 29 h 33"/>
                      <a:gd name="T42" fmla="*/ 42 w 50"/>
                      <a:gd name="T43" fmla="*/ 29 h 33"/>
                      <a:gd name="T44" fmla="*/ 44 w 50"/>
                      <a:gd name="T45" fmla="*/ 27 h 33"/>
                      <a:gd name="T46" fmla="*/ 46 w 50"/>
                      <a:gd name="T47" fmla="*/ 25 h 33"/>
                      <a:gd name="T48" fmla="*/ 49 w 50"/>
                      <a:gd name="T49" fmla="*/ 22 h 33"/>
                      <a:gd name="T50" fmla="*/ 50 w 50"/>
                      <a:gd name="T51" fmla="*/ 16 h 33"/>
                      <a:gd name="T52" fmla="*/ 50 w 50"/>
                      <a:gd name="T53" fmla="*/ 16 h 33"/>
                      <a:gd name="T54" fmla="*/ 49 w 50"/>
                      <a:gd name="T55" fmla="*/ 11 h 33"/>
                      <a:gd name="T56" fmla="*/ 46 w 50"/>
                      <a:gd name="T57" fmla="*/ 8 h 33"/>
                      <a:gd name="T58" fmla="*/ 44 w 50"/>
                      <a:gd name="T59" fmla="*/ 6 h 33"/>
                      <a:gd name="T60" fmla="*/ 43 w 50"/>
                      <a:gd name="T61" fmla="*/ 4 h 33"/>
                      <a:gd name="T62" fmla="*/ 43 w 50"/>
                      <a:gd name="T63" fmla="*/ 4 h 33"/>
                      <a:gd name="T64" fmla="*/ 42 w 50"/>
                      <a:gd name="T65" fmla="*/ 24 h 33"/>
                      <a:gd name="T66" fmla="*/ 42 w 50"/>
                      <a:gd name="T67" fmla="*/ 24 h 33"/>
                      <a:gd name="T68" fmla="*/ 34 w 50"/>
                      <a:gd name="T69" fmla="*/ 26 h 33"/>
                      <a:gd name="T70" fmla="*/ 25 w 50"/>
                      <a:gd name="T71" fmla="*/ 27 h 33"/>
                      <a:gd name="T72" fmla="*/ 15 w 50"/>
                      <a:gd name="T73" fmla="*/ 26 h 33"/>
                      <a:gd name="T74" fmla="*/ 9 w 50"/>
                      <a:gd name="T75" fmla="*/ 23 h 33"/>
                      <a:gd name="T76" fmla="*/ 9 w 50"/>
                      <a:gd name="T77" fmla="*/ 23 h 33"/>
                      <a:gd name="T78" fmla="*/ 5 w 50"/>
                      <a:gd name="T79" fmla="*/ 21 h 33"/>
                      <a:gd name="T80" fmla="*/ 3 w 50"/>
                      <a:gd name="T81" fmla="*/ 18 h 33"/>
                      <a:gd name="T82" fmla="*/ 2 w 50"/>
                      <a:gd name="T83" fmla="*/ 16 h 33"/>
                      <a:gd name="T84" fmla="*/ 2 w 50"/>
                      <a:gd name="T85" fmla="*/ 14 h 33"/>
                      <a:gd name="T86" fmla="*/ 2 w 50"/>
                      <a:gd name="T87" fmla="*/ 10 h 33"/>
                      <a:gd name="T88" fmla="*/ 3 w 50"/>
                      <a:gd name="T89" fmla="*/ 8 h 33"/>
                      <a:gd name="T90" fmla="*/ 5 w 50"/>
                      <a:gd name="T91" fmla="*/ 6 h 33"/>
                      <a:gd name="T92" fmla="*/ 9 w 50"/>
                      <a:gd name="T93" fmla="*/ 3 h 33"/>
                      <a:gd name="T94" fmla="*/ 9 w 50"/>
                      <a:gd name="T95" fmla="*/ 3 h 33"/>
                      <a:gd name="T96" fmla="*/ 17 w 50"/>
                      <a:gd name="T97" fmla="*/ 1 h 33"/>
                      <a:gd name="T98" fmla="*/ 26 w 50"/>
                      <a:gd name="T99" fmla="*/ 0 h 33"/>
                      <a:gd name="T100" fmla="*/ 34 w 50"/>
                      <a:gd name="T101" fmla="*/ 1 h 33"/>
                      <a:gd name="T102" fmla="*/ 42 w 50"/>
                      <a:gd name="T103" fmla="*/ 4 h 33"/>
                      <a:gd name="T104" fmla="*/ 42 w 50"/>
                      <a:gd name="T105" fmla="*/ 4 h 33"/>
                      <a:gd name="T106" fmla="*/ 45 w 50"/>
                      <a:gd name="T107" fmla="*/ 7 h 33"/>
                      <a:gd name="T108" fmla="*/ 48 w 50"/>
                      <a:gd name="T109" fmla="*/ 9 h 33"/>
                      <a:gd name="T110" fmla="*/ 49 w 50"/>
                      <a:gd name="T111" fmla="*/ 11 h 33"/>
                      <a:gd name="T112" fmla="*/ 49 w 50"/>
                      <a:gd name="T113" fmla="*/ 14 h 33"/>
                      <a:gd name="T114" fmla="*/ 49 w 50"/>
                      <a:gd name="T115" fmla="*/ 16 h 33"/>
                      <a:gd name="T116" fmla="*/ 46 w 50"/>
                      <a:gd name="T117" fmla="*/ 19 h 33"/>
                      <a:gd name="T118" fmla="*/ 44 w 50"/>
                      <a:gd name="T119" fmla="*/ 22 h 33"/>
                      <a:gd name="T120" fmla="*/ 42 w 50"/>
                      <a:gd name="T121" fmla="*/ 24 h 33"/>
                      <a:gd name="T122" fmla="*/ 42 w 50"/>
                      <a:gd name="T123" fmla="*/ 24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50" h="33">
                        <a:moveTo>
                          <a:pt x="43" y="4"/>
                        </a:moveTo>
                        <a:lnTo>
                          <a:pt x="43" y="4"/>
                        </a:lnTo>
                        <a:lnTo>
                          <a:pt x="37" y="1"/>
                        </a:lnTo>
                        <a:lnTo>
                          <a:pt x="32" y="0"/>
                        </a:lnTo>
                        <a:lnTo>
                          <a:pt x="25" y="0"/>
                        </a:lnTo>
                        <a:lnTo>
                          <a:pt x="18" y="0"/>
                        </a:lnTo>
                        <a:lnTo>
                          <a:pt x="12" y="2"/>
                        </a:lnTo>
                        <a:lnTo>
                          <a:pt x="7" y="4"/>
                        </a:lnTo>
                        <a:lnTo>
                          <a:pt x="3" y="8"/>
                        </a:lnTo>
                        <a:lnTo>
                          <a:pt x="0" y="12"/>
                        </a:lnTo>
                        <a:lnTo>
                          <a:pt x="0" y="12"/>
                        </a:lnTo>
                        <a:lnTo>
                          <a:pt x="0" y="16"/>
                        </a:lnTo>
                        <a:lnTo>
                          <a:pt x="0" y="18"/>
                        </a:lnTo>
                        <a:lnTo>
                          <a:pt x="3" y="24"/>
                        </a:lnTo>
                        <a:lnTo>
                          <a:pt x="6" y="27"/>
                        </a:lnTo>
                        <a:lnTo>
                          <a:pt x="12" y="31"/>
                        </a:lnTo>
                        <a:lnTo>
                          <a:pt x="20" y="32"/>
                        </a:lnTo>
                        <a:lnTo>
                          <a:pt x="27" y="33"/>
                        </a:lnTo>
                        <a:lnTo>
                          <a:pt x="35" y="32"/>
                        </a:lnTo>
                        <a:lnTo>
                          <a:pt x="42" y="29"/>
                        </a:lnTo>
                        <a:lnTo>
                          <a:pt x="42" y="29"/>
                        </a:lnTo>
                        <a:lnTo>
                          <a:pt x="42" y="29"/>
                        </a:lnTo>
                        <a:lnTo>
                          <a:pt x="44" y="27"/>
                        </a:lnTo>
                        <a:lnTo>
                          <a:pt x="46" y="25"/>
                        </a:lnTo>
                        <a:lnTo>
                          <a:pt x="49" y="22"/>
                        </a:lnTo>
                        <a:lnTo>
                          <a:pt x="50" y="16"/>
                        </a:lnTo>
                        <a:lnTo>
                          <a:pt x="50" y="16"/>
                        </a:lnTo>
                        <a:lnTo>
                          <a:pt x="49" y="11"/>
                        </a:lnTo>
                        <a:lnTo>
                          <a:pt x="46" y="8"/>
                        </a:lnTo>
                        <a:lnTo>
                          <a:pt x="44" y="6"/>
                        </a:lnTo>
                        <a:lnTo>
                          <a:pt x="43" y="4"/>
                        </a:lnTo>
                        <a:lnTo>
                          <a:pt x="43" y="4"/>
                        </a:lnTo>
                        <a:close/>
                        <a:moveTo>
                          <a:pt x="42" y="24"/>
                        </a:moveTo>
                        <a:lnTo>
                          <a:pt x="42" y="24"/>
                        </a:lnTo>
                        <a:lnTo>
                          <a:pt x="34" y="26"/>
                        </a:lnTo>
                        <a:lnTo>
                          <a:pt x="25" y="27"/>
                        </a:lnTo>
                        <a:lnTo>
                          <a:pt x="15" y="26"/>
                        </a:lnTo>
                        <a:lnTo>
                          <a:pt x="9" y="23"/>
                        </a:lnTo>
                        <a:lnTo>
                          <a:pt x="9" y="23"/>
                        </a:lnTo>
                        <a:lnTo>
                          <a:pt x="5" y="21"/>
                        </a:lnTo>
                        <a:lnTo>
                          <a:pt x="3" y="18"/>
                        </a:lnTo>
                        <a:lnTo>
                          <a:pt x="2" y="16"/>
                        </a:lnTo>
                        <a:lnTo>
                          <a:pt x="2" y="14"/>
                        </a:lnTo>
                        <a:lnTo>
                          <a:pt x="2" y="10"/>
                        </a:lnTo>
                        <a:lnTo>
                          <a:pt x="3" y="8"/>
                        </a:lnTo>
                        <a:lnTo>
                          <a:pt x="5" y="6"/>
                        </a:lnTo>
                        <a:lnTo>
                          <a:pt x="9" y="3"/>
                        </a:lnTo>
                        <a:lnTo>
                          <a:pt x="9" y="3"/>
                        </a:lnTo>
                        <a:lnTo>
                          <a:pt x="17" y="1"/>
                        </a:lnTo>
                        <a:lnTo>
                          <a:pt x="26" y="0"/>
                        </a:lnTo>
                        <a:lnTo>
                          <a:pt x="34" y="1"/>
                        </a:lnTo>
                        <a:lnTo>
                          <a:pt x="42" y="4"/>
                        </a:lnTo>
                        <a:lnTo>
                          <a:pt x="42" y="4"/>
                        </a:lnTo>
                        <a:lnTo>
                          <a:pt x="45" y="7"/>
                        </a:lnTo>
                        <a:lnTo>
                          <a:pt x="48" y="9"/>
                        </a:lnTo>
                        <a:lnTo>
                          <a:pt x="49" y="11"/>
                        </a:lnTo>
                        <a:lnTo>
                          <a:pt x="49" y="14"/>
                        </a:lnTo>
                        <a:lnTo>
                          <a:pt x="49" y="16"/>
                        </a:lnTo>
                        <a:lnTo>
                          <a:pt x="46" y="19"/>
                        </a:lnTo>
                        <a:lnTo>
                          <a:pt x="44" y="22"/>
                        </a:lnTo>
                        <a:lnTo>
                          <a:pt x="42" y="24"/>
                        </a:lnTo>
                        <a:lnTo>
                          <a:pt x="42" y="24"/>
                        </a:lnTo>
                        <a:close/>
                      </a:path>
                    </a:pathLst>
                  </a:custGeom>
                  <a:solidFill>
                    <a:srgbClr val="EFE9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10" name="Freeform 1095">
                    <a:extLst>
                      <a:ext uri="{FF2B5EF4-FFF2-40B4-BE49-F238E27FC236}">
                        <a16:creationId xmlns:a16="http://schemas.microsoft.com/office/drawing/2014/main" id="{EAA9F603-BACA-0259-99B6-73EAF8B8CD71}"/>
                      </a:ext>
                    </a:extLst>
                  </p:cNvPr>
                  <p:cNvSpPr>
                    <a:spLocks noEditPoints="1"/>
                  </p:cNvSpPr>
                  <p:nvPr/>
                </p:nvSpPr>
                <p:spPr bwMode="auto">
                  <a:xfrm>
                    <a:off x="2328" y="1940"/>
                    <a:ext cx="16" cy="9"/>
                  </a:xfrm>
                  <a:custGeom>
                    <a:avLst/>
                    <a:gdLst>
                      <a:gd name="T0" fmla="*/ 40 w 47"/>
                      <a:gd name="T1" fmla="*/ 4 h 28"/>
                      <a:gd name="T2" fmla="*/ 40 w 47"/>
                      <a:gd name="T3" fmla="*/ 4 h 28"/>
                      <a:gd name="T4" fmla="*/ 32 w 47"/>
                      <a:gd name="T5" fmla="*/ 2 h 28"/>
                      <a:gd name="T6" fmla="*/ 24 w 47"/>
                      <a:gd name="T7" fmla="*/ 0 h 28"/>
                      <a:gd name="T8" fmla="*/ 15 w 47"/>
                      <a:gd name="T9" fmla="*/ 2 h 28"/>
                      <a:gd name="T10" fmla="*/ 7 w 47"/>
                      <a:gd name="T11" fmla="*/ 4 h 28"/>
                      <a:gd name="T12" fmla="*/ 7 w 47"/>
                      <a:gd name="T13" fmla="*/ 4 h 28"/>
                      <a:gd name="T14" fmla="*/ 3 w 47"/>
                      <a:gd name="T15" fmla="*/ 6 h 28"/>
                      <a:gd name="T16" fmla="*/ 1 w 47"/>
                      <a:gd name="T17" fmla="*/ 8 h 28"/>
                      <a:gd name="T18" fmla="*/ 0 w 47"/>
                      <a:gd name="T19" fmla="*/ 11 h 28"/>
                      <a:gd name="T20" fmla="*/ 0 w 47"/>
                      <a:gd name="T21" fmla="*/ 13 h 28"/>
                      <a:gd name="T22" fmla="*/ 0 w 47"/>
                      <a:gd name="T23" fmla="*/ 16 h 28"/>
                      <a:gd name="T24" fmla="*/ 1 w 47"/>
                      <a:gd name="T25" fmla="*/ 19 h 28"/>
                      <a:gd name="T26" fmla="*/ 3 w 47"/>
                      <a:gd name="T27" fmla="*/ 21 h 28"/>
                      <a:gd name="T28" fmla="*/ 7 w 47"/>
                      <a:gd name="T29" fmla="*/ 23 h 28"/>
                      <a:gd name="T30" fmla="*/ 7 w 47"/>
                      <a:gd name="T31" fmla="*/ 23 h 28"/>
                      <a:gd name="T32" fmla="*/ 13 w 47"/>
                      <a:gd name="T33" fmla="*/ 27 h 28"/>
                      <a:gd name="T34" fmla="*/ 23 w 47"/>
                      <a:gd name="T35" fmla="*/ 28 h 28"/>
                      <a:gd name="T36" fmla="*/ 32 w 47"/>
                      <a:gd name="T37" fmla="*/ 27 h 28"/>
                      <a:gd name="T38" fmla="*/ 40 w 47"/>
                      <a:gd name="T39" fmla="*/ 23 h 28"/>
                      <a:gd name="T40" fmla="*/ 40 w 47"/>
                      <a:gd name="T41" fmla="*/ 23 h 28"/>
                      <a:gd name="T42" fmla="*/ 42 w 47"/>
                      <a:gd name="T43" fmla="*/ 21 h 28"/>
                      <a:gd name="T44" fmla="*/ 44 w 47"/>
                      <a:gd name="T45" fmla="*/ 19 h 28"/>
                      <a:gd name="T46" fmla="*/ 47 w 47"/>
                      <a:gd name="T47" fmla="*/ 16 h 28"/>
                      <a:gd name="T48" fmla="*/ 47 w 47"/>
                      <a:gd name="T49" fmla="*/ 14 h 28"/>
                      <a:gd name="T50" fmla="*/ 47 w 47"/>
                      <a:gd name="T51" fmla="*/ 12 h 28"/>
                      <a:gd name="T52" fmla="*/ 46 w 47"/>
                      <a:gd name="T53" fmla="*/ 8 h 28"/>
                      <a:gd name="T54" fmla="*/ 43 w 47"/>
                      <a:gd name="T55" fmla="*/ 6 h 28"/>
                      <a:gd name="T56" fmla="*/ 40 w 47"/>
                      <a:gd name="T57" fmla="*/ 4 h 28"/>
                      <a:gd name="T58" fmla="*/ 40 w 47"/>
                      <a:gd name="T59" fmla="*/ 4 h 28"/>
                      <a:gd name="T60" fmla="*/ 31 w 47"/>
                      <a:gd name="T61" fmla="*/ 19 h 28"/>
                      <a:gd name="T62" fmla="*/ 31 w 47"/>
                      <a:gd name="T63" fmla="*/ 19 h 28"/>
                      <a:gd name="T64" fmla="*/ 27 w 47"/>
                      <a:gd name="T65" fmla="*/ 20 h 28"/>
                      <a:gd name="T66" fmla="*/ 23 w 47"/>
                      <a:gd name="T67" fmla="*/ 20 h 28"/>
                      <a:gd name="T68" fmla="*/ 19 w 47"/>
                      <a:gd name="T69" fmla="*/ 20 h 28"/>
                      <a:gd name="T70" fmla="*/ 15 w 47"/>
                      <a:gd name="T71" fmla="*/ 19 h 28"/>
                      <a:gd name="T72" fmla="*/ 15 w 47"/>
                      <a:gd name="T73" fmla="*/ 19 h 28"/>
                      <a:gd name="T74" fmla="*/ 12 w 47"/>
                      <a:gd name="T75" fmla="*/ 16 h 28"/>
                      <a:gd name="T76" fmla="*/ 11 w 47"/>
                      <a:gd name="T77" fmla="*/ 14 h 28"/>
                      <a:gd name="T78" fmla="*/ 12 w 47"/>
                      <a:gd name="T79" fmla="*/ 11 h 28"/>
                      <a:gd name="T80" fmla="*/ 15 w 47"/>
                      <a:gd name="T81" fmla="*/ 10 h 28"/>
                      <a:gd name="T82" fmla="*/ 15 w 47"/>
                      <a:gd name="T83" fmla="*/ 10 h 28"/>
                      <a:gd name="T84" fmla="*/ 19 w 47"/>
                      <a:gd name="T85" fmla="*/ 7 h 28"/>
                      <a:gd name="T86" fmla="*/ 24 w 47"/>
                      <a:gd name="T87" fmla="*/ 7 h 28"/>
                      <a:gd name="T88" fmla="*/ 27 w 47"/>
                      <a:gd name="T89" fmla="*/ 7 h 28"/>
                      <a:gd name="T90" fmla="*/ 32 w 47"/>
                      <a:gd name="T91" fmla="*/ 10 h 28"/>
                      <a:gd name="T92" fmla="*/ 32 w 47"/>
                      <a:gd name="T93" fmla="*/ 10 h 28"/>
                      <a:gd name="T94" fmla="*/ 34 w 47"/>
                      <a:gd name="T95" fmla="*/ 12 h 28"/>
                      <a:gd name="T96" fmla="*/ 34 w 47"/>
                      <a:gd name="T97" fmla="*/ 14 h 28"/>
                      <a:gd name="T98" fmla="*/ 34 w 47"/>
                      <a:gd name="T99" fmla="*/ 16 h 28"/>
                      <a:gd name="T100" fmla="*/ 31 w 47"/>
                      <a:gd name="T101" fmla="*/ 19 h 28"/>
                      <a:gd name="T102" fmla="*/ 31 w 47"/>
                      <a:gd name="T103" fmla="*/ 1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 h="28">
                        <a:moveTo>
                          <a:pt x="40" y="4"/>
                        </a:moveTo>
                        <a:lnTo>
                          <a:pt x="40" y="4"/>
                        </a:lnTo>
                        <a:lnTo>
                          <a:pt x="32" y="2"/>
                        </a:lnTo>
                        <a:lnTo>
                          <a:pt x="24" y="0"/>
                        </a:lnTo>
                        <a:lnTo>
                          <a:pt x="15" y="2"/>
                        </a:lnTo>
                        <a:lnTo>
                          <a:pt x="7" y="4"/>
                        </a:lnTo>
                        <a:lnTo>
                          <a:pt x="7" y="4"/>
                        </a:lnTo>
                        <a:lnTo>
                          <a:pt x="3" y="6"/>
                        </a:lnTo>
                        <a:lnTo>
                          <a:pt x="1" y="8"/>
                        </a:lnTo>
                        <a:lnTo>
                          <a:pt x="0" y="11"/>
                        </a:lnTo>
                        <a:lnTo>
                          <a:pt x="0" y="13"/>
                        </a:lnTo>
                        <a:lnTo>
                          <a:pt x="0" y="16"/>
                        </a:lnTo>
                        <a:lnTo>
                          <a:pt x="1" y="19"/>
                        </a:lnTo>
                        <a:lnTo>
                          <a:pt x="3" y="21"/>
                        </a:lnTo>
                        <a:lnTo>
                          <a:pt x="7" y="23"/>
                        </a:lnTo>
                        <a:lnTo>
                          <a:pt x="7" y="23"/>
                        </a:lnTo>
                        <a:lnTo>
                          <a:pt x="13" y="27"/>
                        </a:lnTo>
                        <a:lnTo>
                          <a:pt x="23" y="28"/>
                        </a:lnTo>
                        <a:lnTo>
                          <a:pt x="32" y="27"/>
                        </a:lnTo>
                        <a:lnTo>
                          <a:pt x="40" y="23"/>
                        </a:lnTo>
                        <a:lnTo>
                          <a:pt x="40" y="23"/>
                        </a:lnTo>
                        <a:lnTo>
                          <a:pt x="42" y="21"/>
                        </a:lnTo>
                        <a:lnTo>
                          <a:pt x="44" y="19"/>
                        </a:lnTo>
                        <a:lnTo>
                          <a:pt x="47" y="16"/>
                        </a:lnTo>
                        <a:lnTo>
                          <a:pt x="47" y="14"/>
                        </a:lnTo>
                        <a:lnTo>
                          <a:pt x="47" y="12"/>
                        </a:lnTo>
                        <a:lnTo>
                          <a:pt x="46" y="8"/>
                        </a:lnTo>
                        <a:lnTo>
                          <a:pt x="43" y="6"/>
                        </a:lnTo>
                        <a:lnTo>
                          <a:pt x="40" y="4"/>
                        </a:lnTo>
                        <a:lnTo>
                          <a:pt x="40" y="4"/>
                        </a:lnTo>
                        <a:close/>
                        <a:moveTo>
                          <a:pt x="31" y="19"/>
                        </a:moveTo>
                        <a:lnTo>
                          <a:pt x="31" y="19"/>
                        </a:lnTo>
                        <a:lnTo>
                          <a:pt x="27" y="20"/>
                        </a:lnTo>
                        <a:lnTo>
                          <a:pt x="23" y="20"/>
                        </a:lnTo>
                        <a:lnTo>
                          <a:pt x="19" y="20"/>
                        </a:lnTo>
                        <a:lnTo>
                          <a:pt x="15" y="19"/>
                        </a:lnTo>
                        <a:lnTo>
                          <a:pt x="15" y="19"/>
                        </a:lnTo>
                        <a:lnTo>
                          <a:pt x="12" y="16"/>
                        </a:lnTo>
                        <a:lnTo>
                          <a:pt x="11" y="14"/>
                        </a:lnTo>
                        <a:lnTo>
                          <a:pt x="12" y="11"/>
                        </a:lnTo>
                        <a:lnTo>
                          <a:pt x="15" y="10"/>
                        </a:lnTo>
                        <a:lnTo>
                          <a:pt x="15" y="10"/>
                        </a:lnTo>
                        <a:lnTo>
                          <a:pt x="19" y="7"/>
                        </a:lnTo>
                        <a:lnTo>
                          <a:pt x="24" y="7"/>
                        </a:lnTo>
                        <a:lnTo>
                          <a:pt x="27" y="7"/>
                        </a:lnTo>
                        <a:lnTo>
                          <a:pt x="32" y="10"/>
                        </a:lnTo>
                        <a:lnTo>
                          <a:pt x="32" y="10"/>
                        </a:lnTo>
                        <a:lnTo>
                          <a:pt x="34" y="12"/>
                        </a:lnTo>
                        <a:lnTo>
                          <a:pt x="34" y="14"/>
                        </a:lnTo>
                        <a:lnTo>
                          <a:pt x="34" y="16"/>
                        </a:lnTo>
                        <a:lnTo>
                          <a:pt x="31" y="19"/>
                        </a:lnTo>
                        <a:lnTo>
                          <a:pt x="31" y="19"/>
                        </a:lnTo>
                        <a:close/>
                      </a:path>
                    </a:pathLst>
                  </a:custGeom>
                  <a:solidFill>
                    <a:srgbClr val="D6CE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11" name="Freeform 1096">
                    <a:extLst>
                      <a:ext uri="{FF2B5EF4-FFF2-40B4-BE49-F238E27FC236}">
                        <a16:creationId xmlns:a16="http://schemas.microsoft.com/office/drawing/2014/main" id="{4034C1AA-BD24-9BF7-7B8C-AA0FC5B97BC5}"/>
                      </a:ext>
                    </a:extLst>
                  </p:cNvPr>
                  <p:cNvSpPr>
                    <a:spLocks noEditPoints="1"/>
                  </p:cNvSpPr>
                  <p:nvPr/>
                </p:nvSpPr>
                <p:spPr bwMode="auto">
                  <a:xfrm>
                    <a:off x="2327" y="1940"/>
                    <a:ext cx="17" cy="11"/>
                  </a:xfrm>
                  <a:custGeom>
                    <a:avLst/>
                    <a:gdLst>
                      <a:gd name="T0" fmla="*/ 43 w 50"/>
                      <a:gd name="T1" fmla="*/ 4 h 33"/>
                      <a:gd name="T2" fmla="*/ 43 w 50"/>
                      <a:gd name="T3" fmla="*/ 4 h 33"/>
                      <a:gd name="T4" fmla="*/ 37 w 50"/>
                      <a:gd name="T5" fmla="*/ 2 h 33"/>
                      <a:gd name="T6" fmla="*/ 32 w 50"/>
                      <a:gd name="T7" fmla="*/ 0 h 33"/>
                      <a:gd name="T8" fmla="*/ 25 w 50"/>
                      <a:gd name="T9" fmla="*/ 0 h 33"/>
                      <a:gd name="T10" fmla="*/ 18 w 50"/>
                      <a:gd name="T11" fmla="*/ 0 h 33"/>
                      <a:gd name="T12" fmla="*/ 12 w 50"/>
                      <a:gd name="T13" fmla="*/ 2 h 33"/>
                      <a:gd name="T14" fmla="*/ 7 w 50"/>
                      <a:gd name="T15" fmla="*/ 5 h 33"/>
                      <a:gd name="T16" fmla="*/ 3 w 50"/>
                      <a:gd name="T17" fmla="*/ 8 h 33"/>
                      <a:gd name="T18" fmla="*/ 0 w 50"/>
                      <a:gd name="T19" fmla="*/ 13 h 33"/>
                      <a:gd name="T20" fmla="*/ 0 w 50"/>
                      <a:gd name="T21" fmla="*/ 13 h 33"/>
                      <a:gd name="T22" fmla="*/ 0 w 50"/>
                      <a:gd name="T23" fmla="*/ 15 h 33"/>
                      <a:gd name="T24" fmla="*/ 0 w 50"/>
                      <a:gd name="T25" fmla="*/ 19 h 33"/>
                      <a:gd name="T26" fmla="*/ 3 w 50"/>
                      <a:gd name="T27" fmla="*/ 23 h 33"/>
                      <a:gd name="T28" fmla="*/ 6 w 50"/>
                      <a:gd name="T29" fmla="*/ 28 h 33"/>
                      <a:gd name="T30" fmla="*/ 13 w 50"/>
                      <a:gd name="T31" fmla="*/ 31 h 33"/>
                      <a:gd name="T32" fmla="*/ 20 w 50"/>
                      <a:gd name="T33" fmla="*/ 33 h 33"/>
                      <a:gd name="T34" fmla="*/ 27 w 50"/>
                      <a:gd name="T35" fmla="*/ 33 h 33"/>
                      <a:gd name="T36" fmla="*/ 35 w 50"/>
                      <a:gd name="T37" fmla="*/ 31 h 33"/>
                      <a:gd name="T38" fmla="*/ 42 w 50"/>
                      <a:gd name="T39" fmla="*/ 29 h 33"/>
                      <a:gd name="T40" fmla="*/ 42 w 50"/>
                      <a:gd name="T41" fmla="*/ 29 h 33"/>
                      <a:gd name="T42" fmla="*/ 42 w 50"/>
                      <a:gd name="T43" fmla="*/ 29 h 33"/>
                      <a:gd name="T44" fmla="*/ 42 w 50"/>
                      <a:gd name="T45" fmla="*/ 29 h 33"/>
                      <a:gd name="T46" fmla="*/ 44 w 50"/>
                      <a:gd name="T47" fmla="*/ 28 h 33"/>
                      <a:gd name="T48" fmla="*/ 46 w 50"/>
                      <a:gd name="T49" fmla="*/ 24 h 33"/>
                      <a:gd name="T50" fmla="*/ 49 w 50"/>
                      <a:gd name="T51" fmla="*/ 21 h 33"/>
                      <a:gd name="T52" fmla="*/ 50 w 50"/>
                      <a:gd name="T53" fmla="*/ 16 h 33"/>
                      <a:gd name="T54" fmla="*/ 50 w 50"/>
                      <a:gd name="T55" fmla="*/ 16 h 33"/>
                      <a:gd name="T56" fmla="*/ 49 w 50"/>
                      <a:gd name="T57" fmla="*/ 12 h 33"/>
                      <a:gd name="T58" fmla="*/ 46 w 50"/>
                      <a:gd name="T59" fmla="*/ 8 h 33"/>
                      <a:gd name="T60" fmla="*/ 44 w 50"/>
                      <a:gd name="T61" fmla="*/ 6 h 33"/>
                      <a:gd name="T62" fmla="*/ 43 w 50"/>
                      <a:gd name="T63" fmla="*/ 4 h 33"/>
                      <a:gd name="T64" fmla="*/ 43 w 50"/>
                      <a:gd name="T65" fmla="*/ 4 h 33"/>
                      <a:gd name="T66" fmla="*/ 42 w 50"/>
                      <a:gd name="T67" fmla="*/ 23 h 33"/>
                      <a:gd name="T68" fmla="*/ 42 w 50"/>
                      <a:gd name="T69" fmla="*/ 23 h 33"/>
                      <a:gd name="T70" fmla="*/ 34 w 50"/>
                      <a:gd name="T71" fmla="*/ 27 h 33"/>
                      <a:gd name="T72" fmla="*/ 25 w 50"/>
                      <a:gd name="T73" fmla="*/ 28 h 33"/>
                      <a:gd name="T74" fmla="*/ 15 w 50"/>
                      <a:gd name="T75" fmla="*/ 27 h 33"/>
                      <a:gd name="T76" fmla="*/ 9 w 50"/>
                      <a:gd name="T77" fmla="*/ 23 h 33"/>
                      <a:gd name="T78" fmla="*/ 9 w 50"/>
                      <a:gd name="T79" fmla="*/ 23 h 33"/>
                      <a:gd name="T80" fmla="*/ 5 w 50"/>
                      <a:gd name="T81" fmla="*/ 21 h 33"/>
                      <a:gd name="T82" fmla="*/ 3 w 50"/>
                      <a:gd name="T83" fmla="*/ 19 h 33"/>
                      <a:gd name="T84" fmla="*/ 2 w 50"/>
                      <a:gd name="T85" fmla="*/ 16 h 33"/>
                      <a:gd name="T86" fmla="*/ 2 w 50"/>
                      <a:gd name="T87" fmla="*/ 13 h 33"/>
                      <a:gd name="T88" fmla="*/ 2 w 50"/>
                      <a:gd name="T89" fmla="*/ 11 h 33"/>
                      <a:gd name="T90" fmla="*/ 3 w 50"/>
                      <a:gd name="T91" fmla="*/ 8 h 33"/>
                      <a:gd name="T92" fmla="*/ 5 w 50"/>
                      <a:gd name="T93" fmla="*/ 6 h 33"/>
                      <a:gd name="T94" fmla="*/ 9 w 50"/>
                      <a:gd name="T95" fmla="*/ 4 h 33"/>
                      <a:gd name="T96" fmla="*/ 9 w 50"/>
                      <a:gd name="T97" fmla="*/ 4 h 33"/>
                      <a:gd name="T98" fmla="*/ 17 w 50"/>
                      <a:gd name="T99" fmla="*/ 2 h 33"/>
                      <a:gd name="T100" fmla="*/ 26 w 50"/>
                      <a:gd name="T101" fmla="*/ 0 h 33"/>
                      <a:gd name="T102" fmla="*/ 34 w 50"/>
                      <a:gd name="T103" fmla="*/ 2 h 33"/>
                      <a:gd name="T104" fmla="*/ 42 w 50"/>
                      <a:gd name="T105" fmla="*/ 4 h 33"/>
                      <a:gd name="T106" fmla="*/ 42 w 50"/>
                      <a:gd name="T107" fmla="*/ 4 h 33"/>
                      <a:gd name="T108" fmla="*/ 45 w 50"/>
                      <a:gd name="T109" fmla="*/ 6 h 33"/>
                      <a:gd name="T110" fmla="*/ 48 w 50"/>
                      <a:gd name="T111" fmla="*/ 8 h 33"/>
                      <a:gd name="T112" fmla="*/ 49 w 50"/>
                      <a:gd name="T113" fmla="*/ 12 h 33"/>
                      <a:gd name="T114" fmla="*/ 49 w 50"/>
                      <a:gd name="T115" fmla="*/ 14 h 33"/>
                      <a:gd name="T116" fmla="*/ 49 w 50"/>
                      <a:gd name="T117" fmla="*/ 16 h 33"/>
                      <a:gd name="T118" fmla="*/ 46 w 50"/>
                      <a:gd name="T119" fmla="*/ 19 h 33"/>
                      <a:gd name="T120" fmla="*/ 44 w 50"/>
                      <a:gd name="T121" fmla="*/ 21 h 33"/>
                      <a:gd name="T122" fmla="*/ 42 w 50"/>
                      <a:gd name="T123" fmla="*/ 23 h 33"/>
                      <a:gd name="T124" fmla="*/ 42 w 50"/>
                      <a:gd name="T125" fmla="*/ 2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0" h="33">
                        <a:moveTo>
                          <a:pt x="43" y="4"/>
                        </a:moveTo>
                        <a:lnTo>
                          <a:pt x="43" y="4"/>
                        </a:lnTo>
                        <a:lnTo>
                          <a:pt x="37" y="2"/>
                        </a:lnTo>
                        <a:lnTo>
                          <a:pt x="32" y="0"/>
                        </a:lnTo>
                        <a:lnTo>
                          <a:pt x="25" y="0"/>
                        </a:lnTo>
                        <a:lnTo>
                          <a:pt x="18" y="0"/>
                        </a:lnTo>
                        <a:lnTo>
                          <a:pt x="12" y="2"/>
                        </a:lnTo>
                        <a:lnTo>
                          <a:pt x="7" y="5"/>
                        </a:lnTo>
                        <a:lnTo>
                          <a:pt x="3" y="8"/>
                        </a:lnTo>
                        <a:lnTo>
                          <a:pt x="0" y="13"/>
                        </a:lnTo>
                        <a:lnTo>
                          <a:pt x="0" y="13"/>
                        </a:lnTo>
                        <a:lnTo>
                          <a:pt x="0" y="15"/>
                        </a:lnTo>
                        <a:lnTo>
                          <a:pt x="0" y="19"/>
                        </a:lnTo>
                        <a:lnTo>
                          <a:pt x="3" y="23"/>
                        </a:lnTo>
                        <a:lnTo>
                          <a:pt x="6" y="28"/>
                        </a:lnTo>
                        <a:lnTo>
                          <a:pt x="13" y="31"/>
                        </a:lnTo>
                        <a:lnTo>
                          <a:pt x="20" y="33"/>
                        </a:lnTo>
                        <a:lnTo>
                          <a:pt x="27" y="33"/>
                        </a:lnTo>
                        <a:lnTo>
                          <a:pt x="35" y="31"/>
                        </a:lnTo>
                        <a:lnTo>
                          <a:pt x="42" y="29"/>
                        </a:lnTo>
                        <a:lnTo>
                          <a:pt x="42" y="29"/>
                        </a:lnTo>
                        <a:lnTo>
                          <a:pt x="42" y="29"/>
                        </a:lnTo>
                        <a:lnTo>
                          <a:pt x="42" y="29"/>
                        </a:lnTo>
                        <a:lnTo>
                          <a:pt x="44" y="28"/>
                        </a:lnTo>
                        <a:lnTo>
                          <a:pt x="46" y="24"/>
                        </a:lnTo>
                        <a:lnTo>
                          <a:pt x="49" y="21"/>
                        </a:lnTo>
                        <a:lnTo>
                          <a:pt x="50" y="16"/>
                        </a:lnTo>
                        <a:lnTo>
                          <a:pt x="50" y="16"/>
                        </a:lnTo>
                        <a:lnTo>
                          <a:pt x="49" y="12"/>
                        </a:lnTo>
                        <a:lnTo>
                          <a:pt x="46" y="8"/>
                        </a:lnTo>
                        <a:lnTo>
                          <a:pt x="44" y="6"/>
                        </a:lnTo>
                        <a:lnTo>
                          <a:pt x="43" y="4"/>
                        </a:lnTo>
                        <a:lnTo>
                          <a:pt x="43" y="4"/>
                        </a:lnTo>
                        <a:close/>
                        <a:moveTo>
                          <a:pt x="42" y="23"/>
                        </a:moveTo>
                        <a:lnTo>
                          <a:pt x="42" y="23"/>
                        </a:lnTo>
                        <a:lnTo>
                          <a:pt x="34" y="27"/>
                        </a:lnTo>
                        <a:lnTo>
                          <a:pt x="25" y="28"/>
                        </a:lnTo>
                        <a:lnTo>
                          <a:pt x="15" y="27"/>
                        </a:lnTo>
                        <a:lnTo>
                          <a:pt x="9" y="23"/>
                        </a:lnTo>
                        <a:lnTo>
                          <a:pt x="9" y="23"/>
                        </a:lnTo>
                        <a:lnTo>
                          <a:pt x="5" y="21"/>
                        </a:lnTo>
                        <a:lnTo>
                          <a:pt x="3" y="19"/>
                        </a:lnTo>
                        <a:lnTo>
                          <a:pt x="2" y="16"/>
                        </a:lnTo>
                        <a:lnTo>
                          <a:pt x="2" y="13"/>
                        </a:lnTo>
                        <a:lnTo>
                          <a:pt x="2" y="11"/>
                        </a:lnTo>
                        <a:lnTo>
                          <a:pt x="3" y="8"/>
                        </a:lnTo>
                        <a:lnTo>
                          <a:pt x="5" y="6"/>
                        </a:lnTo>
                        <a:lnTo>
                          <a:pt x="9" y="4"/>
                        </a:lnTo>
                        <a:lnTo>
                          <a:pt x="9" y="4"/>
                        </a:lnTo>
                        <a:lnTo>
                          <a:pt x="17" y="2"/>
                        </a:lnTo>
                        <a:lnTo>
                          <a:pt x="26" y="0"/>
                        </a:lnTo>
                        <a:lnTo>
                          <a:pt x="34" y="2"/>
                        </a:lnTo>
                        <a:lnTo>
                          <a:pt x="42" y="4"/>
                        </a:lnTo>
                        <a:lnTo>
                          <a:pt x="42" y="4"/>
                        </a:lnTo>
                        <a:lnTo>
                          <a:pt x="45" y="6"/>
                        </a:lnTo>
                        <a:lnTo>
                          <a:pt x="48" y="8"/>
                        </a:lnTo>
                        <a:lnTo>
                          <a:pt x="49" y="12"/>
                        </a:lnTo>
                        <a:lnTo>
                          <a:pt x="49" y="14"/>
                        </a:lnTo>
                        <a:lnTo>
                          <a:pt x="49" y="16"/>
                        </a:lnTo>
                        <a:lnTo>
                          <a:pt x="46" y="19"/>
                        </a:lnTo>
                        <a:lnTo>
                          <a:pt x="44" y="21"/>
                        </a:lnTo>
                        <a:lnTo>
                          <a:pt x="42" y="23"/>
                        </a:lnTo>
                        <a:lnTo>
                          <a:pt x="42" y="23"/>
                        </a:lnTo>
                        <a:close/>
                      </a:path>
                    </a:pathLst>
                  </a:custGeom>
                  <a:solidFill>
                    <a:srgbClr val="EFE9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12" name="Freeform 1097">
                    <a:extLst>
                      <a:ext uri="{FF2B5EF4-FFF2-40B4-BE49-F238E27FC236}">
                        <a16:creationId xmlns:a16="http://schemas.microsoft.com/office/drawing/2014/main" id="{F9C4E2AB-9CA6-45A2-F18A-D8BF8E6C74AF}"/>
                      </a:ext>
                    </a:extLst>
                  </p:cNvPr>
                  <p:cNvSpPr>
                    <a:spLocks noEditPoints="1"/>
                  </p:cNvSpPr>
                  <p:nvPr/>
                </p:nvSpPr>
                <p:spPr bwMode="auto">
                  <a:xfrm>
                    <a:off x="2328" y="1936"/>
                    <a:ext cx="16" cy="9"/>
                  </a:xfrm>
                  <a:custGeom>
                    <a:avLst/>
                    <a:gdLst>
                      <a:gd name="T0" fmla="*/ 40 w 47"/>
                      <a:gd name="T1" fmla="*/ 4 h 27"/>
                      <a:gd name="T2" fmla="*/ 40 w 47"/>
                      <a:gd name="T3" fmla="*/ 4 h 27"/>
                      <a:gd name="T4" fmla="*/ 32 w 47"/>
                      <a:gd name="T5" fmla="*/ 1 h 27"/>
                      <a:gd name="T6" fmla="*/ 24 w 47"/>
                      <a:gd name="T7" fmla="*/ 0 h 27"/>
                      <a:gd name="T8" fmla="*/ 15 w 47"/>
                      <a:gd name="T9" fmla="*/ 1 h 27"/>
                      <a:gd name="T10" fmla="*/ 7 w 47"/>
                      <a:gd name="T11" fmla="*/ 4 h 27"/>
                      <a:gd name="T12" fmla="*/ 7 w 47"/>
                      <a:gd name="T13" fmla="*/ 4 h 27"/>
                      <a:gd name="T14" fmla="*/ 3 w 47"/>
                      <a:gd name="T15" fmla="*/ 7 h 27"/>
                      <a:gd name="T16" fmla="*/ 1 w 47"/>
                      <a:gd name="T17" fmla="*/ 9 h 27"/>
                      <a:gd name="T18" fmla="*/ 0 w 47"/>
                      <a:gd name="T19" fmla="*/ 11 h 27"/>
                      <a:gd name="T20" fmla="*/ 0 w 47"/>
                      <a:gd name="T21" fmla="*/ 14 h 27"/>
                      <a:gd name="T22" fmla="*/ 0 w 47"/>
                      <a:gd name="T23" fmla="*/ 16 h 27"/>
                      <a:gd name="T24" fmla="*/ 1 w 47"/>
                      <a:gd name="T25" fmla="*/ 19 h 27"/>
                      <a:gd name="T26" fmla="*/ 3 w 47"/>
                      <a:gd name="T27" fmla="*/ 22 h 27"/>
                      <a:gd name="T28" fmla="*/ 7 w 47"/>
                      <a:gd name="T29" fmla="*/ 24 h 27"/>
                      <a:gd name="T30" fmla="*/ 7 w 47"/>
                      <a:gd name="T31" fmla="*/ 24 h 27"/>
                      <a:gd name="T32" fmla="*/ 13 w 47"/>
                      <a:gd name="T33" fmla="*/ 26 h 27"/>
                      <a:gd name="T34" fmla="*/ 23 w 47"/>
                      <a:gd name="T35" fmla="*/ 27 h 27"/>
                      <a:gd name="T36" fmla="*/ 32 w 47"/>
                      <a:gd name="T37" fmla="*/ 27 h 27"/>
                      <a:gd name="T38" fmla="*/ 40 w 47"/>
                      <a:gd name="T39" fmla="*/ 24 h 27"/>
                      <a:gd name="T40" fmla="*/ 40 w 47"/>
                      <a:gd name="T41" fmla="*/ 24 h 27"/>
                      <a:gd name="T42" fmla="*/ 43 w 47"/>
                      <a:gd name="T43" fmla="*/ 22 h 27"/>
                      <a:gd name="T44" fmla="*/ 44 w 47"/>
                      <a:gd name="T45" fmla="*/ 19 h 27"/>
                      <a:gd name="T46" fmla="*/ 47 w 47"/>
                      <a:gd name="T47" fmla="*/ 17 h 27"/>
                      <a:gd name="T48" fmla="*/ 47 w 47"/>
                      <a:gd name="T49" fmla="*/ 15 h 27"/>
                      <a:gd name="T50" fmla="*/ 47 w 47"/>
                      <a:gd name="T51" fmla="*/ 11 h 27"/>
                      <a:gd name="T52" fmla="*/ 46 w 47"/>
                      <a:gd name="T53" fmla="*/ 9 h 27"/>
                      <a:gd name="T54" fmla="*/ 43 w 47"/>
                      <a:gd name="T55" fmla="*/ 7 h 27"/>
                      <a:gd name="T56" fmla="*/ 40 w 47"/>
                      <a:gd name="T57" fmla="*/ 4 h 27"/>
                      <a:gd name="T58" fmla="*/ 40 w 47"/>
                      <a:gd name="T59" fmla="*/ 4 h 27"/>
                      <a:gd name="T60" fmla="*/ 31 w 47"/>
                      <a:gd name="T61" fmla="*/ 19 h 27"/>
                      <a:gd name="T62" fmla="*/ 31 w 47"/>
                      <a:gd name="T63" fmla="*/ 19 h 27"/>
                      <a:gd name="T64" fmla="*/ 27 w 47"/>
                      <a:gd name="T65" fmla="*/ 20 h 27"/>
                      <a:gd name="T66" fmla="*/ 23 w 47"/>
                      <a:gd name="T67" fmla="*/ 20 h 27"/>
                      <a:gd name="T68" fmla="*/ 19 w 47"/>
                      <a:gd name="T69" fmla="*/ 20 h 27"/>
                      <a:gd name="T70" fmla="*/ 15 w 47"/>
                      <a:gd name="T71" fmla="*/ 18 h 27"/>
                      <a:gd name="T72" fmla="*/ 15 w 47"/>
                      <a:gd name="T73" fmla="*/ 18 h 27"/>
                      <a:gd name="T74" fmla="*/ 12 w 47"/>
                      <a:gd name="T75" fmla="*/ 17 h 27"/>
                      <a:gd name="T76" fmla="*/ 11 w 47"/>
                      <a:gd name="T77" fmla="*/ 14 h 27"/>
                      <a:gd name="T78" fmla="*/ 12 w 47"/>
                      <a:gd name="T79" fmla="*/ 11 h 27"/>
                      <a:gd name="T80" fmla="*/ 15 w 47"/>
                      <a:gd name="T81" fmla="*/ 9 h 27"/>
                      <a:gd name="T82" fmla="*/ 15 w 47"/>
                      <a:gd name="T83" fmla="*/ 9 h 27"/>
                      <a:gd name="T84" fmla="*/ 19 w 47"/>
                      <a:gd name="T85" fmla="*/ 8 h 27"/>
                      <a:gd name="T86" fmla="*/ 24 w 47"/>
                      <a:gd name="T87" fmla="*/ 8 h 27"/>
                      <a:gd name="T88" fmla="*/ 27 w 47"/>
                      <a:gd name="T89" fmla="*/ 8 h 27"/>
                      <a:gd name="T90" fmla="*/ 32 w 47"/>
                      <a:gd name="T91" fmla="*/ 9 h 27"/>
                      <a:gd name="T92" fmla="*/ 32 w 47"/>
                      <a:gd name="T93" fmla="*/ 9 h 27"/>
                      <a:gd name="T94" fmla="*/ 34 w 47"/>
                      <a:gd name="T95" fmla="*/ 11 h 27"/>
                      <a:gd name="T96" fmla="*/ 34 w 47"/>
                      <a:gd name="T97" fmla="*/ 15 h 27"/>
                      <a:gd name="T98" fmla="*/ 34 w 47"/>
                      <a:gd name="T99" fmla="*/ 17 h 27"/>
                      <a:gd name="T100" fmla="*/ 31 w 47"/>
                      <a:gd name="T101" fmla="*/ 19 h 27"/>
                      <a:gd name="T102" fmla="*/ 31 w 47"/>
                      <a:gd name="T103"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 h="27">
                        <a:moveTo>
                          <a:pt x="40" y="4"/>
                        </a:moveTo>
                        <a:lnTo>
                          <a:pt x="40" y="4"/>
                        </a:lnTo>
                        <a:lnTo>
                          <a:pt x="32" y="1"/>
                        </a:lnTo>
                        <a:lnTo>
                          <a:pt x="24" y="0"/>
                        </a:lnTo>
                        <a:lnTo>
                          <a:pt x="15" y="1"/>
                        </a:lnTo>
                        <a:lnTo>
                          <a:pt x="7" y="4"/>
                        </a:lnTo>
                        <a:lnTo>
                          <a:pt x="7" y="4"/>
                        </a:lnTo>
                        <a:lnTo>
                          <a:pt x="3" y="7"/>
                        </a:lnTo>
                        <a:lnTo>
                          <a:pt x="1" y="9"/>
                        </a:lnTo>
                        <a:lnTo>
                          <a:pt x="0" y="11"/>
                        </a:lnTo>
                        <a:lnTo>
                          <a:pt x="0" y="14"/>
                        </a:lnTo>
                        <a:lnTo>
                          <a:pt x="0" y="16"/>
                        </a:lnTo>
                        <a:lnTo>
                          <a:pt x="1" y="19"/>
                        </a:lnTo>
                        <a:lnTo>
                          <a:pt x="3" y="22"/>
                        </a:lnTo>
                        <a:lnTo>
                          <a:pt x="7" y="24"/>
                        </a:lnTo>
                        <a:lnTo>
                          <a:pt x="7" y="24"/>
                        </a:lnTo>
                        <a:lnTo>
                          <a:pt x="13" y="26"/>
                        </a:lnTo>
                        <a:lnTo>
                          <a:pt x="23" y="27"/>
                        </a:lnTo>
                        <a:lnTo>
                          <a:pt x="32" y="27"/>
                        </a:lnTo>
                        <a:lnTo>
                          <a:pt x="40" y="24"/>
                        </a:lnTo>
                        <a:lnTo>
                          <a:pt x="40" y="24"/>
                        </a:lnTo>
                        <a:lnTo>
                          <a:pt x="43" y="22"/>
                        </a:lnTo>
                        <a:lnTo>
                          <a:pt x="44" y="19"/>
                        </a:lnTo>
                        <a:lnTo>
                          <a:pt x="47" y="17"/>
                        </a:lnTo>
                        <a:lnTo>
                          <a:pt x="47" y="15"/>
                        </a:lnTo>
                        <a:lnTo>
                          <a:pt x="47" y="11"/>
                        </a:lnTo>
                        <a:lnTo>
                          <a:pt x="46" y="9"/>
                        </a:lnTo>
                        <a:lnTo>
                          <a:pt x="43" y="7"/>
                        </a:lnTo>
                        <a:lnTo>
                          <a:pt x="40" y="4"/>
                        </a:lnTo>
                        <a:lnTo>
                          <a:pt x="40" y="4"/>
                        </a:lnTo>
                        <a:close/>
                        <a:moveTo>
                          <a:pt x="31" y="19"/>
                        </a:moveTo>
                        <a:lnTo>
                          <a:pt x="31" y="19"/>
                        </a:lnTo>
                        <a:lnTo>
                          <a:pt x="27" y="20"/>
                        </a:lnTo>
                        <a:lnTo>
                          <a:pt x="23" y="20"/>
                        </a:lnTo>
                        <a:lnTo>
                          <a:pt x="19" y="20"/>
                        </a:lnTo>
                        <a:lnTo>
                          <a:pt x="15" y="18"/>
                        </a:lnTo>
                        <a:lnTo>
                          <a:pt x="15" y="18"/>
                        </a:lnTo>
                        <a:lnTo>
                          <a:pt x="12" y="17"/>
                        </a:lnTo>
                        <a:lnTo>
                          <a:pt x="11" y="14"/>
                        </a:lnTo>
                        <a:lnTo>
                          <a:pt x="12" y="11"/>
                        </a:lnTo>
                        <a:lnTo>
                          <a:pt x="15" y="9"/>
                        </a:lnTo>
                        <a:lnTo>
                          <a:pt x="15" y="9"/>
                        </a:lnTo>
                        <a:lnTo>
                          <a:pt x="19" y="8"/>
                        </a:lnTo>
                        <a:lnTo>
                          <a:pt x="24" y="8"/>
                        </a:lnTo>
                        <a:lnTo>
                          <a:pt x="27" y="8"/>
                        </a:lnTo>
                        <a:lnTo>
                          <a:pt x="32" y="9"/>
                        </a:lnTo>
                        <a:lnTo>
                          <a:pt x="32" y="9"/>
                        </a:lnTo>
                        <a:lnTo>
                          <a:pt x="34" y="11"/>
                        </a:lnTo>
                        <a:lnTo>
                          <a:pt x="34" y="15"/>
                        </a:lnTo>
                        <a:lnTo>
                          <a:pt x="34" y="17"/>
                        </a:lnTo>
                        <a:lnTo>
                          <a:pt x="31" y="19"/>
                        </a:lnTo>
                        <a:lnTo>
                          <a:pt x="31" y="19"/>
                        </a:lnTo>
                        <a:close/>
                      </a:path>
                    </a:pathLst>
                  </a:custGeom>
                  <a:solidFill>
                    <a:srgbClr val="D6CE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13" name="Freeform 1098">
                    <a:extLst>
                      <a:ext uri="{FF2B5EF4-FFF2-40B4-BE49-F238E27FC236}">
                        <a16:creationId xmlns:a16="http://schemas.microsoft.com/office/drawing/2014/main" id="{0955DC29-6C89-8B16-E8C9-FD43E126D56F}"/>
                      </a:ext>
                    </a:extLst>
                  </p:cNvPr>
                  <p:cNvSpPr>
                    <a:spLocks noEditPoints="1"/>
                  </p:cNvSpPr>
                  <p:nvPr/>
                </p:nvSpPr>
                <p:spPr bwMode="auto">
                  <a:xfrm>
                    <a:off x="2327" y="1936"/>
                    <a:ext cx="17" cy="11"/>
                  </a:xfrm>
                  <a:custGeom>
                    <a:avLst/>
                    <a:gdLst>
                      <a:gd name="T0" fmla="*/ 43 w 50"/>
                      <a:gd name="T1" fmla="*/ 4 h 33"/>
                      <a:gd name="T2" fmla="*/ 43 w 50"/>
                      <a:gd name="T3" fmla="*/ 4 h 33"/>
                      <a:gd name="T4" fmla="*/ 37 w 50"/>
                      <a:gd name="T5" fmla="*/ 2 h 33"/>
                      <a:gd name="T6" fmla="*/ 32 w 50"/>
                      <a:gd name="T7" fmla="*/ 1 h 33"/>
                      <a:gd name="T8" fmla="*/ 25 w 50"/>
                      <a:gd name="T9" fmla="*/ 0 h 33"/>
                      <a:gd name="T10" fmla="*/ 18 w 50"/>
                      <a:gd name="T11" fmla="*/ 1 h 33"/>
                      <a:gd name="T12" fmla="*/ 12 w 50"/>
                      <a:gd name="T13" fmla="*/ 2 h 33"/>
                      <a:gd name="T14" fmla="*/ 7 w 50"/>
                      <a:gd name="T15" fmla="*/ 4 h 33"/>
                      <a:gd name="T16" fmla="*/ 3 w 50"/>
                      <a:gd name="T17" fmla="*/ 8 h 33"/>
                      <a:gd name="T18" fmla="*/ 0 w 50"/>
                      <a:gd name="T19" fmla="*/ 12 h 33"/>
                      <a:gd name="T20" fmla="*/ 0 w 50"/>
                      <a:gd name="T21" fmla="*/ 12 h 33"/>
                      <a:gd name="T22" fmla="*/ 0 w 50"/>
                      <a:gd name="T23" fmla="*/ 16 h 33"/>
                      <a:gd name="T24" fmla="*/ 0 w 50"/>
                      <a:gd name="T25" fmla="*/ 19 h 33"/>
                      <a:gd name="T26" fmla="*/ 3 w 50"/>
                      <a:gd name="T27" fmla="*/ 24 h 33"/>
                      <a:gd name="T28" fmla="*/ 6 w 50"/>
                      <a:gd name="T29" fmla="*/ 28 h 33"/>
                      <a:gd name="T30" fmla="*/ 13 w 50"/>
                      <a:gd name="T31" fmla="*/ 31 h 33"/>
                      <a:gd name="T32" fmla="*/ 20 w 50"/>
                      <a:gd name="T33" fmla="*/ 33 h 33"/>
                      <a:gd name="T34" fmla="*/ 27 w 50"/>
                      <a:gd name="T35" fmla="*/ 33 h 33"/>
                      <a:gd name="T36" fmla="*/ 35 w 50"/>
                      <a:gd name="T37" fmla="*/ 32 h 33"/>
                      <a:gd name="T38" fmla="*/ 42 w 50"/>
                      <a:gd name="T39" fmla="*/ 30 h 33"/>
                      <a:gd name="T40" fmla="*/ 42 w 50"/>
                      <a:gd name="T41" fmla="*/ 30 h 33"/>
                      <a:gd name="T42" fmla="*/ 42 w 50"/>
                      <a:gd name="T43" fmla="*/ 30 h 33"/>
                      <a:gd name="T44" fmla="*/ 42 w 50"/>
                      <a:gd name="T45" fmla="*/ 30 h 33"/>
                      <a:gd name="T46" fmla="*/ 44 w 50"/>
                      <a:gd name="T47" fmla="*/ 27 h 33"/>
                      <a:gd name="T48" fmla="*/ 46 w 50"/>
                      <a:gd name="T49" fmla="*/ 25 h 33"/>
                      <a:gd name="T50" fmla="*/ 49 w 50"/>
                      <a:gd name="T51" fmla="*/ 22 h 33"/>
                      <a:gd name="T52" fmla="*/ 50 w 50"/>
                      <a:gd name="T53" fmla="*/ 17 h 33"/>
                      <a:gd name="T54" fmla="*/ 50 w 50"/>
                      <a:gd name="T55" fmla="*/ 17 h 33"/>
                      <a:gd name="T56" fmla="*/ 49 w 50"/>
                      <a:gd name="T57" fmla="*/ 12 h 33"/>
                      <a:gd name="T58" fmla="*/ 48 w 50"/>
                      <a:gd name="T59" fmla="*/ 8 h 33"/>
                      <a:gd name="T60" fmla="*/ 44 w 50"/>
                      <a:gd name="T61" fmla="*/ 5 h 33"/>
                      <a:gd name="T62" fmla="*/ 43 w 50"/>
                      <a:gd name="T63" fmla="*/ 4 h 33"/>
                      <a:gd name="T64" fmla="*/ 43 w 50"/>
                      <a:gd name="T65" fmla="*/ 4 h 33"/>
                      <a:gd name="T66" fmla="*/ 42 w 50"/>
                      <a:gd name="T67" fmla="*/ 24 h 33"/>
                      <a:gd name="T68" fmla="*/ 42 w 50"/>
                      <a:gd name="T69" fmla="*/ 24 h 33"/>
                      <a:gd name="T70" fmla="*/ 34 w 50"/>
                      <a:gd name="T71" fmla="*/ 27 h 33"/>
                      <a:gd name="T72" fmla="*/ 25 w 50"/>
                      <a:gd name="T73" fmla="*/ 27 h 33"/>
                      <a:gd name="T74" fmla="*/ 15 w 50"/>
                      <a:gd name="T75" fmla="*/ 26 h 33"/>
                      <a:gd name="T76" fmla="*/ 9 w 50"/>
                      <a:gd name="T77" fmla="*/ 24 h 33"/>
                      <a:gd name="T78" fmla="*/ 9 w 50"/>
                      <a:gd name="T79" fmla="*/ 24 h 33"/>
                      <a:gd name="T80" fmla="*/ 5 w 50"/>
                      <a:gd name="T81" fmla="*/ 22 h 33"/>
                      <a:gd name="T82" fmla="*/ 3 w 50"/>
                      <a:gd name="T83" fmla="*/ 19 h 33"/>
                      <a:gd name="T84" fmla="*/ 2 w 50"/>
                      <a:gd name="T85" fmla="*/ 16 h 33"/>
                      <a:gd name="T86" fmla="*/ 2 w 50"/>
                      <a:gd name="T87" fmla="*/ 14 h 33"/>
                      <a:gd name="T88" fmla="*/ 2 w 50"/>
                      <a:gd name="T89" fmla="*/ 11 h 33"/>
                      <a:gd name="T90" fmla="*/ 3 w 50"/>
                      <a:gd name="T91" fmla="*/ 9 h 33"/>
                      <a:gd name="T92" fmla="*/ 5 w 50"/>
                      <a:gd name="T93" fmla="*/ 7 h 33"/>
                      <a:gd name="T94" fmla="*/ 9 w 50"/>
                      <a:gd name="T95" fmla="*/ 4 h 33"/>
                      <a:gd name="T96" fmla="*/ 9 w 50"/>
                      <a:gd name="T97" fmla="*/ 4 h 33"/>
                      <a:gd name="T98" fmla="*/ 17 w 50"/>
                      <a:gd name="T99" fmla="*/ 1 h 33"/>
                      <a:gd name="T100" fmla="*/ 26 w 50"/>
                      <a:gd name="T101" fmla="*/ 0 h 33"/>
                      <a:gd name="T102" fmla="*/ 34 w 50"/>
                      <a:gd name="T103" fmla="*/ 1 h 33"/>
                      <a:gd name="T104" fmla="*/ 42 w 50"/>
                      <a:gd name="T105" fmla="*/ 4 h 33"/>
                      <a:gd name="T106" fmla="*/ 42 w 50"/>
                      <a:gd name="T107" fmla="*/ 4 h 33"/>
                      <a:gd name="T108" fmla="*/ 45 w 50"/>
                      <a:gd name="T109" fmla="*/ 7 h 33"/>
                      <a:gd name="T110" fmla="*/ 48 w 50"/>
                      <a:gd name="T111" fmla="*/ 9 h 33"/>
                      <a:gd name="T112" fmla="*/ 49 w 50"/>
                      <a:gd name="T113" fmla="*/ 11 h 33"/>
                      <a:gd name="T114" fmla="*/ 49 w 50"/>
                      <a:gd name="T115" fmla="*/ 15 h 33"/>
                      <a:gd name="T116" fmla="*/ 49 w 50"/>
                      <a:gd name="T117" fmla="*/ 17 h 33"/>
                      <a:gd name="T118" fmla="*/ 46 w 50"/>
                      <a:gd name="T119" fmla="*/ 19 h 33"/>
                      <a:gd name="T120" fmla="*/ 45 w 50"/>
                      <a:gd name="T121" fmla="*/ 22 h 33"/>
                      <a:gd name="T122" fmla="*/ 42 w 50"/>
                      <a:gd name="T123" fmla="*/ 24 h 33"/>
                      <a:gd name="T124" fmla="*/ 42 w 50"/>
                      <a:gd name="T125" fmla="*/ 24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0" h="33">
                        <a:moveTo>
                          <a:pt x="43" y="4"/>
                        </a:moveTo>
                        <a:lnTo>
                          <a:pt x="43" y="4"/>
                        </a:lnTo>
                        <a:lnTo>
                          <a:pt x="37" y="2"/>
                        </a:lnTo>
                        <a:lnTo>
                          <a:pt x="32" y="1"/>
                        </a:lnTo>
                        <a:lnTo>
                          <a:pt x="25" y="0"/>
                        </a:lnTo>
                        <a:lnTo>
                          <a:pt x="18" y="1"/>
                        </a:lnTo>
                        <a:lnTo>
                          <a:pt x="12" y="2"/>
                        </a:lnTo>
                        <a:lnTo>
                          <a:pt x="7" y="4"/>
                        </a:lnTo>
                        <a:lnTo>
                          <a:pt x="3" y="8"/>
                        </a:lnTo>
                        <a:lnTo>
                          <a:pt x="0" y="12"/>
                        </a:lnTo>
                        <a:lnTo>
                          <a:pt x="0" y="12"/>
                        </a:lnTo>
                        <a:lnTo>
                          <a:pt x="0" y="16"/>
                        </a:lnTo>
                        <a:lnTo>
                          <a:pt x="0" y="19"/>
                        </a:lnTo>
                        <a:lnTo>
                          <a:pt x="3" y="24"/>
                        </a:lnTo>
                        <a:lnTo>
                          <a:pt x="6" y="28"/>
                        </a:lnTo>
                        <a:lnTo>
                          <a:pt x="13" y="31"/>
                        </a:lnTo>
                        <a:lnTo>
                          <a:pt x="20" y="33"/>
                        </a:lnTo>
                        <a:lnTo>
                          <a:pt x="27" y="33"/>
                        </a:lnTo>
                        <a:lnTo>
                          <a:pt x="35" y="32"/>
                        </a:lnTo>
                        <a:lnTo>
                          <a:pt x="42" y="30"/>
                        </a:lnTo>
                        <a:lnTo>
                          <a:pt x="42" y="30"/>
                        </a:lnTo>
                        <a:lnTo>
                          <a:pt x="42" y="30"/>
                        </a:lnTo>
                        <a:lnTo>
                          <a:pt x="42" y="30"/>
                        </a:lnTo>
                        <a:lnTo>
                          <a:pt x="44" y="27"/>
                        </a:lnTo>
                        <a:lnTo>
                          <a:pt x="46" y="25"/>
                        </a:lnTo>
                        <a:lnTo>
                          <a:pt x="49" y="22"/>
                        </a:lnTo>
                        <a:lnTo>
                          <a:pt x="50" y="17"/>
                        </a:lnTo>
                        <a:lnTo>
                          <a:pt x="50" y="17"/>
                        </a:lnTo>
                        <a:lnTo>
                          <a:pt x="49" y="12"/>
                        </a:lnTo>
                        <a:lnTo>
                          <a:pt x="48" y="8"/>
                        </a:lnTo>
                        <a:lnTo>
                          <a:pt x="44" y="5"/>
                        </a:lnTo>
                        <a:lnTo>
                          <a:pt x="43" y="4"/>
                        </a:lnTo>
                        <a:lnTo>
                          <a:pt x="43" y="4"/>
                        </a:lnTo>
                        <a:close/>
                        <a:moveTo>
                          <a:pt x="42" y="24"/>
                        </a:moveTo>
                        <a:lnTo>
                          <a:pt x="42" y="24"/>
                        </a:lnTo>
                        <a:lnTo>
                          <a:pt x="34" y="27"/>
                        </a:lnTo>
                        <a:lnTo>
                          <a:pt x="25" y="27"/>
                        </a:lnTo>
                        <a:lnTo>
                          <a:pt x="15" y="26"/>
                        </a:lnTo>
                        <a:lnTo>
                          <a:pt x="9" y="24"/>
                        </a:lnTo>
                        <a:lnTo>
                          <a:pt x="9" y="24"/>
                        </a:lnTo>
                        <a:lnTo>
                          <a:pt x="5" y="22"/>
                        </a:lnTo>
                        <a:lnTo>
                          <a:pt x="3" y="19"/>
                        </a:lnTo>
                        <a:lnTo>
                          <a:pt x="2" y="16"/>
                        </a:lnTo>
                        <a:lnTo>
                          <a:pt x="2" y="14"/>
                        </a:lnTo>
                        <a:lnTo>
                          <a:pt x="2" y="11"/>
                        </a:lnTo>
                        <a:lnTo>
                          <a:pt x="3" y="9"/>
                        </a:lnTo>
                        <a:lnTo>
                          <a:pt x="5" y="7"/>
                        </a:lnTo>
                        <a:lnTo>
                          <a:pt x="9" y="4"/>
                        </a:lnTo>
                        <a:lnTo>
                          <a:pt x="9" y="4"/>
                        </a:lnTo>
                        <a:lnTo>
                          <a:pt x="17" y="1"/>
                        </a:lnTo>
                        <a:lnTo>
                          <a:pt x="26" y="0"/>
                        </a:lnTo>
                        <a:lnTo>
                          <a:pt x="34" y="1"/>
                        </a:lnTo>
                        <a:lnTo>
                          <a:pt x="42" y="4"/>
                        </a:lnTo>
                        <a:lnTo>
                          <a:pt x="42" y="4"/>
                        </a:lnTo>
                        <a:lnTo>
                          <a:pt x="45" y="7"/>
                        </a:lnTo>
                        <a:lnTo>
                          <a:pt x="48" y="9"/>
                        </a:lnTo>
                        <a:lnTo>
                          <a:pt x="49" y="11"/>
                        </a:lnTo>
                        <a:lnTo>
                          <a:pt x="49" y="15"/>
                        </a:lnTo>
                        <a:lnTo>
                          <a:pt x="49" y="17"/>
                        </a:lnTo>
                        <a:lnTo>
                          <a:pt x="46" y="19"/>
                        </a:lnTo>
                        <a:lnTo>
                          <a:pt x="45" y="22"/>
                        </a:lnTo>
                        <a:lnTo>
                          <a:pt x="42" y="24"/>
                        </a:lnTo>
                        <a:lnTo>
                          <a:pt x="42" y="24"/>
                        </a:lnTo>
                        <a:close/>
                      </a:path>
                    </a:pathLst>
                  </a:custGeom>
                  <a:solidFill>
                    <a:srgbClr val="EFE9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14" name="Freeform 1099">
                    <a:extLst>
                      <a:ext uri="{FF2B5EF4-FFF2-40B4-BE49-F238E27FC236}">
                        <a16:creationId xmlns:a16="http://schemas.microsoft.com/office/drawing/2014/main" id="{4DB69E90-1650-7421-52BB-23B69B61694F}"/>
                      </a:ext>
                    </a:extLst>
                  </p:cNvPr>
                  <p:cNvSpPr>
                    <a:spLocks noEditPoints="1"/>
                  </p:cNvSpPr>
                  <p:nvPr/>
                </p:nvSpPr>
                <p:spPr bwMode="auto">
                  <a:xfrm>
                    <a:off x="2328" y="1932"/>
                    <a:ext cx="16" cy="9"/>
                  </a:xfrm>
                  <a:custGeom>
                    <a:avLst/>
                    <a:gdLst>
                      <a:gd name="T0" fmla="*/ 40 w 47"/>
                      <a:gd name="T1" fmla="*/ 5 h 28"/>
                      <a:gd name="T2" fmla="*/ 40 w 47"/>
                      <a:gd name="T3" fmla="*/ 5 h 28"/>
                      <a:gd name="T4" fmla="*/ 33 w 47"/>
                      <a:gd name="T5" fmla="*/ 1 h 28"/>
                      <a:gd name="T6" fmla="*/ 24 w 47"/>
                      <a:gd name="T7" fmla="*/ 0 h 28"/>
                      <a:gd name="T8" fmla="*/ 15 w 47"/>
                      <a:gd name="T9" fmla="*/ 1 h 28"/>
                      <a:gd name="T10" fmla="*/ 7 w 47"/>
                      <a:gd name="T11" fmla="*/ 5 h 28"/>
                      <a:gd name="T12" fmla="*/ 7 w 47"/>
                      <a:gd name="T13" fmla="*/ 5 h 28"/>
                      <a:gd name="T14" fmla="*/ 3 w 47"/>
                      <a:gd name="T15" fmla="*/ 6 h 28"/>
                      <a:gd name="T16" fmla="*/ 1 w 47"/>
                      <a:gd name="T17" fmla="*/ 8 h 28"/>
                      <a:gd name="T18" fmla="*/ 0 w 47"/>
                      <a:gd name="T19" fmla="*/ 12 h 28"/>
                      <a:gd name="T20" fmla="*/ 0 w 47"/>
                      <a:gd name="T21" fmla="*/ 14 h 28"/>
                      <a:gd name="T22" fmla="*/ 0 w 47"/>
                      <a:gd name="T23" fmla="*/ 16 h 28"/>
                      <a:gd name="T24" fmla="*/ 1 w 47"/>
                      <a:gd name="T25" fmla="*/ 19 h 28"/>
                      <a:gd name="T26" fmla="*/ 3 w 47"/>
                      <a:gd name="T27" fmla="*/ 22 h 28"/>
                      <a:gd name="T28" fmla="*/ 7 w 47"/>
                      <a:gd name="T29" fmla="*/ 23 h 28"/>
                      <a:gd name="T30" fmla="*/ 7 w 47"/>
                      <a:gd name="T31" fmla="*/ 23 h 28"/>
                      <a:gd name="T32" fmla="*/ 13 w 47"/>
                      <a:gd name="T33" fmla="*/ 27 h 28"/>
                      <a:gd name="T34" fmla="*/ 23 w 47"/>
                      <a:gd name="T35" fmla="*/ 28 h 28"/>
                      <a:gd name="T36" fmla="*/ 32 w 47"/>
                      <a:gd name="T37" fmla="*/ 27 h 28"/>
                      <a:gd name="T38" fmla="*/ 40 w 47"/>
                      <a:gd name="T39" fmla="*/ 24 h 28"/>
                      <a:gd name="T40" fmla="*/ 40 w 47"/>
                      <a:gd name="T41" fmla="*/ 24 h 28"/>
                      <a:gd name="T42" fmla="*/ 43 w 47"/>
                      <a:gd name="T43" fmla="*/ 22 h 28"/>
                      <a:gd name="T44" fmla="*/ 44 w 47"/>
                      <a:gd name="T45" fmla="*/ 20 h 28"/>
                      <a:gd name="T46" fmla="*/ 47 w 47"/>
                      <a:gd name="T47" fmla="*/ 17 h 28"/>
                      <a:gd name="T48" fmla="*/ 47 w 47"/>
                      <a:gd name="T49" fmla="*/ 14 h 28"/>
                      <a:gd name="T50" fmla="*/ 47 w 47"/>
                      <a:gd name="T51" fmla="*/ 12 h 28"/>
                      <a:gd name="T52" fmla="*/ 46 w 47"/>
                      <a:gd name="T53" fmla="*/ 9 h 28"/>
                      <a:gd name="T54" fmla="*/ 43 w 47"/>
                      <a:gd name="T55" fmla="*/ 7 h 28"/>
                      <a:gd name="T56" fmla="*/ 40 w 47"/>
                      <a:gd name="T57" fmla="*/ 5 h 28"/>
                      <a:gd name="T58" fmla="*/ 40 w 47"/>
                      <a:gd name="T59" fmla="*/ 5 h 28"/>
                      <a:gd name="T60" fmla="*/ 31 w 47"/>
                      <a:gd name="T61" fmla="*/ 19 h 28"/>
                      <a:gd name="T62" fmla="*/ 31 w 47"/>
                      <a:gd name="T63" fmla="*/ 19 h 28"/>
                      <a:gd name="T64" fmla="*/ 27 w 47"/>
                      <a:gd name="T65" fmla="*/ 21 h 28"/>
                      <a:gd name="T66" fmla="*/ 23 w 47"/>
                      <a:gd name="T67" fmla="*/ 21 h 28"/>
                      <a:gd name="T68" fmla="*/ 19 w 47"/>
                      <a:gd name="T69" fmla="*/ 20 h 28"/>
                      <a:gd name="T70" fmla="*/ 15 w 47"/>
                      <a:gd name="T71" fmla="*/ 19 h 28"/>
                      <a:gd name="T72" fmla="*/ 15 w 47"/>
                      <a:gd name="T73" fmla="*/ 19 h 28"/>
                      <a:gd name="T74" fmla="*/ 12 w 47"/>
                      <a:gd name="T75" fmla="*/ 16 h 28"/>
                      <a:gd name="T76" fmla="*/ 11 w 47"/>
                      <a:gd name="T77" fmla="*/ 14 h 28"/>
                      <a:gd name="T78" fmla="*/ 12 w 47"/>
                      <a:gd name="T79" fmla="*/ 12 h 28"/>
                      <a:gd name="T80" fmla="*/ 16 w 47"/>
                      <a:gd name="T81" fmla="*/ 9 h 28"/>
                      <a:gd name="T82" fmla="*/ 16 w 47"/>
                      <a:gd name="T83" fmla="*/ 9 h 28"/>
                      <a:gd name="T84" fmla="*/ 19 w 47"/>
                      <a:gd name="T85" fmla="*/ 8 h 28"/>
                      <a:gd name="T86" fmla="*/ 24 w 47"/>
                      <a:gd name="T87" fmla="*/ 7 h 28"/>
                      <a:gd name="T88" fmla="*/ 27 w 47"/>
                      <a:gd name="T89" fmla="*/ 8 h 28"/>
                      <a:gd name="T90" fmla="*/ 32 w 47"/>
                      <a:gd name="T91" fmla="*/ 9 h 28"/>
                      <a:gd name="T92" fmla="*/ 32 w 47"/>
                      <a:gd name="T93" fmla="*/ 9 h 28"/>
                      <a:gd name="T94" fmla="*/ 34 w 47"/>
                      <a:gd name="T95" fmla="*/ 12 h 28"/>
                      <a:gd name="T96" fmla="*/ 34 w 47"/>
                      <a:gd name="T97" fmla="*/ 14 h 28"/>
                      <a:gd name="T98" fmla="*/ 34 w 47"/>
                      <a:gd name="T99" fmla="*/ 16 h 28"/>
                      <a:gd name="T100" fmla="*/ 31 w 47"/>
                      <a:gd name="T101" fmla="*/ 19 h 28"/>
                      <a:gd name="T102" fmla="*/ 31 w 47"/>
                      <a:gd name="T103" fmla="*/ 1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 h="28">
                        <a:moveTo>
                          <a:pt x="40" y="5"/>
                        </a:moveTo>
                        <a:lnTo>
                          <a:pt x="40" y="5"/>
                        </a:lnTo>
                        <a:lnTo>
                          <a:pt x="33" y="1"/>
                        </a:lnTo>
                        <a:lnTo>
                          <a:pt x="24" y="0"/>
                        </a:lnTo>
                        <a:lnTo>
                          <a:pt x="15" y="1"/>
                        </a:lnTo>
                        <a:lnTo>
                          <a:pt x="7" y="5"/>
                        </a:lnTo>
                        <a:lnTo>
                          <a:pt x="7" y="5"/>
                        </a:lnTo>
                        <a:lnTo>
                          <a:pt x="3" y="6"/>
                        </a:lnTo>
                        <a:lnTo>
                          <a:pt x="1" y="8"/>
                        </a:lnTo>
                        <a:lnTo>
                          <a:pt x="0" y="12"/>
                        </a:lnTo>
                        <a:lnTo>
                          <a:pt x="0" y="14"/>
                        </a:lnTo>
                        <a:lnTo>
                          <a:pt x="0" y="16"/>
                        </a:lnTo>
                        <a:lnTo>
                          <a:pt x="1" y="19"/>
                        </a:lnTo>
                        <a:lnTo>
                          <a:pt x="3" y="22"/>
                        </a:lnTo>
                        <a:lnTo>
                          <a:pt x="7" y="23"/>
                        </a:lnTo>
                        <a:lnTo>
                          <a:pt x="7" y="23"/>
                        </a:lnTo>
                        <a:lnTo>
                          <a:pt x="13" y="27"/>
                        </a:lnTo>
                        <a:lnTo>
                          <a:pt x="23" y="28"/>
                        </a:lnTo>
                        <a:lnTo>
                          <a:pt x="32" y="27"/>
                        </a:lnTo>
                        <a:lnTo>
                          <a:pt x="40" y="24"/>
                        </a:lnTo>
                        <a:lnTo>
                          <a:pt x="40" y="24"/>
                        </a:lnTo>
                        <a:lnTo>
                          <a:pt x="43" y="22"/>
                        </a:lnTo>
                        <a:lnTo>
                          <a:pt x="44" y="20"/>
                        </a:lnTo>
                        <a:lnTo>
                          <a:pt x="47" y="17"/>
                        </a:lnTo>
                        <a:lnTo>
                          <a:pt x="47" y="14"/>
                        </a:lnTo>
                        <a:lnTo>
                          <a:pt x="47" y="12"/>
                        </a:lnTo>
                        <a:lnTo>
                          <a:pt x="46" y="9"/>
                        </a:lnTo>
                        <a:lnTo>
                          <a:pt x="43" y="7"/>
                        </a:lnTo>
                        <a:lnTo>
                          <a:pt x="40" y="5"/>
                        </a:lnTo>
                        <a:lnTo>
                          <a:pt x="40" y="5"/>
                        </a:lnTo>
                        <a:close/>
                        <a:moveTo>
                          <a:pt x="31" y="19"/>
                        </a:moveTo>
                        <a:lnTo>
                          <a:pt x="31" y="19"/>
                        </a:lnTo>
                        <a:lnTo>
                          <a:pt x="27" y="21"/>
                        </a:lnTo>
                        <a:lnTo>
                          <a:pt x="23" y="21"/>
                        </a:lnTo>
                        <a:lnTo>
                          <a:pt x="19" y="20"/>
                        </a:lnTo>
                        <a:lnTo>
                          <a:pt x="15" y="19"/>
                        </a:lnTo>
                        <a:lnTo>
                          <a:pt x="15" y="19"/>
                        </a:lnTo>
                        <a:lnTo>
                          <a:pt x="12" y="16"/>
                        </a:lnTo>
                        <a:lnTo>
                          <a:pt x="11" y="14"/>
                        </a:lnTo>
                        <a:lnTo>
                          <a:pt x="12" y="12"/>
                        </a:lnTo>
                        <a:lnTo>
                          <a:pt x="16" y="9"/>
                        </a:lnTo>
                        <a:lnTo>
                          <a:pt x="16" y="9"/>
                        </a:lnTo>
                        <a:lnTo>
                          <a:pt x="19" y="8"/>
                        </a:lnTo>
                        <a:lnTo>
                          <a:pt x="24" y="7"/>
                        </a:lnTo>
                        <a:lnTo>
                          <a:pt x="27" y="8"/>
                        </a:lnTo>
                        <a:lnTo>
                          <a:pt x="32" y="9"/>
                        </a:lnTo>
                        <a:lnTo>
                          <a:pt x="32" y="9"/>
                        </a:lnTo>
                        <a:lnTo>
                          <a:pt x="34" y="12"/>
                        </a:lnTo>
                        <a:lnTo>
                          <a:pt x="34" y="14"/>
                        </a:lnTo>
                        <a:lnTo>
                          <a:pt x="34" y="16"/>
                        </a:lnTo>
                        <a:lnTo>
                          <a:pt x="31" y="19"/>
                        </a:lnTo>
                        <a:lnTo>
                          <a:pt x="31" y="19"/>
                        </a:lnTo>
                        <a:close/>
                      </a:path>
                    </a:pathLst>
                  </a:custGeom>
                  <a:solidFill>
                    <a:srgbClr val="D6CE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15" name="Freeform 1100">
                    <a:extLst>
                      <a:ext uri="{FF2B5EF4-FFF2-40B4-BE49-F238E27FC236}">
                        <a16:creationId xmlns:a16="http://schemas.microsoft.com/office/drawing/2014/main" id="{32BB2A25-2088-F8D7-5F41-7C61E402FDD8}"/>
                      </a:ext>
                    </a:extLst>
                  </p:cNvPr>
                  <p:cNvSpPr>
                    <a:spLocks noEditPoints="1"/>
                  </p:cNvSpPr>
                  <p:nvPr/>
                </p:nvSpPr>
                <p:spPr bwMode="auto">
                  <a:xfrm>
                    <a:off x="2327" y="1932"/>
                    <a:ext cx="17" cy="11"/>
                  </a:xfrm>
                  <a:custGeom>
                    <a:avLst/>
                    <a:gdLst>
                      <a:gd name="T0" fmla="*/ 43 w 50"/>
                      <a:gd name="T1" fmla="*/ 5 h 34"/>
                      <a:gd name="T2" fmla="*/ 32 w 50"/>
                      <a:gd name="T3" fmla="*/ 0 h 34"/>
                      <a:gd name="T4" fmla="*/ 18 w 50"/>
                      <a:gd name="T5" fmla="*/ 1 h 34"/>
                      <a:gd name="T6" fmla="*/ 7 w 50"/>
                      <a:gd name="T7" fmla="*/ 5 h 34"/>
                      <a:gd name="T8" fmla="*/ 0 w 50"/>
                      <a:gd name="T9" fmla="*/ 13 h 34"/>
                      <a:gd name="T10" fmla="*/ 0 w 50"/>
                      <a:gd name="T11" fmla="*/ 16 h 34"/>
                      <a:gd name="T12" fmla="*/ 3 w 50"/>
                      <a:gd name="T13" fmla="*/ 24 h 34"/>
                      <a:gd name="T14" fmla="*/ 13 w 50"/>
                      <a:gd name="T15" fmla="*/ 31 h 34"/>
                      <a:gd name="T16" fmla="*/ 27 w 50"/>
                      <a:gd name="T17" fmla="*/ 34 h 34"/>
                      <a:gd name="T18" fmla="*/ 42 w 50"/>
                      <a:gd name="T19" fmla="*/ 29 h 34"/>
                      <a:gd name="T20" fmla="*/ 42 w 50"/>
                      <a:gd name="T21" fmla="*/ 29 h 34"/>
                      <a:gd name="T22" fmla="*/ 44 w 50"/>
                      <a:gd name="T23" fmla="*/ 28 h 34"/>
                      <a:gd name="T24" fmla="*/ 49 w 50"/>
                      <a:gd name="T25" fmla="*/ 22 h 34"/>
                      <a:gd name="T26" fmla="*/ 50 w 50"/>
                      <a:gd name="T27" fmla="*/ 17 h 34"/>
                      <a:gd name="T28" fmla="*/ 48 w 50"/>
                      <a:gd name="T29" fmla="*/ 8 h 34"/>
                      <a:gd name="T30" fmla="*/ 43 w 50"/>
                      <a:gd name="T31" fmla="*/ 5 h 34"/>
                      <a:gd name="T32" fmla="*/ 42 w 50"/>
                      <a:gd name="T33" fmla="*/ 24 h 34"/>
                      <a:gd name="T34" fmla="*/ 42 w 50"/>
                      <a:gd name="T35" fmla="*/ 24 h 34"/>
                      <a:gd name="T36" fmla="*/ 25 w 50"/>
                      <a:gd name="T37" fmla="*/ 28 h 34"/>
                      <a:gd name="T38" fmla="*/ 9 w 50"/>
                      <a:gd name="T39" fmla="*/ 23 h 34"/>
                      <a:gd name="T40" fmla="*/ 5 w 50"/>
                      <a:gd name="T41" fmla="*/ 22 h 34"/>
                      <a:gd name="T42" fmla="*/ 2 w 50"/>
                      <a:gd name="T43" fmla="*/ 16 h 34"/>
                      <a:gd name="T44" fmla="*/ 2 w 50"/>
                      <a:gd name="T45" fmla="*/ 12 h 34"/>
                      <a:gd name="T46" fmla="*/ 5 w 50"/>
                      <a:gd name="T47" fmla="*/ 6 h 34"/>
                      <a:gd name="T48" fmla="*/ 9 w 50"/>
                      <a:gd name="T49" fmla="*/ 5 h 34"/>
                      <a:gd name="T50" fmla="*/ 26 w 50"/>
                      <a:gd name="T51" fmla="*/ 0 h 34"/>
                      <a:gd name="T52" fmla="*/ 42 w 50"/>
                      <a:gd name="T53" fmla="*/ 5 h 34"/>
                      <a:gd name="T54" fmla="*/ 45 w 50"/>
                      <a:gd name="T55" fmla="*/ 7 h 34"/>
                      <a:gd name="T56" fmla="*/ 49 w 50"/>
                      <a:gd name="T57" fmla="*/ 12 h 34"/>
                      <a:gd name="T58" fmla="*/ 49 w 50"/>
                      <a:gd name="T59" fmla="*/ 17 h 34"/>
                      <a:gd name="T60" fmla="*/ 45 w 50"/>
                      <a:gd name="T61" fmla="*/ 22 h 34"/>
                      <a:gd name="T62" fmla="*/ 42 w 50"/>
                      <a:gd name="T63" fmla="*/ 2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0" h="34">
                        <a:moveTo>
                          <a:pt x="43" y="5"/>
                        </a:moveTo>
                        <a:lnTo>
                          <a:pt x="43" y="5"/>
                        </a:lnTo>
                        <a:lnTo>
                          <a:pt x="37" y="3"/>
                        </a:lnTo>
                        <a:lnTo>
                          <a:pt x="32" y="0"/>
                        </a:lnTo>
                        <a:lnTo>
                          <a:pt x="25" y="0"/>
                        </a:lnTo>
                        <a:lnTo>
                          <a:pt x="18" y="1"/>
                        </a:lnTo>
                        <a:lnTo>
                          <a:pt x="12" y="3"/>
                        </a:lnTo>
                        <a:lnTo>
                          <a:pt x="7" y="5"/>
                        </a:lnTo>
                        <a:lnTo>
                          <a:pt x="3" y="8"/>
                        </a:lnTo>
                        <a:lnTo>
                          <a:pt x="0" y="13"/>
                        </a:lnTo>
                        <a:lnTo>
                          <a:pt x="0" y="13"/>
                        </a:lnTo>
                        <a:lnTo>
                          <a:pt x="0" y="16"/>
                        </a:lnTo>
                        <a:lnTo>
                          <a:pt x="0" y="19"/>
                        </a:lnTo>
                        <a:lnTo>
                          <a:pt x="3" y="24"/>
                        </a:lnTo>
                        <a:lnTo>
                          <a:pt x="6" y="28"/>
                        </a:lnTo>
                        <a:lnTo>
                          <a:pt x="13" y="31"/>
                        </a:lnTo>
                        <a:lnTo>
                          <a:pt x="20" y="32"/>
                        </a:lnTo>
                        <a:lnTo>
                          <a:pt x="27" y="34"/>
                        </a:lnTo>
                        <a:lnTo>
                          <a:pt x="35" y="32"/>
                        </a:lnTo>
                        <a:lnTo>
                          <a:pt x="42" y="29"/>
                        </a:lnTo>
                        <a:lnTo>
                          <a:pt x="42" y="29"/>
                        </a:lnTo>
                        <a:lnTo>
                          <a:pt x="42" y="29"/>
                        </a:lnTo>
                        <a:lnTo>
                          <a:pt x="42" y="29"/>
                        </a:lnTo>
                        <a:lnTo>
                          <a:pt x="44" y="28"/>
                        </a:lnTo>
                        <a:lnTo>
                          <a:pt x="46" y="26"/>
                        </a:lnTo>
                        <a:lnTo>
                          <a:pt x="49" y="22"/>
                        </a:lnTo>
                        <a:lnTo>
                          <a:pt x="50" y="17"/>
                        </a:lnTo>
                        <a:lnTo>
                          <a:pt x="50" y="17"/>
                        </a:lnTo>
                        <a:lnTo>
                          <a:pt x="49" y="12"/>
                        </a:lnTo>
                        <a:lnTo>
                          <a:pt x="48" y="8"/>
                        </a:lnTo>
                        <a:lnTo>
                          <a:pt x="44" y="6"/>
                        </a:lnTo>
                        <a:lnTo>
                          <a:pt x="43" y="5"/>
                        </a:lnTo>
                        <a:lnTo>
                          <a:pt x="43" y="5"/>
                        </a:lnTo>
                        <a:close/>
                        <a:moveTo>
                          <a:pt x="42" y="24"/>
                        </a:moveTo>
                        <a:lnTo>
                          <a:pt x="42" y="24"/>
                        </a:lnTo>
                        <a:lnTo>
                          <a:pt x="42" y="24"/>
                        </a:lnTo>
                        <a:lnTo>
                          <a:pt x="34" y="27"/>
                        </a:lnTo>
                        <a:lnTo>
                          <a:pt x="25" y="28"/>
                        </a:lnTo>
                        <a:lnTo>
                          <a:pt x="15" y="27"/>
                        </a:lnTo>
                        <a:lnTo>
                          <a:pt x="9" y="23"/>
                        </a:lnTo>
                        <a:lnTo>
                          <a:pt x="9" y="23"/>
                        </a:lnTo>
                        <a:lnTo>
                          <a:pt x="5" y="22"/>
                        </a:lnTo>
                        <a:lnTo>
                          <a:pt x="3" y="19"/>
                        </a:lnTo>
                        <a:lnTo>
                          <a:pt x="2" y="16"/>
                        </a:lnTo>
                        <a:lnTo>
                          <a:pt x="2" y="14"/>
                        </a:lnTo>
                        <a:lnTo>
                          <a:pt x="2" y="12"/>
                        </a:lnTo>
                        <a:lnTo>
                          <a:pt x="3" y="8"/>
                        </a:lnTo>
                        <a:lnTo>
                          <a:pt x="5" y="6"/>
                        </a:lnTo>
                        <a:lnTo>
                          <a:pt x="9" y="5"/>
                        </a:lnTo>
                        <a:lnTo>
                          <a:pt x="9" y="5"/>
                        </a:lnTo>
                        <a:lnTo>
                          <a:pt x="17" y="1"/>
                        </a:lnTo>
                        <a:lnTo>
                          <a:pt x="26" y="0"/>
                        </a:lnTo>
                        <a:lnTo>
                          <a:pt x="35" y="1"/>
                        </a:lnTo>
                        <a:lnTo>
                          <a:pt x="42" y="5"/>
                        </a:lnTo>
                        <a:lnTo>
                          <a:pt x="42" y="5"/>
                        </a:lnTo>
                        <a:lnTo>
                          <a:pt x="45" y="7"/>
                        </a:lnTo>
                        <a:lnTo>
                          <a:pt x="48" y="9"/>
                        </a:lnTo>
                        <a:lnTo>
                          <a:pt x="49" y="12"/>
                        </a:lnTo>
                        <a:lnTo>
                          <a:pt x="49" y="14"/>
                        </a:lnTo>
                        <a:lnTo>
                          <a:pt x="49" y="17"/>
                        </a:lnTo>
                        <a:lnTo>
                          <a:pt x="46" y="20"/>
                        </a:lnTo>
                        <a:lnTo>
                          <a:pt x="45" y="22"/>
                        </a:lnTo>
                        <a:lnTo>
                          <a:pt x="42" y="24"/>
                        </a:lnTo>
                        <a:lnTo>
                          <a:pt x="42" y="24"/>
                        </a:lnTo>
                        <a:close/>
                      </a:path>
                    </a:pathLst>
                  </a:custGeom>
                  <a:solidFill>
                    <a:srgbClr val="EFE9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16" name="Freeform 1101">
                    <a:extLst>
                      <a:ext uri="{FF2B5EF4-FFF2-40B4-BE49-F238E27FC236}">
                        <a16:creationId xmlns:a16="http://schemas.microsoft.com/office/drawing/2014/main" id="{5BFF49CD-1073-4409-A312-E3DEA94CF59A}"/>
                      </a:ext>
                    </a:extLst>
                  </p:cNvPr>
                  <p:cNvSpPr>
                    <a:spLocks/>
                  </p:cNvSpPr>
                  <p:nvPr/>
                </p:nvSpPr>
                <p:spPr bwMode="auto">
                  <a:xfrm>
                    <a:off x="2332" y="1929"/>
                    <a:ext cx="8" cy="4"/>
                  </a:xfrm>
                  <a:custGeom>
                    <a:avLst/>
                    <a:gdLst>
                      <a:gd name="T0" fmla="*/ 20 w 23"/>
                      <a:gd name="T1" fmla="*/ 2 h 14"/>
                      <a:gd name="T2" fmla="*/ 20 w 23"/>
                      <a:gd name="T3" fmla="*/ 2 h 14"/>
                      <a:gd name="T4" fmla="*/ 15 w 23"/>
                      <a:gd name="T5" fmla="*/ 1 h 14"/>
                      <a:gd name="T6" fmla="*/ 12 w 23"/>
                      <a:gd name="T7" fmla="*/ 0 h 14"/>
                      <a:gd name="T8" fmla="*/ 7 w 23"/>
                      <a:gd name="T9" fmla="*/ 1 h 14"/>
                      <a:gd name="T10" fmla="*/ 4 w 23"/>
                      <a:gd name="T11" fmla="*/ 2 h 14"/>
                      <a:gd name="T12" fmla="*/ 4 w 23"/>
                      <a:gd name="T13" fmla="*/ 2 h 14"/>
                      <a:gd name="T14" fmla="*/ 0 w 23"/>
                      <a:gd name="T15" fmla="*/ 5 h 14"/>
                      <a:gd name="T16" fmla="*/ 0 w 23"/>
                      <a:gd name="T17" fmla="*/ 7 h 14"/>
                      <a:gd name="T18" fmla="*/ 0 w 23"/>
                      <a:gd name="T19" fmla="*/ 9 h 14"/>
                      <a:gd name="T20" fmla="*/ 3 w 23"/>
                      <a:gd name="T21" fmla="*/ 12 h 14"/>
                      <a:gd name="T22" fmla="*/ 3 w 23"/>
                      <a:gd name="T23" fmla="*/ 12 h 14"/>
                      <a:gd name="T24" fmla="*/ 7 w 23"/>
                      <a:gd name="T25" fmla="*/ 13 h 14"/>
                      <a:gd name="T26" fmla="*/ 11 w 23"/>
                      <a:gd name="T27" fmla="*/ 14 h 14"/>
                      <a:gd name="T28" fmla="*/ 15 w 23"/>
                      <a:gd name="T29" fmla="*/ 13 h 14"/>
                      <a:gd name="T30" fmla="*/ 20 w 23"/>
                      <a:gd name="T31" fmla="*/ 12 h 14"/>
                      <a:gd name="T32" fmla="*/ 20 w 23"/>
                      <a:gd name="T33" fmla="*/ 12 h 14"/>
                      <a:gd name="T34" fmla="*/ 22 w 23"/>
                      <a:gd name="T35" fmla="*/ 9 h 14"/>
                      <a:gd name="T36" fmla="*/ 23 w 23"/>
                      <a:gd name="T37" fmla="*/ 7 h 14"/>
                      <a:gd name="T38" fmla="*/ 22 w 23"/>
                      <a:gd name="T39" fmla="*/ 5 h 14"/>
                      <a:gd name="T40" fmla="*/ 20 w 23"/>
                      <a:gd name="T41" fmla="*/ 2 h 14"/>
                      <a:gd name="T42" fmla="*/ 20 w 23"/>
                      <a:gd name="T43" fmla="*/ 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 h="14">
                        <a:moveTo>
                          <a:pt x="20" y="2"/>
                        </a:moveTo>
                        <a:lnTo>
                          <a:pt x="20" y="2"/>
                        </a:lnTo>
                        <a:lnTo>
                          <a:pt x="15" y="1"/>
                        </a:lnTo>
                        <a:lnTo>
                          <a:pt x="12" y="0"/>
                        </a:lnTo>
                        <a:lnTo>
                          <a:pt x="7" y="1"/>
                        </a:lnTo>
                        <a:lnTo>
                          <a:pt x="4" y="2"/>
                        </a:lnTo>
                        <a:lnTo>
                          <a:pt x="4" y="2"/>
                        </a:lnTo>
                        <a:lnTo>
                          <a:pt x="0" y="5"/>
                        </a:lnTo>
                        <a:lnTo>
                          <a:pt x="0" y="7"/>
                        </a:lnTo>
                        <a:lnTo>
                          <a:pt x="0" y="9"/>
                        </a:lnTo>
                        <a:lnTo>
                          <a:pt x="3" y="12"/>
                        </a:lnTo>
                        <a:lnTo>
                          <a:pt x="3" y="12"/>
                        </a:lnTo>
                        <a:lnTo>
                          <a:pt x="7" y="13"/>
                        </a:lnTo>
                        <a:lnTo>
                          <a:pt x="11" y="14"/>
                        </a:lnTo>
                        <a:lnTo>
                          <a:pt x="15" y="13"/>
                        </a:lnTo>
                        <a:lnTo>
                          <a:pt x="20" y="12"/>
                        </a:lnTo>
                        <a:lnTo>
                          <a:pt x="20" y="12"/>
                        </a:lnTo>
                        <a:lnTo>
                          <a:pt x="22" y="9"/>
                        </a:lnTo>
                        <a:lnTo>
                          <a:pt x="23" y="7"/>
                        </a:lnTo>
                        <a:lnTo>
                          <a:pt x="22" y="5"/>
                        </a:lnTo>
                        <a:lnTo>
                          <a:pt x="20" y="2"/>
                        </a:lnTo>
                        <a:lnTo>
                          <a:pt x="20" y="2"/>
                        </a:lnTo>
                        <a:close/>
                      </a:path>
                    </a:pathLst>
                  </a:custGeom>
                  <a:solidFill>
                    <a:srgbClr val="EFE9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17" name="Freeform 1102">
                    <a:extLst>
                      <a:ext uri="{FF2B5EF4-FFF2-40B4-BE49-F238E27FC236}">
                        <a16:creationId xmlns:a16="http://schemas.microsoft.com/office/drawing/2014/main" id="{7797E389-5BE2-0743-6DBB-BCB91BA6CD2D}"/>
                      </a:ext>
                    </a:extLst>
                  </p:cNvPr>
                  <p:cNvSpPr>
                    <a:spLocks noEditPoints="1"/>
                  </p:cNvSpPr>
                  <p:nvPr/>
                </p:nvSpPr>
                <p:spPr bwMode="auto">
                  <a:xfrm>
                    <a:off x="2328" y="1928"/>
                    <a:ext cx="16" cy="9"/>
                  </a:xfrm>
                  <a:custGeom>
                    <a:avLst/>
                    <a:gdLst>
                      <a:gd name="T0" fmla="*/ 41 w 47"/>
                      <a:gd name="T1" fmla="*/ 3 h 27"/>
                      <a:gd name="T2" fmla="*/ 41 w 47"/>
                      <a:gd name="T3" fmla="*/ 3 h 27"/>
                      <a:gd name="T4" fmla="*/ 33 w 47"/>
                      <a:gd name="T5" fmla="*/ 1 h 27"/>
                      <a:gd name="T6" fmla="*/ 24 w 47"/>
                      <a:gd name="T7" fmla="*/ 0 h 27"/>
                      <a:gd name="T8" fmla="*/ 15 w 47"/>
                      <a:gd name="T9" fmla="*/ 1 h 27"/>
                      <a:gd name="T10" fmla="*/ 7 w 47"/>
                      <a:gd name="T11" fmla="*/ 3 h 27"/>
                      <a:gd name="T12" fmla="*/ 7 w 47"/>
                      <a:gd name="T13" fmla="*/ 3 h 27"/>
                      <a:gd name="T14" fmla="*/ 3 w 47"/>
                      <a:gd name="T15" fmla="*/ 5 h 27"/>
                      <a:gd name="T16" fmla="*/ 1 w 47"/>
                      <a:gd name="T17" fmla="*/ 8 h 27"/>
                      <a:gd name="T18" fmla="*/ 0 w 47"/>
                      <a:gd name="T19" fmla="*/ 10 h 27"/>
                      <a:gd name="T20" fmla="*/ 0 w 47"/>
                      <a:gd name="T21" fmla="*/ 14 h 27"/>
                      <a:gd name="T22" fmla="*/ 0 w 47"/>
                      <a:gd name="T23" fmla="*/ 16 h 27"/>
                      <a:gd name="T24" fmla="*/ 1 w 47"/>
                      <a:gd name="T25" fmla="*/ 18 h 27"/>
                      <a:gd name="T26" fmla="*/ 3 w 47"/>
                      <a:gd name="T27" fmla="*/ 20 h 27"/>
                      <a:gd name="T28" fmla="*/ 7 w 47"/>
                      <a:gd name="T29" fmla="*/ 23 h 27"/>
                      <a:gd name="T30" fmla="*/ 7 w 47"/>
                      <a:gd name="T31" fmla="*/ 23 h 27"/>
                      <a:gd name="T32" fmla="*/ 11 w 47"/>
                      <a:gd name="T33" fmla="*/ 25 h 27"/>
                      <a:gd name="T34" fmla="*/ 17 w 47"/>
                      <a:gd name="T35" fmla="*/ 27 h 27"/>
                      <a:gd name="T36" fmla="*/ 24 w 47"/>
                      <a:gd name="T37" fmla="*/ 27 h 27"/>
                      <a:gd name="T38" fmla="*/ 30 w 47"/>
                      <a:gd name="T39" fmla="*/ 27 h 27"/>
                      <a:gd name="T40" fmla="*/ 30 w 47"/>
                      <a:gd name="T41" fmla="*/ 27 h 27"/>
                      <a:gd name="T42" fmla="*/ 36 w 47"/>
                      <a:gd name="T43" fmla="*/ 25 h 27"/>
                      <a:gd name="T44" fmla="*/ 36 w 47"/>
                      <a:gd name="T45" fmla="*/ 25 h 27"/>
                      <a:gd name="T46" fmla="*/ 40 w 47"/>
                      <a:gd name="T47" fmla="*/ 24 h 27"/>
                      <a:gd name="T48" fmla="*/ 40 w 47"/>
                      <a:gd name="T49" fmla="*/ 24 h 27"/>
                      <a:gd name="T50" fmla="*/ 43 w 47"/>
                      <a:gd name="T51" fmla="*/ 22 h 27"/>
                      <a:gd name="T52" fmla="*/ 46 w 47"/>
                      <a:gd name="T53" fmla="*/ 19 h 27"/>
                      <a:gd name="T54" fmla="*/ 47 w 47"/>
                      <a:gd name="T55" fmla="*/ 16 h 27"/>
                      <a:gd name="T56" fmla="*/ 47 w 47"/>
                      <a:gd name="T57" fmla="*/ 14 h 27"/>
                      <a:gd name="T58" fmla="*/ 47 w 47"/>
                      <a:gd name="T59" fmla="*/ 11 h 27"/>
                      <a:gd name="T60" fmla="*/ 46 w 47"/>
                      <a:gd name="T61" fmla="*/ 8 h 27"/>
                      <a:gd name="T62" fmla="*/ 43 w 47"/>
                      <a:gd name="T63" fmla="*/ 5 h 27"/>
                      <a:gd name="T64" fmla="*/ 41 w 47"/>
                      <a:gd name="T65" fmla="*/ 3 h 27"/>
                      <a:gd name="T66" fmla="*/ 41 w 47"/>
                      <a:gd name="T67" fmla="*/ 3 h 27"/>
                      <a:gd name="T68" fmla="*/ 32 w 47"/>
                      <a:gd name="T69" fmla="*/ 14 h 27"/>
                      <a:gd name="T70" fmla="*/ 32 w 47"/>
                      <a:gd name="T71" fmla="*/ 14 h 27"/>
                      <a:gd name="T72" fmla="*/ 32 w 47"/>
                      <a:gd name="T73" fmla="*/ 14 h 27"/>
                      <a:gd name="T74" fmla="*/ 30 w 47"/>
                      <a:gd name="T75" fmla="*/ 15 h 27"/>
                      <a:gd name="T76" fmla="*/ 30 w 47"/>
                      <a:gd name="T77" fmla="*/ 15 h 27"/>
                      <a:gd name="T78" fmla="*/ 26 w 47"/>
                      <a:gd name="T79" fmla="*/ 16 h 27"/>
                      <a:gd name="T80" fmla="*/ 26 w 47"/>
                      <a:gd name="T81" fmla="*/ 16 h 27"/>
                      <a:gd name="T82" fmla="*/ 20 w 47"/>
                      <a:gd name="T83" fmla="*/ 16 h 27"/>
                      <a:gd name="T84" fmla="*/ 15 w 47"/>
                      <a:gd name="T85" fmla="*/ 14 h 27"/>
                      <a:gd name="T86" fmla="*/ 15 w 47"/>
                      <a:gd name="T87" fmla="*/ 14 h 27"/>
                      <a:gd name="T88" fmla="*/ 12 w 47"/>
                      <a:gd name="T89" fmla="*/ 11 h 27"/>
                      <a:gd name="T90" fmla="*/ 12 w 47"/>
                      <a:gd name="T91" fmla="*/ 9 h 27"/>
                      <a:gd name="T92" fmla="*/ 12 w 47"/>
                      <a:gd name="T93" fmla="*/ 7 h 27"/>
                      <a:gd name="T94" fmla="*/ 16 w 47"/>
                      <a:gd name="T95" fmla="*/ 4 h 27"/>
                      <a:gd name="T96" fmla="*/ 16 w 47"/>
                      <a:gd name="T97" fmla="*/ 4 h 27"/>
                      <a:gd name="T98" fmla="*/ 19 w 47"/>
                      <a:gd name="T99" fmla="*/ 3 h 27"/>
                      <a:gd name="T100" fmla="*/ 24 w 47"/>
                      <a:gd name="T101" fmla="*/ 2 h 27"/>
                      <a:gd name="T102" fmla="*/ 27 w 47"/>
                      <a:gd name="T103" fmla="*/ 3 h 27"/>
                      <a:gd name="T104" fmla="*/ 32 w 47"/>
                      <a:gd name="T105" fmla="*/ 4 h 27"/>
                      <a:gd name="T106" fmla="*/ 32 w 47"/>
                      <a:gd name="T107" fmla="*/ 4 h 27"/>
                      <a:gd name="T108" fmla="*/ 34 w 47"/>
                      <a:gd name="T109" fmla="*/ 7 h 27"/>
                      <a:gd name="T110" fmla="*/ 35 w 47"/>
                      <a:gd name="T111" fmla="*/ 9 h 27"/>
                      <a:gd name="T112" fmla="*/ 34 w 47"/>
                      <a:gd name="T113" fmla="*/ 11 h 27"/>
                      <a:gd name="T114" fmla="*/ 32 w 47"/>
                      <a:gd name="T115" fmla="*/ 14 h 27"/>
                      <a:gd name="T116" fmla="*/ 32 w 47"/>
                      <a:gd name="T117" fmla="*/ 14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7" h="27">
                        <a:moveTo>
                          <a:pt x="41" y="3"/>
                        </a:moveTo>
                        <a:lnTo>
                          <a:pt x="41" y="3"/>
                        </a:lnTo>
                        <a:lnTo>
                          <a:pt x="33" y="1"/>
                        </a:lnTo>
                        <a:lnTo>
                          <a:pt x="24" y="0"/>
                        </a:lnTo>
                        <a:lnTo>
                          <a:pt x="15" y="1"/>
                        </a:lnTo>
                        <a:lnTo>
                          <a:pt x="7" y="3"/>
                        </a:lnTo>
                        <a:lnTo>
                          <a:pt x="7" y="3"/>
                        </a:lnTo>
                        <a:lnTo>
                          <a:pt x="3" y="5"/>
                        </a:lnTo>
                        <a:lnTo>
                          <a:pt x="1" y="8"/>
                        </a:lnTo>
                        <a:lnTo>
                          <a:pt x="0" y="10"/>
                        </a:lnTo>
                        <a:lnTo>
                          <a:pt x="0" y="14"/>
                        </a:lnTo>
                        <a:lnTo>
                          <a:pt x="0" y="16"/>
                        </a:lnTo>
                        <a:lnTo>
                          <a:pt x="1" y="18"/>
                        </a:lnTo>
                        <a:lnTo>
                          <a:pt x="3" y="20"/>
                        </a:lnTo>
                        <a:lnTo>
                          <a:pt x="7" y="23"/>
                        </a:lnTo>
                        <a:lnTo>
                          <a:pt x="7" y="23"/>
                        </a:lnTo>
                        <a:lnTo>
                          <a:pt x="11" y="25"/>
                        </a:lnTo>
                        <a:lnTo>
                          <a:pt x="17" y="27"/>
                        </a:lnTo>
                        <a:lnTo>
                          <a:pt x="24" y="27"/>
                        </a:lnTo>
                        <a:lnTo>
                          <a:pt x="30" y="27"/>
                        </a:lnTo>
                        <a:lnTo>
                          <a:pt x="30" y="27"/>
                        </a:lnTo>
                        <a:lnTo>
                          <a:pt x="36" y="25"/>
                        </a:lnTo>
                        <a:lnTo>
                          <a:pt x="36" y="25"/>
                        </a:lnTo>
                        <a:lnTo>
                          <a:pt x="40" y="24"/>
                        </a:lnTo>
                        <a:lnTo>
                          <a:pt x="40" y="24"/>
                        </a:lnTo>
                        <a:lnTo>
                          <a:pt x="43" y="22"/>
                        </a:lnTo>
                        <a:lnTo>
                          <a:pt x="46" y="19"/>
                        </a:lnTo>
                        <a:lnTo>
                          <a:pt x="47" y="16"/>
                        </a:lnTo>
                        <a:lnTo>
                          <a:pt x="47" y="14"/>
                        </a:lnTo>
                        <a:lnTo>
                          <a:pt x="47" y="11"/>
                        </a:lnTo>
                        <a:lnTo>
                          <a:pt x="46" y="8"/>
                        </a:lnTo>
                        <a:lnTo>
                          <a:pt x="43" y="5"/>
                        </a:lnTo>
                        <a:lnTo>
                          <a:pt x="41" y="3"/>
                        </a:lnTo>
                        <a:lnTo>
                          <a:pt x="41" y="3"/>
                        </a:lnTo>
                        <a:close/>
                        <a:moveTo>
                          <a:pt x="32" y="14"/>
                        </a:moveTo>
                        <a:lnTo>
                          <a:pt x="32" y="14"/>
                        </a:lnTo>
                        <a:lnTo>
                          <a:pt x="32" y="14"/>
                        </a:lnTo>
                        <a:lnTo>
                          <a:pt x="30" y="15"/>
                        </a:lnTo>
                        <a:lnTo>
                          <a:pt x="30" y="15"/>
                        </a:lnTo>
                        <a:lnTo>
                          <a:pt x="26" y="16"/>
                        </a:lnTo>
                        <a:lnTo>
                          <a:pt x="26" y="16"/>
                        </a:lnTo>
                        <a:lnTo>
                          <a:pt x="20" y="16"/>
                        </a:lnTo>
                        <a:lnTo>
                          <a:pt x="15" y="14"/>
                        </a:lnTo>
                        <a:lnTo>
                          <a:pt x="15" y="14"/>
                        </a:lnTo>
                        <a:lnTo>
                          <a:pt x="12" y="11"/>
                        </a:lnTo>
                        <a:lnTo>
                          <a:pt x="12" y="9"/>
                        </a:lnTo>
                        <a:lnTo>
                          <a:pt x="12" y="7"/>
                        </a:lnTo>
                        <a:lnTo>
                          <a:pt x="16" y="4"/>
                        </a:lnTo>
                        <a:lnTo>
                          <a:pt x="16" y="4"/>
                        </a:lnTo>
                        <a:lnTo>
                          <a:pt x="19" y="3"/>
                        </a:lnTo>
                        <a:lnTo>
                          <a:pt x="24" y="2"/>
                        </a:lnTo>
                        <a:lnTo>
                          <a:pt x="27" y="3"/>
                        </a:lnTo>
                        <a:lnTo>
                          <a:pt x="32" y="4"/>
                        </a:lnTo>
                        <a:lnTo>
                          <a:pt x="32" y="4"/>
                        </a:lnTo>
                        <a:lnTo>
                          <a:pt x="34" y="7"/>
                        </a:lnTo>
                        <a:lnTo>
                          <a:pt x="35" y="9"/>
                        </a:lnTo>
                        <a:lnTo>
                          <a:pt x="34" y="11"/>
                        </a:lnTo>
                        <a:lnTo>
                          <a:pt x="32" y="14"/>
                        </a:lnTo>
                        <a:lnTo>
                          <a:pt x="32" y="14"/>
                        </a:lnTo>
                        <a:close/>
                      </a:path>
                    </a:pathLst>
                  </a:custGeom>
                  <a:solidFill>
                    <a:srgbClr val="F9F4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18" name="Freeform 1103">
                    <a:extLst>
                      <a:ext uri="{FF2B5EF4-FFF2-40B4-BE49-F238E27FC236}">
                        <a16:creationId xmlns:a16="http://schemas.microsoft.com/office/drawing/2014/main" id="{13EAB69A-B89D-EDA4-E93B-58827E3B0734}"/>
                      </a:ext>
                    </a:extLst>
                  </p:cNvPr>
                  <p:cNvSpPr>
                    <a:spLocks noEditPoints="1"/>
                  </p:cNvSpPr>
                  <p:nvPr/>
                </p:nvSpPr>
                <p:spPr bwMode="auto">
                  <a:xfrm>
                    <a:off x="2327" y="1928"/>
                    <a:ext cx="17" cy="11"/>
                  </a:xfrm>
                  <a:custGeom>
                    <a:avLst/>
                    <a:gdLst>
                      <a:gd name="T0" fmla="*/ 43 w 50"/>
                      <a:gd name="T1" fmla="*/ 3 h 33"/>
                      <a:gd name="T2" fmla="*/ 37 w 50"/>
                      <a:gd name="T3" fmla="*/ 1 h 33"/>
                      <a:gd name="T4" fmla="*/ 25 w 50"/>
                      <a:gd name="T5" fmla="*/ 0 h 33"/>
                      <a:gd name="T6" fmla="*/ 12 w 50"/>
                      <a:gd name="T7" fmla="*/ 1 h 33"/>
                      <a:gd name="T8" fmla="*/ 3 w 50"/>
                      <a:gd name="T9" fmla="*/ 8 h 33"/>
                      <a:gd name="T10" fmla="*/ 0 w 50"/>
                      <a:gd name="T11" fmla="*/ 12 h 33"/>
                      <a:gd name="T12" fmla="*/ 0 w 50"/>
                      <a:gd name="T13" fmla="*/ 19 h 33"/>
                      <a:gd name="T14" fmla="*/ 4 w 50"/>
                      <a:gd name="T15" fmla="*/ 25 h 33"/>
                      <a:gd name="T16" fmla="*/ 11 w 50"/>
                      <a:gd name="T17" fmla="*/ 31 h 33"/>
                      <a:gd name="T18" fmla="*/ 18 w 50"/>
                      <a:gd name="T19" fmla="*/ 32 h 33"/>
                      <a:gd name="T20" fmla="*/ 34 w 50"/>
                      <a:gd name="T21" fmla="*/ 32 h 33"/>
                      <a:gd name="T22" fmla="*/ 42 w 50"/>
                      <a:gd name="T23" fmla="*/ 28 h 33"/>
                      <a:gd name="T24" fmla="*/ 42 w 50"/>
                      <a:gd name="T25" fmla="*/ 28 h 33"/>
                      <a:gd name="T26" fmla="*/ 46 w 50"/>
                      <a:gd name="T27" fmla="*/ 25 h 33"/>
                      <a:gd name="T28" fmla="*/ 50 w 50"/>
                      <a:gd name="T29" fmla="*/ 17 h 33"/>
                      <a:gd name="T30" fmla="*/ 50 w 50"/>
                      <a:gd name="T31" fmla="*/ 12 h 33"/>
                      <a:gd name="T32" fmla="*/ 45 w 50"/>
                      <a:gd name="T33" fmla="*/ 5 h 33"/>
                      <a:gd name="T34" fmla="*/ 43 w 50"/>
                      <a:gd name="T35" fmla="*/ 3 h 33"/>
                      <a:gd name="T36" fmla="*/ 42 w 50"/>
                      <a:gd name="T37" fmla="*/ 24 h 33"/>
                      <a:gd name="T38" fmla="*/ 25 w 50"/>
                      <a:gd name="T39" fmla="*/ 27 h 33"/>
                      <a:gd name="T40" fmla="*/ 9 w 50"/>
                      <a:gd name="T41" fmla="*/ 23 h 33"/>
                      <a:gd name="T42" fmla="*/ 5 w 50"/>
                      <a:gd name="T43" fmla="*/ 20 h 33"/>
                      <a:gd name="T44" fmla="*/ 2 w 50"/>
                      <a:gd name="T45" fmla="*/ 16 h 33"/>
                      <a:gd name="T46" fmla="*/ 2 w 50"/>
                      <a:gd name="T47" fmla="*/ 10 h 33"/>
                      <a:gd name="T48" fmla="*/ 5 w 50"/>
                      <a:gd name="T49" fmla="*/ 5 h 33"/>
                      <a:gd name="T50" fmla="*/ 9 w 50"/>
                      <a:gd name="T51" fmla="*/ 3 h 33"/>
                      <a:gd name="T52" fmla="*/ 26 w 50"/>
                      <a:gd name="T53" fmla="*/ 0 h 33"/>
                      <a:gd name="T54" fmla="*/ 43 w 50"/>
                      <a:gd name="T55" fmla="*/ 3 h 33"/>
                      <a:gd name="T56" fmla="*/ 45 w 50"/>
                      <a:gd name="T57" fmla="*/ 5 h 33"/>
                      <a:gd name="T58" fmla="*/ 49 w 50"/>
                      <a:gd name="T59" fmla="*/ 11 h 33"/>
                      <a:gd name="T60" fmla="*/ 49 w 50"/>
                      <a:gd name="T61" fmla="*/ 16 h 33"/>
                      <a:gd name="T62" fmla="*/ 45 w 50"/>
                      <a:gd name="T63" fmla="*/ 22 h 33"/>
                      <a:gd name="T64" fmla="*/ 42 w 50"/>
                      <a:gd name="T65" fmla="*/ 24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 h="33">
                        <a:moveTo>
                          <a:pt x="43" y="3"/>
                        </a:moveTo>
                        <a:lnTo>
                          <a:pt x="43" y="3"/>
                        </a:lnTo>
                        <a:lnTo>
                          <a:pt x="43" y="3"/>
                        </a:lnTo>
                        <a:lnTo>
                          <a:pt x="37" y="1"/>
                        </a:lnTo>
                        <a:lnTo>
                          <a:pt x="32" y="0"/>
                        </a:lnTo>
                        <a:lnTo>
                          <a:pt x="25" y="0"/>
                        </a:lnTo>
                        <a:lnTo>
                          <a:pt x="19" y="0"/>
                        </a:lnTo>
                        <a:lnTo>
                          <a:pt x="12" y="1"/>
                        </a:lnTo>
                        <a:lnTo>
                          <a:pt x="7" y="4"/>
                        </a:lnTo>
                        <a:lnTo>
                          <a:pt x="3" y="8"/>
                        </a:lnTo>
                        <a:lnTo>
                          <a:pt x="0" y="12"/>
                        </a:lnTo>
                        <a:lnTo>
                          <a:pt x="0" y="12"/>
                        </a:lnTo>
                        <a:lnTo>
                          <a:pt x="0" y="15"/>
                        </a:lnTo>
                        <a:lnTo>
                          <a:pt x="0" y="19"/>
                        </a:lnTo>
                        <a:lnTo>
                          <a:pt x="2" y="23"/>
                        </a:lnTo>
                        <a:lnTo>
                          <a:pt x="4" y="25"/>
                        </a:lnTo>
                        <a:lnTo>
                          <a:pt x="6" y="28"/>
                        </a:lnTo>
                        <a:lnTo>
                          <a:pt x="11" y="31"/>
                        </a:lnTo>
                        <a:lnTo>
                          <a:pt x="11" y="31"/>
                        </a:lnTo>
                        <a:lnTo>
                          <a:pt x="18" y="32"/>
                        </a:lnTo>
                        <a:lnTo>
                          <a:pt x="25" y="33"/>
                        </a:lnTo>
                        <a:lnTo>
                          <a:pt x="34" y="32"/>
                        </a:lnTo>
                        <a:lnTo>
                          <a:pt x="42" y="30"/>
                        </a:lnTo>
                        <a:lnTo>
                          <a:pt x="42" y="28"/>
                        </a:lnTo>
                        <a:lnTo>
                          <a:pt x="42" y="28"/>
                        </a:lnTo>
                        <a:lnTo>
                          <a:pt x="42" y="28"/>
                        </a:lnTo>
                        <a:lnTo>
                          <a:pt x="44" y="27"/>
                        </a:lnTo>
                        <a:lnTo>
                          <a:pt x="46" y="25"/>
                        </a:lnTo>
                        <a:lnTo>
                          <a:pt x="49" y="22"/>
                        </a:lnTo>
                        <a:lnTo>
                          <a:pt x="50" y="17"/>
                        </a:lnTo>
                        <a:lnTo>
                          <a:pt x="50" y="17"/>
                        </a:lnTo>
                        <a:lnTo>
                          <a:pt x="50" y="12"/>
                        </a:lnTo>
                        <a:lnTo>
                          <a:pt x="48" y="8"/>
                        </a:lnTo>
                        <a:lnTo>
                          <a:pt x="45" y="5"/>
                        </a:lnTo>
                        <a:lnTo>
                          <a:pt x="43" y="3"/>
                        </a:lnTo>
                        <a:lnTo>
                          <a:pt x="43" y="3"/>
                        </a:lnTo>
                        <a:close/>
                        <a:moveTo>
                          <a:pt x="42" y="24"/>
                        </a:moveTo>
                        <a:lnTo>
                          <a:pt x="42" y="24"/>
                        </a:lnTo>
                        <a:lnTo>
                          <a:pt x="34" y="26"/>
                        </a:lnTo>
                        <a:lnTo>
                          <a:pt x="25" y="27"/>
                        </a:lnTo>
                        <a:lnTo>
                          <a:pt x="15" y="26"/>
                        </a:lnTo>
                        <a:lnTo>
                          <a:pt x="9" y="23"/>
                        </a:lnTo>
                        <a:lnTo>
                          <a:pt x="9" y="23"/>
                        </a:lnTo>
                        <a:lnTo>
                          <a:pt x="5" y="20"/>
                        </a:lnTo>
                        <a:lnTo>
                          <a:pt x="3" y="18"/>
                        </a:lnTo>
                        <a:lnTo>
                          <a:pt x="2" y="16"/>
                        </a:lnTo>
                        <a:lnTo>
                          <a:pt x="2" y="14"/>
                        </a:lnTo>
                        <a:lnTo>
                          <a:pt x="2" y="10"/>
                        </a:lnTo>
                        <a:lnTo>
                          <a:pt x="3" y="8"/>
                        </a:lnTo>
                        <a:lnTo>
                          <a:pt x="5" y="5"/>
                        </a:lnTo>
                        <a:lnTo>
                          <a:pt x="9" y="3"/>
                        </a:lnTo>
                        <a:lnTo>
                          <a:pt x="9" y="3"/>
                        </a:lnTo>
                        <a:lnTo>
                          <a:pt x="17" y="1"/>
                        </a:lnTo>
                        <a:lnTo>
                          <a:pt x="26" y="0"/>
                        </a:lnTo>
                        <a:lnTo>
                          <a:pt x="35" y="1"/>
                        </a:lnTo>
                        <a:lnTo>
                          <a:pt x="43" y="3"/>
                        </a:lnTo>
                        <a:lnTo>
                          <a:pt x="43" y="3"/>
                        </a:lnTo>
                        <a:lnTo>
                          <a:pt x="45" y="5"/>
                        </a:lnTo>
                        <a:lnTo>
                          <a:pt x="48" y="8"/>
                        </a:lnTo>
                        <a:lnTo>
                          <a:pt x="49" y="11"/>
                        </a:lnTo>
                        <a:lnTo>
                          <a:pt x="49" y="14"/>
                        </a:lnTo>
                        <a:lnTo>
                          <a:pt x="49" y="16"/>
                        </a:lnTo>
                        <a:lnTo>
                          <a:pt x="48" y="19"/>
                        </a:lnTo>
                        <a:lnTo>
                          <a:pt x="45" y="22"/>
                        </a:lnTo>
                        <a:lnTo>
                          <a:pt x="42" y="24"/>
                        </a:lnTo>
                        <a:lnTo>
                          <a:pt x="42" y="24"/>
                        </a:lnTo>
                        <a:close/>
                      </a:path>
                    </a:pathLst>
                  </a:custGeom>
                  <a:solidFill>
                    <a:srgbClr val="EFE9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19" name="Freeform 1104">
                    <a:extLst>
                      <a:ext uri="{FF2B5EF4-FFF2-40B4-BE49-F238E27FC236}">
                        <a16:creationId xmlns:a16="http://schemas.microsoft.com/office/drawing/2014/main" id="{41964BA8-973D-BDD9-2A62-3804375374FE}"/>
                      </a:ext>
                    </a:extLst>
                  </p:cNvPr>
                  <p:cNvSpPr>
                    <a:spLocks/>
                  </p:cNvSpPr>
                  <p:nvPr/>
                </p:nvSpPr>
                <p:spPr bwMode="auto">
                  <a:xfrm>
                    <a:off x="2337" y="1933"/>
                    <a:ext cx="3" cy="4"/>
                  </a:xfrm>
                  <a:custGeom>
                    <a:avLst/>
                    <a:gdLst>
                      <a:gd name="T0" fmla="*/ 4 w 10"/>
                      <a:gd name="T1" fmla="*/ 0 h 12"/>
                      <a:gd name="T2" fmla="*/ 4 w 10"/>
                      <a:gd name="T3" fmla="*/ 0 h 12"/>
                      <a:gd name="T4" fmla="*/ 0 w 10"/>
                      <a:gd name="T5" fmla="*/ 1 h 12"/>
                      <a:gd name="T6" fmla="*/ 4 w 10"/>
                      <a:gd name="T7" fmla="*/ 12 h 12"/>
                      <a:gd name="T8" fmla="*/ 4 w 10"/>
                      <a:gd name="T9" fmla="*/ 12 h 12"/>
                      <a:gd name="T10" fmla="*/ 10 w 10"/>
                      <a:gd name="T11" fmla="*/ 10 h 12"/>
                      <a:gd name="T12" fmla="*/ 4 w 10"/>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0" h="12">
                        <a:moveTo>
                          <a:pt x="4" y="0"/>
                        </a:moveTo>
                        <a:lnTo>
                          <a:pt x="4" y="0"/>
                        </a:lnTo>
                        <a:lnTo>
                          <a:pt x="0" y="1"/>
                        </a:lnTo>
                        <a:lnTo>
                          <a:pt x="4" y="12"/>
                        </a:lnTo>
                        <a:lnTo>
                          <a:pt x="4" y="12"/>
                        </a:lnTo>
                        <a:lnTo>
                          <a:pt x="10" y="10"/>
                        </a:lnTo>
                        <a:lnTo>
                          <a:pt x="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20" name="Freeform 1105">
                    <a:extLst>
                      <a:ext uri="{FF2B5EF4-FFF2-40B4-BE49-F238E27FC236}">
                        <a16:creationId xmlns:a16="http://schemas.microsoft.com/office/drawing/2014/main" id="{845B0F87-5A42-3F7F-72DE-1DE3DF62466F}"/>
                      </a:ext>
                    </a:extLst>
                  </p:cNvPr>
                  <p:cNvSpPr>
                    <a:spLocks/>
                  </p:cNvSpPr>
                  <p:nvPr/>
                </p:nvSpPr>
                <p:spPr bwMode="auto">
                  <a:xfrm>
                    <a:off x="2533" y="1848"/>
                    <a:ext cx="14" cy="17"/>
                  </a:xfrm>
                  <a:custGeom>
                    <a:avLst/>
                    <a:gdLst>
                      <a:gd name="T0" fmla="*/ 43 w 43"/>
                      <a:gd name="T1" fmla="*/ 25 h 52"/>
                      <a:gd name="T2" fmla="*/ 0 w 43"/>
                      <a:gd name="T3" fmla="*/ 0 h 52"/>
                      <a:gd name="T4" fmla="*/ 0 w 43"/>
                      <a:gd name="T5" fmla="*/ 27 h 52"/>
                      <a:gd name="T6" fmla="*/ 43 w 43"/>
                      <a:gd name="T7" fmla="*/ 52 h 52"/>
                      <a:gd name="T8" fmla="*/ 43 w 43"/>
                      <a:gd name="T9" fmla="*/ 25 h 52"/>
                    </a:gdLst>
                    <a:ahLst/>
                    <a:cxnLst>
                      <a:cxn ang="0">
                        <a:pos x="T0" y="T1"/>
                      </a:cxn>
                      <a:cxn ang="0">
                        <a:pos x="T2" y="T3"/>
                      </a:cxn>
                      <a:cxn ang="0">
                        <a:pos x="T4" y="T5"/>
                      </a:cxn>
                      <a:cxn ang="0">
                        <a:pos x="T6" y="T7"/>
                      </a:cxn>
                      <a:cxn ang="0">
                        <a:pos x="T8" y="T9"/>
                      </a:cxn>
                    </a:cxnLst>
                    <a:rect l="0" t="0" r="r" b="b"/>
                    <a:pathLst>
                      <a:path w="43" h="52">
                        <a:moveTo>
                          <a:pt x="43" y="25"/>
                        </a:moveTo>
                        <a:lnTo>
                          <a:pt x="0" y="0"/>
                        </a:lnTo>
                        <a:lnTo>
                          <a:pt x="0" y="27"/>
                        </a:lnTo>
                        <a:lnTo>
                          <a:pt x="43" y="52"/>
                        </a:lnTo>
                        <a:lnTo>
                          <a:pt x="43" y="25"/>
                        </a:lnTo>
                        <a:close/>
                      </a:path>
                    </a:pathLst>
                  </a:custGeom>
                  <a:solidFill>
                    <a:srgbClr val="4848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21" name="Freeform 1106">
                    <a:extLst>
                      <a:ext uri="{FF2B5EF4-FFF2-40B4-BE49-F238E27FC236}">
                        <a16:creationId xmlns:a16="http://schemas.microsoft.com/office/drawing/2014/main" id="{0549D823-5027-610E-3057-E37F986CE8EC}"/>
                      </a:ext>
                    </a:extLst>
                  </p:cNvPr>
                  <p:cNvSpPr>
                    <a:spLocks/>
                  </p:cNvSpPr>
                  <p:nvPr/>
                </p:nvSpPr>
                <p:spPr bwMode="auto">
                  <a:xfrm>
                    <a:off x="2547" y="1830"/>
                    <a:ext cx="46" cy="35"/>
                  </a:xfrm>
                  <a:custGeom>
                    <a:avLst/>
                    <a:gdLst>
                      <a:gd name="T0" fmla="*/ 136 w 136"/>
                      <a:gd name="T1" fmla="*/ 26 h 105"/>
                      <a:gd name="T2" fmla="*/ 0 w 136"/>
                      <a:gd name="T3" fmla="*/ 105 h 105"/>
                      <a:gd name="T4" fmla="*/ 0 w 136"/>
                      <a:gd name="T5" fmla="*/ 78 h 105"/>
                      <a:gd name="T6" fmla="*/ 136 w 136"/>
                      <a:gd name="T7" fmla="*/ 0 h 105"/>
                      <a:gd name="T8" fmla="*/ 136 w 136"/>
                      <a:gd name="T9" fmla="*/ 26 h 105"/>
                    </a:gdLst>
                    <a:ahLst/>
                    <a:cxnLst>
                      <a:cxn ang="0">
                        <a:pos x="T0" y="T1"/>
                      </a:cxn>
                      <a:cxn ang="0">
                        <a:pos x="T2" y="T3"/>
                      </a:cxn>
                      <a:cxn ang="0">
                        <a:pos x="T4" y="T5"/>
                      </a:cxn>
                      <a:cxn ang="0">
                        <a:pos x="T6" y="T7"/>
                      </a:cxn>
                      <a:cxn ang="0">
                        <a:pos x="T8" y="T9"/>
                      </a:cxn>
                    </a:cxnLst>
                    <a:rect l="0" t="0" r="r" b="b"/>
                    <a:pathLst>
                      <a:path w="136" h="105">
                        <a:moveTo>
                          <a:pt x="136" y="26"/>
                        </a:moveTo>
                        <a:lnTo>
                          <a:pt x="0" y="105"/>
                        </a:lnTo>
                        <a:lnTo>
                          <a:pt x="0" y="78"/>
                        </a:lnTo>
                        <a:lnTo>
                          <a:pt x="136" y="0"/>
                        </a:lnTo>
                        <a:lnTo>
                          <a:pt x="136" y="26"/>
                        </a:lnTo>
                        <a:close/>
                      </a:path>
                    </a:pathLst>
                  </a:custGeom>
                  <a:solidFill>
                    <a:srgbClr val="3B3B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22" name="Freeform 1107">
                    <a:extLst>
                      <a:ext uri="{FF2B5EF4-FFF2-40B4-BE49-F238E27FC236}">
                        <a16:creationId xmlns:a16="http://schemas.microsoft.com/office/drawing/2014/main" id="{C1C79776-7B20-3242-9E06-DD32DD82D885}"/>
                      </a:ext>
                    </a:extLst>
                  </p:cNvPr>
                  <p:cNvSpPr>
                    <a:spLocks/>
                  </p:cNvSpPr>
                  <p:nvPr/>
                </p:nvSpPr>
                <p:spPr bwMode="auto">
                  <a:xfrm>
                    <a:off x="2533" y="1822"/>
                    <a:ext cx="60" cy="34"/>
                  </a:xfrm>
                  <a:custGeom>
                    <a:avLst/>
                    <a:gdLst>
                      <a:gd name="T0" fmla="*/ 43 w 179"/>
                      <a:gd name="T1" fmla="*/ 103 h 103"/>
                      <a:gd name="T2" fmla="*/ 0 w 179"/>
                      <a:gd name="T3" fmla="*/ 78 h 103"/>
                      <a:gd name="T4" fmla="*/ 135 w 179"/>
                      <a:gd name="T5" fmla="*/ 0 h 103"/>
                      <a:gd name="T6" fmla="*/ 179 w 179"/>
                      <a:gd name="T7" fmla="*/ 25 h 103"/>
                      <a:gd name="T8" fmla="*/ 43 w 179"/>
                      <a:gd name="T9" fmla="*/ 103 h 103"/>
                    </a:gdLst>
                    <a:ahLst/>
                    <a:cxnLst>
                      <a:cxn ang="0">
                        <a:pos x="T0" y="T1"/>
                      </a:cxn>
                      <a:cxn ang="0">
                        <a:pos x="T2" y="T3"/>
                      </a:cxn>
                      <a:cxn ang="0">
                        <a:pos x="T4" y="T5"/>
                      </a:cxn>
                      <a:cxn ang="0">
                        <a:pos x="T6" y="T7"/>
                      </a:cxn>
                      <a:cxn ang="0">
                        <a:pos x="T8" y="T9"/>
                      </a:cxn>
                    </a:cxnLst>
                    <a:rect l="0" t="0" r="r" b="b"/>
                    <a:pathLst>
                      <a:path w="179" h="103">
                        <a:moveTo>
                          <a:pt x="43" y="103"/>
                        </a:moveTo>
                        <a:lnTo>
                          <a:pt x="0" y="78"/>
                        </a:lnTo>
                        <a:lnTo>
                          <a:pt x="135" y="0"/>
                        </a:lnTo>
                        <a:lnTo>
                          <a:pt x="179" y="25"/>
                        </a:lnTo>
                        <a:lnTo>
                          <a:pt x="43" y="103"/>
                        </a:lnTo>
                        <a:close/>
                      </a:path>
                    </a:pathLst>
                  </a:custGeom>
                  <a:solidFill>
                    <a:srgbClr val="5F5F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23" name="Freeform 1108">
                    <a:extLst>
                      <a:ext uri="{FF2B5EF4-FFF2-40B4-BE49-F238E27FC236}">
                        <a16:creationId xmlns:a16="http://schemas.microsoft.com/office/drawing/2014/main" id="{6842D07D-0E4A-54EA-CD9A-0604169D4D6A}"/>
                      </a:ext>
                    </a:extLst>
                  </p:cNvPr>
                  <p:cNvSpPr>
                    <a:spLocks/>
                  </p:cNvSpPr>
                  <p:nvPr/>
                </p:nvSpPr>
                <p:spPr bwMode="auto">
                  <a:xfrm>
                    <a:off x="2574" y="1830"/>
                    <a:ext cx="8" cy="4"/>
                  </a:xfrm>
                  <a:custGeom>
                    <a:avLst/>
                    <a:gdLst>
                      <a:gd name="T0" fmla="*/ 19 w 23"/>
                      <a:gd name="T1" fmla="*/ 11 h 13"/>
                      <a:gd name="T2" fmla="*/ 19 w 23"/>
                      <a:gd name="T3" fmla="*/ 11 h 13"/>
                      <a:gd name="T4" fmla="*/ 16 w 23"/>
                      <a:gd name="T5" fmla="*/ 12 h 13"/>
                      <a:gd name="T6" fmla="*/ 11 w 23"/>
                      <a:gd name="T7" fmla="*/ 13 h 13"/>
                      <a:gd name="T8" fmla="*/ 6 w 23"/>
                      <a:gd name="T9" fmla="*/ 12 h 13"/>
                      <a:gd name="T10" fmla="*/ 3 w 23"/>
                      <a:gd name="T11" fmla="*/ 11 h 13"/>
                      <a:gd name="T12" fmla="*/ 3 w 23"/>
                      <a:gd name="T13" fmla="*/ 11 h 13"/>
                      <a:gd name="T14" fmla="*/ 1 w 23"/>
                      <a:gd name="T15" fmla="*/ 9 h 13"/>
                      <a:gd name="T16" fmla="*/ 0 w 23"/>
                      <a:gd name="T17" fmla="*/ 7 h 13"/>
                      <a:gd name="T18" fmla="*/ 1 w 23"/>
                      <a:gd name="T19" fmla="*/ 4 h 13"/>
                      <a:gd name="T20" fmla="*/ 3 w 23"/>
                      <a:gd name="T21" fmla="*/ 2 h 13"/>
                      <a:gd name="T22" fmla="*/ 3 w 23"/>
                      <a:gd name="T23" fmla="*/ 2 h 13"/>
                      <a:gd name="T24" fmla="*/ 6 w 23"/>
                      <a:gd name="T25" fmla="*/ 0 h 13"/>
                      <a:gd name="T26" fmla="*/ 11 w 23"/>
                      <a:gd name="T27" fmla="*/ 0 h 13"/>
                      <a:gd name="T28" fmla="*/ 16 w 23"/>
                      <a:gd name="T29" fmla="*/ 0 h 13"/>
                      <a:gd name="T30" fmla="*/ 19 w 23"/>
                      <a:gd name="T31" fmla="*/ 2 h 13"/>
                      <a:gd name="T32" fmla="*/ 19 w 23"/>
                      <a:gd name="T33" fmla="*/ 2 h 13"/>
                      <a:gd name="T34" fmla="*/ 21 w 23"/>
                      <a:gd name="T35" fmla="*/ 4 h 13"/>
                      <a:gd name="T36" fmla="*/ 23 w 23"/>
                      <a:gd name="T37" fmla="*/ 7 h 13"/>
                      <a:gd name="T38" fmla="*/ 21 w 23"/>
                      <a:gd name="T39" fmla="*/ 9 h 13"/>
                      <a:gd name="T40" fmla="*/ 19 w 23"/>
                      <a:gd name="T41" fmla="*/ 11 h 13"/>
                      <a:gd name="T42" fmla="*/ 19 w 23"/>
                      <a:gd name="T43" fmla="*/ 1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 h="13">
                        <a:moveTo>
                          <a:pt x="19" y="11"/>
                        </a:moveTo>
                        <a:lnTo>
                          <a:pt x="19" y="11"/>
                        </a:lnTo>
                        <a:lnTo>
                          <a:pt x="16" y="12"/>
                        </a:lnTo>
                        <a:lnTo>
                          <a:pt x="11" y="13"/>
                        </a:lnTo>
                        <a:lnTo>
                          <a:pt x="6" y="12"/>
                        </a:lnTo>
                        <a:lnTo>
                          <a:pt x="3" y="11"/>
                        </a:lnTo>
                        <a:lnTo>
                          <a:pt x="3" y="11"/>
                        </a:lnTo>
                        <a:lnTo>
                          <a:pt x="1" y="9"/>
                        </a:lnTo>
                        <a:lnTo>
                          <a:pt x="0" y="7"/>
                        </a:lnTo>
                        <a:lnTo>
                          <a:pt x="1" y="4"/>
                        </a:lnTo>
                        <a:lnTo>
                          <a:pt x="3" y="2"/>
                        </a:lnTo>
                        <a:lnTo>
                          <a:pt x="3" y="2"/>
                        </a:lnTo>
                        <a:lnTo>
                          <a:pt x="6" y="0"/>
                        </a:lnTo>
                        <a:lnTo>
                          <a:pt x="11" y="0"/>
                        </a:lnTo>
                        <a:lnTo>
                          <a:pt x="16" y="0"/>
                        </a:lnTo>
                        <a:lnTo>
                          <a:pt x="19" y="2"/>
                        </a:lnTo>
                        <a:lnTo>
                          <a:pt x="19" y="2"/>
                        </a:lnTo>
                        <a:lnTo>
                          <a:pt x="21" y="4"/>
                        </a:lnTo>
                        <a:lnTo>
                          <a:pt x="23" y="7"/>
                        </a:lnTo>
                        <a:lnTo>
                          <a:pt x="21" y="9"/>
                        </a:lnTo>
                        <a:lnTo>
                          <a:pt x="19" y="11"/>
                        </a:lnTo>
                        <a:lnTo>
                          <a:pt x="19" y="11"/>
                        </a:lnTo>
                        <a:close/>
                      </a:path>
                    </a:pathLst>
                  </a:custGeom>
                  <a:solidFill>
                    <a:srgbClr val="D6CE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24" name="Freeform 1109">
                    <a:extLst>
                      <a:ext uri="{FF2B5EF4-FFF2-40B4-BE49-F238E27FC236}">
                        <a16:creationId xmlns:a16="http://schemas.microsoft.com/office/drawing/2014/main" id="{DC51A4AA-8B8A-9263-BC35-E3361719AFDF}"/>
                      </a:ext>
                    </a:extLst>
                  </p:cNvPr>
                  <p:cNvSpPr>
                    <a:spLocks noEditPoints="1"/>
                  </p:cNvSpPr>
                  <p:nvPr/>
                </p:nvSpPr>
                <p:spPr bwMode="auto">
                  <a:xfrm>
                    <a:off x="2570" y="1824"/>
                    <a:ext cx="16" cy="9"/>
                  </a:xfrm>
                  <a:custGeom>
                    <a:avLst/>
                    <a:gdLst>
                      <a:gd name="T0" fmla="*/ 41 w 48"/>
                      <a:gd name="T1" fmla="*/ 4 h 27"/>
                      <a:gd name="T2" fmla="*/ 41 w 48"/>
                      <a:gd name="T3" fmla="*/ 4 h 27"/>
                      <a:gd name="T4" fmla="*/ 33 w 48"/>
                      <a:gd name="T5" fmla="*/ 1 h 27"/>
                      <a:gd name="T6" fmla="*/ 24 w 48"/>
                      <a:gd name="T7" fmla="*/ 0 h 27"/>
                      <a:gd name="T8" fmla="*/ 15 w 48"/>
                      <a:gd name="T9" fmla="*/ 0 h 27"/>
                      <a:gd name="T10" fmla="*/ 8 w 48"/>
                      <a:gd name="T11" fmla="*/ 4 h 27"/>
                      <a:gd name="T12" fmla="*/ 8 w 48"/>
                      <a:gd name="T13" fmla="*/ 4 h 27"/>
                      <a:gd name="T14" fmla="*/ 4 w 48"/>
                      <a:gd name="T15" fmla="*/ 6 h 27"/>
                      <a:gd name="T16" fmla="*/ 2 w 48"/>
                      <a:gd name="T17" fmla="*/ 8 h 27"/>
                      <a:gd name="T18" fmla="*/ 1 w 48"/>
                      <a:gd name="T19" fmla="*/ 11 h 27"/>
                      <a:gd name="T20" fmla="*/ 0 w 48"/>
                      <a:gd name="T21" fmla="*/ 13 h 27"/>
                      <a:gd name="T22" fmla="*/ 1 w 48"/>
                      <a:gd name="T23" fmla="*/ 16 h 27"/>
                      <a:gd name="T24" fmla="*/ 2 w 48"/>
                      <a:gd name="T25" fmla="*/ 19 h 27"/>
                      <a:gd name="T26" fmla="*/ 4 w 48"/>
                      <a:gd name="T27" fmla="*/ 21 h 27"/>
                      <a:gd name="T28" fmla="*/ 7 w 48"/>
                      <a:gd name="T29" fmla="*/ 23 h 27"/>
                      <a:gd name="T30" fmla="*/ 7 w 48"/>
                      <a:gd name="T31" fmla="*/ 23 h 27"/>
                      <a:gd name="T32" fmla="*/ 15 w 48"/>
                      <a:gd name="T33" fmla="*/ 27 h 27"/>
                      <a:gd name="T34" fmla="*/ 24 w 48"/>
                      <a:gd name="T35" fmla="*/ 27 h 27"/>
                      <a:gd name="T36" fmla="*/ 32 w 48"/>
                      <a:gd name="T37" fmla="*/ 27 h 27"/>
                      <a:gd name="T38" fmla="*/ 40 w 48"/>
                      <a:gd name="T39" fmla="*/ 23 h 27"/>
                      <a:gd name="T40" fmla="*/ 40 w 48"/>
                      <a:gd name="T41" fmla="*/ 23 h 27"/>
                      <a:gd name="T42" fmla="*/ 44 w 48"/>
                      <a:gd name="T43" fmla="*/ 21 h 27"/>
                      <a:gd name="T44" fmla="*/ 46 w 48"/>
                      <a:gd name="T45" fmla="*/ 19 h 27"/>
                      <a:gd name="T46" fmla="*/ 47 w 48"/>
                      <a:gd name="T47" fmla="*/ 16 h 27"/>
                      <a:gd name="T48" fmla="*/ 48 w 48"/>
                      <a:gd name="T49" fmla="*/ 14 h 27"/>
                      <a:gd name="T50" fmla="*/ 47 w 48"/>
                      <a:gd name="T51" fmla="*/ 11 h 27"/>
                      <a:gd name="T52" fmla="*/ 46 w 48"/>
                      <a:gd name="T53" fmla="*/ 8 h 27"/>
                      <a:gd name="T54" fmla="*/ 44 w 48"/>
                      <a:gd name="T55" fmla="*/ 6 h 27"/>
                      <a:gd name="T56" fmla="*/ 41 w 48"/>
                      <a:gd name="T57" fmla="*/ 4 h 27"/>
                      <a:gd name="T58" fmla="*/ 41 w 48"/>
                      <a:gd name="T59" fmla="*/ 4 h 27"/>
                      <a:gd name="T60" fmla="*/ 32 w 48"/>
                      <a:gd name="T61" fmla="*/ 19 h 27"/>
                      <a:gd name="T62" fmla="*/ 32 w 48"/>
                      <a:gd name="T63" fmla="*/ 19 h 27"/>
                      <a:gd name="T64" fmla="*/ 29 w 48"/>
                      <a:gd name="T65" fmla="*/ 20 h 27"/>
                      <a:gd name="T66" fmla="*/ 24 w 48"/>
                      <a:gd name="T67" fmla="*/ 20 h 27"/>
                      <a:gd name="T68" fmla="*/ 19 w 48"/>
                      <a:gd name="T69" fmla="*/ 20 h 27"/>
                      <a:gd name="T70" fmla="*/ 16 w 48"/>
                      <a:gd name="T71" fmla="*/ 19 h 27"/>
                      <a:gd name="T72" fmla="*/ 16 w 48"/>
                      <a:gd name="T73" fmla="*/ 19 h 27"/>
                      <a:gd name="T74" fmla="*/ 14 w 48"/>
                      <a:gd name="T75" fmla="*/ 16 h 27"/>
                      <a:gd name="T76" fmla="*/ 13 w 48"/>
                      <a:gd name="T77" fmla="*/ 13 h 27"/>
                      <a:gd name="T78" fmla="*/ 14 w 48"/>
                      <a:gd name="T79" fmla="*/ 11 h 27"/>
                      <a:gd name="T80" fmla="*/ 16 w 48"/>
                      <a:gd name="T81" fmla="*/ 8 h 27"/>
                      <a:gd name="T82" fmla="*/ 16 w 48"/>
                      <a:gd name="T83" fmla="*/ 8 h 27"/>
                      <a:gd name="T84" fmla="*/ 19 w 48"/>
                      <a:gd name="T85" fmla="*/ 7 h 27"/>
                      <a:gd name="T86" fmla="*/ 24 w 48"/>
                      <a:gd name="T87" fmla="*/ 7 h 27"/>
                      <a:gd name="T88" fmla="*/ 29 w 48"/>
                      <a:gd name="T89" fmla="*/ 7 h 27"/>
                      <a:gd name="T90" fmla="*/ 32 w 48"/>
                      <a:gd name="T91" fmla="*/ 9 h 27"/>
                      <a:gd name="T92" fmla="*/ 32 w 48"/>
                      <a:gd name="T93" fmla="*/ 9 h 27"/>
                      <a:gd name="T94" fmla="*/ 34 w 48"/>
                      <a:gd name="T95" fmla="*/ 11 h 27"/>
                      <a:gd name="T96" fmla="*/ 36 w 48"/>
                      <a:gd name="T97" fmla="*/ 14 h 27"/>
                      <a:gd name="T98" fmla="*/ 34 w 48"/>
                      <a:gd name="T99" fmla="*/ 16 h 27"/>
                      <a:gd name="T100" fmla="*/ 32 w 48"/>
                      <a:gd name="T101" fmla="*/ 19 h 27"/>
                      <a:gd name="T102" fmla="*/ 32 w 48"/>
                      <a:gd name="T103"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8" h="27">
                        <a:moveTo>
                          <a:pt x="41" y="4"/>
                        </a:moveTo>
                        <a:lnTo>
                          <a:pt x="41" y="4"/>
                        </a:lnTo>
                        <a:lnTo>
                          <a:pt x="33" y="1"/>
                        </a:lnTo>
                        <a:lnTo>
                          <a:pt x="24" y="0"/>
                        </a:lnTo>
                        <a:lnTo>
                          <a:pt x="15" y="0"/>
                        </a:lnTo>
                        <a:lnTo>
                          <a:pt x="8" y="4"/>
                        </a:lnTo>
                        <a:lnTo>
                          <a:pt x="8" y="4"/>
                        </a:lnTo>
                        <a:lnTo>
                          <a:pt x="4" y="6"/>
                        </a:lnTo>
                        <a:lnTo>
                          <a:pt x="2" y="8"/>
                        </a:lnTo>
                        <a:lnTo>
                          <a:pt x="1" y="11"/>
                        </a:lnTo>
                        <a:lnTo>
                          <a:pt x="0" y="13"/>
                        </a:lnTo>
                        <a:lnTo>
                          <a:pt x="1" y="16"/>
                        </a:lnTo>
                        <a:lnTo>
                          <a:pt x="2" y="19"/>
                        </a:lnTo>
                        <a:lnTo>
                          <a:pt x="4" y="21"/>
                        </a:lnTo>
                        <a:lnTo>
                          <a:pt x="7" y="23"/>
                        </a:lnTo>
                        <a:lnTo>
                          <a:pt x="7" y="23"/>
                        </a:lnTo>
                        <a:lnTo>
                          <a:pt x="15" y="27"/>
                        </a:lnTo>
                        <a:lnTo>
                          <a:pt x="24" y="27"/>
                        </a:lnTo>
                        <a:lnTo>
                          <a:pt x="32" y="27"/>
                        </a:lnTo>
                        <a:lnTo>
                          <a:pt x="40" y="23"/>
                        </a:lnTo>
                        <a:lnTo>
                          <a:pt x="40" y="23"/>
                        </a:lnTo>
                        <a:lnTo>
                          <a:pt x="44" y="21"/>
                        </a:lnTo>
                        <a:lnTo>
                          <a:pt x="46" y="19"/>
                        </a:lnTo>
                        <a:lnTo>
                          <a:pt x="47" y="16"/>
                        </a:lnTo>
                        <a:lnTo>
                          <a:pt x="48" y="14"/>
                        </a:lnTo>
                        <a:lnTo>
                          <a:pt x="47" y="11"/>
                        </a:lnTo>
                        <a:lnTo>
                          <a:pt x="46" y="8"/>
                        </a:lnTo>
                        <a:lnTo>
                          <a:pt x="44" y="6"/>
                        </a:lnTo>
                        <a:lnTo>
                          <a:pt x="41" y="4"/>
                        </a:lnTo>
                        <a:lnTo>
                          <a:pt x="41" y="4"/>
                        </a:lnTo>
                        <a:close/>
                        <a:moveTo>
                          <a:pt x="32" y="19"/>
                        </a:moveTo>
                        <a:lnTo>
                          <a:pt x="32" y="19"/>
                        </a:lnTo>
                        <a:lnTo>
                          <a:pt x="29" y="20"/>
                        </a:lnTo>
                        <a:lnTo>
                          <a:pt x="24" y="20"/>
                        </a:lnTo>
                        <a:lnTo>
                          <a:pt x="19" y="20"/>
                        </a:lnTo>
                        <a:lnTo>
                          <a:pt x="16" y="19"/>
                        </a:lnTo>
                        <a:lnTo>
                          <a:pt x="16" y="19"/>
                        </a:lnTo>
                        <a:lnTo>
                          <a:pt x="14" y="16"/>
                        </a:lnTo>
                        <a:lnTo>
                          <a:pt x="13" y="13"/>
                        </a:lnTo>
                        <a:lnTo>
                          <a:pt x="14" y="11"/>
                        </a:lnTo>
                        <a:lnTo>
                          <a:pt x="16" y="8"/>
                        </a:lnTo>
                        <a:lnTo>
                          <a:pt x="16" y="8"/>
                        </a:lnTo>
                        <a:lnTo>
                          <a:pt x="19" y="7"/>
                        </a:lnTo>
                        <a:lnTo>
                          <a:pt x="24" y="7"/>
                        </a:lnTo>
                        <a:lnTo>
                          <a:pt x="29" y="7"/>
                        </a:lnTo>
                        <a:lnTo>
                          <a:pt x="32" y="9"/>
                        </a:lnTo>
                        <a:lnTo>
                          <a:pt x="32" y="9"/>
                        </a:lnTo>
                        <a:lnTo>
                          <a:pt x="34" y="11"/>
                        </a:lnTo>
                        <a:lnTo>
                          <a:pt x="36" y="14"/>
                        </a:lnTo>
                        <a:lnTo>
                          <a:pt x="34" y="16"/>
                        </a:lnTo>
                        <a:lnTo>
                          <a:pt x="32" y="19"/>
                        </a:lnTo>
                        <a:lnTo>
                          <a:pt x="32" y="19"/>
                        </a:lnTo>
                        <a:close/>
                      </a:path>
                    </a:pathLst>
                  </a:custGeom>
                  <a:solidFill>
                    <a:srgbClr val="D6CE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25" name="Freeform 1110">
                    <a:extLst>
                      <a:ext uri="{FF2B5EF4-FFF2-40B4-BE49-F238E27FC236}">
                        <a16:creationId xmlns:a16="http://schemas.microsoft.com/office/drawing/2014/main" id="{A2573C2A-29BC-FCDE-DCF9-DD44B4E7E657}"/>
                      </a:ext>
                    </a:extLst>
                  </p:cNvPr>
                  <p:cNvSpPr>
                    <a:spLocks noEditPoints="1"/>
                  </p:cNvSpPr>
                  <p:nvPr/>
                </p:nvSpPr>
                <p:spPr bwMode="auto">
                  <a:xfrm>
                    <a:off x="2569" y="1823"/>
                    <a:ext cx="17" cy="11"/>
                  </a:xfrm>
                  <a:custGeom>
                    <a:avLst/>
                    <a:gdLst>
                      <a:gd name="T0" fmla="*/ 42 w 50"/>
                      <a:gd name="T1" fmla="*/ 5 h 33"/>
                      <a:gd name="T2" fmla="*/ 31 w 50"/>
                      <a:gd name="T3" fmla="*/ 1 h 33"/>
                      <a:gd name="T4" fmla="*/ 18 w 50"/>
                      <a:gd name="T5" fmla="*/ 1 h 33"/>
                      <a:gd name="T6" fmla="*/ 7 w 50"/>
                      <a:gd name="T7" fmla="*/ 6 h 33"/>
                      <a:gd name="T8" fmla="*/ 1 w 50"/>
                      <a:gd name="T9" fmla="*/ 14 h 33"/>
                      <a:gd name="T10" fmla="*/ 0 w 50"/>
                      <a:gd name="T11" fmla="*/ 16 h 33"/>
                      <a:gd name="T12" fmla="*/ 2 w 50"/>
                      <a:gd name="T13" fmla="*/ 24 h 33"/>
                      <a:gd name="T14" fmla="*/ 12 w 50"/>
                      <a:gd name="T15" fmla="*/ 31 h 33"/>
                      <a:gd name="T16" fmla="*/ 27 w 50"/>
                      <a:gd name="T17" fmla="*/ 33 h 33"/>
                      <a:gd name="T18" fmla="*/ 42 w 50"/>
                      <a:gd name="T19" fmla="*/ 30 h 33"/>
                      <a:gd name="T20" fmla="*/ 42 w 50"/>
                      <a:gd name="T21" fmla="*/ 30 h 33"/>
                      <a:gd name="T22" fmla="*/ 42 w 50"/>
                      <a:gd name="T23" fmla="*/ 30 h 33"/>
                      <a:gd name="T24" fmla="*/ 47 w 50"/>
                      <a:gd name="T25" fmla="*/ 25 h 33"/>
                      <a:gd name="T26" fmla="*/ 50 w 50"/>
                      <a:gd name="T27" fmla="*/ 17 h 33"/>
                      <a:gd name="T28" fmla="*/ 49 w 50"/>
                      <a:gd name="T29" fmla="*/ 13 h 33"/>
                      <a:gd name="T30" fmla="*/ 45 w 50"/>
                      <a:gd name="T31" fmla="*/ 6 h 33"/>
                      <a:gd name="T32" fmla="*/ 42 w 50"/>
                      <a:gd name="T33" fmla="*/ 5 h 33"/>
                      <a:gd name="T34" fmla="*/ 41 w 50"/>
                      <a:gd name="T35" fmla="*/ 24 h 33"/>
                      <a:gd name="T36" fmla="*/ 25 w 50"/>
                      <a:gd name="T37" fmla="*/ 28 h 33"/>
                      <a:gd name="T38" fmla="*/ 8 w 50"/>
                      <a:gd name="T39" fmla="*/ 24 h 33"/>
                      <a:gd name="T40" fmla="*/ 5 w 50"/>
                      <a:gd name="T41" fmla="*/ 22 h 33"/>
                      <a:gd name="T42" fmla="*/ 2 w 50"/>
                      <a:gd name="T43" fmla="*/ 17 h 33"/>
                      <a:gd name="T44" fmla="*/ 2 w 50"/>
                      <a:gd name="T45" fmla="*/ 12 h 33"/>
                      <a:gd name="T46" fmla="*/ 5 w 50"/>
                      <a:gd name="T47" fmla="*/ 7 h 33"/>
                      <a:gd name="T48" fmla="*/ 9 w 50"/>
                      <a:gd name="T49" fmla="*/ 5 h 33"/>
                      <a:gd name="T50" fmla="*/ 25 w 50"/>
                      <a:gd name="T51" fmla="*/ 1 h 33"/>
                      <a:gd name="T52" fmla="*/ 42 w 50"/>
                      <a:gd name="T53" fmla="*/ 5 h 33"/>
                      <a:gd name="T54" fmla="*/ 45 w 50"/>
                      <a:gd name="T55" fmla="*/ 7 h 33"/>
                      <a:gd name="T56" fmla="*/ 48 w 50"/>
                      <a:gd name="T57" fmla="*/ 12 h 33"/>
                      <a:gd name="T58" fmla="*/ 48 w 50"/>
                      <a:gd name="T59" fmla="*/ 17 h 33"/>
                      <a:gd name="T60" fmla="*/ 45 w 50"/>
                      <a:gd name="T61" fmla="*/ 22 h 33"/>
                      <a:gd name="T62" fmla="*/ 41 w 50"/>
                      <a:gd name="T63" fmla="*/ 24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0" h="33">
                        <a:moveTo>
                          <a:pt x="42" y="5"/>
                        </a:moveTo>
                        <a:lnTo>
                          <a:pt x="42" y="5"/>
                        </a:lnTo>
                        <a:lnTo>
                          <a:pt x="37" y="2"/>
                        </a:lnTo>
                        <a:lnTo>
                          <a:pt x="31" y="1"/>
                        </a:lnTo>
                        <a:lnTo>
                          <a:pt x="24" y="0"/>
                        </a:lnTo>
                        <a:lnTo>
                          <a:pt x="18" y="1"/>
                        </a:lnTo>
                        <a:lnTo>
                          <a:pt x="12" y="2"/>
                        </a:lnTo>
                        <a:lnTo>
                          <a:pt x="7" y="6"/>
                        </a:lnTo>
                        <a:lnTo>
                          <a:pt x="3" y="9"/>
                        </a:lnTo>
                        <a:lnTo>
                          <a:pt x="1" y="14"/>
                        </a:lnTo>
                        <a:lnTo>
                          <a:pt x="1" y="14"/>
                        </a:lnTo>
                        <a:lnTo>
                          <a:pt x="0" y="16"/>
                        </a:lnTo>
                        <a:lnTo>
                          <a:pt x="0" y="20"/>
                        </a:lnTo>
                        <a:lnTo>
                          <a:pt x="2" y="24"/>
                        </a:lnTo>
                        <a:lnTo>
                          <a:pt x="7" y="29"/>
                        </a:lnTo>
                        <a:lnTo>
                          <a:pt x="12" y="31"/>
                        </a:lnTo>
                        <a:lnTo>
                          <a:pt x="19" y="33"/>
                        </a:lnTo>
                        <a:lnTo>
                          <a:pt x="27" y="33"/>
                        </a:lnTo>
                        <a:lnTo>
                          <a:pt x="34" y="32"/>
                        </a:lnTo>
                        <a:lnTo>
                          <a:pt x="42" y="30"/>
                        </a:lnTo>
                        <a:lnTo>
                          <a:pt x="42" y="30"/>
                        </a:lnTo>
                        <a:lnTo>
                          <a:pt x="42" y="30"/>
                        </a:lnTo>
                        <a:lnTo>
                          <a:pt x="42" y="30"/>
                        </a:lnTo>
                        <a:lnTo>
                          <a:pt x="42" y="30"/>
                        </a:lnTo>
                        <a:lnTo>
                          <a:pt x="45" y="28"/>
                        </a:lnTo>
                        <a:lnTo>
                          <a:pt x="47" y="25"/>
                        </a:lnTo>
                        <a:lnTo>
                          <a:pt x="49" y="22"/>
                        </a:lnTo>
                        <a:lnTo>
                          <a:pt x="50" y="17"/>
                        </a:lnTo>
                        <a:lnTo>
                          <a:pt x="50" y="17"/>
                        </a:lnTo>
                        <a:lnTo>
                          <a:pt x="49" y="13"/>
                        </a:lnTo>
                        <a:lnTo>
                          <a:pt x="47" y="9"/>
                        </a:lnTo>
                        <a:lnTo>
                          <a:pt x="45" y="6"/>
                        </a:lnTo>
                        <a:lnTo>
                          <a:pt x="42" y="5"/>
                        </a:lnTo>
                        <a:lnTo>
                          <a:pt x="42" y="5"/>
                        </a:lnTo>
                        <a:close/>
                        <a:moveTo>
                          <a:pt x="41" y="24"/>
                        </a:moveTo>
                        <a:lnTo>
                          <a:pt x="41" y="24"/>
                        </a:lnTo>
                        <a:lnTo>
                          <a:pt x="33" y="28"/>
                        </a:lnTo>
                        <a:lnTo>
                          <a:pt x="25" y="28"/>
                        </a:lnTo>
                        <a:lnTo>
                          <a:pt x="16" y="28"/>
                        </a:lnTo>
                        <a:lnTo>
                          <a:pt x="8" y="24"/>
                        </a:lnTo>
                        <a:lnTo>
                          <a:pt x="8" y="24"/>
                        </a:lnTo>
                        <a:lnTo>
                          <a:pt x="5" y="22"/>
                        </a:lnTo>
                        <a:lnTo>
                          <a:pt x="3" y="20"/>
                        </a:lnTo>
                        <a:lnTo>
                          <a:pt x="2" y="17"/>
                        </a:lnTo>
                        <a:lnTo>
                          <a:pt x="1" y="14"/>
                        </a:lnTo>
                        <a:lnTo>
                          <a:pt x="2" y="12"/>
                        </a:lnTo>
                        <a:lnTo>
                          <a:pt x="3" y="9"/>
                        </a:lnTo>
                        <a:lnTo>
                          <a:pt x="5" y="7"/>
                        </a:lnTo>
                        <a:lnTo>
                          <a:pt x="9" y="5"/>
                        </a:lnTo>
                        <a:lnTo>
                          <a:pt x="9" y="5"/>
                        </a:lnTo>
                        <a:lnTo>
                          <a:pt x="16" y="1"/>
                        </a:lnTo>
                        <a:lnTo>
                          <a:pt x="25" y="1"/>
                        </a:lnTo>
                        <a:lnTo>
                          <a:pt x="34" y="2"/>
                        </a:lnTo>
                        <a:lnTo>
                          <a:pt x="42" y="5"/>
                        </a:lnTo>
                        <a:lnTo>
                          <a:pt x="42" y="5"/>
                        </a:lnTo>
                        <a:lnTo>
                          <a:pt x="45" y="7"/>
                        </a:lnTo>
                        <a:lnTo>
                          <a:pt x="47" y="9"/>
                        </a:lnTo>
                        <a:lnTo>
                          <a:pt x="48" y="12"/>
                        </a:lnTo>
                        <a:lnTo>
                          <a:pt x="49" y="15"/>
                        </a:lnTo>
                        <a:lnTo>
                          <a:pt x="48" y="17"/>
                        </a:lnTo>
                        <a:lnTo>
                          <a:pt x="47" y="20"/>
                        </a:lnTo>
                        <a:lnTo>
                          <a:pt x="45" y="22"/>
                        </a:lnTo>
                        <a:lnTo>
                          <a:pt x="41" y="24"/>
                        </a:lnTo>
                        <a:lnTo>
                          <a:pt x="41" y="24"/>
                        </a:lnTo>
                        <a:close/>
                      </a:path>
                    </a:pathLst>
                  </a:custGeom>
                  <a:solidFill>
                    <a:srgbClr val="EFE9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26" name="Freeform 1111">
                    <a:extLst>
                      <a:ext uri="{FF2B5EF4-FFF2-40B4-BE49-F238E27FC236}">
                        <a16:creationId xmlns:a16="http://schemas.microsoft.com/office/drawing/2014/main" id="{21E57E18-4C56-E7A5-00D3-A6E4DEFBCABE}"/>
                      </a:ext>
                    </a:extLst>
                  </p:cNvPr>
                  <p:cNvSpPr>
                    <a:spLocks noEditPoints="1"/>
                  </p:cNvSpPr>
                  <p:nvPr/>
                </p:nvSpPr>
                <p:spPr bwMode="auto">
                  <a:xfrm>
                    <a:off x="2570" y="1820"/>
                    <a:ext cx="16" cy="9"/>
                  </a:xfrm>
                  <a:custGeom>
                    <a:avLst/>
                    <a:gdLst>
                      <a:gd name="T0" fmla="*/ 41 w 48"/>
                      <a:gd name="T1" fmla="*/ 4 h 27"/>
                      <a:gd name="T2" fmla="*/ 41 w 48"/>
                      <a:gd name="T3" fmla="*/ 4 h 27"/>
                      <a:gd name="T4" fmla="*/ 33 w 48"/>
                      <a:gd name="T5" fmla="*/ 1 h 27"/>
                      <a:gd name="T6" fmla="*/ 24 w 48"/>
                      <a:gd name="T7" fmla="*/ 0 h 27"/>
                      <a:gd name="T8" fmla="*/ 15 w 48"/>
                      <a:gd name="T9" fmla="*/ 1 h 27"/>
                      <a:gd name="T10" fmla="*/ 8 w 48"/>
                      <a:gd name="T11" fmla="*/ 4 h 27"/>
                      <a:gd name="T12" fmla="*/ 8 w 48"/>
                      <a:gd name="T13" fmla="*/ 4 h 27"/>
                      <a:gd name="T14" fmla="*/ 4 w 48"/>
                      <a:gd name="T15" fmla="*/ 7 h 27"/>
                      <a:gd name="T16" fmla="*/ 2 w 48"/>
                      <a:gd name="T17" fmla="*/ 9 h 27"/>
                      <a:gd name="T18" fmla="*/ 1 w 48"/>
                      <a:gd name="T19" fmla="*/ 11 h 27"/>
                      <a:gd name="T20" fmla="*/ 0 w 48"/>
                      <a:gd name="T21" fmla="*/ 13 h 27"/>
                      <a:gd name="T22" fmla="*/ 1 w 48"/>
                      <a:gd name="T23" fmla="*/ 16 h 27"/>
                      <a:gd name="T24" fmla="*/ 2 w 48"/>
                      <a:gd name="T25" fmla="*/ 19 h 27"/>
                      <a:gd name="T26" fmla="*/ 4 w 48"/>
                      <a:gd name="T27" fmla="*/ 21 h 27"/>
                      <a:gd name="T28" fmla="*/ 7 w 48"/>
                      <a:gd name="T29" fmla="*/ 24 h 27"/>
                      <a:gd name="T30" fmla="*/ 7 w 48"/>
                      <a:gd name="T31" fmla="*/ 24 h 27"/>
                      <a:gd name="T32" fmla="*/ 15 w 48"/>
                      <a:gd name="T33" fmla="*/ 26 h 27"/>
                      <a:gd name="T34" fmla="*/ 24 w 48"/>
                      <a:gd name="T35" fmla="*/ 27 h 27"/>
                      <a:gd name="T36" fmla="*/ 32 w 48"/>
                      <a:gd name="T37" fmla="*/ 26 h 27"/>
                      <a:gd name="T38" fmla="*/ 40 w 48"/>
                      <a:gd name="T39" fmla="*/ 24 h 27"/>
                      <a:gd name="T40" fmla="*/ 40 w 48"/>
                      <a:gd name="T41" fmla="*/ 24 h 27"/>
                      <a:gd name="T42" fmla="*/ 44 w 48"/>
                      <a:gd name="T43" fmla="*/ 21 h 27"/>
                      <a:gd name="T44" fmla="*/ 46 w 48"/>
                      <a:gd name="T45" fmla="*/ 19 h 27"/>
                      <a:gd name="T46" fmla="*/ 47 w 48"/>
                      <a:gd name="T47" fmla="*/ 17 h 27"/>
                      <a:gd name="T48" fmla="*/ 48 w 48"/>
                      <a:gd name="T49" fmla="*/ 15 h 27"/>
                      <a:gd name="T50" fmla="*/ 47 w 48"/>
                      <a:gd name="T51" fmla="*/ 11 h 27"/>
                      <a:gd name="T52" fmla="*/ 46 w 48"/>
                      <a:gd name="T53" fmla="*/ 9 h 27"/>
                      <a:gd name="T54" fmla="*/ 44 w 48"/>
                      <a:gd name="T55" fmla="*/ 7 h 27"/>
                      <a:gd name="T56" fmla="*/ 41 w 48"/>
                      <a:gd name="T57" fmla="*/ 4 h 27"/>
                      <a:gd name="T58" fmla="*/ 41 w 48"/>
                      <a:gd name="T59" fmla="*/ 4 h 27"/>
                      <a:gd name="T60" fmla="*/ 32 w 48"/>
                      <a:gd name="T61" fmla="*/ 18 h 27"/>
                      <a:gd name="T62" fmla="*/ 32 w 48"/>
                      <a:gd name="T63" fmla="*/ 18 h 27"/>
                      <a:gd name="T64" fmla="*/ 29 w 48"/>
                      <a:gd name="T65" fmla="*/ 20 h 27"/>
                      <a:gd name="T66" fmla="*/ 24 w 48"/>
                      <a:gd name="T67" fmla="*/ 20 h 27"/>
                      <a:gd name="T68" fmla="*/ 19 w 48"/>
                      <a:gd name="T69" fmla="*/ 20 h 27"/>
                      <a:gd name="T70" fmla="*/ 16 w 48"/>
                      <a:gd name="T71" fmla="*/ 18 h 27"/>
                      <a:gd name="T72" fmla="*/ 16 w 48"/>
                      <a:gd name="T73" fmla="*/ 18 h 27"/>
                      <a:gd name="T74" fmla="*/ 14 w 48"/>
                      <a:gd name="T75" fmla="*/ 16 h 27"/>
                      <a:gd name="T76" fmla="*/ 13 w 48"/>
                      <a:gd name="T77" fmla="*/ 13 h 27"/>
                      <a:gd name="T78" fmla="*/ 14 w 48"/>
                      <a:gd name="T79" fmla="*/ 11 h 27"/>
                      <a:gd name="T80" fmla="*/ 16 w 48"/>
                      <a:gd name="T81" fmla="*/ 9 h 27"/>
                      <a:gd name="T82" fmla="*/ 16 w 48"/>
                      <a:gd name="T83" fmla="*/ 9 h 27"/>
                      <a:gd name="T84" fmla="*/ 19 w 48"/>
                      <a:gd name="T85" fmla="*/ 8 h 27"/>
                      <a:gd name="T86" fmla="*/ 24 w 48"/>
                      <a:gd name="T87" fmla="*/ 8 h 27"/>
                      <a:gd name="T88" fmla="*/ 29 w 48"/>
                      <a:gd name="T89" fmla="*/ 8 h 27"/>
                      <a:gd name="T90" fmla="*/ 32 w 48"/>
                      <a:gd name="T91" fmla="*/ 9 h 27"/>
                      <a:gd name="T92" fmla="*/ 32 w 48"/>
                      <a:gd name="T93" fmla="*/ 9 h 27"/>
                      <a:gd name="T94" fmla="*/ 34 w 48"/>
                      <a:gd name="T95" fmla="*/ 11 h 27"/>
                      <a:gd name="T96" fmla="*/ 36 w 48"/>
                      <a:gd name="T97" fmla="*/ 13 h 27"/>
                      <a:gd name="T98" fmla="*/ 34 w 48"/>
                      <a:gd name="T99" fmla="*/ 17 h 27"/>
                      <a:gd name="T100" fmla="*/ 32 w 48"/>
                      <a:gd name="T101" fmla="*/ 18 h 27"/>
                      <a:gd name="T102" fmla="*/ 32 w 48"/>
                      <a:gd name="T103" fmla="*/ 1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8" h="27">
                        <a:moveTo>
                          <a:pt x="41" y="4"/>
                        </a:moveTo>
                        <a:lnTo>
                          <a:pt x="41" y="4"/>
                        </a:lnTo>
                        <a:lnTo>
                          <a:pt x="33" y="1"/>
                        </a:lnTo>
                        <a:lnTo>
                          <a:pt x="24" y="0"/>
                        </a:lnTo>
                        <a:lnTo>
                          <a:pt x="15" y="1"/>
                        </a:lnTo>
                        <a:lnTo>
                          <a:pt x="8" y="4"/>
                        </a:lnTo>
                        <a:lnTo>
                          <a:pt x="8" y="4"/>
                        </a:lnTo>
                        <a:lnTo>
                          <a:pt x="4" y="7"/>
                        </a:lnTo>
                        <a:lnTo>
                          <a:pt x="2" y="9"/>
                        </a:lnTo>
                        <a:lnTo>
                          <a:pt x="1" y="11"/>
                        </a:lnTo>
                        <a:lnTo>
                          <a:pt x="0" y="13"/>
                        </a:lnTo>
                        <a:lnTo>
                          <a:pt x="1" y="16"/>
                        </a:lnTo>
                        <a:lnTo>
                          <a:pt x="2" y="19"/>
                        </a:lnTo>
                        <a:lnTo>
                          <a:pt x="4" y="21"/>
                        </a:lnTo>
                        <a:lnTo>
                          <a:pt x="7" y="24"/>
                        </a:lnTo>
                        <a:lnTo>
                          <a:pt x="7" y="24"/>
                        </a:lnTo>
                        <a:lnTo>
                          <a:pt x="15" y="26"/>
                        </a:lnTo>
                        <a:lnTo>
                          <a:pt x="24" y="27"/>
                        </a:lnTo>
                        <a:lnTo>
                          <a:pt x="32" y="26"/>
                        </a:lnTo>
                        <a:lnTo>
                          <a:pt x="40" y="24"/>
                        </a:lnTo>
                        <a:lnTo>
                          <a:pt x="40" y="24"/>
                        </a:lnTo>
                        <a:lnTo>
                          <a:pt x="44" y="21"/>
                        </a:lnTo>
                        <a:lnTo>
                          <a:pt x="46" y="19"/>
                        </a:lnTo>
                        <a:lnTo>
                          <a:pt x="47" y="17"/>
                        </a:lnTo>
                        <a:lnTo>
                          <a:pt x="48" y="15"/>
                        </a:lnTo>
                        <a:lnTo>
                          <a:pt x="47" y="11"/>
                        </a:lnTo>
                        <a:lnTo>
                          <a:pt x="46" y="9"/>
                        </a:lnTo>
                        <a:lnTo>
                          <a:pt x="44" y="7"/>
                        </a:lnTo>
                        <a:lnTo>
                          <a:pt x="41" y="4"/>
                        </a:lnTo>
                        <a:lnTo>
                          <a:pt x="41" y="4"/>
                        </a:lnTo>
                        <a:close/>
                        <a:moveTo>
                          <a:pt x="32" y="18"/>
                        </a:moveTo>
                        <a:lnTo>
                          <a:pt x="32" y="18"/>
                        </a:lnTo>
                        <a:lnTo>
                          <a:pt x="29" y="20"/>
                        </a:lnTo>
                        <a:lnTo>
                          <a:pt x="24" y="20"/>
                        </a:lnTo>
                        <a:lnTo>
                          <a:pt x="19" y="20"/>
                        </a:lnTo>
                        <a:lnTo>
                          <a:pt x="16" y="18"/>
                        </a:lnTo>
                        <a:lnTo>
                          <a:pt x="16" y="18"/>
                        </a:lnTo>
                        <a:lnTo>
                          <a:pt x="14" y="16"/>
                        </a:lnTo>
                        <a:lnTo>
                          <a:pt x="13" y="13"/>
                        </a:lnTo>
                        <a:lnTo>
                          <a:pt x="14" y="11"/>
                        </a:lnTo>
                        <a:lnTo>
                          <a:pt x="16" y="9"/>
                        </a:lnTo>
                        <a:lnTo>
                          <a:pt x="16" y="9"/>
                        </a:lnTo>
                        <a:lnTo>
                          <a:pt x="19" y="8"/>
                        </a:lnTo>
                        <a:lnTo>
                          <a:pt x="24" y="8"/>
                        </a:lnTo>
                        <a:lnTo>
                          <a:pt x="29" y="8"/>
                        </a:lnTo>
                        <a:lnTo>
                          <a:pt x="32" y="9"/>
                        </a:lnTo>
                        <a:lnTo>
                          <a:pt x="32" y="9"/>
                        </a:lnTo>
                        <a:lnTo>
                          <a:pt x="34" y="11"/>
                        </a:lnTo>
                        <a:lnTo>
                          <a:pt x="36" y="13"/>
                        </a:lnTo>
                        <a:lnTo>
                          <a:pt x="34" y="17"/>
                        </a:lnTo>
                        <a:lnTo>
                          <a:pt x="32" y="18"/>
                        </a:lnTo>
                        <a:lnTo>
                          <a:pt x="32" y="18"/>
                        </a:lnTo>
                        <a:close/>
                      </a:path>
                    </a:pathLst>
                  </a:custGeom>
                  <a:solidFill>
                    <a:srgbClr val="D6CE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27" name="Freeform 1112">
                    <a:extLst>
                      <a:ext uri="{FF2B5EF4-FFF2-40B4-BE49-F238E27FC236}">
                        <a16:creationId xmlns:a16="http://schemas.microsoft.com/office/drawing/2014/main" id="{8A8F0465-C17B-B5DE-30CD-3251976C0CDD}"/>
                      </a:ext>
                    </a:extLst>
                  </p:cNvPr>
                  <p:cNvSpPr>
                    <a:spLocks noEditPoints="1"/>
                  </p:cNvSpPr>
                  <p:nvPr/>
                </p:nvSpPr>
                <p:spPr bwMode="auto">
                  <a:xfrm>
                    <a:off x="2569" y="1820"/>
                    <a:ext cx="17" cy="11"/>
                  </a:xfrm>
                  <a:custGeom>
                    <a:avLst/>
                    <a:gdLst>
                      <a:gd name="T0" fmla="*/ 42 w 50"/>
                      <a:gd name="T1" fmla="*/ 4 h 33"/>
                      <a:gd name="T2" fmla="*/ 42 w 50"/>
                      <a:gd name="T3" fmla="*/ 4 h 33"/>
                      <a:gd name="T4" fmla="*/ 37 w 50"/>
                      <a:gd name="T5" fmla="*/ 2 h 33"/>
                      <a:gd name="T6" fmla="*/ 31 w 50"/>
                      <a:gd name="T7" fmla="*/ 1 h 33"/>
                      <a:gd name="T8" fmla="*/ 25 w 50"/>
                      <a:gd name="T9" fmla="*/ 0 h 33"/>
                      <a:gd name="T10" fmla="*/ 18 w 50"/>
                      <a:gd name="T11" fmla="*/ 1 h 33"/>
                      <a:gd name="T12" fmla="*/ 12 w 50"/>
                      <a:gd name="T13" fmla="*/ 2 h 33"/>
                      <a:gd name="T14" fmla="*/ 7 w 50"/>
                      <a:gd name="T15" fmla="*/ 4 h 33"/>
                      <a:gd name="T16" fmla="*/ 3 w 50"/>
                      <a:gd name="T17" fmla="*/ 8 h 33"/>
                      <a:gd name="T18" fmla="*/ 1 w 50"/>
                      <a:gd name="T19" fmla="*/ 12 h 33"/>
                      <a:gd name="T20" fmla="*/ 1 w 50"/>
                      <a:gd name="T21" fmla="*/ 12 h 33"/>
                      <a:gd name="T22" fmla="*/ 0 w 50"/>
                      <a:gd name="T23" fmla="*/ 16 h 33"/>
                      <a:gd name="T24" fmla="*/ 0 w 50"/>
                      <a:gd name="T25" fmla="*/ 19 h 33"/>
                      <a:gd name="T26" fmla="*/ 2 w 50"/>
                      <a:gd name="T27" fmla="*/ 24 h 33"/>
                      <a:gd name="T28" fmla="*/ 7 w 50"/>
                      <a:gd name="T29" fmla="*/ 28 h 33"/>
                      <a:gd name="T30" fmla="*/ 12 w 50"/>
                      <a:gd name="T31" fmla="*/ 31 h 33"/>
                      <a:gd name="T32" fmla="*/ 19 w 50"/>
                      <a:gd name="T33" fmla="*/ 33 h 33"/>
                      <a:gd name="T34" fmla="*/ 27 w 50"/>
                      <a:gd name="T35" fmla="*/ 33 h 33"/>
                      <a:gd name="T36" fmla="*/ 34 w 50"/>
                      <a:gd name="T37" fmla="*/ 32 h 33"/>
                      <a:gd name="T38" fmla="*/ 42 w 50"/>
                      <a:gd name="T39" fmla="*/ 30 h 33"/>
                      <a:gd name="T40" fmla="*/ 42 w 50"/>
                      <a:gd name="T41" fmla="*/ 28 h 33"/>
                      <a:gd name="T42" fmla="*/ 42 w 50"/>
                      <a:gd name="T43" fmla="*/ 30 h 33"/>
                      <a:gd name="T44" fmla="*/ 42 w 50"/>
                      <a:gd name="T45" fmla="*/ 30 h 33"/>
                      <a:gd name="T46" fmla="*/ 45 w 50"/>
                      <a:gd name="T47" fmla="*/ 27 h 33"/>
                      <a:gd name="T48" fmla="*/ 47 w 50"/>
                      <a:gd name="T49" fmla="*/ 25 h 33"/>
                      <a:gd name="T50" fmla="*/ 49 w 50"/>
                      <a:gd name="T51" fmla="*/ 21 h 33"/>
                      <a:gd name="T52" fmla="*/ 50 w 50"/>
                      <a:gd name="T53" fmla="*/ 17 h 33"/>
                      <a:gd name="T54" fmla="*/ 50 w 50"/>
                      <a:gd name="T55" fmla="*/ 17 h 33"/>
                      <a:gd name="T56" fmla="*/ 49 w 50"/>
                      <a:gd name="T57" fmla="*/ 11 h 33"/>
                      <a:gd name="T58" fmla="*/ 47 w 50"/>
                      <a:gd name="T59" fmla="*/ 8 h 33"/>
                      <a:gd name="T60" fmla="*/ 45 w 50"/>
                      <a:gd name="T61" fmla="*/ 5 h 33"/>
                      <a:gd name="T62" fmla="*/ 42 w 50"/>
                      <a:gd name="T63" fmla="*/ 4 h 33"/>
                      <a:gd name="T64" fmla="*/ 42 w 50"/>
                      <a:gd name="T65" fmla="*/ 4 h 33"/>
                      <a:gd name="T66" fmla="*/ 41 w 50"/>
                      <a:gd name="T67" fmla="*/ 24 h 33"/>
                      <a:gd name="T68" fmla="*/ 41 w 50"/>
                      <a:gd name="T69" fmla="*/ 24 h 33"/>
                      <a:gd name="T70" fmla="*/ 33 w 50"/>
                      <a:gd name="T71" fmla="*/ 26 h 33"/>
                      <a:gd name="T72" fmla="*/ 25 w 50"/>
                      <a:gd name="T73" fmla="*/ 27 h 33"/>
                      <a:gd name="T74" fmla="*/ 16 w 50"/>
                      <a:gd name="T75" fmla="*/ 26 h 33"/>
                      <a:gd name="T76" fmla="*/ 8 w 50"/>
                      <a:gd name="T77" fmla="*/ 24 h 33"/>
                      <a:gd name="T78" fmla="*/ 8 w 50"/>
                      <a:gd name="T79" fmla="*/ 24 h 33"/>
                      <a:gd name="T80" fmla="*/ 5 w 50"/>
                      <a:gd name="T81" fmla="*/ 21 h 33"/>
                      <a:gd name="T82" fmla="*/ 3 w 50"/>
                      <a:gd name="T83" fmla="*/ 19 h 33"/>
                      <a:gd name="T84" fmla="*/ 2 w 50"/>
                      <a:gd name="T85" fmla="*/ 16 h 33"/>
                      <a:gd name="T86" fmla="*/ 1 w 50"/>
                      <a:gd name="T87" fmla="*/ 13 h 33"/>
                      <a:gd name="T88" fmla="*/ 2 w 50"/>
                      <a:gd name="T89" fmla="*/ 11 h 33"/>
                      <a:gd name="T90" fmla="*/ 3 w 50"/>
                      <a:gd name="T91" fmla="*/ 9 h 33"/>
                      <a:gd name="T92" fmla="*/ 5 w 50"/>
                      <a:gd name="T93" fmla="*/ 7 h 33"/>
                      <a:gd name="T94" fmla="*/ 9 w 50"/>
                      <a:gd name="T95" fmla="*/ 4 h 33"/>
                      <a:gd name="T96" fmla="*/ 9 w 50"/>
                      <a:gd name="T97" fmla="*/ 4 h 33"/>
                      <a:gd name="T98" fmla="*/ 16 w 50"/>
                      <a:gd name="T99" fmla="*/ 1 h 33"/>
                      <a:gd name="T100" fmla="*/ 25 w 50"/>
                      <a:gd name="T101" fmla="*/ 0 h 33"/>
                      <a:gd name="T102" fmla="*/ 34 w 50"/>
                      <a:gd name="T103" fmla="*/ 1 h 33"/>
                      <a:gd name="T104" fmla="*/ 42 w 50"/>
                      <a:gd name="T105" fmla="*/ 4 h 33"/>
                      <a:gd name="T106" fmla="*/ 42 w 50"/>
                      <a:gd name="T107" fmla="*/ 4 h 33"/>
                      <a:gd name="T108" fmla="*/ 45 w 50"/>
                      <a:gd name="T109" fmla="*/ 7 h 33"/>
                      <a:gd name="T110" fmla="*/ 47 w 50"/>
                      <a:gd name="T111" fmla="*/ 9 h 33"/>
                      <a:gd name="T112" fmla="*/ 48 w 50"/>
                      <a:gd name="T113" fmla="*/ 11 h 33"/>
                      <a:gd name="T114" fmla="*/ 49 w 50"/>
                      <a:gd name="T115" fmla="*/ 15 h 33"/>
                      <a:gd name="T116" fmla="*/ 48 w 50"/>
                      <a:gd name="T117" fmla="*/ 17 h 33"/>
                      <a:gd name="T118" fmla="*/ 47 w 50"/>
                      <a:gd name="T119" fmla="*/ 19 h 33"/>
                      <a:gd name="T120" fmla="*/ 45 w 50"/>
                      <a:gd name="T121" fmla="*/ 21 h 33"/>
                      <a:gd name="T122" fmla="*/ 41 w 50"/>
                      <a:gd name="T123" fmla="*/ 24 h 33"/>
                      <a:gd name="T124" fmla="*/ 41 w 50"/>
                      <a:gd name="T125" fmla="*/ 24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0" h="33">
                        <a:moveTo>
                          <a:pt x="42" y="4"/>
                        </a:moveTo>
                        <a:lnTo>
                          <a:pt x="42" y="4"/>
                        </a:lnTo>
                        <a:lnTo>
                          <a:pt x="37" y="2"/>
                        </a:lnTo>
                        <a:lnTo>
                          <a:pt x="31" y="1"/>
                        </a:lnTo>
                        <a:lnTo>
                          <a:pt x="25" y="0"/>
                        </a:lnTo>
                        <a:lnTo>
                          <a:pt x="18" y="1"/>
                        </a:lnTo>
                        <a:lnTo>
                          <a:pt x="12" y="2"/>
                        </a:lnTo>
                        <a:lnTo>
                          <a:pt x="7" y="4"/>
                        </a:lnTo>
                        <a:lnTo>
                          <a:pt x="3" y="8"/>
                        </a:lnTo>
                        <a:lnTo>
                          <a:pt x="1" y="12"/>
                        </a:lnTo>
                        <a:lnTo>
                          <a:pt x="1" y="12"/>
                        </a:lnTo>
                        <a:lnTo>
                          <a:pt x="0" y="16"/>
                        </a:lnTo>
                        <a:lnTo>
                          <a:pt x="0" y="19"/>
                        </a:lnTo>
                        <a:lnTo>
                          <a:pt x="2" y="24"/>
                        </a:lnTo>
                        <a:lnTo>
                          <a:pt x="7" y="28"/>
                        </a:lnTo>
                        <a:lnTo>
                          <a:pt x="12" y="31"/>
                        </a:lnTo>
                        <a:lnTo>
                          <a:pt x="19" y="33"/>
                        </a:lnTo>
                        <a:lnTo>
                          <a:pt x="27" y="33"/>
                        </a:lnTo>
                        <a:lnTo>
                          <a:pt x="34" y="32"/>
                        </a:lnTo>
                        <a:lnTo>
                          <a:pt x="42" y="30"/>
                        </a:lnTo>
                        <a:lnTo>
                          <a:pt x="42" y="28"/>
                        </a:lnTo>
                        <a:lnTo>
                          <a:pt x="42" y="30"/>
                        </a:lnTo>
                        <a:lnTo>
                          <a:pt x="42" y="30"/>
                        </a:lnTo>
                        <a:lnTo>
                          <a:pt x="45" y="27"/>
                        </a:lnTo>
                        <a:lnTo>
                          <a:pt x="47" y="25"/>
                        </a:lnTo>
                        <a:lnTo>
                          <a:pt x="49" y="21"/>
                        </a:lnTo>
                        <a:lnTo>
                          <a:pt x="50" y="17"/>
                        </a:lnTo>
                        <a:lnTo>
                          <a:pt x="50" y="17"/>
                        </a:lnTo>
                        <a:lnTo>
                          <a:pt x="49" y="11"/>
                        </a:lnTo>
                        <a:lnTo>
                          <a:pt x="47" y="8"/>
                        </a:lnTo>
                        <a:lnTo>
                          <a:pt x="45" y="5"/>
                        </a:lnTo>
                        <a:lnTo>
                          <a:pt x="42" y="4"/>
                        </a:lnTo>
                        <a:lnTo>
                          <a:pt x="42" y="4"/>
                        </a:lnTo>
                        <a:close/>
                        <a:moveTo>
                          <a:pt x="41" y="24"/>
                        </a:moveTo>
                        <a:lnTo>
                          <a:pt x="41" y="24"/>
                        </a:lnTo>
                        <a:lnTo>
                          <a:pt x="33" y="26"/>
                        </a:lnTo>
                        <a:lnTo>
                          <a:pt x="25" y="27"/>
                        </a:lnTo>
                        <a:lnTo>
                          <a:pt x="16" y="26"/>
                        </a:lnTo>
                        <a:lnTo>
                          <a:pt x="8" y="24"/>
                        </a:lnTo>
                        <a:lnTo>
                          <a:pt x="8" y="24"/>
                        </a:lnTo>
                        <a:lnTo>
                          <a:pt x="5" y="21"/>
                        </a:lnTo>
                        <a:lnTo>
                          <a:pt x="3" y="19"/>
                        </a:lnTo>
                        <a:lnTo>
                          <a:pt x="2" y="16"/>
                        </a:lnTo>
                        <a:lnTo>
                          <a:pt x="1" y="13"/>
                        </a:lnTo>
                        <a:lnTo>
                          <a:pt x="2" y="11"/>
                        </a:lnTo>
                        <a:lnTo>
                          <a:pt x="3" y="9"/>
                        </a:lnTo>
                        <a:lnTo>
                          <a:pt x="5" y="7"/>
                        </a:lnTo>
                        <a:lnTo>
                          <a:pt x="9" y="4"/>
                        </a:lnTo>
                        <a:lnTo>
                          <a:pt x="9" y="4"/>
                        </a:lnTo>
                        <a:lnTo>
                          <a:pt x="16" y="1"/>
                        </a:lnTo>
                        <a:lnTo>
                          <a:pt x="25" y="0"/>
                        </a:lnTo>
                        <a:lnTo>
                          <a:pt x="34" y="1"/>
                        </a:lnTo>
                        <a:lnTo>
                          <a:pt x="42" y="4"/>
                        </a:lnTo>
                        <a:lnTo>
                          <a:pt x="42" y="4"/>
                        </a:lnTo>
                        <a:lnTo>
                          <a:pt x="45" y="7"/>
                        </a:lnTo>
                        <a:lnTo>
                          <a:pt x="47" y="9"/>
                        </a:lnTo>
                        <a:lnTo>
                          <a:pt x="48" y="11"/>
                        </a:lnTo>
                        <a:lnTo>
                          <a:pt x="49" y="15"/>
                        </a:lnTo>
                        <a:lnTo>
                          <a:pt x="48" y="17"/>
                        </a:lnTo>
                        <a:lnTo>
                          <a:pt x="47" y="19"/>
                        </a:lnTo>
                        <a:lnTo>
                          <a:pt x="45" y="21"/>
                        </a:lnTo>
                        <a:lnTo>
                          <a:pt x="41" y="24"/>
                        </a:lnTo>
                        <a:lnTo>
                          <a:pt x="41" y="24"/>
                        </a:lnTo>
                        <a:close/>
                      </a:path>
                    </a:pathLst>
                  </a:custGeom>
                  <a:solidFill>
                    <a:srgbClr val="EFE9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28" name="Freeform 1113">
                    <a:extLst>
                      <a:ext uri="{FF2B5EF4-FFF2-40B4-BE49-F238E27FC236}">
                        <a16:creationId xmlns:a16="http://schemas.microsoft.com/office/drawing/2014/main" id="{1EBD3623-B927-BCC4-DD3E-6E27F547DE22}"/>
                      </a:ext>
                    </a:extLst>
                  </p:cNvPr>
                  <p:cNvSpPr>
                    <a:spLocks noEditPoints="1"/>
                  </p:cNvSpPr>
                  <p:nvPr/>
                </p:nvSpPr>
                <p:spPr bwMode="auto">
                  <a:xfrm>
                    <a:off x="2570" y="1816"/>
                    <a:ext cx="16" cy="9"/>
                  </a:xfrm>
                  <a:custGeom>
                    <a:avLst/>
                    <a:gdLst>
                      <a:gd name="T0" fmla="*/ 41 w 48"/>
                      <a:gd name="T1" fmla="*/ 5 h 28"/>
                      <a:gd name="T2" fmla="*/ 41 w 48"/>
                      <a:gd name="T3" fmla="*/ 5 h 28"/>
                      <a:gd name="T4" fmla="*/ 33 w 48"/>
                      <a:gd name="T5" fmla="*/ 1 h 28"/>
                      <a:gd name="T6" fmla="*/ 24 w 48"/>
                      <a:gd name="T7" fmla="*/ 0 h 28"/>
                      <a:gd name="T8" fmla="*/ 15 w 48"/>
                      <a:gd name="T9" fmla="*/ 1 h 28"/>
                      <a:gd name="T10" fmla="*/ 8 w 48"/>
                      <a:gd name="T11" fmla="*/ 4 h 28"/>
                      <a:gd name="T12" fmla="*/ 8 w 48"/>
                      <a:gd name="T13" fmla="*/ 4 h 28"/>
                      <a:gd name="T14" fmla="*/ 4 w 48"/>
                      <a:gd name="T15" fmla="*/ 6 h 28"/>
                      <a:gd name="T16" fmla="*/ 2 w 48"/>
                      <a:gd name="T17" fmla="*/ 8 h 28"/>
                      <a:gd name="T18" fmla="*/ 1 w 48"/>
                      <a:gd name="T19" fmla="*/ 12 h 28"/>
                      <a:gd name="T20" fmla="*/ 0 w 48"/>
                      <a:gd name="T21" fmla="*/ 14 h 28"/>
                      <a:gd name="T22" fmla="*/ 1 w 48"/>
                      <a:gd name="T23" fmla="*/ 16 h 28"/>
                      <a:gd name="T24" fmla="*/ 2 w 48"/>
                      <a:gd name="T25" fmla="*/ 19 h 28"/>
                      <a:gd name="T26" fmla="*/ 4 w 48"/>
                      <a:gd name="T27" fmla="*/ 21 h 28"/>
                      <a:gd name="T28" fmla="*/ 7 w 48"/>
                      <a:gd name="T29" fmla="*/ 23 h 28"/>
                      <a:gd name="T30" fmla="*/ 7 w 48"/>
                      <a:gd name="T31" fmla="*/ 23 h 28"/>
                      <a:gd name="T32" fmla="*/ 15 w 48"/>
                      <a:gd name="T33" fmla="*/ 27 h 28"/>
                      <a:gd name="T34" fmla="*/ 24 w 48"/>
                      <a:gd name="T35" fmla="*/ 28 h 28"/>
                      <a:gd name="T36" fmla="*/ 32 w 48"/>
                      <a:gd name="T37" fmla="*/ 27 h 28"/>
                      <a:gd name="T38" fmla="*/ 40 w 48"/>
                      <a:gd name="T39" fmla="*/ 24 h 28"/>
                      <a:gd name="T40" fmla="*/ 40 w 48"/>
                      <a:gd name="T41" fmla="*/ 24 h 28"/>
                      <a:gd name="T42" fmla="*/ 44 w 48"/>
                      <a:gd name="T43" fmla="*/ 22 h 28"/>
                      <a:gd name="T44" fmla="*/ 46 w 48"/>
                      <a:gd name="T45" fmla="*/ 20 h 28"/>
                      <a:gd name="T46" fmla="*/ 47 w 48"/>
                      <a:gd name="T47" fmla="*/ 17 h 28"/>
                      <a:gd name="T48" fmla="*/ 48 w 48"/>
                      <a:gd name="T49" fmla="*/ 14 h 28"/>
                      <a:gd name="T50" fmla="*/ 47 w 48"/>
                      <a:gd name="T51" fmla="*/ 12 h 28"/>
                      <a:gd name="T52" fmla="*/ 46 w 48"/>
                      <a:gd name="T53" fmla="*/ 9 h 28"/>
                      <a:gd name="T54" fmla="*/ 44 w 48"/>
                      <a:gd name="T55" fmla="*/ 7 h 28"/>
                      <a:gd name="T56" fmla="*/ 41 w 48"/>
                      <a:gd name="T57" fmla="*/ 5 h 28"/>
                      <a:gd name="T58" fmla="*/ 41 w 48"/>
                      <a:gd name="T59" fmla="*/ 5 h 28"/>
                      <a:gd name="T60" fmla="*/ 32 w 48"/>
                      <a:gd name="T61" fmla="*/ 19 h 28"/>
                      <a:gd name="T62" fmla="*/ 32 w 48"/>
                      <a:gd name="T63" fmla="*/ 19 h 28"/>
                      <a:gd name="T64" fmla="*/ 29 w 48"/>
                      <a:gd name="T65" fmla="*/ 20 h 28"/>
                      <a:gd name="T66" fmla="*/ 24 w 48"/>
                      <a:gd name="T67" fmla="*/ 21 h 28"/>
                      <a:gd name="T68" fmla="*/ 19 w 48"/>
                      <a:gd name="T69" fmla="*/ 20 h 28"/>
                      <a:gd name="T70" fmla="*/ 16 w 48"/>
                      <a:gd name="T71" fmla="*/ 19 h 28"/>
                      <a:gd name="T72" fmla="*/ 16 w 48"/>
                      <a:gd name="T73" fmla="*/ 19 h 28"/>
                      <a:gd name="T74" fmla="*/ 14 w 48"/>
                      <a:gd name="T75" fmla="*/ 16 h 28"/>
                      <a:gd name="T76" fmla="*/ 13 w 48"/>
                      <a:gd name="T77" fmla="*/ 14 h 28"/>
                      <a:gd name="T78" fmla="*/ 14 w 48"/>
                      <a:gd name="T79" fmla="*/ 12 h 28"/>
                      <a:gd name="T80" fmla="*/ 16 w 48"/>
                      <a:gd name="T81" fmla="*/ 9 h 28"/>
                      <a:gd name="T82" fmla="*/ 16 w 48"/>
                      <a:gd name="T83" fmla="*/ 9 h 28"/>
                      <a:gd name="T84" fmla="*/ 19 w 48"/>
                      <a:gd name="T85" fmla="*/ 8 h 28"/>
                      <a:gd name="T86" fmla="*/ 24 w 48"/>
                      <a:gd name="T87" fmla="*/ 7 h 28"/>
                      <a:gd name="T88" fmla="*/ 29 w 48"/>
                      <a:gd name="T89" fmla="*/ 8 h 28"/>
                      <a:gd name="T90" fmla="*/ 32 w 48"/>
                      <a:gd name="T91" fmla="*/ 9 h 28"/>
                      <a:gd name="T92" fmla="*/ 32 w 48"/>
                      <a:gd name="T93" fmla="*/ 9 h 28"/>
                      <a:gd name="T94" fmla="*/ 34 w 48"/>
                      <a:gd name="T95" fmla="*/ 12 h 28"/>
                      <a:gd name="T96" fmla="*/ 36 w 48"/>
                      <a:gd name="T97" fmla="*/ 14 h 28"/>
                      <a:gd name="T98" fmla="*/ 34 w 48"/>
                      <a:gd name="T99" fmla="*/ 16 h 28"/>
                      <a:gd name="T100" fmla="*/ 32 w 48"/>
                      <a:gd name="T101" fmla="*/ 19 h 28"/>
                      <a:gd name="T102" fmla="*/ 32 w 48"/>
                      <a:gd name="T103" fmla="*/ 1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8" h="28">
                        <a:moveTo>
                          <a:pt x="41" y="5"/>
                        </a:moveTo>
                        <a:lnTo>
                          <a:pt x="41" y="5"/>
                        </a:lnTo>
                        <a:lnTo>
                          <a:pt x="33" y="1"/>
                        </a:lnTo>
                        <a:lnTo>
                          <a:pt x="24" y="0"/>
                        </a:lnTo>
                        <a:lnTo>
                          <a:pt x="15" y="1"/>
                        </a:lnTo>
                        <a:lnTo>
                          <a:pt x="8" y="4"/>
                        </a:lnTo>
                        <a:lnTo>
                          <a:pt x="8" y="4"/>
                        </a:lnTo>
                        <a:lnTo>
                          <a:pt x="4" y="6"/>
                        </a:lnTo>
                        <a:lnTo>
                          <a:pt x="2" y="8"/>
                        </a:lnTo>
                        <a:lnTo>
                          <a:pt x="1" y="12"/>
                        </a:lnTo>
                        <a:lnTo>
                          <a:pt x="0" y="14"/>
                        </a:lnTo>
                        <a:lnTo>
                          <a:pt x="1" y="16"/>
                        </a:lnTo>
                        <a:lnTo>
                          <a:pt x="2" y="19"/>
                        </a:lnTo>
                        <a:lnTo>
                          <a:pt x="4" y="21"/>
                        </a:lnTo>
                        <a:lnTo>
                          <a:pt x="7" y="23"/>
                        </a:lnTo>
                        <a:lnTo>
                          <a:pt x="7" y="23"/>
                        </a:lnTo>
                        <a:lnTo>
                          <a:pt x="15" y="27"/>
                        </a:lnTo>
                        <a:lnTo>
                          <a:pt x="24" y="28"/>
                        </a:lnTo>
                        <a:lnTo>
                          <a:pt x="32" y="27"/>
                        </a:lnTo>
                        <a:lnTo>
                          <a:pt x="40" y="24"/>
                        </a:lnTo>
                        <a:lnTo>
                          <a:pt x="40" y="24"/>
                        </a:lnTo>
                        <a:lnTo>
                          <a:pt x="44" y="22"/>
                        </a:lnTo>
                        <a:lnTo>
                          <a:pt x="46" y="20"/>
                        </a:lnTo>
                        <a:lnTo>
                          <a:pt x="47" y="17"/>
                        </a:lnTo>
                        <a:lnTo>
                          <a:pt x="48" y="14"/>
                        </a:lnTo>
                        <a:lnTo>
                          <a:pt x="47" y="12"/>
                        </a:lnTo>
                        <a:lnTo>
                          <a:pt x="46" y="9"/>
                        </a:lnTo>
                        <a:lnTo>
                          <a:pt x="44" y="7"/>
                        </a:lnTo>
                        <a:lnTo>
                          <a:pt x="41" y="5"/>
                        </a:lnTo>
                        <a:lnTo>
                          <a:pt x="41" y="5"/>
                        </a:lnTo>
                        <a:close/>
                        <a:moveTo>
                          <a:pt x="32" y="19"/>
                        </a:moveTo>
                        <a:lnTo>
                          <a:pt x="32" y="19"/>
                        </a:lnTo>
                        <a:lnTo>
                          <a:pt x="29" y="20"/>
                        </a:lnTo>
                        <a:lnTo>
                          <a:pt x="24" y="21"/>
                        </a:lnTo>
                        <a:lnTo>
                          <a:pt x="19" y="20"/>
                        </a:lnTo>
                        <a:lnTo>
                          <a:pt x="16" y="19"/>
                        </a:lnTo>
                        <a:lnTo>
                          <a:pt x="16" y="19"/>
                        </a:lnTo>
                        <a:lnTo>
                          <a:pt x="14" y="16"/>
                        </a:lnTo>
                        <a:lnTo>
                          <a:pt x="13" y="14"/>
                        </a:lnTo>
                        <a:lnTo>
                          <a:pt x="14" y="12"/>
                        </a:lnTo>
                        <a:lnTo>
                          <a:pt x="16" y="9"/>
                        </a:lnTo>
                        <a:lnTo>
                          <a:pt x="16" y="9"/>
                        </a:lnTo>
                        <a:lnTo>
                          <a:pt x="19" y="8"/>
                        </a:lnTo>
                        <a:lnTo>
                          <a:pt x="24" y="7"/>
                        </a:lnTo>
                        <a:lnTo>
                          <a:pt x="29" y="8"/>
                        </a:lnTo>
                        <a:lnTo>
                          <a:pt x="32" y="9"/>
                        </a:lnTo>
                        <a:lnTo>
                          <a:pt x="32" y="9"/>
                        </a:lnTo>
                        <a:lnTo>
                          <a:pt x="34" y="12"/>
                        </a:lnTo>
                        <a:lnTo>
                          <a:pt x="36" y="14"/>
                        </a:lnTo>
                        <a:lnTo>
                          <a:pt x="34" y="16"/>
                        </a:lnTo>
                        <a:lnTo>
                          <a:pt x="32" y="19"/>
                        </a:lnTo>
                        <a:lnTo>
                          <a:pt x="32" y="19"/>
                        </a:lnTo>
                        <a:close/>
                      </a:path>
                    </a:pathLst>
                  </a:custGeom>
                  <a:solidFill>
                    <a:srgbClr val="D6CE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29" name="Freeform 1114">
                    <a:extLst>
                      <a:ext uri="{FF2B5EF4-FFF2-40B4-BE49-F238E27FC236}">
                        <a16:creationId xmlns:a16="http://schemas.microsoft.com/office/drawing/2014/main" id="{392CD089-69FA-48D4-D03A-7993BB2A54CE}"/>
                      </a:ext>
                    </a:extLst>
                  </p:cNvPr>
                  <p:cNvSpPr>
                    <a:spLocks noEditPoints="1"/>
                  </p:cNvSpPr>
                  <p:nvPr/>
                </p:nvSpPr>
                <p:spPr bwMode="auto">
                  <a:xfrm>
                    <a:off x="2569" y="1816"/>
                    <a:ext cx="17" cy="11"/>
                  </a:xfrm>
                  <a:custGeom>
                    <a:avLst/>
                    <a:gdLst>
                      <a:gd name="T0" fmla="*/ 42 w 50"/>
                      <a:gd name="T1" fmla="*/ 5 h 33"/>
                      <a:gd name="T2" fmla="*/ 42 w 50"/>
                      <a:gd name="T3" fmla="*/ 5 h 33"/>
                      <a:gd name="T4" fmla="*/ 37 w 50"/>
                      <a:gd name="T5" fmla="*/ 2 h 33"/>
                      <a:gd name="T6" fmla="*/ 31 w 50"/>
                      <a:gd name="T7" fmla="*/ 0 h 33"/>
                      <a:gd name="T8" fmla="*/ 25 w 50"/>
                      <a:gd name="T9" fmla="*/ 0 h 33"/>
                      <a:gd name="T10" fmla="*/ 18 w 50"/>
                      <a:gd name="T11" fmla="*/ 0 h 33"/>
                      <a:gd name="T12" fmla="*/ 12 w 50"/>
                      <a:gd name="T13" fmla="*/ 2 h 33"/>
                      <a:gd name="T14" fmla="*/ 7 w 50"/>
                      <a:gd name="T15" fmla="*/ 5 h 33"/>
                      <a:gd name="T16" fmla="*/ 3 w 50"/>
                      <a:gd name="T17" fmla="*/ 8 h 33"/>
                      <a:gd name="T18" fmla="*/ 1 w 50"/>
                      <a:gd name="T19" fmla="*/ 13 h 33"/>
                      <a:gd name="T20" fmla="*/ 1 w 50"/>
                      <a:gd name="T21" fmla="*/ 13 h 33"/>
                      <a:gd name="T22" fmla="*/ 0 w 50"/>
                      <a:gd name="T23" fmla="*/ 16 h 33"/>
                      <a:gd name="T24" fmla="*/ 0 w 50"/>
                      <a:gd name="T25" fmla="*/ 19 h 33"/>
                      <a:gd name="T26" fmla="*/ 2 w 50"/>
                      <a:gd name="T27" fmla="*/ 24 h 33"/>
                      <a:gd name="T28" fmla="*/ 7 w 50"/>
                      <a:gd name="T29" fmla="*/ 28 h 33"/>
                      <a:gd name="T30" fmla="*/ 12 w 50"/>
                      <a:gd name="T31" fmla="*/ 31 h 33"/>
                      <a:gd name="T32" fmla="*/ 19 w 50"/>
                      <a:gd name="T33" fmla="*/ 32 h 33"/>
                      <a:gd name="T34" fmla="*/ 27 w 50"/>
                      <a:gd name="T35" fmla="*/ 33 h 33"/>
                      <a:gd name="T36" fmla="*/ 34 w 50"/>
                      <a:gd name="T37" fmla="*/ 32 h 33"/>
                      <a:gd name="T38" fmla="*/ 42 w 50"/>
                      <a:gd name="T39" fmla="*/ 29 h 33"/>
                      <a:gd name="T40" fmla="*/ 42 w 50"/>
                      <a:gd name="T41" fmla="*/ 29 h 33"/>
                      <a:gd name="T42" fmla="*/ 42 w 50"/>
                      <a:gd name="T43" fmla="*/ 29 h 33"/>
                      <a:gd name="T44" fmla="*/ 42 w 50"/>
                      <a:gd name="T45" fmla="*/ 29 h 33"/>
                      <a:gd name="T46" fmla="*/ 45 w 50"/>
                      <a:gd name="T47" fmla="*/ 28 h 33"/>
                      <a:gd name="T48" fmla="*/ 47 w 50"/>
                      <a:gd name="T49" fmla="*/ 25 h 33"/>
                      <a:gd name="T50" fmla="*/ 49 w 50"/>
                      <a:gd name="T51" fmla="*/ 22 h 33"/>
                      <a:gd name="T52" fmla="*/ 50 w 50"/>
                      <a:gd name="T53" fmla="*/ 16 h 33"/>
                      <a:gd name="T54" fmla="*/ 50 w 50"/>
                      <a:gd name="T55" fmla="*/ 16 h 33"/>
                      <a:gd name="T56" fmla="*/ 49 w 50"/>
                      <a:gd name="T57" fmla="*/ 12 h 33"/>
                      <a:gd name="T58" fmla="*/ 47 w 50"/>
                      <a:gd name="T59" fmla="*/ 8 h 33"/>
                      <a:gd name="T60" fmla="*/ 45 w 50"/>
                      <a:gd name="T61" fmla="*/ 6 h 33"/>
                      <a:gd name="T62" fmla="*/ 42 w 50"/>
                      <a:gd name="T63" fmla="*/ 5 h 33"/>
                      <a:gd name="T64" fmla="*/ 42 w 50"/>
                      <a:gd name="T65" fmla="*/ 5 h 33"/>
                      <a:gd name="T66" fmla="*/ 41 w 50"/>
                      <a:gd name="T67" fmla="*/ 24 h 33"/>
                      <a:gd name="T68" fmla="*/ 41 w 50"/>
                      <a:gd name="T69" fmla="*/ 24 h 33"/>
                      <a:gd name="T70" fmla="*/ 33 w 50"/>
                      <a:gd name="T71" fmla="*/ 27 h 33"/>
                      <a:gd name="T72" fmla="*/ 25 w 50"/>
                      <a:gd name="T73" fmla="*/ 28 h 33"/>
                      <a:gd name="T74" fmla="*/ 16 w 50"/>
                      <a:gd name="T75" fmla="*/ 27 h 33"/>
                      <a:gd name="T76" fmla="*/ 8 w 50"/>
                      <a:gd name="T77" fmla="*/ 23 h 33"/>
                      <a:gd name="T78" fmla="*/ 8 w 50"/>
                      <a:gd name="T79" fmla="*/ 23 h 33"/>
                      <a:gd name="T80" fmla="*/ 5 w 50"/>
                      <a:gd name="T81" fmla="*/ 21 h 33"/>
                      <a:gd name="T82" fmla="*/ 3 w 50"/>
                      <a:gd name="T83" fmla="*/ 19 h 33"/>
                      <a:gd name="T84" fmla="*/ 2 w 50"/>
                      <a:gd name="T85" fmla="*/ 16 h 33"/>
                      <a:gd name="T86" fmla="*/ 1 w 50"/>
                      <a:gd name="T87" fmla="*/ 14 h 33"/>
                      <a:gd name="T88" fmla="*/ 2 w 50"/>
                      <a:gd name="T89" fmla="*/ 12 h 33"/>
                      <a:gd name="T90" fmla="*/ 3 w 50"/>
                      <a:gd name="T91" fmla="*/ 8 h 33"/>
                      <a:gd name="T92" fmla="*/ 5 w 50"/>
                      <a:gd name="T93" fmla="*/ 6 h 33"/>
                      <a:gd name="T94" fmla="*/ 9 w 50"/>
                      <a:gd name="T95" fmla="*/ 4 h 33"/>
                      <a:gd name="T96" fmla="*/ 9 w 50"/>
                      <a:gd name="T97" fmla="*/ 4 h 33"/>
                      <a:gd name="T98" fmla="*/ 16 w 50"/>
                      <a:gd name="T99" fmla="*/ 1 h 33"/>
                      <a:gd name="T100" fmla="*/ 25 w 50"/>
                      <a:gd name="T101" fmla="*/ 0 h 33"/>
                      <a:gd name="T102" fmla="*/ 34 w 50"/>
                      <a:gd name="T103" fmla="*/ 1 h 33"/>
                      <a:gd name="T104" fmla="*/ 42 w 50"/>
                      <a:gd name="T105" fmla="*/ 5 h 33"/>
                      <a:gd name="T106" fmla="*/ 42 w 50"/>
                      <a:gd name="T107" fmla="*/ 5 h 33"/>
                      <a:gd name="T108" fmla="*/ 45 w 50"/>
                      <a:gd name="T109" fmla="*/ 7 h 33"/>
                      <a:gd name="T110" fmla="*/ 47 w 50"/>
                      <a:gd name="T111" fmla="*/ 9 h 33"/>
                      <a:gd name="T112" fmla="*/ 48 w 50"/>
                      <a:gd name="T113" fmla="*/ 12 h 33"/>
                      <a:gd name="T114" fmla="*/ 49 w 50"/>
                      <a:gd name="T115" fmla="*/ 14 h 33"/>
                      <a:gd name="T116" fmla="*/ 48 w 50"/>
                      <a:gd name="T117" fmla="*/ 17 h 33"/>
                      <a:gd name="T118" fmla="*/ 47 w 50"/>
                      <a:gd name="T119" fmla="*/ 20 h 33"/>
                      <a:gd name="T120" fmla="*/ 45 w 50"/>
                      <a:gd name="T121" fmla="*/ 22 h 33"/>
                      <a:gd name="T122" fmla="*/ 41 w 50"/>
                      <a:gd name="T123" fmla="*/ 24 h 33"/>
                      <a:gd name="T124" fmla="*/ 41 w 50"/>
                      <a:gd name="T125" fmla="*/ 24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0" h="33">
                        <a:moveTo>
                          <a:pt x="42" y="5"/>
                        </a:moveTo>
                        <a:lnTo>
                          <a:pt x="42" y="5"/>
                        </a:lnTo>
                        <a:lnTo>
                          <a:pt x="37" y="2"/>
                        </a:lnTo>
                        <a:lnTo>
                          <a:pt x="31" y="0"/>
                        </a:lnTo>
                        <a:lnTo>
                          <a:pt x="25" y="0"/>
                        </a:lnTo>
                        <a:lnTo>
                          <a:pt x="18" y="0"/>
                        </a:lnTo>
                        <a:lnTo>
                          <a:pt x="12" y="2"/>
                        </a:lnTo>
                        <a:lnTo>
                          <a:pt x="7" y="5"/>
                        </a:lnTo>
                        <a:lnTo>
                          <a:pt x="3" y="8"/>
                        </a:lnTo>
                        <a:lnTo>
                          <a:pt x="1" y="13"/>
                        </a:lnTo>
                        <a:lnTo>
                          <a:pt x="1" y="13"/>
                        </a:lnTo>
                        <a:lnTo>
                          <a:pt x="0" y="16"/>
                        </a:lnTo>
                        <a:lnTo>
                          <a:pt x="0" y="19"/>
                        </a:lnTo>
                        <a:lnTo>
                          <a:pt x="2" y="24"/>
                        </a:lnTo>
                        <a:lnTo>
                          <a:pt x="7" y="28"/>
                        </a:lnTo>
                        <a:lnTo>
                          <a:pt x="12" y="31"/>
                        </a:lnTo>
                        <a:lnTo>
                          <a:pt x="19" y="32"/>
                        </a:lnTo>
                        <a:lnTo>
                          <a:pt x="27" y="33"/>
                        </a:lnTo>
                        <a:lnTo>
                          <a:pt x="34" y="32"/>
                        </a:lnTo>
                        <a:lnTo>
                          <a:pt x="42" y="29"/>
                        </a:lnTo>
                        <a:lnTo>
                          <a:pt x="42" y="29"/>
                        </a:lnTo>
                        <a:lnTo>
                          <a:pt x="42" y="29"/>
                        </a:lnTo>
                        <a:lnTo>
                          <a:pt x="42" y="29"/>
                        </a:lnTo>
                        <a:lnTo>
                          <a:pt x="45" y="28"/>
                        </a:lnTo>
                        <a:lnTo>
                          <a:pt x="47" y="25"/>
                        </a:lnTo>
                        <a:lnTo>
                          <a:pt x="49" y="22"/>
                        </a:lnTo>
                        <a:lnTo>
                          <a:pt x="50" y="16"/>
                        </a:lnTo>
                        <a:lnTo>
                          <a:pt x="50" y="16"/>
                        </a:lnTo>
                        <a:lnTo>
                          <a:pt x="49" y="12"/>
                        </a:lnTo>
                        <a:lnTo>
                          <a:pt x="47" y="8"/>
                        </a:lnTo>
                        <a:lnTo>
                          <a:pt x="45" y="6"/>
                        </a:lnTo>
                        <a:lnTo>
                          <a:pt x="42" y="5"/>
                        </a:lnTo>
                        <a:lnTo>
                          <a:pt x="42" y="5"/>
                        </a:lnTo>
                        <a:close/>
                        <a:moveTo>
                          <a:pt x="41" y="24"/>
                        </a:moveTo>
                        <a:lnTo>
                          <a:pt x="41" y="24"/>
                        </a:lnTo>
                        <a:lnTo>
                          <a:pt x="33" y="27"/>
                        </a:lnTo>
                        <a:lnTo>
                          <a:pt x="25" y="28"/>
                        </a:lnTo>
                        <a:lnTo>
                          <a:pt x="16" y="27"/>
                        </a:lnTo>
                        <a:lnTo>
                          <a:pt x="8" y="23"/>
                        </a:lnTo>
                        <a:lnTo>
                          <a:pt x="8" y="23"/>
                        </a:lnTo>
                        <a:lnTo>
                          <a:pt x="5" y="21"/>
                        </a:lnTo>
                        <a:lnTo>
                          <a:pt x="3" y="19"/>
                        </a:lnTo>
                        <a:lnTo>
                          <a:pt x="2" y="16"/>
                        </a:lnTo>
                        <a:lnTo>
                          <a:pt x="1" y="14"/>
                        </a:lnTo>
                        <a:lnTo>
                          <a:pt x="2" y="12"/>
                        </a:lnTo>
                        <a:lnTo>
                          <a:pt x="3" y="8"/>
                        </a:lnTo>
                        <a:lnTo>
                          <a:pt x="5" y="6"/>
                        </a:lnTo>
                        <a:lnTo>
                          <a:pt x="9" y="4"/>
                        </a:lnTo>
                        <a:lnTo>
                          <a:pt x="9" y="4"/>
                        </a:lnTo>
                        <a:lnTo>
                          <a:pt x="16" y="1"/>
                        </a:lnTo>
                        <a:lnTo>
                          <a:pt x="25" y="0"/>
                        </a:lnTo>
                        <a:lnTo>
                          <a:pt x="34" y="1"/>
                        </a:lnTo>
                        <a:lnTo>
                          <a:pt x="42" y="5"/>
                        </a:lnTo>
                        <a:lnTo>
                          <a:pt x="42" y="5"/>
                        </a:lnTo>
                        <a:lnTo>
                          <a:pt x="45" y="7"/>
                        </a:lnTo>
                        <a:lnTo>
                          <a:pt x="47" y="9"/>
                        </a:lnTo>
                        <a:lnTo>
                          <a:pt x="48" y="12"/>
                        </a:lnTo>
                        <a:lnTo>
                          <a:pt x="49" y="14"/>
                        </a:lnTo>
                        <a:lnTo>
                          <a:pt x="48" y="17"/>
                        </a:lnTo>
                        <a:lnTo>
                          <a:pt x="47" y="20"/>
                        </a:lnTo>
                        <a:lnTo>
                          <a:pt x="45" y="22"/>
                        </a:lnTo>
                        <a:lnTo>
                          <a:pt x="41" y="24"/>
                        </a:lnTo>
                        <a:lnTo>
                          <a:pt x="41" y="24"/>
                        </a:lnTo>
                        <a:close/>
                      </a:path>
                    </a:pathLst>
                  </a:custGeom>
                  <a:solidFill>
                    <a:srgbClr val="EFE9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30" name="Freeform 1115">
                    <a:extLst>
                      <a:ext uri="{FF2B5EF4-FFF2-40B4-BE49-F238E27FC236}">
                        <a16:creationId xmlns:a16="http://schemas.microsoft.com/office/drawing/2014/main" id="{4756A330-47D4-7FCE-CBE9-4D84E205F9D0}"/>
                      </a:ext>
                    </a:extLst>
                  </p:cNvPr>
                  <p:cNvSpPr>
                    <a:spLocks noEditPoints="1"/>
                  </p:cNvSpPr>
                  <p:nvPr/>
                </p:nvSpPr>
                <p:spPr bwMode="auto">
                  <a:xfrm>
                    <a:off x="2570" y="1812"/>
                    <a:ext cx="16" cy="9"/>
                  </a:xfrm>
                  <a:custGeom>
                    <a:avLst/>
                    <a:gdLst>
                      <a:gd name="T0" fmla="*/ 40 w 48"/>
                      <a:gd name="T1" fmla="*/ 23 h 27"/>
                      <a:gd name="T2" fmla="*/ 40 w 48"/>
                      <a:gd name="T3" fmla="*/ 23 h 27"/>
                      <a:gd name="T4" fmla="*/ 32 w 48"/>
                      <a:gd name="T5" fmla="*/ 26 h 27"/>
                      <a:gd name="T6" fmla="*/ 24 w 48"/>
                      <a:gd name="T7" fmla="*/ 27 h 27"/>
                      <a:gd name="T8" fmla="*/ 15 w 48"/>
                      <a:gd name="T9" fmla="*/ 26 h 27"/>
                      <a:gd name="T10" fmla="*/ 7 w 48"/>
                      <a:gd name="T11" fmla="*/ 23 h 27"/>
                      <a:gd name="T12" fmla="*/ 7 w 48"/>
                      <a:gd name="T13" fmla="*/ 23 h 27"/>
                      <a:gd name="T14" fmla="*/ 4 w 48"/>
                      <a:gd name="T15" fmla="*/ 20 h 27"/>
                      <a:gd name="T16" fmla="*/ 2 w 48"/>
                      <a:gd name="T17" fmla="*/ 18 h 27"/>
                      <a:gd name="T18" fmla="*/ 1 w 48"/>
                      <a:gd name="T19" fmla="*/ 16 h 27"/>
                      <a:gd name="T20" fmla="*/ 0 w 48"/>
                      <a:gd name="T21" fmla="*/ 13 h 27"/>
                      <a:gd name="T22" fmla="*/ 1 w 48"/>
                      <a:gd name="T23" fmla="*/ 10 h 27"/>
                      <a:gd name="T24" fmla="*/ 2 w 48"/>
                      <a:gd name="T25" fmla="*/ 8 h 27"/>
                      <a:gd name="T26" fmla="*/ 4 w 48"/>
                      <a:gd name="T27" fmla="*/ 5 h 27"/>
                      <a:gd name="T28" fmla="*/ 8 w 48"/>
                      <a:gd name="T29" fmla="*/ 3 h 27"/>
                      <a:gd name="T30" fmla="*/ 8 w 48"/>
                      <a:gd name="T31" fmla="*/ 3 h 27"/>
                      <a:gd name="T32" fmla="*/ 16 w 48"/>
                      <a:gd name="T33" fmla="*/ 1 h 27"/>
                      <a:gd name="T34" fmla="*/ 24 w 48"/>
                      <a:gd name="T35" fmla="*/ 0 h 27"/>
                      <a:gd name="T36" fmla="*/ 33 w 48"/>
                      <a:gd name="T37" fmla="*/ 1 h 27"/>
                      <a:gd name="T38" fmla="*/ 41 w 48"/>
                      <a:gd name="T39" fmla="*/ 3 h 27"/>
                      <a:gd name="T40" fmla="*/ 41 w 48"/>
                      <a:gd name="T41" fmla="*/ 3 h 27"/>
                      <a:gd name="T42" fmla="*/ 44 w 48"/>
                      <a:gd name="T43" fmla="*/ 5 h 27"/>
                      <a:gd name="T44" fmla="*/ 46 w 48"/>
                      <a:gd name="T45" fmla="*/ 8 h 27"/>
                      <a:gd name="T46" fmla="*/ 47 w 48"/>
                      <a:gd name="T47" fmla="*/ 11 h 27"/>
                      <a:gd name="T48" fmla="*/ 48 w 48"/>
                      <a:gd name="T49" fmla="*/ 13 h 27"/>
                      <a:gd name="T50" fmla="*/ 47 w 48"/>
                      <a:gd name="T51" fmla="*/ 16 h 27"/>
                      <a:gd name="T52" fmla="*/ 46 w 48"/>
                      <a:gd name="T53" fmla="*/ 18 h 27"/>
                      <a:gd name="T54" fmla="*/ 44 w 48"/>
                      <a:gd name="T55" fmla="*/ 21 h 27"/>
                      <a:gd name="T56" fmla="*/ 40 w 48"/>
                      <a:gd name="T57" fmla="*/ 23 h 27"/>
                      <a:gd name="T58" fmla="*/ 40 w 48"/>
                      <a:gd name="T59" fmla="*/ 23 h 27"/>
                      <a:gd name="T60" fmla="*/ 32 w 48"/>
                      <a:gd name="T61" fmla="*/ 18 h 27"/>
                      <a:gd name="T62" fmla="*/ 32 w 48"/>
                      <a:gd name="T63" fmla="*/ 18 h 27"/>
                      <a:gd name="T64" fmla="*/ 34 w 48"/>
                      <a:gd name="T65" fmla="*/ 16 h 27"/>
                      <a:gd name="T66" fmla="*/ 36 w 48"/>
                      <a:gd name="T67" fmla="*/ 13 h 27"/>
                      <a:gd name="T68" fmla="*/ 34 w 48"/>
                      <a:gd name="T69" fmla="*/ 11 h 27"/>
                      <a:gd name="T70" fmla="*/ 32 w 48"/>
                      <a:gd name="T71" fmla="*/ 9 h 27"/>
                      <a:gd name="T72" fmla="*/ 32 w 48"/>
                      <a:gd name="T73" fmla="*/ 9 h 27"/>
                      <a:gd name="T74" fmla="*/ 29 w 48"/>
                      <a:gd name="T75" fmla="*/ 7 h 27"/>
                      <a:gd name="T76" fmla="*/ 24 w 48"/>
                      <a:gd name="T77" fmla="*/ 7 h 27"/>
                      <a:gd name="T78" fmla="*/ 19 w 48"/>
                      <a:gd name="T79" fmla="*/ 7 h 27"/>
                      <a:gd name="T80" fmla="*/ 16 w 48"/>
                      <a:gd name="T81" fmla="*/ 9 h 27"/>
                      <a:gd name="T82" fmla="*/ 16 w 48"/>
                      <a:gd name="T83" fmla="*/ 9 h 27"/>
                      <a:gd name="T84" fmla="*/ 14 w 48"/>
                      <a:gd name="T85" fmla="*/ 10 h 27"/>
                      <a:gd name="T86" fmla="*/ 13 w 48"/>
                      <a:gd name="T87" fmla="*/ 13 h 27"/>
                      <a:gd name="T88" fmla="*/ 14 w 48"/>
                      <a:gd name="T89" fmla="*/ 16 h 27"/>
                      <a:gd name="T90" fmla="*/ 16 w 48"/>
                      <a:gd name="T91" fmla="*/ 18 h 27"/>
                      <a:gd name="T92" fmla="*/ 16 w 48"/>
                      <a:gd name="T93" fmla="*/ 18 h 27"/>
                      <a:gd name="T94" fmla="*/ 19 w 48"/>
                      <a:gd name="T95" fmla="*/ 19 h 27"/>
                      <a:gd name="T96" fmla="*/ 24 w 48"/>
                      <a:gd name="T97" fmla="*/ 20 h 27"/>
                      <a:gd name="T98" fmla="*/ 29 w 48"/>
                      <a:gd name="T99" fmla="*/ 19 h 27"/>
                      <a:gd name="T100" fmla="*/ 32 w 48"/>
                      <a:gd name="T101" fmla="*/ 18 h 27"/>
                      <a:gd name="T102" fmla="*/ 32 w 48"/>
                      <a:gd name="T103" fmla="*/ 1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8" h="27">
                        <a:moveTo>
                          <a:pt x="40" y="23"/>
                        </a:moveTo>
                        <a:lnTo>
                          <a:pt x="40" y="23"/>
                        </a:lnTo>
                        <a:lnTo>
                          <a:pt x="32" y="26"/>
                        </a:lnTo>
                        <a:lnTo>
                          <a:pt x="24" y="27"/>
                        </a:lnTo>
                        <a:lnTo>
                          <a:pt x="15" y="26"/>
                        </a:lnTo>
                        <a:lnTo>
                          <a:pt x="7" y="23"/>
                        </a:lnTo>
                        <a:lnTo>
                          <a:pt x="7" y="23"/>
                        </a:lnTo>
                        <a:lnTo>
                          <a:pt x="4" y="20"/>
                        </a:lnTo>
                        <a:lnTo>
                          <a:pt x="2" y="18"/>
                        </a:lnTo>
                        <a:lnTo>
                          <a:pt x="1" y="16"/>
                        </a:lnTo>
                        <a:lnTo>
                          <a:pt x="0" y="13"/>
                        </a:lnTo>
                        <a:lnTo>
                          <a:pt x="1" y="10"/>
                        </a:lnTo>
                        <a:lnTo>
                          <a:pt x="2" y="8"/>
                        </a:lnTo>
                        <a:lnTo>
                          <a:pt x="4" y="5"/>
                        </a:lnTo>
                        <a:lnTo>
                          <a:pt x="8" y="3"/>
                        </a:lnTo>
                        <a:lnTo>
                          <a:pt x="8" y="3"/>
                        </a:lnTo>
                        <a:lnTo>
                          <a:pt x="16" y="1"/>
                        </a:lnTo>
                        <a:lnTo>
                          <a:pt x="24" y="0"/>
                        </a:lnTo>
                        <a:lnTo>
                          <a:pt x="33" y="1"/>
                        </a:lnTo>
                        <a:lnTo>
                          <a:pt x="41" y="3"/>
                        </a:lnTo>
                        <a:lnTo>
                          <a:pt x="41" y="3"/>
                        </a:lnTo>
                        <a:lnTo>
                          <a:pt x="44" y="5"/>
                        </a:lnTo>
                        <a:lnTo>
                          <a:pt x="46" y="8"/>
                        </a:lnTo>
                        <a:lnTo>
                          <a:pt x="47" y="11"/>
                        </a:lnTo>
                        <a:lnTo>
                          <a:pt x="48" y="13"/>
                        </a:lnTo>
                        <a:lnTo>
                          <a:pt x="47" y="16"/>
                        </a:lnTo>
                        <a:lnTo>
                          <a:pt x="46" y="18"/>
                        </a:lnTo>
                        <a:lnTo>
                          <a:pt x="44" y="21"/>
                        </a:lnTo>
                        <a:lnTo>
                          <a:pt x="40" y="23"/>
                        </a:lnTo>
                        <a:lnTo>
                          <a:pt x="40" y="23"/>
                        </a:lnTo>
                        <a:close/>
                        <a:moveTo>
                          <a:pt x="32" y="18"/>
                        </a:moveTo>
                        <a:lnTo>
                          <a:pt x="32" y="18"/>
                        </a:lnTo>
                        <a:lnTo>
                          <a:pt x="34" y="16"/>
                        </a:lnTo>
                        <a:lnTo>
                          <a:pt x="36" y="13"/>
                        </a:lnTo>
                        <a:lnTo>
                          <a:pt x="34" y="11"/>
                        </a:lnTo>
                        <a:lnTo>
                          <a:pt x="32" y="9"/>
                        </a:lnTo>
                        <a:lnTo>
                          <a:pt x="32" y="9"/>
                        </a:lnTo>
                        <a:lnTo>
                          <a:pt x="29" y="7"/>
                        </a:lnTo>
                        <a:lnTo>
                          <a:pt x="24" y="7"/>
                        </a:lnTo>
                        <a:lnTo>
                          <a:pt x="19" y="7"/>
                        </a:lnTo>
                        <a:lnTo>
                          <a:pt x="16" y="9"/>
                        </a:lnTo>
                        <a:lnTo>
                          <a:pt x="16" y="9"/>
                        </a:lnTo>
                        <a:lnTo>
                          <a:pt x="14" y="10"/>
                        </a:lnTo>
                        <a:lnTo>
                          <a:pt x="13" y="13"/>
                        </a:lnTo>
                        <a:lnTo>
                          <a:pt x="14" y="16"/>
                        </a:lnTo>
                        <a:lnTo>
                          <a:pt x="16" y="18"/>
                        </a:lnTo>
                        <a:lnTo>
                          <a:pt x="16" y="18"/>
                        </a:lnTo>
                        <a:lnTo>
                          <a:pt x="19" y="19"/>
                        </a:lnTo>
                        <a:lnTo>
                          <a:pt x="24" y="20"/>
                        </a:lnTo>
                        <a:lnTo>
                          <a:pt x="29" y="19"/>
                        </a:lnTo>
                        <a:lnTo>
                          <a:pt x="32" y="18"/>
                        </a:lnTo>
                        <a:lnTo>
                          <a:pt x="32" y="18"/>
                        </a:lnTo>
                        <a:close/>
                      </a:path>
                    </a:pathLst>
                  </a:custGeom>
                  <a:solidFill>
                    <a:srgbClr val="D6CE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31" name="Freeform 1116">
                    <a:extLst>
                      <a:ext uri="{FF2B5EF4-FFF2-40B4-BE49-F238E27FC236}">
                        <a16:creationId xmlns:a16="http://schemas.microsoft.com/office/drawing/2014/main" id="{A83CA394-4478-BAD9-286C-ED802E68DA41}"/>
                      </a:ext>
                    </a:extLst>
                  </p:cNvPr>
                  <p:cNvSpPr>
                    <a:spLocks noEditPoints="1"/>
                  </p:cNvSpPr>
                  <p:nvPr/>
                </p:nvSpPr>
                <p:spPr bwMode="auto">
                  <a:xfrm>
                    <a:off x="2569" y="1812"/>
                    <a:ext cx="17" cy="11"/>
                  </a:xfrm>
                  <a:custGeom>
                    <a:avLst/>
                    <a:gdLst>
                      <a:gd name="T0" fmla="*/ 42 w 50"/>
                      <a:gd name="T1" fmla="*/ 3 h 32"/>
                      <a:gd name="T2" fmla="*/ 31 w 50"/>
                      <a:gd name="T3" fmla="*/ 0 h 32"/>
                      <a:gd name="T4" fmla="*/ 18 w 50"/>
                      <a:gd name="T5" fmla="*/ 0 h 32"/>
                      <a:gd name="T6" fmla="*/ 7 w 50"/>
                      <a:gd name="T7" fmla="*/ 4 h 32"/>
                      <a:gd name="T8" fmla="*/ 1 w 50"/>
                      <a:gd name="T9" fmla="*/ 12 h 32"/>
                      <a:gd name="T10" fmla="*/ 0 w 50"/>
                      <a:gd name="T11" fmla="*/ 15 h 32"/>
                      <a:gd name="T12" fmla="*/ 2 w 50"/>
                      <a:gd name="T13" fmla="*/ 24 h 32"/>
                      <a:gd name="T14" fmla="*/ 12 w 50"/>
                      <a:gd name="T15" fmla="*/ 31 h 32"/>
                      <a:gd name="T16" fmla="*/ 27 w 50"/>
                      <a:gd name="T17" fmla="*/ 32 h 32"/>
                      <a:gd name="T18" fmla="*/ 42 w 50"/>
                      <a:gd name="T19" fmla="*/ 28 h 32"/>
                      <a:gd name="T20" fmla="*/ 42 w 50"/>
                      <a:gd name="T21" fmla="*/ 28 h 32"/>
                      <a:gd name="T22" fmla="*/ 42 w 50"/>
                      <a:gd name="T23" fmla="*/ 28 h 32"/>
                      <a:gd name="T24" fmla="*/ 45 w 50"/>
                      <a:gd name="T25" fmla="*/ 27 h 32"/>
                      <a:gd name="T26" fmla="*/ 49 w 50"/>
                      <a:gd name="T27" fmla="*/ 20 h 32"/>
                      <a:gd name="T28" fmla="*/ 50 w 50"/>
                      <a:gd name="T29" fmla="*/ 16 h 32"/>
                      <a:gd name="T30" fmla="*/ 47 w 50"/>
                      <a:gd name="T31" fmla="*/ 8 h 32"/>
                      <a:gd name="T32" fmla="*/ 42 w 50"/>
                      <a:gd name="T33" fmla="*/ 3 h 32"/>
                      <a:gd name="T34" fmla="*/ 41 w 50"/>
                      <a:gd name="T35" fmla="*/ 23 h 32"/>
                      <a:gd name="T36" fmla="*/ 33 w 50"/>
                      <a:gd name="T37" fmla="*/ 26 h 32"/>
                      <a:gd name="T38" fmla="*/ 16 w 50"/>
                      <a:gd name="T39" fmla="*/ 26 h 32"/>
                      <a:gd name="T40" fmla="*/ 8 w 50"/>
                      <a:gd name="T41" fmla="*/ 23 h 32"/>
                      <a:gd name="T42" fmla="*/ 3 w 50"/>
                      <a:gd name="T43" fmla="*/ 18 h 32"/>
                      <a:gd name="T44" fmla="*/ 1 w 50"/>
                      <a:gd name="T45" fmla="*/ 13 h 32"/>
                      <a:gd name="T46" fmla="*/ 3 w 50"/>
                      <a:gd name="T47" fmla="*/ 8 h 32"/>
                      <a:gd name="T48" fmla="*/ 9 w 50"/>
                      <a:gd name="T49" fmla="*/ 3 h 32"/>
                      <a:gd name="T50" fmla="*/ 17 w 50"/>
                      <a:gd name="T51" fmla="*/ 1 h 32"/>
                      <a:gd name="T52" fmla="*/ 34 w 50"/>
                      <a:gd name="T53" fmla="*/ 1 h 32"/>
                      <a:gd name="T54" fmla="*/ 42 w 50"/>
                      <a:gd name="T55" fmla="*/ 3 h 32"/>
                      <a:gd name="T56" fmla="*/ 47 w 50"/>
                      <a:gd name="T57" fmla="*/ 8 h 32"/>
                      <a:gd name="T58" fmla="*/ 49 w 50"/>
                      <a:gd name="T59" fmla="*/ 13 h 32"/>
                      <a:gd name="T60" fmla="*/ 47 w 50"/>
                      <a:gd name="T61" fmla="*/ 18 h 32"/>
                      <a:gd name="T62" fmla="*/ 41 w 50"/>
                      <a:gd name="T63" fmla="*/ 23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0" h="32">
                        <a:moveTo>
                          <a:pt x="42" y="3"/>
                        </a:moveTo>
                        <a:lnTo>
                          <a:pt x="42" y="3"/>
                        </a:lnTo>
                        <a:lnTo>
                          <a:pt x="37" y="1"/>
                        </a:lnTo>
                        <a:lnTo>
                          <a:pt x="31" y="0"/>
                        </a:lnTo>
                        <a:lnTo>
                          <a:pt x="25" y="0"/>
                        </a:lnTo>
                        <a:lnTo>
                          <a:pt x="18" y="0"/>
                        </a:lnTo>
                        <a:lnTo>
                          <a:pt x="12" y="2"/>
                        </a:lnTo>
                        <a:lnTo>
                          <a:pt x="7" y="4"/>
                        </a:lnTo>
                        <a:lnTo>
                          <a:pt x="3" y="8"/>
                        </a:lnTo>
                        <a:lnTo>
                          <a:pt x="1" y="12"/>
                        </a:lnTo>
                        <a:lnTo>
                          <a:pt x="1" y="12"/>
                        </a:lnTo>
                        <a:lnTo>
                          <a:pt x="0" y="15"/>
                        </a:lnTo>
                        <a:lnTo>
                          <a:pt x="0" y="18"/>
                        </a:lnTo>
                        <a:lnTo>
                          <a:pt x="2" y="24"/>
                        </a:lnTo>
                        <a:lnTo>
                          <a:pt x="7" y="27"/>
                        </a:lnTo>
                        <a:lnTo>
                          <a:pt x="12" y="31"/>
                        </a:lnTo>
                        <a:lnTo>
                          <a:pt x="19" y="32"/>
                        </a:lnTo>
                        <a:lnTo>
                          <a:pt x="27" y="32"/>
                        </a:lnTo>
                        <a:lnTo>
                          <a:pt x="34" y="31"/>
                        </a:lnTo>
                        <a:lnTo>
                          <a:pt x="42" y="28"/>
                        </a:lnTo>
                        <a:lnTo>
                          <a:pt x="42" y="28"/>
                        </a:lnTo>
                        <a:lnTo>
                          <a:pt x="42" y="28"/>
                        </a:lnTo>
                        <a:lnTo>
                          <a:pt x="42" y="28"/>
                        </a:lnTo>
                        <a:lnTo>
                          <a:pt x="42" y="28"/>
                        </a:lnTo>
                        <a:lnTo>
                          <a:pt x="42" y="28"/>
                        </a:lnTo>
                        <a:lnTo>
                          <a:pt x="45" y="27"/>
                        </a:lnTo>
                        <a:lnTo>
                          <a:pt x="47" y="25"/>
                        </a:lnTo>
                        <a:lnTo>
                          <a:pt x="49" y="20"/>
                        </a:lnTo>
                        <a:lnTo>
                          <a:pt x="50" y="16"/>
                        </a:lnTo>
                        <a:lnTo>
                          <a:pt x="50" y="16"/>
                        </a:lnTo>
                        <a:lnTo>
                          <a:pt x="49" y="11"/>
                        </a:lnTo>
                        <a:lnTo>
                          <a:pt x="47" y="8"/>
                        </a:lnTo>
                        <a:lnTo>
                          <a:pt x="45" y="5"/>
                        </a:lnTo>
                        <a:lnTo>
                          <a:pt x="42" y="3"/>
                        </a:lnTo>
                        <a:lnTo>
                          <a:pt x="42" y="3"/>
                        </a:lnTo>
                        <a:close/>
                        <a:moveTo>
                          <a:pt x="41" y="23"/>
                        </a:moveTo>
                        <a:lnTo>
                          <a:pt x="41" y="23"/>
                        </a:lnTo>
                        <a:lnTo>
                          <a:pt x="33" y="26"/>
                        </a:lnTo>
                        <a:lnTo>
                          <a:pt x="25" y="27"/>
                        </a:lnTo>
                        <a:lnTo>
                          <a:pt x="16" y="26"/>
                        </a:lnTo>
                        <a:lnTo>
                          <a:pt x="8" y="23"/>
                        </a:lnTo>
                        <a:lnTo>
                          <a:pt x="8" y="23"/>
                        </a:lnTo>
                        <a:lnTo>
                          <a:pt x="5" y="20"/>
                        </a:lnTo>
                        <a:lnTo>
                          <a:pt x="3" y="18"/>
                        </a:lnTo>
                        <a:lnTo>
                          <a:pt x="2" y="16"/>
                        </a:lnTo>
                        <a:lnTo>
                          <a:pt x="1" y="13"/>
                        </a:lnTo>
                        <a:lnTo>
                          <a:pt x="2" y="10"/>
                        </a:lnTo>
                        <a:lnTo>
                          <a:pt x="3" y="8"/>
                        </a:lnTo>
                        <a:lnTo>
                          <a:pt x="5" y="5"/>
                        </a:lnTo>
                        <a:lnTo>
                          <a:pt x="9" y="3"/>
                        </a:lnTo>
                        <a:lnTo>
                          <a:pt x="9" y="3"/>
                        </a:lnTo>
                        <a:lnTo>
                          <a:pt x="17" y="1"/>
                        </a:lnTo>
                        <a:lnTo>
                          <a:pt x="25" y="0"/>
                        </a:lnTo>
                        <a:lnTo>
                          <a:pt x="34" y="1"/>
                        </a:lnTo>
                        <a:lnTo>
                          <a:pt x="42" y="3"/>
                        </a:lnTo>
                        <a:lnTo>
                          <a:pt x="42" y="3"/>
                        </a:lnTo>
                        <a:lnTo>
                          <a:pt x="45" y="5"/>
                        </a:lnTo>
                        <a:lnTo>
                          <a:pt x="47" y="8"/>
                        </a:lnTo>
                        <a:lnTo>
                          <a:pt x="48" y="11"/>
                        </a:lnTo>
                        <a:lnTo>
                          <a:pt x="49" y="13"/>
                        </a:lnTo>
                        <a:lnTo>
                          <a:pt x="48" y="16"/>
                        </a:lnTo>
                        <a:lnTo>
                          <a:pt x="47" y="18"/>
                        </a:lnTo>
                        <a:lnTo>
                          <a:pt x="45" y="21"/>
                        </a:lnTo>
                        <a:lnTo>
                          <a:pt x="41" y="23"/>
                        </a:lnTo>
                        <a:lnTo>
                          <a:pt x="41" y="23"/>
                        </a:lnTo>
                        <a:close/>
                      </a:path>
                    </a:pathLst>
                  </a:custGeom>
                  <a:solidFill>
                    <a:srgbClr val="EFE9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32" name="Freeform 1117">
                    <a:extLst>
                      <a:ext uri="{FF2B5EF4-FFF2-40B4-BE49-F238E27FC236}">
                        <a16:creationId xmlns:a16="http://schemas.microsoft.com/office/drawing/2014/main" id="{F24DB17A-A7AB-C7E8-5F99-CCCD6B0D14D3}"/>
                      </a:ext>
                    </a:extLst>
                  </p:cNvPr>
                  <p:cNvSpPr>
                    <a:spLocks noEditPoints="1"/>
                  </p:cNvSpPr>
                  <p:nvPr/>
                </p:nvSpPr>
                <p:spPr bwMode="auto">
                  <a:xfrm>
                    <a:off x="2570" y="1808"/>
                    <a:ext cx="16" cy="9"/>
                  </a:xfrm>
                  <a:custGeom>
                    <a:avLst/>
                    <a:gdLst>
                      <a:gd name="T0" fmla="*/ 41 w 48"/>
                      <a:gd name="T1" fmla="*/ 4 h 27"/>
                      <a:gd name="T2" fmla="*/ 41 w 48"/>
                      <a:gd name="T3" fmla="*/ 4 h 27"/>
                      <a:gd name="T4" fmla="*/ 33 w 48"/>
                      <a:gd name="T5" fmla="*/ 1 h 27"/>
                      <a:gd name="T6" fmla="*/ 24 w 48"/>
                      <a:gd name="T7" fmla="*/ 0 h 27"/>
                      <a:gd name="T8" fmla="*/ 16 w 48"/>
                      <a:gd name="T9" fmla="*/ 0 h 27"/>
                      <a:gd name="T10" fmla="*/ 8 w 48"/>
                      <a:gd name="T11" fmla="*/ 4 h 27"/>
                      <a:gd name="T12" fmla="*/ 8 w 48"/>
                      <a:gd name="T13" fmla="*/ 4 h 27"/>
                      <a:gd name="T14" fmla="*/ 4 w 48"/>
                      <a:gd name="T15" fmla="*/ 6 h 27"/>
                      <a:gd name="T16" fmla="*/ 2 w 48"/>
                      <a:gd name="T17" fmla="*/ 8 h 27"/>
                      <a:gd name="T18" fmla="*/ 1 w 48"/>
                      <a:gd name="T19" fmla="*/ 11 h 27"/>
                      <a:gd name="T20" fmla="*/ 0 w 48"/>
                      <a:gd name="T21" fmla="*/ 13 h 27"/>
                      <a:gd name="T22" fmla="*/ 1 w 48"/>
                      <a:gd name="T23" fmla="*/ 16 h 27"/>
                      <a:gd name="T24" fmla="*/ 2 w 48"/>
                      <a:gd name="T25" fmla="*/ 19 h 27"/>
                      <a:gd name="T26" fmla="*/ 4 w 48"/>
                      <a:gd name="T27" fmla="*/ 21 h 27"/>
                      <a:gd name="T28" fmla="*/ 7 w 48"/>
                      <a:gd name="T29" fmla="*/ 23 h 27"/>
                      <a:gd name="T30" fmla="*/ 7 w 48"/>
                      <a:gd name="T31" fmla="*/ 23 h 27"/>
                      <a:gd name="T32" fmla="*/ 15 w 48"/>
                      <a:gd name="T33" fmla="*/ 27 h 27"/>
                      <a:gd name="T34" fmla="*/ 24 w 48"/>
                      <a:gd name="T35" fmla="*/ 27 h 27"/>
                      <a:gd name="T36" fmla="*/ 33 w 48"/>
                      <a:gd name="T37" fmla="*/ 27 h 27"/>
                      <a:gd name="T38" fmla="*/ 40 w 48"/>
                      <a:gd name="T39" fmla="*/ 23 h 27"/>
                      <a:gd name="T40" fmla="*/ 40 w 48"/>
                      <a:gd name="T41" fmla="*/ 23 h 27"/>
                      <a:gd name="T42" fmla="*/ 44 w 48"/>
                      <a:gd name="T43" fmla="*/ 21 h 27"/>
                      <a:gd name="T44" fmla="*/ 46 w 48"/>
                      <a:gd name="T45" fmla="*/ 19 h 27"/>
                      <a:gd name="T46" fmla="*/ 47 w 48"/>
                      <a:gd name="T47" fmla="*/ 16 h 27"/>
                      <a:gd name="T48" fmla="*/ 48 w 48"/>
                      <a:gd name="T49" fmla="*/ 14 h 27"/>
                      <a:gd name="T50" fmla="*/ 47 w 48"/>
                      <a:gd name="T51" fmla="*/ 11 h 27"/>
                      <a:gd name="T52" fmla="*/ 46 w 48"/>
                      <a:gd name="T53" fmla="*/ 8 h 27"/>
                      <a:gd name="T54" fmla="*/ 44 w 48"/>
                      <a:gd name="T55" fmla="*/ 6 h 27"/>
                      <a:gd name="T56" fmla="*/ 41 w 48"/>
                      <a:gd name="T57" fmla="*/ 4 h 27"/>
                      <a:gd name="T58" fmla="*/ 41 w 48"/>
                      <a:gd name="T59" fmla="*/ 4 h 27"/>
                      <a:gd name="T60" fmla="*/ 32 w 48"/>
                      <a:gd name="T61" fmla="*/ 19 h 27"/>
                      <a:gd name="T62" fmla="*/ 32 w 48"/>
                      <a:gd name="T63" fmla="*/ 19 h 27"/>
                      <a:gd name="T64" fmla="*/ 29 w 48"/>
                      <a:gd name="T65" fmla="*/ 20 h 27"/>
                      <a:gd name="T66" fmla="*/ 24 w 48"/>
                      <a:gd name="T67" fmla="*/ 20 h 27"/>
                      <a:gd name="T68" fmla="*/ 19 w 48"/>
                      <a:gd name="T69" fmla="*/ 20 h 27"/>
                      <a:gd name="T70" fmla="*/ 16 w 48"/>
                      <a:gd name="T71" fmla="*/ 19 h 27"/>
                      <a:gd name="T72" fmla="*/ 16 w 48"/>
                      <a:gd name="T73" fmla="*/ 19 h 27"/>
                      <a:gd name="T74" fmla="*/ 14 w 48"/>
                      <a:gd name="T75" fmla="*/ 16 h 27"/>
                      <a:gd name="T76" fmla="*/ 13 w 48"/>
                      <a:gd name="T77" fmla="*/ 13 h 27"/>
                      <a:gd name="T78" fmla="*/ 14 w 48"/>
                      <a:gd name="T79" fmla="*/ 11 h 27"/>
                      <a:gd name="T80" fmla="*/ 16 w 48"/>
                      <a:gd name="T81" fmla="*/ 8 h 27"/>
                      <a:gd name="T82" fmla="*/ 16 w 48"/>
                      <a:gd name="T83" fmla="*/ 8 h 27"/>
                      <a:gd name="T84" fmla="*/ 19 w 48"/>
                      <a:gd name="T85" fmla="*/ 7 h 27"/>
                      <a:gd name="T86" fmla="*/ 24 w 48"/>
                      <a:gd name="T87" fmla="*/ 7 h 27"/>
                      <a:gd name="T88" fmla="*/ 29 w 48"/>
                      <a:gd name="T89" fmla="*/ 7 h 27"/>
                      <a:gd name="T90" fmla="*/ 32 w 48"/>
                      <a:gd name="T91" fmla="*/ 8 h 27"/>
                      <a:gd name="T92" fmla="*/ 32 w 48"/>
                      <a:gd name="T93" fmla="*/ 8 h 27"/>
                      <a:gd name="T94" fmla="*/ 34 w 48"/>
                      <a:gd name="T95" fmla="*/ 11 h 27"/>
                      <a:gd name="T96" fmla="*/ 36 w 48"/>
                      <a:gd name="T97" fmla="*/ 14 h 27"/>
                      <a:gd name="T98" fmla="*/ 34 w 48"/>
                      <a:gd name="T99" fmla="*/ 16 h 27"/>
                      <a:gd name="T100" fmla="*/ 32 w 48"/>
                      <a:gd name="T101" fmla="*/ 19 h 27"/>
                      <a:gd name="T102" fmla="*/ 32 w 48"/>
                      <a:gd name="T103"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8" h="27">
                        <a:moveTo>
                          <a:pt x="41" y="4"/>
                        </a:moveTo>
                        <a:lnTo>
                          <a:pt x="41" y="4"/>
                        </a:lnTo>
                        <a:lnTo>
                          <a:pt x="33" y="1"/>
                        </a:lnTo>
                        <a:lnTo>
                          <a:pt x="24" y="0"/>
                        </a:lnTo>
                        <a:lnTo>
                          <a:pt x="16" y="0"/>
                        </a:lnTo>
                        <a:lnTo>
                          <a:pt x="8" y="4"/>
                        </a:lnTo>
                        <a:lnTo>
                          <a:pt x="8" y="4"/>
                        </a:lnTo>
                        <a:lnTo>
                          <a:pt x="4" y="6"/>
                        </a:lnTo>
                        <a:lnTo>
                          <a:pt x="2" y="8"/>
                        </a:lnTo>
                        <a:lnTo>
                          <a:pt x="1" y="11"/>
                        </a:lnTo>
                        <a:lnTo>
                          <a:pt x="0" y="13"/>
                        </a:lnTo>
                        <a:lnTo>
                          <a:pt x="1" y="16"/>
                        </a:lnTo>
                        <a:lnTo>
                          <a:pt x="2" y="19"/>
                        </a:lnTo>
                        <a:lnTo>
                          <a:pt x="4" y="21"/>
                        </a:lnTo>
                        <a:lnTo>
                          <a:pt x="7" y="23"/>
                        </a:lnTo>
                        <a:lnTo>
                          <a:pt x="7" y="23"/>
                        </a:lnTo>
                        <a:lnTo>
                          <a:pt x="15" y="27"/>
                        </a:lnTo>
                        <a:lnTo>
                          <a:pt x="24" y="27"/>
                        </a:lnTo>
                        <a:lnTo>
                          <a:pt x="33" y="27"/>
                        </a:lnTo>
                        <a:lnTo>
                          <a:pt x="40" y="23"/>
                        </a:lnTo>
                        <a:lnTo>
                          <a:pt x="40" y="23"/>
                        </a:lnTo>
                        <a:lnTo>
                          <a:pt x="44" y="21"/>
                        </a:lnTo>
                        <a:lnTo>
                          <a:pt x="46" y="19"/>
                        </a:lnTo>
                        <a:lnTo>
                          <a:pt x="47" y="16"/>
                        </a:lnTo>
                        <a:lnTo>
                          <a:pt x="48" y="14"/>
                        </a:lnTo>
                        <a:lnTo>
                          <a:pt x="47" y="11"/>
                        </a:lnTo>
                        <a:lnTo>
                          <a:pt x="46" y="8"/>
                        </a:lnTo>
                        <a:lnTo>
                          <a:pt x="44" y="6"/>
                        </a:lnTo>
                        <a:lnTo>
                          <a:pt x="41" y="4"/>
                        </a:lnTo>
                        <a:lnTo>
                          <a:pt x="41" y="4"/>
                        </a:lnTo>
                        <a:close/>
                        <a:moveTo>
                          <a:pt x="32" y="19"/>
                        </a:moveTo>
                        <a:lnTo>
                          <a:pt x="32" y="19"/>
                        </a:lnTo>
                        <a:lnTo>
                          <a:pt x="29" y="20"/>
                        </a:lnTo>
                        <a:lnTo>
                          <a:pt x="24" y="20"/>
                        </a:lnTo>
                        <a:lnTo>
                          <a:pt x="19" y="20"/>
                        </a:lnTo>
                        <a:lnTo>
                          <a:pt x="16" y="19"/>
                        </a:lnTo>
                        <a:lnTo>
                          <a:pt x="16" y="19"/>
                        </a:lnTo>
                        <a:lnTo>
                          <a:pt x="14" y="16"/>
                        </a:lnTo>
                        <a:lnTo>
                          <a:pt x="13" y="13"/>
                        </a:lnTo>
                        <a:lnTo>
                          <a:pt x="14" y="11"/>
                        </a:lnTo>
                        <a:lnTo>
                          <a:pt x="16" y="8"/>
                        </a:lnTo>
                        <a:lnTo>
                          <a:pt x="16" y="8"/>
                        </a:lnTo>
                        <a:lnTo>
                          <a:pt x="19" y="7"/>
                        </a:lnTo>
                        <a:lnTo>
                          <a:pt x="24" y="7"/>
                        </a:lnTo>
                        <a:lnTo>
                          <a:pt x="29" y="7"/>
                        </a:lnTo>
                        <a:lnTo>
                          <a:pt x="32" y="8"/>
                        </a:lnTo>
                        <a:lnTo>
                          <a:pt x="32" y="8"/>
                        </a:lnTo>
                        <a:lnTo>
                          <a:pt x="34" y="11"/>
                        </a:lnTo>
                        <a:lnTo>
                          <a:pt x="36" y="14"/>
                        </a:lnTo>
                        <a:lnTo>
                          <a:pt x="34" y="16"/>
                        </a:lnTo>
                        <a:lnTo>
                          <a:pt x="32" y="19"/>
                        </a:lnTo>
                        <a:lnTo>
                          <a:pt x="32" y="19"/>
                        </a:lnTo>
                        <a:close/>
                      </a:path>
                    </a:pathLst>
                  </a:custGeom>
                  <a:solidFill>
                    <a:srgbClr val="D6CE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33" name="Freeform 1118">
                    <a:extLst>
                      <a:ext uri="{FF2B5EF4-FFF2-40B4-BE49-F238E27FC236}">
                        <a16:creationId xmlns:a16="http://schemas.microsoft.com/office/drawing/2014/main" id="{C13F83C6-DA62-512D-3D0E-70BFB2054136}"/>
                      </a:ext>
                    </a:extLst>
                  </p:cNvPr>
                  <p:cNvSpPr>
                    <a:spLocks noEditPoints="1"/>
                  </p:cNvSpPr>
                  <p:nvPr/>
                </p:nvSpPr>
                <p:spPr bwMode="auto">
                  <a:xfrm>
                    <a:off x="2569" y="1808"/>
                    <a:ext cx="17" cy="11"/>
                  </a:xfrm>
                  <a:custGeom>
                    <a:avLst/>
                    <a:gdLst>
                      <a:gd name="T0" fmla="*/ 42 w 50"/>
                      <a:gd name="T1" fmla="*/ 5 h 33"/>
                      <a:gd name="T2" fmla="*/ 42 w 50"/>
                      <a:gd name="T3" fmla="*/ 5 h 33"/>
                      <a:gd name="T4" fmla="*/ 37 w 50"/>
                      <a:gd name="T5" fmla="*/ 2 h 33"/>
                      <a:gd name="T6" fmla="*/ 31 w 50"/>
                      <a:gd name="T7" fmla="*/ 1 h 33"/>
                      <a:gd name="T8" fmla="*/ 25 w 50"/>
                      <a:gd name="T9" fmla="*/ 0 h 33"/>
                      <a:gd name="T10" fmla="*/ 18 w 50"/>
                      <a:gd name="T11" fmla="*/ 1 h 33"/>
                      <a:gd name="T12" fmla="*/ 12 w 50"/>
                      <a:gd name="T13" fmla="*/ 2 h 33"/>
                      <a:gd name="T14" fmla="*/ 7 w 50"/>
                      <a:gd name="T15" fmla="*/ 6 h 33"/>
                      <a:gd name="T16" fmla="*/ 3 w 50"/>
                      <a:gd name="T17" fmla="*/ 9 h 33"/>
                      <a:gd name="T18" fmla="*/ 1 w 50"/>
                      <a:gd name="T19" fmla="*/ 13 h 33"/>
                      <a:gd name="T20" fmla="*/ 1 w 50"/>
                      <a:gd name="T21" fmla="*/ 13 h 33"/>
                      <a:gd name="T22" fmla="*/ 0 w 50"/>
                      <a:gd name="T23" fmla="*/ 16 h 33"/>
                      <a:gd name="T24" fmla="*/ 0 w 50"/>
                      <a:gd name="T25" fmla="*/ 20 h 33"/>
                      <a:gd name="T26" fmla="*/ 2 w 50"/>
                      <a:gd name="T27" fmla="*/ 24 h 33"/>
                      <a:gd name="T28" fmla="*/ 7 w 50"/>
                      <a:gd name="T29" fmla="*/ 29 h 33"/>
                      <a:gd name="T30" fmla="*/ 12 w 50"/>
                      <a:gd name="T31" fmla="*/ 31 h 33"/>
                      <a:gd name="T32" fmla="*/ 19 w 50"/>
                      <a:gd name="T33" fmla="*/ 33 h 33"/>
                      <a:gd name="T34" fmla="*/ 27 w 50"/>
                      <a:gd name="T35" fmla="*/ 33 h 33"/>
                      <a:gd name="T36" fmla="*/ 34 w 50"/>
                      <a:gd name="T37" fmla="*/ 32 h 33"/>
                      <a:gd name="T38" fmla="*/ 42 w 50"/>
                      <a:gd name="T39" fmla="*/ 30 h 33"/>
                      <a:gd name="T40" fmla="*/ 42 w 50"/>
                      <a:gd name="T41" fmla="*/ 30 h 33"/>
                      <a:gd name="T42" fmla="*/ 42 w 50"/>
                      <a:gd name="T43" fmla="*/ 30 h 33"/>
                      <a:gd name="T44" fmla="*/ 42 w 50"/>
                      <a:gd name="T45" fmla="*/ 30 h 33"/>
                      <a:gd name="T46" fmla="*/ 45 w 50"/>
                      <a:gd name="T47" fmla="*/ 28 h 33"/>
                      <a:gd name="T48" fmla="*/ 47 w 50"/>
                      <a:gd name="T49" fmla="*/ 25 h 33"/>
                      <a:gd name="T50" fmla="*/ 49 w 50"/>
                      <a:gd name="T51" fmla="*/ 22 h 33"/>
                      <a:gd name="T52" fmla="*/ 50 w 50"/>
                      <a:gd name="T53" fmla="*/ 17 h 33"/>
                      <a:gd name="T54" fmla="*/ 50 w 50"/>
                      <a:gd name="T55" fmla="*/ 17 h 33"/>
                      <a:gd name="T56" fmla="*/ 49 w 50"/>
                      <a:gd name="T57" fmla="*/ 13 h 33"/>
                      <a:gd name="T58" fmla="*/ 47 w 50"/>
                      <a:gd name="T59" fmla="*/ 9 h 33"/>
                      <a:gd name="T60" fmla="*/ 45 w 50"/>
                      <a:gd name="T61" fmla="*/ 6 h 33"/>
                      <a:gd name="T62" fmla="*/ 42 w 50"/>
                      <a:gd name="T63" fmla="*/ 5 h 33"/>
                      <a:gd name="T64" fmla="*/ 42 w 50"/>
                      <a:gd name="T65" fmla="*/ 5 h 33"/>
                      <a:gd name="T66" fmla="*/ 41 w 50"/>
                      <a:gd name="T67" fmla="*/ 24 h 33"/>
                      <a:gd name="T68" fmla="*/ 41 w 50"/>
                      <a:gd name="T69" fmla="*/ 24 h 33"/>
                      <a:gd name="T70" fmla="*/ 34 w 50"/>
                      <a:gd name="T71" fmla="*/ 28 h 33"/>
                      <a:gd name="T72" fmla="*/ 25 w 50"/>
                      <a:gd name="T73" fmla="*/ 28 h 33"/>
                      <a:gd name="T74" fmla="*/ 16 w 50"/>
                      <a:gd name="T75" fmla="*/ 28 h 33"/>
                      <a:gd name="T76" fmla="*/ 8 w 50"/>
                      <a:gd name="T77" fmla="*/ 24 h 33"/>
                      <a:gd name="T78" fmla="*/ 8 w 50"/>
                      <a:gd name="T79" fmla="*/ 24 h 33"/>
                      <a:gd name="T80" fmla="*/ 5 w 50"/>
                      <a:gd name="T81" fmla="*/ 22 h 33"/>
                      <a:gd name="T82" fmla="*/ 3 w 50"/>
                      <a:gd name="T83" fmla="*/ 20 h 33"/>
                      <a:gd name="T84" fmla="*/ 2 w 50"/>
                      <a:gd name="T85" fmla="*/ 17 h 33"/>
                      <a:gd name="T86" fmla="*/ 1 w 50"/>
                      <a:gd name="T87" fmla="*/ 14 h 33"/>
                      <a:gd name="T88" fmla="*/ 2 w 50"/>
                      <a:gd name="T89" fmla="*/ 12 h 33"/>
                      <a:gd name="T90" fmla="*/ 3 w 50"/>
                      <a:gd name="T91" fmla="*/ 9 h 33"/>
                      <a:gd name="T92" fmla="*/ 5 w 50"/>
                      <a:gd name="T93" fmla="*/ 7 h 33"/>
                      <a:gd name="T94" fmla="*/ 9 w 50"/>
                      <a:gd name="T95" fmla="*/ 5 h 33"/>
                      <a:gd name="T96" fmla="*/ 9 w 50"/>
                      <a:gd name="T97" fmla="*/ 5 h 33"/>
                      <a:gd name="T98" fmla="*/ 17 w 50"/>
                      <a:gd name="T99" fmla="*/ 1 h 33"/>
                      <a:gd name="T100" fmla="*/ 25 w 50"/>
                      <a:gd name="T101" fmla="*/ 1 h 33"/>
                      <a:gd name="T102" fmla="*/ 34 w 50"/>
                      <a:gd name="T103" fmla="*/ 2 h 33"/>
                      <a:gd name="T104" fmla="*/ 42 w 50"/>
                      <a:gd name="T105" fmla="*/ 5 h 33"/>
                      <a:gd name="T106" fmla="*/ 42 w 50"/>
                      <a:gd name="T107" fmla="*/ 5 h 33"/>
                      <a:gd name="T108" fmla="*/ 45 w 50"/>
                      <a:gd name="T109" fmla="*/ 7 h 33"/>
                      <a:gd name="T110" fmla="*/ 47 w 50"/>
                      <a:gd name="T111" fmla="*/ 9 h 33"/>
                      <a:gd name="T112" fmla="*/ 48 w 50"/>
                      <a:gd name="T113" fmla="*/ 12 h 33"/>
                      <a:gd name="T114" fmla="*/ 49 w 50"/>
                      <a:gd name="T115" fmla="*/ 15 h 33"/>
                      <a:gd name="T116" fmla="*/ 48 w 50"/>
                      <a:gd name="T117" fmla="*/ 17 h 33"/>
                      <a:gd name="T118" fmla="*/ 47 w 50"/>
                      <a:gd name="T119" fmla="*/ 20 h 33"/>
                      <a:gd name="T120" fmla="*/ 45 w 50"/>
                      <a:gd name="T121" fmla="*/ 22 h 33"/>
                      <a:gd name="T122" fmla="*/ 41 w 50"/>
                      <a:gd name="T123" fmla="*/ 24 h 33"/>
                      <a:gd name="T124" fmla="*/ 41 w 50"/>
                      <a:gd name="T125" fmla="*/ 24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0" h="33">
                        <a:moveTo>
                          <a:pt x="42" y="5"/>
                        </a:moveTo>
                        <a:lnTo>
                          <a:pt x="42" y="5"/>
                        </a:lnTo>
                        <a:lnTo>
                          <a:pt x="37" y="2"/>
                        </a:lnTo>
                        <a:lnTo>
                          <a:pt x="31" y="1"/>
                        </a:lnTo>
                        <a:lnTo>
                          <a:pt x="25" y="0"/>
                        </a:lnTo>
                        <a:lnTo>
                          <a:pt x="18" y="1"/>
                        </a:lnTo>
                        <a:lnTo>
                          <a:pt x="12" y="2"/>
                        </a:lnTo>
                        <a:lnTo>
                          <a:pt x="7" y="6"/>
                        </a:lnTo>
                        <a:lnTo>
                          <a:pt x="3" y="9"/>
                        </a:lnTo>
                        <a:lnTo>
                          <a:pt x="1" y="13"/>
                        </a:lnTo>
                        <a:lnTo>
                          <a:pt x="1" y="13"/>
                        </a:lnTo>
                        <a:lnTo>
                          <a:pt x="0" y="16"/>
                        </a:lnTo>
                        <a:lnTo>
                          <a:pt x="0" y="20"/>
                        </a:lnTo>
                        <a:lnTo>
                          <a:pt x="2" y="24"/>
                        </a:lnTo>
                        <a:lnTo>
                          <a:pt x="7" y="29"/>
                        </a:lnTo>
                        <a:lnTo>
                          <a:pt x="12" y="31"/>
                        </a:lnTo>
                        <a:lnTo>
                          <a:pt x="19" y="33"/>
                        </a:lnTo>
                        <a:lnTo>
                          <a:pt x="27" y="33"/>
                        </a:lnTo>
                        <a:lnTo>
                          <a:pt x="34" y="32"/>
                        </a:lnTo>
                        <a:lnTo>
                          <a:pt x="42" y="30"/>
                        </a:lnTo>
                        <a:lnTo>
                          <a:pt x="42" y="30"/>
                        </a:lnTo>
                        <a:lnTo>
                          <a:pt x="42" y="30"/>
                        </a:lnTo>
                        <a:lnTo>
                          <a:pt x="42" y="30"/>
                        </a:lnTo>
                        <a:lnTo>
                          <a:pt x="45" y="28"/>
                        </a:lnTo>
                        <a:lnTo>
                          <a:pt x="47" y="25"/>
                        </a:lnTo>
                        <a:lnTo>
                          <a:pt x="49" y="22"/>
                        </a:lnTo>
                        <a:lnTo>
                          <a:pt x="50" y="17"/>
                        </a:lnTo>
                        <a:lnTo>
                          <a:pt x="50" y="17"/>
                        </a:lnTo>
                        <a:lnTo>
                          <a:pt x="49" y="13"/>
                        </a:lnTo>
                        <a:lnTo>
                          <a:pt x="47" y="9"/>
                        </a:lnTo>
                        <a:lnTo>
                          <a:pt x="45" y="6"/>
                        </a:lnTo>
                        <a:lnTo>
                          <a:pt x="42" y="5"/>
                        </a:lnTo>
                        <a:lnTo>
                          <a:pt x="42" y="5"/>
                        </a:lnTo>
                        <a:close/>
                        <a:moveTo>
                          <a:pt x="41" y="24"/>
                        </a:moveTo>
                        <a:lnTo>
                          <a:pt x="41" y="24"/>
                        </a:lnTo>
                        <a:lnTo>
                          <a:pt x="34" y="28"/>
                        </a:lnTo>
                        <a:lnTo>
                          <a:pt x="25" y="28"/>
                        </a:lnTo>
                        <a:lnTo>
                          <a:pt x="16" y="28"/>
                        </a:lnTo>
                        <a:lnTo>
                          <a:pt x="8" y="24"/>
                        </a:lnTo>
                        <a:lnTo>
                          <a:pt x="8" y="24"/>
                        </a:lnTo>
                        <a:lnTo>
                          <a:pt x="5" y="22"/>
                        </a:lnTo>
                        <a:lnTo>
                          <a:pt x="3" y="20"/>
                        </a:lnTo>
                        <a:lnTo>
                          <a:pt x="2" y="17"/>
                        </a:lnTo>
                        <a:lnTo>
                          <a:pt x="1" y="14"/>
                        </a:lnTo>
                        <a:lnTo>
                          <a:pt x="2" y="12"/>
                        </a:lnTo>
                        <a:lnTo>
                          <a:pt x="3" y="9"/>
                        </a:lnTo>
                        <a:lnTo>
                          <a:pt x="5" y="7"/>
                        </a:lnTo>
                        <a:lnTo>
                          <a:pt x="9" y="5"/>
                        </a:lnTo>
                        <a:lnTo>
                          <a:pt x="9" y="5"/>
                        </a:lnTo>
                        <a:lnTo>
                          <a:pt x="17" y="1"/>
                        </a:lnTo>
                        <a:lnTo>
                          <a:pt x="25" y="1"/>
                        </a:lnTo>
                        <a:lnTo>
                          <a:pt x="34" y="2"/>
                        </a:lnTo>
                        <a:lnTo>
                          <a:pt x="42" y="5"/>
                        </a:lnTo>
                        <a:lnTo>
                          <a:pt x="42" y="5"/>
                        </a:lnTo>
                        <a:lnTo>
                          <a:pt x="45" y="7"/>
                        </a:lnTo>
                        <a:lnTo>
                          <a:pt x="47" y="9"/>
                        </a:lnTo>
                        <a:lnTo>
                          <a:pt x="48" y="12"/>
                        </a:lnTo>
                        <a:lnTo>
                          <a:pt x="49" y="15"/>
                        </a:lnTo>
                        <a:lnTo>
                          <a:pt x="48" y="17"/>
                        </a:lnTo>
                        <a:lnTo>
                          <a:pt x="47" y="20"/>
                        </a:lnTo>
                        <a:lnTo>
                          <a:pt x="45" y="22"/>
                        </a:lnTo>
                        <a:lnTo>
                          <a:pt x="41" y="24"/>
                        </a:lnTo>
                        <a:lnTo>
                          <a:pt x="41" y="24"/>
                        </a:lnTo>
                        <a:close/>
                      </a:path>
                    </a:pathLst>
                  </a:custGeom>
                  <a:solidFill>
                    <a:srgbClr val="EFE9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34" name="Freeform 1119">
                    <a:extLst>
                      <a:ext uri="{FF2B5EF4-FFF2-40B4-BE49-F238E27FC236}">
                        <a16:creationId xmlns:a16="http://schemas.microsoft.com/office/drawing/2014/main" id="{60E6EB52-687A-5298-27A3-7903A0DB74F8}"/>
                      </a:ext>
                    </a:extLst>
                  </p:cNvPr>
                  <p:cNvSpPr>
                    <a:spLocks noEditPoints="1"/>
                  </p:cNvSpPr>
                  <p:nvPr/>
                </p:nvSpPr>
                <p:spPr bwMode="auto">
                  <a:xfrm>
                    <a:off x="2570" y="1804"/>
                    <a:ext cx="16" cy="9"/>
                  </a:xfrm>
                  <a:custGeom>
                    <a:avLst/>
                    <a:gdLst>
                      <a:gd name="T0" fmla="*/ 41 w 48"/>
                      <a:gd name="T1" fmla="*/ 4 h 27"/>
                      <a:gd name="T2" fmla="*/ 41 w 48"/>
                      <a:gd name="T3" fmla="*/ 4 h 27"/>
                      <a:gd name="T4" fmla="*/ 33 w 48"/>
                      <a:gd name="T5" fmla="*/ 1 h 27"/>
                      <a:gd name="T6" fmla="*/ 24 w 48"/>
                      <a:gd name="T7" fmla="*/ 0 h 27"/>
                      <a:gd name="T8" fmla="*/ 16 w 48"/>
                      <a:gd name="T9" fmla="*/ 1 h 27"/>
                      <a:gd name="T10" fmla="*/ 8 w 48"/>
                      <a:gd name="T11" fmla="*/ 4 h 27"/>
                      <a:gd name="T12" fmla="*/ 8 w 48"/>
                      <a:gd name="T13" fmla="*/ 4 h 27"/>
                      <a:gd name="T14" fmla="*/ 4 w 48"/>
                      <a:gd name="T15" fmla="*/ 6 h 27"/>
                      <a:gd name="T16" fmla="*/ 2 w 48"/>
                      <a:gd name="T17" fmla="*/ 9 h 27"/>
                      <a:gd name="T18" fmla="*/ 1 w 48"/>
                      <a:gd name="T19" fmla="*/ 11 h 27"/>
                      <a:gd name="T20" fmla="*/ 0 w 48"/>
                      <a:gd name="T21" fmla="*/ 13 h 27"/>
                      <a:gd name="T22" fmla="*/ 1 w 48"/>
                      <a:gd name="T23" fmla="*/ 16 h 27"/>
                      <a:gd name="T24" fmla="*/ 2 w 48"/>
                      <a:gd name="T25" fmla="*/ 19 h 27"/>
                      <a:gd name="T26" fmla="*/ 4 w 48"/>
                      <a:gd name="T27" fmla="*/ 21 h 27"/>
                      <a:gd name="T28" fmla="*/ 7 w 48"/>
                      <a:gd name="T29" fmla="*/ 24 h 27"/>
                      <a:gd name="T30" fmla="*/ 7 w 48"/>
                      <a:gd name="T31" fmla="*/ 24 h 27"/>
                      <a:gd name="T32" fmla="*/ 15 w 48"/>
                      <a:gd name="T33" fmla="*/ 26 h 27"/>
                      <a:gd name="T34" fmla="*/ 24 w 48"/>
                      <a:gd name="T35" fmla="*/ 27 h 27"/>
                      <a:gd name="T36" fmla="*/ 33 w 48"/>
                      <a:gd name="T37" fmla="*/ 26 h 27"/>
                      <a:gd name="T38" fmla="*/ 40 w 48"/>
                      <a:gd name="T39" fmla="*/ 24 h 27"/>
                      <a:gd name="T40" fmla="*/ 40 w 48"/>
                      <a:gd name="T41" fmla="*/ 24 h 27"/>
                      <a:gd name="T42" fmla="*/ 44 w 48"/>
                      <a:gd name="T43" fmla="*/ 21 h 27"/>
                      <a:gd name="T44" fmla="*/ 46 w 48"/>
                      <a:gd name="T45" fmla="*/ 19 h 27"/>
                      <a:gd name="T46" fmla="*/ 47 w 48"/>
                      <a:gd name="T47" fmla="*/ 17 h 27"/>
                      <a:gd name="T48" fmla="*/ 48 w 48"/>
                      <a:gd name="T49" fmla="*/ 13 h 27"/>
                      <a:gd name="T50" fmla="*/ 47 w 48"/>
                      <a:gd name="T51" fmla="*/ 11 h 27"/>
                      <a:gd name="T52" fmla="*/ 46 w 48"/>
                      <a:gd name="T53" fmla="*/ 9 h 27"/>
                      <a:gd name="T54" fmla="*/ 44 w 48"/>
                      <a:gd name="T55" fmla="*/ 6 h 27"/>
                      <a:gd name="T56" fmla="*/ 41 w 48"/>
                      <a:gd name="T57" fmla="*/ 4 h 27"/>
                      <a:gd name="T58" fmla="*/ 41 w 48"/>
                      <a:gd name="T59" fmla="*/ 4 h 27"/>
                      <a:gd name="T60" fmla="*/ 32 w 48"/>
                      <a:gd name="T61" fmla="*/ 18 h 27"/>
                      <a:gd name="T62" fmla="*/ 32 w 48"/>
                      <a:gd name="T63" fmla="*/ 18 h 27"/>
                      <a:gd name="T64" fmla="*/ 29 w 48"/>
                      <a:gd name="T65" fmla="*/ 20 h 27"/>
                      <a:gd name="T66" fmla="*/ 24 w 48"/>
                      <a:gd name="T67" fmla="*/ 20 h 27"/>
                      <a:gd name="T68" fmla="*/ 19 w 48"/>
                      <a:gd name="T69" fmla="*/ 20 h 27"/>
                      <a:gd name="T70" fmla="*/ 16 w 48"/>
                      <a:gd name="T71" fmla="*/ 18 h 27"/>
                      <a:gd name="T72" fmla="*/ 16 w 48"/>
                      <a:gd name="T73" fmla="*/ 18 h 27"/>
                      <a:gd name="T74" fmla="*/ 14 w 48"/>
                      <a:gd name="T75" fmla="*/ 16 h 27"/>
                      <a:gd name="T76" fmla="*/ 13 w 48"/>
                      <a:gd name="T77" fmla="*/ 13 h 27"/>
                      <a:gd name="T78" fmla="*/ 14 w 48"/>
                      <a:gd name="T79" fmla="*/ 11 h 27"/>
                      <a:gd name="T80" fmla="*/ 16 w 48"/>
                      <a:gd name="T81" fmla="*/ 9 h 27"/>
                      <a:gd name="T82" fmla="*/ 16 w 48"/>
                      <a:gd name="T83" fmla="*/ 9 h 27"/>
                      <a:gd name="T84" fmla="*/ 19 w 48"/>
                      <a:gd name="T85" fmla="*/ 8 h 27"/>
                      <a:gd name="T86" fmla="*/ 24 w 48"/>
                      <a:gd name="T87" fmla="*/ 6 h 27"/>
                      <a:gd name="T88" fmla="*/ 29 w 48"/>
                      <a:gd name="T89" fmla="*/ 8 h 27"/>
                      <a:gd name="T90" fmla="*/ 32 w 48"/>
                      <a:gd name="T91" fmla="*/ 9 h 27"/>
                      <a:gd name="T92" fmla="*/ 32 w 48"/>
                      <a:gd name="T93" fmla="*/ 9 h 27"/>
                      <a:gd name="T94" fmla="*/ 34 w 48"/>
                      <a:gd name="T95" fmla="*/ 11 h 27"/>
                      <a:gd name="T96" fmla="*/ 36 w 48"/>
                      <a:gd name="T97" fmla="*/ 13 h 27"/>
                      <a:gd name="T98" fmla="*/ 34 w 48"/>
                      <a:gd name="T99" fmla="*/ 17 h 27"/>
                      <a:gd name="T100" fmla="*/ 32 w 48"/>
                      <a:gd name="T101" fmla="*/ 18 h 27"/>
                      <a:gd name="T102" fmla="*/ 32 w 48"/>
                      <a:gd name="T103" fmla="*/ 1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8" h="27">
                        <a:moveTo>
                          <a:pt x="41" y="4"/>
                        </a:moveTo>
                        <a:lnTo>
                          <a:pt x="41" y="4"/>
                        </a:lnTo>
                        <a:lnTo>
                          <a:pt x="33" y="1"/>
                        </a:lnTo>
                        <a:lnTo>
                          <a:pt x="24" y="0"/>
                        </a:lnTo>
                        <a:lnTo>
                          <a:pt x="16" y="1"/>
                        </a:lnTo>
                        <a:lnTo>
                          <a:pt x="8" y="4"/>
                        </a:lnTo>
                        <a:lnTo>
                          <a:pt x="8" y="4"/>
                        </a:lnTo>
                        <a:lnTo>
                          <a:pt x="4" y="6"/>
                        </a:lnTo>
                        <a:lnTo>
                          <a:pt x="2" y="9"/>
                        </a:lnTo>
                        <a:lnTo>
                          <a:pt x="1" y="11"/>
                        </a:lnTo>
                        <a:lnTo>
                          <a:pt x="0" y="13"/>
                        </a:lnTo>
                        <a:lnTo>
                          <a:pt x="1" y="16"/>
                        </a:lnTo>
                        <a:lnTo>
                          <a:pt x="2" y="19"/>
                        </a:lnTo>
                        <a:lnTo>
                          <a:pt x="4" y="21"/>
                        </a:lnTo>
                        <a:lnTo>
                          <a:pt x="7" y="24"/>
                        </a:lnTo>
                        <a:lnTo>
                          <a:pt x="7" y="24"/>
                        </a:lnTo>
                        <a:lnTo>
                          <a:pt x="15" y="26"/>
                        </a:lnTo>
                        <a:lnTo>
                          <a:pt x="24" y="27"/>
                        </a:lnTo>
                        <a:lnTo>
                          <a:pt x="33" y="26"/>
                        </a:lnTo>
                        <a:lnTo>
                          <a:pt x="40" y="24"/>
                        </a:lnTo>
                        <a:lnTo>
                          <a:pt x="40" y="24"/>
                        </a:lnTo>
                        <a:lnTo>
                          <a:pt x="44" y="21"/>
                        </a:lnTo>
                        <a:lnTo>
                          <a:pt x="46" y="19"/>
                        </a:lnTo>
                        <a:lnTo>
                          <a:pt x="47" y="17"/>
                        </a:lnTo>
                        <a:lnTo>
                          <a:pt x="48" y="13"/>
                        </a:lnTo>
                        <a:lnTo>
                          <a:pt x="47" y="11"/>
                        </a:lnTo>
                        <a:lnTo>
                          <a:pt x="46" y="9"/>
                        </a:lnTo>
                        <a:lnTo>
                          <a:pt x="44" y="6"/>
                        </a:lnTo>
                        <a:lnTo>
                          <a:pt x="41" y="4"/>
                        </a:lnTo>
                        <a:lnTo>
                          <a:pt x="41" y="4"/>
                        </a:lnTo>
                        <a:close/>
                        <a:moveTo>
                          <a:pt x="32" y="18"/>
                        </a:moveTo>
                        <a:lnTo>
                          <a:pt x="32" y="18"/>
                        </a:lnTo>
                        <a:lnTo>
                          <a:pt x="29" y="20"/>
                        </a:lnTo>
                        <a:lnTo>
                          <a:pt x="24" y="20"/>
                        </a:lnTo>
                        <a:lnTo>
                          <a:pt x="19" y="20"/>
                        </a:lnTo>
                        <a:lnTo>
                          <a:pt x="16" y="18"/>
                        </a:lnTo>
                        <a:lnTo>
                          <a:pt x="16" y="18"/>
                        </a:lnTo>
                        <a:lnTo>
                          <a:pt x="14" y="16"/>
                        </a:lnTo>
                        <a:lnTo>
                          <a:pt x="13" y="13"/>
                        </a:lnTo>
                        <a:lnTo>
                          <a:pt x="14" y="11"/>
                        </a:lnTo>
                        <a:lnTo>
                          <a:pt x="16" y="9"/>
                        </a:lnTo>
                        <a:lnTo>
                          <a:pt x="16" y="9"/>
                        </a:lnTo>
                        <a:lnTo>
                          <a:pt x="19" y="8"/>
                        </a:lnTo>
                        <a:lnTo>
                          <a:pt x="24" y="6"/>
                        </a:lnTo>
                        <a:lnTo>
                          <a:pt x="29" y="8"/>
                        </a:lnTo>
                        <a:lnTo>
                          <a:pt x="32" y="9"/>
                        </a:lnTo>
                        <a:lnTo>
                          <a:pt x="32" y="9"/>
                        </a:lnTo>
                        <a:lnTo>
                          <a:pt x="34" y="11"/>
                        </a:lnTo>
                        <a:lnTo>
                          <a:pt x="36" y="13"/>
                        </a:lnTo>
                        <a:lnTo>
                          <a:pt x="34" y="17"/>
                        </a:lnTo>
                        <a:lnTo>
                          <a:pt x="32" y="18"/>
                        </a:lnTo>
                        <a:lnTo>
                          <a:pt x="32" y="18"/>
                        </a:lnTo>
                        <a:close/>
                      </a:path>
                    </a:pathLst>
                  </a:custGeom>
                  <a:solidFill>
                    <a:srgbClr val="D6CE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35" name="Freeform 1120">
                    <a:extLst>
                      <a:ext uri="{FF2B5EF4-FFF2-40B4-BE49-F238E27FC236}">
                        <a16:creationId xmlns:a16="http://schemas.microsoft.com/office/drawing/2014/main" id="{CEC1D5E9-9AE2-848F-A0BA-87FEEAD31EF6}"/>
                      </a:ext>
                    </a:extLst>
                  </p:cNvPr>
                  <p:cNvSpPr>
                    <a:spLocks noEditPoints="1"/>
                  </p:cNvSpPr>
                  <p:nvPr/>
                </p:nvSpPr>
                <p:spPr bwMode="auto">
                  <a:xfrm>
                    <a:off x="2569" y="1804"/>
                    <a:ext cx="17" cy="11"/>
                  </a:xfrm>
                  <a:custGeom>
                    <a:avLst/>
                    <a:gdLst>
                      <a:gd name="T0" fmla="*/ 42 w 50"/>
                      <a:gd name="T1" fmla="*/ 4 h 33"/>
                      <a:gd name="T2" fmla="*/ 42 w 50"/>
                      <a:gd name="T3" fmla="*/ 4 h 33"/>
                      <a:gd name="T4" fmla="*/ 38 w 50"/>
                      <a:gd name="T5" fmla="*/ 2 h 33"/>
                      <a:gd name="T6" fmla="*/ 31 w 50"/>
                      <a:gd name="T7" fmla="*/ 1 h 33"/>
                      <a:gd name="T8" fmla="*/ 25 w 50"/>
                      <a:gd name="T9" fmla="*/ 0 h 33"/>
                      <a:gd name="T10" fmla="*/ 18 w 50"/>
                      <a:gd name="T11" fmla="*/ 1 h 33"/>
                      <a:gd name="T12" fmla="*/ 12 w 50"/>
                      <a:gd name="T13" fmla="*/ 2 h 33"/>
                      <a:gd name="T14" fmla="*/ 7 w 50"/>
                      <a:gd name="T15" fmla="*/ 4 h 33"/>
                      <a:gd name="T16" fmla="*/ 3 w 50"/>
                      <a:gd name="T17" fmla="*/ 8 h 33"/>
                      <a:gd name="T18" fmla="*/ 1 w 50"/>
                      <a:gd name="T19" fmla="*/ 12 h 33"/>
                      <a:gd name="T20" fmla="*/ 1 w 50"/>
                      <a:gd name="T21" fmla="*/ 12 h 33"/>
                      <a:gd name="T22" fmla="*/ 0 w 50"/>
                      <a:gd name="T23" fmla="*/ 16 h 33"/>
                      <a:gd name="T24" fmla="*/ 0 w 50"/>
                      <a:gd name="T25" fmla="*/ 19 h 33"/>
                      <a:gd name="T26" fmla="*/ 2 w 50"/>
                      <a:gd name="T27" fmla="*/ 24 h 33"/>
                      <a:gd name="T28" fmla="*/ 7 w 50"/>
                      <a:gd name="T29" fmla="*/ 28 h 33"/>
                      <a:gd name="T30" fmla="*/ 12 w 50"/>
                      <a:gd name="T31" fmla="*/ 31 h 33"/>
                      <a:gd name="T32" fmla="*/ 19 w 50"/>
                      <a:gd name="T33" fmla="*/ 33 h 33"/>
                      <a:gd name="T34" fmla="*/ 27 w 50"/>
                      <a:gd name="T35" fmla="*/ 33 h 33"/>
                      <a:gd name="T36" fmla="*/ 34 w 50"/>
                      <a:gd name="T37" fmla="*/ 32 h 33"/>
                      <a:gd name="T38" fmla="*/ 42 w 50"/>
                      <a:gd name="T39" fmla="*/ 28 h 33"/>
                      <a:gd name="T40" fmla="*/ 42 w 50"/>
                      <a:gd name="T41" fmla="*/ 28 h 33"/>
                      <a:gd name="T42" fmla="*/ 42 w 50"/>
                      <a:gd name="T43" fmla="*/ 28 h 33"/>
                      <a:gd name="T44" fmla="*/ 42 w 50"/>
                      <a:gd name="T45" fmla="*/ 28 h 33"/>
                      <a:gd name="T46" fmla="*/ 45 w 50"/>
                      <a:gd name="T47" fmla="*/ 27 h 33"/>
                      <a:gd name="T48" fmla="*/ 47 w 50"/>
                      <a:gd name="T49" fmla="*/ 25 h 33"/>
                      <a:gd name="T50" fmla="*/ 49 w 50"/>
                      <a:gd name="T51" fmla="*/ 21 h 33"/>
                      <a:gd name="T52" fmla="*/ 50 w 50"/>
                      <a:gd name="T53" fmla="*/ 17 h 33"/>
                      <a:gd name="T54" fmla="*/ 50 w 50"/>
                      <a:gd name="T55" fmla="*/ 17 h 33"/>
                      <a:gd name="T56" fmla="*/ 49 w 50"/>
                      <a:gd name="T57" fmla="*/ 11 h 33"/>
                      <a:gd name="T58" fmla="*/ 47 w 50"/>
                      <a:gd name="T59" fmla="*/ 8 h 33"/>
                      <a:gd name="T60" fmla="*/ 45 w 50"/>
                      <a:gd name="T61" fmla="*/ 5 h 33"/>
                      <a:gd name="T62" fmla="*/ 42 w 50"/>
                      <a:gd name="T63" fmla="*/ 4 h 33"/>
                      <a:gd name="T64" fmla="*/ 42 w 50"/>
                      <a:gd name="T65" fmla="*/ 4 h 33"/>
                      <a:gd name="T66" fmla="*/ 41 w 50"/>
                      <a:gd name="T67" fmla="*/ 24 h 33"/>
                      <a:gd name="T68" fmla="*/ 41 w 50"/>
                      <a:gd name="T69" fmla="*/ 24 h 33"/>
                      <a:gd name="T70" fmla="*/ 34 w 50"/>
                      <a:gd name="T71" fmla="*/ 26 h 33"/>
                      <a:gd name="T72" fmla="*/ 25 w 50"/>
                      <a:gd name="T73" fmla="*/ 27 h 33"/>
                      <a:gd name="T74" fmla="*/ 16 w 50"/>
                      <a:gd name="T75" fmla="*/ 26 h 33"/>
                      <a:gd name="T76" fmla="*/ 8 w 50"/>
                      <a:gd name="T77" fmla="*/ 24 h 33"/>
                      <a:gd name="T78" fmla="*/ 8 w 50"/>
                      <a:gd name="T79" fmla="*/ 24 h 33"/>
                      <a:gd name="T80" fmla="*/ 5 w 50"/>
                      <a:gd name="T81" fmla="*/ 21 h 33"/>
                      <a:gd name="T82" fmla="*/ 3 w 50"/>
                      <a:gd name="T83" fmla="*/ 19 h 33"/>
                      <a:gd name="T84" fmla="*/ 2 w 50"/>
                      <a:gd name="T85" fmla="*/ 16 h 33"/>
                      <a:gd name="T86" fmla="*/ 1 w 50"/>
                      <a:gd name="T87" fmla="*/ 13 h 33"/>
                      <a:gd name="T88" fmla="*/ 2 w 50"/>
                      <a:gd name="T89" fmla="*/ 11 h 33"/>
                      <a:gd name="T90" fmla="*/ 3 w 50"/>
                      <a:gd name="T91" fmla="*/ 9 h 33"/>
                      <a:gd name="T92" fmla="*/ 5 w 50"/>
                      <a:gd name="T93" fmla="*/ 6 h 33"/>
                      <a:gd name="T94" fmla="*/ 9 w 50"/>
                      <a:gd name="T95" fmla="*/ 4 h 33"/>
                      <a:gd name="T96" fmla="*/ 9 w 50"/>
                      <a:gd name="T97" fmla="*/ 4 h 33"/>
                      <a:gd name="T98" fmla="*/ 17 w 50"/>
                      <a:gd name="T99" fmla="*/ 1 h 33"/>
                      <a:gd name="T100" fmla="*/ 25 w 50"/>
                      <a:gd name="T101" fmla="*/ 0 h 33"/>
                      <a:gd name="T102" fmla="*/ 34 w 50"/>
                      <a:gd name="T103" fmla="*/ 1 h 33"/>
                      <a:gd name="T104" fmla="*/ 42 w 50"/>
                      <a:gd name="T105" fmla="*/ 4 h 33"/>
                      <a:gd name="T106" fmla="*/ 42 w 50"/>
                      <a:gd name="T107" fmla="*/ 4 h 33"/>
                      <a:gd name="T108" fmla="*/ 45 w 50"/>
                      <a:gd name="T109" fmla="*/ 6 h 33"/>
                      <a:gd name="T110" fmla="*/ 47 w 50"/>
                      <a:gd name="T111" fmla="*/ 9 h 33"/>
                      <a:gd name="T112" fmla="*/ 48 w 50"/>
                      <a:gd name="T113" fmla="*/ 11 h 33"/>
                      <a:gd name="T114" fmla="*/ 49 w 50"/>
                      <a:gd name="T115" fmla="*/ 13 h 33"/>
                      <a:gd name="T116" fmla="*/ 48 w 50"/>
                      <a:gd name="T117" fmla="*/ 17 h 33"/>
                      <a:gd name="T118" fmla="*/ 47 w 50"/>
                      <a:gd name="T119" fmla="*/ 19 h 33"/>
                      <a:gd name="T120" fmla="*/ 45 w 50"/>
                      <a:gd name="T121" fmla="*/ 21 h 33"/>
                      <a:gd name="T122" fmla="*/ 41 w 50"/>
                      <a:gd name="T123" fmla="*/ 24 h 33"/>
                      <a:gd name="T124" fmla="*/ 41 w 50"/>
                      <a:gd name="T125" fmla="*/ 24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0" h="33">
                        <a:moveTo>
                          <a:pt x="42" y="4"/>
                        </a:moveTo>
                        <a:lnTo>
                          <a:pt x="42" y="4"/>
                        </a:lnTo>
                        <a:lnTo>
                          <a:pt x="38" y="2"/>
                        </a:lnTo>
                        <a:lnTo>
                          <a:pt x="31" y="1"/>
                        </a:lnTo>
                        <a:lnTo>
                          <a:pt x="25" y="0"/>
                        </a:lnTo>
                        <a:lnTo>
                          <a:pt x="18" y="1"/>
                        </a:lnTo>
                        <a:lnTo>
                          <a:pt x="12" y="2"/>
                        </a:lnTo>
                        <a:lnTo>
                          <a:pt x="7" y="4"/>
                        </a:lnTo>
                        <a:lnTo>
                          <a:pt x="3" y="8"/>
                        </a:lnTo>
                        <a:lnTo>
                          <a:pt x="1" y="12"/>
                        </a:lnTo>
                        <a:lnTo>
                          <a:pt x="1" y="12"/>
                        </a:lnTo>
                        <a:lnTo>
                          <a:pt x="0" y="16"/>
                        </a:lnTo>
                        <a:lnTo>
                          <a:pt x="0" y="19"/>
                        </a:lnTo>
                        <a:lnTo>
                          <a:pt x="2" y="24"/>
                        </a:lnTo>
                        <a:lnTo>
                          <a:pt x="7" y="28"/>
                        </a:lnTo>
                        <a:lnTo>
                          <a:pt x="12" y="31"/>
                        </a:lnTo>
                        <a:lnTo>
                          <a:pt x="19" y="33"/>
                        </a:lnTo>
                        <a:lnTo>
                          <a:pt x="27" y="33"/>
                        </a:lnTo>
                        <a:lnTo>
                          <a:pt x="34" y="32"/>
                        </a:lnTo>
                        <a:lnTo>
                          <a:pt x="42" y="28"/>
                        </a:lnTo>
                        <a:lnTo>
                          <a:pt x="42" y="28"/>
                        </a:lnTo>
                        <a:lnTo>
                          <a:pt x="42" y="28"/>
                        </a:lnTo>
                        <a:lnTo>
                          <a:pt x="42" y="28"/>
                        </a:lnTo>
                        <a:lnTo>
                          <a:pt x="45" y="27"/>
                        </a:lnTo>
                        <a:lnTo>
                          <a:pt x="47" y="25"/>
                        </a:lnTo>
                        <a:lnTo>
                          <a:pt x="49" y="21"/>
                        </a:lnTo>
                        <a:lnTo>
                          <a:pt x="50" y="17"/>
                        </a:lnTo>
                        <a:lnTo>
                          <a:pt x="50" y="17"/>
                        </a:lnTo>
                        <a:lnTo>
                          <a:pt x="49" y="11"/>
                        </a:lnTo>
                        <a:lnTo>
                          <a:pt x="47" y="8"/>
                        </a:lnTo>
                        <a:lnTo>
                          <a:pt x="45" y="5"/>
                        </a:lnTo>
                        <a:lnTo>
                          <a:pt x="42" y="4"/>
                        </a:lnTo>
                        <a:lnTo>
                          <a:pt x="42" y="4"/>
                        </a:lnTo>
                        <a:close/>
                        <a:moveTo>
                          <a:pt x="41" y="24"/>
                        </a:moveTo>
                        <a:lnTo>
                          <a:pt x="41" y="24"/>
                        </a:lnTo>
                        <a:lnTo>
                          <a:pt x="34" y="26"/>
                        </a:lnTo>
                        <a:lnTo>
                          <a:pt x="25" y="27"/>
                        </a:lnTo>
                        <a:lnTo>
                          <a:pt x="16" y="26"/>
                        </a:lnTo>
                        <a:lnTo>
                          <a:pt x="8" y="24"/>
                        </a:lnTo>
                        <a:lnTo>
                          <a:pt x="8" y="24"/>
                        </a:lnTo>
                        <a:lnTo>
                          <a:pt x="5" y="21"/>
                        </a:lnTo>
                        <a:lnTo>
                          <a:pt x="3" y="19"/>
                        </a:lnTo>
                        <a:lnTo>
                          <a:pt x="2" y="16"/>
                        </a:lnTo>
                        <a:lnTo>
                          <a:pt x="1" y="13"/>
                        </a:lnTo>
                        <a:lnTo>
                          <a:pt x="2" y="11"/>
                        </a:lnTo>
                        <a:lnTo>
                          <a:pt x="3" y="9"/>
                        </a:lnTo>
                        <a:lnTo>
                          <a:pt x="5" y="6"/>
                        </a:lnTo>
                        <a:lnTo>
                          <a:pt x="9" y="4"/>
                        </a:lnTo>
                        <a:lnTo>
                          <a:pt x="9" y="4"/>
                        </a:lnTo>
                        <a:lnTo>
                          <a:pt x="17" y="1"/>
                        </a:lnTo>
                        <a:lnTo>
                          <a:pt x="25" y="0"/>
                        </a:lnTo>
                        <a:lnTo>
                          <a:pt x="34" y="1"/>
                        </a:lnTo>
                        <a:lnTo>
                          <a:pt x="42" y="4"/>
                        </a:lnTo>
                        <a:lnTo>
                          <a:pt x="42" y="4"/>
                        </a:lnTo>
                        <a:lnTo>
                          <a:pt x="45" y="6"/>
                        </a:lnTo>
                        <a:lnTo>
                          <a:pt x="47" y="9"/>
                        </a:lnTo>
                        <a:lnTo>
                          <a:pt x="48" y="11"/>
                        </a:lnTo>
                        <a:lnTo>
                          <a:pt x="49" y="13"/>
                        </a:lnTo>
                        <a:lnTo>
                          <a:pt x="48" y="17"/>
                        </a:lnTo>
                        <a:lnTo>
                          <a:pt x="47" y="19"/>
                        </a:lnTo>
                        <a:lnTo>
                          <a:pt x="45" y="21"/>
                        </a:lnTo>
                        <a:lnTo>
                          <a:pt x="41" y="24"/>
                        </a:lnTo>
                        <a:lnTo>
                          <a:pt x="41" y="24"/>
                        </a:lnTo>
                        <a:close/>
                      </a:path>
                    </a:pathLst>
                  </a:custGeom>
                  <a:solidFill>
                    <a:srgbClr val="EFE9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36" name="Freeform 1121">
                    <a:extLst>
                      <a:ext uri="{FF2B5EF4-FFF2-40B4-BE49-F238E27FC236}">
                        <a16:creationId xmlns:a16="http://schemas.microsoft.com/office/drawing/2014/main" id="{54C77F10-A4DB-7206-3FC7-4E8C56C481DE}"/>
                      </a:ext>
                    </a:extLst>
                  </p:cNvPr>
                  <p:cNvSpPr>
                    <a:spLocks noEditPoints="1"/>
                  </p:cNvSpPr>
                  <p:nvPr/>
                </p:nvSpPr>
                <p:spPr bwMode="auto">
                  <a:xfrm>
                    <a:off x="2570" y="1800"/>
                    <a:ext cx="16" cy="9"/>
                  </a:xfrm>
                  <a:custGeom>
                    <a:avLst/>
                    <a:gdLst>
                      <a:gd name="T0" fmla="*/ 41 w 48"/>
                      <a:gd name="T1" fmla="*/ 5 h 28"/>
                      <a:gd name="T2" fmla="*/ 41 w 48"/>
                      <a:gd name="T3" fmla="*/ 5 h 28"/>
                      <a:gd name="T4" fmla="*/ 33 w 48"/>
                      <a:gd name="T5" fmla="*/ 1 h 28"/>
                      <a:gd name="T6" fmla="*/ 24 w 48"/>
                      <a:gd name="T7" fmla="*/ 0 h 28"/>
                      <a:gd name="T8" fmla="*/ 16 w 48"/>
                      <a:gd name="T9" fmla="*/ 1 h 28"/>
                      <a:gd name="T10" fmla="*/ 8 w 48"/>
                      <a:gd name="T11" fmla="*/ 4 h 28"/>
                      <a:gd name="T12" fmla="*/ 8 w 48"/>
                      <a:gd name="T13" fmla="*/ 4 h 28"/>
                      <a:gd name="T14" fmla="*/ 4 w 48"/>
                      <a:gd name="T15" fmla="*/ 6 h 28"/>
                      <a:gd name="T16" fmla="*/ 2 w 48"/>
                      <a:gd name="T17" fmla="*/ 8 h 28"/>
                      <a:gd name="T18" fmla="*/ 1 w 48"/>
                      <a:gd name="T19" fmla="*/ 12 h 28"/>
                      <a:gd name="T20" fmla="*/ 0 w 48"/>
                      <a:gd name="T21" fmla="*/ 14 h 28"/>
                      <a:gd name="T22" fmla="*/ 1 w 48"/>
                      <a:gd name="T23" fmla="*/ 16 h 28"/>
                      <a:gd name="T24" fmla="*/ 2 w 48"/>
                      <a:gd name="T25" fmla="*/ 18 h 28"/>
                      <a:gd name="T26" fmla="*/ 4 w 48"/>
                      <a:gd name="T27" fmla="*/ 21 h 28"/>
                      <a:gd name="T28" fmla="*/ 7 w 48"/>
                      <a:gd name="T29" fmla="*/ 23 h 28"/>
                      <a:gd name="T30" fmla="*/ 7 w 48"/>
                      <a:gd name="T31" fmla="*/ 23 h 28"/>
                      <a:gd name="T32" fmla="*/ 15 w 48"/>
                      <a:gd name="T33" fmla="*/ 26 h 28"/>
                      <a:gd name="T34" fmla="*/ 24 w 48"/>
                      <a:gd name="T35" fmla="*/ 28 h 28"/>
                      <a:gd name="T36" fmla="*/ 33 w 48"/>
                      <a:gd name="T37" fmla="*/ 26 h 28"/>
                      <a:gd name="T38" fmla="*/ 40 w 48"/>
                      <a:gd name="T39" fmla="*/ 24 h 28"/>
                      <a:gd name="T40" fmla="*/ 40 w 48"/>
                      <a:gd name="T41" fmla="*/ 24 h 28"/>
                      <a:gd name="T42" fmla="*/ 44 w 48"/>
                      <a:gd name="T43" fmla="*/ 22 h 28"/>
                      <a:gd name="T44" fmla="*/ 46 w 48"/>
                      <a:gd name="T45" fmla="*/ 20 h 28"/>
                      <a:gd name="T46" fmla="*/ 47 w 48"/>
                      <a:gd name="T47" fmla="*/ 16 h 28"/>
                      <a:gd name="T48" fmla="*/ 48 w 48"/>
                      <a:gd name="T49" fmla="*/ 14 h 28"/>
                      <a:gd name="T50" fmla="*/ 47 w 48"/>
                      <a:gd name="T51" fmla="*/ 12 h 28"/>
                      <a:gd name="T52" fmla="*/ 46 w 48"/>
                      <a:gd name="T53" fmla="*/ 9 h 28"/>
                      <a:gd name="T54" fmla="*/ 44 w 48"/>
                      <a:gd name="T55" fmla="*/ 7 h 28"/>
                      <a:gd name="T56" fmla="*/ 41 w 48"/>
                      <a:gd name="T57" fmla="*/ 5 h 28"/>
                      <a:gd name="T58" fmla="*/ 41 w 48"/>
                      <a:gd name="T59" fmla="*/ 5 h 28"/>
                      <a:gd name="T60" fmla="*/ 32 w 48"/>
                      <a:gd name="T61" fmla="*/ 18 h 28"/>
                      <a:gd name="T62" fmla="*/ 32 w 48"/>
                      <a:gd name="T63" fmla="*/ 18 h 28"/>
                      <a:gd name="T64" fmla="*/ 29 w 48"/>
                      <a:gd name="T65" fmla="*/ 20 h 28"/>
                      <a:gd name="T66" fmla="*/ 24 w 48"/>
                      <a:gd name="T67" fmla="*/ 21 h 28"/>
                      <a:gd name="T68" fmla="*/ 19 w 48"/>
                      <a:gd name="T69" fmla="*/ 20 h 28"/>
                      <a:gd name="T70" fmla="*/ 16 w 48"/>
                      <a:gd name="T71" fmla="*/ 18 h 28"/>
                      <a:gd name="T72" fmla="*/ 16 w 48"/>
                      <a:gd name="T73" fmla="*/ 18 h 28"/>
                      <a:gd name="T74" fmla="*/ 14 w 48"/>
                      <a:gd name="T75" fmla="*/ 16 h 28"/>
                      <a:gd name="T76" fmla="*/ 13 w 48"/>
                      <a:gd name="T77" fmla="*/ 14 h 28"/>
                      <a:gd name="T78" fmla="*/ 14 w 48"/>
                      <a:gd name="T79" fmla="*/ 12 h 28"/>
                      <a:gd name="T80" fmla="*/ 16 w 48"/>
                      <a:gd name="T81" fmla="*/ 9 h 28"/>
                      <a:gd name="T82" fmla="*/ 16 w 48"/>
                      <a:gd name="T83" fmla="*/ 9 h 28"/>
                      <a:gd name="T84" fmla="*/ 19 w 48"/>
                      <a:gd name="T85" fmla="*/ 8 h 28"/>
                      <a:gd name="T86" fmla="*/ 24 w 48"/>
                      <a:gd name="T87" fmla="*/ 7 h 28"/>
                      <a:gd name="T88" fmla="*/ 29 w 48"/>
                      <a:gd name="T89" fmla="*/ 8 h 28"/>
                      <a:gd name="T90" fmla="*/ 32 w 48"/>
                      <a:gd name="T91" fmla="*/ 9 h 28"/>
                      <a:gd name="T92" fmla="*/ 32 w 48"/>
                      <a:gd name="T93" fmla="*/ 9 h 28"/>
                      <a:gd name="T94" fmla="*/ 34 w 48"/>
                      <a:gd name="T95" fmla="*/ 12 h 28"/>
                      <a:gd name="T96" fmla="*/ 36 w 48"/>
                      <a:gd name="T97" fmla="*/ 14 h 28"/>
                      <a:gd name="T98" fmla="*/ 34 w 48"/>
                      <a:gd name="T99" fmla="*/ 16 h 28"/>
                      <a:gd name="T100" fmla="*/ 32 w 48"/>
                      <a:gd name="T101" fmla="*/ 18 h 28"/>
                      <a:gd name="T102" fmla="*/ 32 w 48"/>
                      <a:gd name="T103" fmla="*/ 1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8" h="28">
                        <a:moveTo>
                          <a:pt x="41" y="5"/>
                        </a:moveTo>
                        <a:lnTo>
                          <a:pt x="41" y="5"/>
                        </a:lnTo>
                        <a:lnTo>
                          <a:pt x="33" y="1"/>
                        </a:lnTo>
                        <a:lnTo>
                          <a:pt x="24" y="0"/>
                        </a:lnTo>
                        <a:lnTo>
                          <a:pt x="16" y="1"/>
                        </a:lnTo>
                        <a:lnTo>
                          <a:pt x="8" y="4"/>
                        </a:lnTo>
                        <a:lnTo>
                          <a:pt x="8" y="4"/>
                        </a:lnTo>
                        <a:lnTo>
                          <a:pt x="4" y="6"/>
                        </a:lnTo>
                        <a:lnTo>
                          <a:pt x="2" y="8"/>
                        </a:lnTo>
                        <a:lnTo>
                          <a:pt x="1" y="12"/>
                        </a:lnTo>
                        <a:lnTo>
                          <a:pt x="0" y="14"/>
                        </a:lnTo>
                        <a:lnTo>
                          <a:pt x="1" y="16"/>
                        </a:lnTo>
                        <a:lnTo>
                          <a:pt x="2" y="18"/>
                        </a:lnTo>
                        <a:lnTo>
                          <a:pt x="4" y="21"/>
                        </a:lnTo>
                        <a:lnTo>
                          <a:pt x="7" y="23"/>
                        </a:lnTo>
                        <a:lnTo>
                          <a:pt x="7" y="23"/>
                        </a:lnTo>
                        <a:lnTo>
                          <a:pt x="15" y="26"/>
                        </a:lnTo>
                        <a:lnTo>
                          <a:pt x="24" y="28"/>
                        </a:lnTo>
                        <a:lnTo>
                          <a:pt x="33" y="26"/>
                        </a:lnTo>
                        <a:lnTo>
                          <a:pt x="40" y="24"/>
                        </a:lnTo>
                        <a:lnTo>
                          <a:pt x="40" y="24"/>
                        </a:lnTo>
                        <a:lnTo>
                          <a:pt x="44" y="22"/>
                        </a:lnTo>
                        <a:lnTo>
                          <a:pt x="46" y="20"/>
                        </a:lnTo>
                        <a:lnTo>
                          <a:pt x="47" y="16"/>
                        </a:lnTo>
                        <a:lnTo>
                          <a:pt x="48" y="14"/>
                        </a:lnTo>
                        <a:lnTo>
                          <a:pt x="47" y="12"/>
                        </a:lnTo>
                        <a:lnTo>
                          <a:pt x="46" y="9"/>
                        </a:lnTo>
                        <a:lnTo>
                          <a:pt x="44" y="7"/>
                        </a:lnTo>
                        <a:lnTo>
                          <a:pt x="41" y="5"/>
                        </a:lnTo>
                        <a:lnTo>
                          <a:pt x="41" y="5"/>
                        </a:lnTo>
                        <a:close/>
                        <a:moveTo>
                          <a:pt x="32" y="18"/>
                        </a:moveTo>
                        <a:lnTo>
                          <a:pt x="32" y="18"/>
                        </a:lnTo>
                        <a:lnTo>
                          <a:pt x="29" y="20"/>
                        </a:lnTo>
                        <a:lnTo>
                          <a:pt x="24" y="21"/>
                        </a:lnTo>
                        <a:lnTo>
                          <a:pt x="19" y="20"/>
                        </a:lnTo>
                        <a:lnTo>
                          <a:pt x="16" y="18"/>
                        </a:lnTo>
                        <a:lnTo>
                          <a:pt x="16" y="18"/>
                        </a:lnTo>
                        <a:lnTo>
                          <a:pt x="14" y="16"/>
                        </a:lnTo>
                        <a:lnTo>
                          <a:pt x="13" y="14"/>
                        </a:lnTo>
                        <a:lnTo>
                          <a:pt x="14" y="12"/>
                        </a:lnTo>
                        <a:lnTo>
                          <a:pt x="16" y="9"/>
                        </a:lnTo>
                        <a:lnTo>
                          <a:pt x="16" y="9"/>
                        </a:lnTo>
                        <a:lnTo>
                          <a:pt x="19" y="8"/>
                        </a:lnTo>
                        <a:lnTo>
                          <a:pt x="24" y="7"/>
                        </a:lnTo>
                        <a:lnTo>
                          <a:pt x="29" y="8"/>
                        </a:lnTo>
                        <a:lnTo>
                          <a:pt x="32" y="9"/>
                        </a:lnTo>
                        <a:lnTo>
                          <a:pt x="32" y="9"/>
                        </a:lnTo>
                        <a:lnTo>
                          <a:pt x="34" y="12"/>
                        </a:lnTo>
                        <a:lnTo>
                          <a:pt x="36" y="14"/>
                        </a:lnTo>
                        <a:lnTo>
                          <a:pt x="34" y="16"/>
                        </a:lnTo>
                        <a:lnTo>
                          <a:pt x="32" y="18"/>
                        </a:lnTo>
                        <a:lnTo>
                          <a:pt x="32" y="18"/>
                        </a:lnTo>
                        <a:close/>
                      </a:path>
                    </a:pathLst>
                  </a:custGeom>
                  <a:solidFill>
                    <a:srgbClr val="D6CE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37" name="Freeform 1122">
                    <a:extLst>
                      <a:ext uri="{FF2B5EF4-FFF2-40B4-BE49-F238E27FC236}">
                        <a16:creationId xmlns:a16="http://schemas.microsoft.com/office/drawing/2014/main" id="{AA25A27D-012E-A196-1DAA-C8DB509574AB}"/>
                      </a:ext>
                    </a:extLst>
                  </p:cNvPr>
                  <p:cNvSpPr>
                    <a:spLocks noEditPoints="1"/>
                  </p:cNvSpPr>
                  <p:nvPr/>
                </p:nvSpPr>
                <p:spPr bwMode="auto">
                  <a:xfrm>
                    <a:off x="2569" y="1800"/>
                    <a:ext cx="17" cy="11"/>
                  </a:xfrm>
                  <a:custGeom>
                    <a:avLst/>
                    <a:gdLst>
                      <a:gd name="T0" fmla="*/ 42 w 50"/>
                      <a:gd name="T1" fmla="*/ 5 h 33"/>
                      <a:gd name="T2" fmla="*/ 42 w 50"/>
                      <a:gd name="T3" fmla="*/ 5 h 33"/>
                      <a:gd name="T4" fmla="*/ 38 w 50"/>
                      <a:gd name="T5" fmla="*/ 2 h 33"/>
                      <a:gd name="T6" fmla="*/ 31 w 50"/>
                      <a:gd name="T7" fmla="*/ 0 h 33"/>
                      <a:gd name="T8" fmla="*/ 25 w 50"/>
                      <a:gd name="T9" fmla="*/ 0 h 33"/>
                      <a:gd name="T10" fmla="*/ 18 w 50"/>
                      <a:gd name="T11" fmla="*/ 0 h 33"/>
                      <a:gd name="T12" fmla="*/ 12 w 50"/>
                      <a:gd name="T13" fmla="*/ 2 h 33"/>
                      <a:gd name="T14" fmla="*/ 7 w 50"/>
                      <a:gd name="T15" fmla="*/ 5 h 33"/>
                      <a:gd name="T16" fmla="*/ 3 w 50"/>
                      <a:gd name="T17" fmla="*/ 8 h 33"/>
                      <a:gd name="T18" fmla="*/ 1 w 50"/>
                      <a:gd name="T19" fmla="*/ 13 h 33"/>
                      <a:gd name="T20" fmla="*/ 1 w 50"/>
                      <a:gd name="T21" fmla="*/ 13 h 33"/>
                      <a:gd name="T22" fmla="*/ 0 w 50"/>
                      <a:gd name="T23" fmla="*/ 16 h 33"/>
                      <a:gd name="T24" fmla="*/ 0 w 50"/>
                      <a:gd name="T25" fmla="*/ 18 h 33"/>
                      <a:gd name="T26" fmla="*/ 2 w 50"/>
                      <a:gd name="T27" fmla="*/ 24 h 33"/>
                      <a:gd name="T28" fmla="*/ 7 w 50"/>
                      <a:gd name="T29" fmla="*/ 28 h 33"/>
                      <a:gd name="T30" fmla="*/ 12 w 50"/>
                      <a:gd name="T31" fmla="*/ 31 h 33"/>
                      <a:gd name="T32" fmla="*/ 19 w 50"/>
                      <a:gd name="T33" fmla="*/ 32 h 33"/>
                      <a:gd name="T34" fmla="*/ 27 w 50"/>
                      <a:gd name="T35" fmla="*/ 33 h 33"/>
                      <a:gd name="T36" fmla="*/ 34 w 50"/>
                      <a:gd name="T37" fmla="*/ 32 h 33"/>
                      <a:gd name="T38" fmla="*/ 42 w 50"/>
                      <a:gd name="T39" fmla="*/ 29 h 33"/>
                      <a:gd name="T40" fmla="*/ 42 w 50"/>
                      <a:gd name="T41" fmla="*/ 29 h 33"/>
                      <a:gd name="T42" fmla="*/ 42 w 50"/>
                      <a:gd name="T43" fmla="*/ 29 h 33"/>
                      <a:gd name="T44" fmla="*/ 42 w 50"/>
                      <a:gd name="T45" fmla="*/ 29 h 33"/>
                      <a:gd name="T46" fmla="*/ 45 w 50"/>
                      <a:gd name="T47" fmla="*/ 28 h 33"/>
                      <a:gd name="T48" fmla="*/ 47 w 50"/>
                      <a:gd name="T49" fmla="*/ 25 h 33"/>
                      <a:gd name="T50" fmla="*/ 49 w 50"/>
                      <a:gd name="T51" fmla="*/ 22 h 33"/>
                      <a:gd name="T52" fmla="*/ 50 w 50"/>
                      <a:gd name="T53" fmla="*/ 16 h 33"/>
                      <a:gd name="T54" fmla="*/ 50 w 50"/>
                      <a:gd name="T55" fmla="*/ 16 h 33"/>
                      <a:gd name="T56" fmla="*/ 49 w 50"/>
                      <a:gd name="T57" fmla="*/ 12 h 33"/>
                      <a:gd name="T58" fmla="*/ 47 w 50"/>
                      <a:gd name="T59" fmla="*/ 8 h 33"/>
                      <a:gd name="T60" fmla="*/ 45 w 50"/>
                      <a:gd name="T61" fmla="*/ 6 h 33"/>
                      <a:gd name="T62" fmla="*/ 42 w 50"/>
                      <a:gd name="T63" fmla="*/ 5 h 33"/>
                      <a:gd name="T64" fmla="*/ 42 w 50"/>
                      <a:gd name="T65" fmla="*/ 5 h 33"/>
                      <a:gd name="T66" fmla="*/ 41 w 50"/>
                      <a:gd name="T67" fmla="*/ 24 h 33"/>
                      <a:gd name="T68" fmla="*/ 41 w 50"/>
                      <a:gd name="T69" fmla="*/ 24 h 33"/>
                      <a:gd name="T70" fmla="*/ 34 w 50"/>
                      <a:gd name="T71" fmla="*/ 26 h 33"/>
                      <a:gd name="T72" fmla="*/ 25 w 50"/>
                      <a:gd name="T73" fmla="*/ 28 h 33"/>
                      <a:gd name="T74" fmla="*/ 16 w 50"/>
                      <a:gd name="T75" fmla="*/ 26 h 33"/>
                      <a:gd name="T76" fmla="*/ 8 w 50"/>
                      <a:gd name="T77" fmla="*/ 23 h 33"/>
                      <a:gd name="T78" fmla="*/ 8 w 50"/>
                      <a:gd name="T79" fmla="*/ 23 h 33"/>
                      <a:gd name="T80" fmla="*/ 5 w 50"/>
                      <a:gd name="T81" fmla="*/ 21 h 33"/>
                      <a:gd name="T82" fmla="*/ 3 w 50"/>
                      <a:gd name="T83" fmla="*/ 18 h 33"/>
                      <a:gd name="T84" fmla="*/ 2 w 50"/>
                      <a:gd name="T85" fmla="*/ 16 h 33"/>
                      <a:gd name="T86" fmla="*/ 1 w 50"/>
                      <a:gd name="T87" fmla="*/ 14 h 33"/>
                      <a:gd name="T88" fmla="*/ 2 w 50"/>
                      <a:gd name="T89" fmla="*/ 12 h 33"/>
                      <a:gd name="T90" fmla="*/ 3 w 50"/>
                      <a:gd name="T91" fmla="*/ 8 h 33"/>
                      <a:gd name="T92" fmla="*/ 5 w 50"/>
                      <a:gd name="T93" fmla="*/ 6 h 33"/>
                      <a:gd name="T94" fmla="*/ 9 w 50"/>
                      <a:gd name="T95" fmla="*/ 4 h 33"/>
                      <a:gd name="T96" fmla="*/ 9 w 50"/>
                      <a:gd name="T97" fmla="*/ 4 h 33"/>
                      <a:gd name="T98" fmla="*/ 17 w 50"/>
                      <a:gd name="T99" fmla="*/ 1 h 33"/>
                      <a:gd name="T100" fmla="*/ 25 w 50"/>
                      <a:gd name="T101" fmla="*/ 0 h 33"/>
                      <a:gd name="T102" fmla="*/ 34 w 50"/>
                      <a:gd name="T103" fmla="*/ 1 h 33"/>
                      <a:gd name="T104" fmla="*/ 42 w 50"/>
                      <a:gd name="T105" fmla="*/ 5 h 33"/>
                      <a:gd name="T106" fmla="*/ 42 w 50"/>
                      <a:gd name="T107" fmla="*/ 5 h 33"/>
                      <a:gd name="T108" fmla="*/ 45 w 50"/>
                      <a:gd name="T109" fmla="*/ 7 h 33"/>
                      <a:gd name="T110" fmla="*/ 47 w 50"/>
                      <a:gd name="T111" fmla="*/ 9 h 33"/>
                      <a:gd name="T112" fmla="*/ 48 w 50"/>
                      <a:gd name="T113" fmla="*/ 12 h 33"/>
                      <a:gd name="T114" fmla="*/ 49 w 50"/>
                      <a:gd name="T115" fmla="*/ 14 h 33"/>
                      <a:gd name="T116" fmla="*/ 48 w 50"/>
                      <a:gd name="T117" fmla="*/ 16 h 33"/>
                      <a:gd name="T118" fmla="*/ 47 w 50"/>
                      <a:gd name="T119" fmla="*/ 20 h 33"/>
                      <a:gd name="T120" fmla="*/ 45 w 50"/>
                      <a:gd name="T121" fmla="*/ 22 h 33"/>
                      <a:gd name="T122" fmla="*/ 41 w 50"/>
                      <a:gd name="T123" fmla="*/ 24 h 33"/>
                      <a:gd name="T124" fmla="*/ 41 w 50"/>
                      <a:gd name="T125" fmla="*/ 24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0" h="33">
                        <a:moveTo>
                          <a:pt x="42" y="5"/>
                        </a:moveTo>
                        <a:lnTo>
                          <a:pt x="42" y="5"/>
                        </a:lnTo>
                        <a:lnTo>
                          <a:pt x="38" y="2"/>
                        </a:lnTo>
                        <a:lnTo>
                          <a:pt x="31" y="0"/>
                        </a:lnTo>
                        <a:lnTo>
                          <a:pt x="25" y="0"/>
                        </a:lnTo>
                        <a:lnTo>
                          <a:pt x="18" y="0"/>
                        </a:lnTo>
                        <a:lnTo>
                          <a:pt x="12" y="2"/>
                        </a:lnTo>
                        <a:lnTo>
                          <a:pt x="7" y="5"/>
                        </a:lnTo>
                        <a:lnTo>
                          <a:pt x="3" y="8"/>
                        </a:lnTo>
                        <a:lnTo>
                          <a:pt x="1" y="13"/>
                        </a:lnTo>
                        <a:lnTo>
                          <a:pt x="1" y="13"/>
                        </a:lnTo>
                        <a:lnTo>
                          <a:pt x="0" y="16"/>
                        </a:lnTo>
                        <a:lnTo>
                          <a:pt x="0" y="18"/>
                        </a:lnTo>
                        <a:lnTo>
                          <a:pt x="2" y="24"/>
                        </a:lnTo>
                        <a:lnTo>
                          <a:pt x="7" y="28"/>
                        </a:lnTo>
                        <a:lnTo>
                          <a:pt x="12" y="31"/>
                        </a:lnTo>
                        <a:lnTo>
                          <a:pt x="19" y="32"/>
                        </a:lnTo>
                        <a:lnTo>
                          <a:pt x="27" y="33"/>
                        </a:lnTo>
                        <a:lnTo>
                          <a:pt x="34" y="32"/>
                        </a:lnTo>
                        <a:lnTo>
                          <a:pt x="42" y="29"/>
                        </a:lnTo>
                        <a:lnTo>
                          <a:pt x="42" y="29"/>
                        </a:lnTo>
                        <a:lnTo>
                          <a:pt x="42" y="29"/>
                        </a:lnTo>
                        <a:lnTo>
                          <a:pt x="42" y="29"/>
                        </a:lnTo>
                        <a:lnTo>
                          <a:pt x="45" y="28"/>
                        </a:lnTo>
                        <a:lnTo>
                          <a:pt x="47" y="25"/>
                        </a:lnTo>
                        <a:lnTo>
                          <a:pt x="49" y="22"/>
                        </a:lnTo>
                        <a:lnTo>
                          <a:pt x="50" y="16"/>
                        </a:lnTo>
                        <a:lnTo>
                          <a:pt x="50" y="16"/>
                        </a:lnTo>
                        <a:lnTo>
                          <a:pt x="49" y="12"/>
                        </a:lnTo>
                        <a:lnTo>
                          <a:pt x="47" y="8"/>
                        </a:lnTo>
                        <a:lnTo>
                          <a:pt x="45" y="6"/>
                        </a:lnTo>
                        <a:lnTo>
                          <a:pt x="42" y="5"/>
                        </a:lnTo>
                        <a:lnTo>
                          <a:pt x="42" y="5"/>
                        </a:lnTo>
                        <a:close/>
                        <a:moveTo>
                          <a:pt x="41" y="24"/>
                        </a:moveTo>
                        <a:lnTo>
                          <a:pt x="41" y="24"/>
                        </a:lnTo>
                        <a:lnTo>
                          <a:pt x="34" y="26"/>
                        </a:lnTo>
                        <a:lnTo>
                          <a:pt x="25" y="28"/>
                        </a:lnTo>
                        <a:lnTo>
                          <a:pt x="16" y="26"/>
                        </a:lnTo>
                        <a:lnTo>
                          <a:pt x="8" y="23"/>
                        </a:lnTo>
                        <a:lnTo>
                          <a:pt x="8" y="23"/>
                        </a:lnTo>
                        <a:lnTo>
                          <a:pt x="5" y="21"/>
                        </a:lnTo>
                        <a:lnTo>
                          <a:pt x="3" y="18"/>
                        </a:lnTo>
                        <a:lnTo>
                          <a:pt x="2" y="16"/>
                        </a:lnTo>
                        <a:lnTo>
                          <a:pt x="1" y="14"/>
                        </a:lnTo>
                        <a:lnTo>
                          <a:pt x="2" y="12"/>
                        </a:lnTo>
                        <a:lnTo>
                          <a:pt x="3" y="8"/>
                        </a:lnTo>
                        <a:lnTo>
                          <a:pt x="5" y="6"/>
                        </a:lnTo>
                        <a:lnTo>
                          <a:pt x="9" y="4"/>
                        </a:lnTo>
                        <a:lnTo>
                          <a:pt x="9" y="4"/>
                        </a:lnTo>
                        <a:lnTo>
                          <a:pt x="17" y="1"/>
                        </a:lnTo>
                        <a:lnTo>
                          <a:pt x="25" y="0"/>
                        </a:lnTo>
                        <a:lnTo>
                          <a:pt x="34" y="1"/>
                        </a:lnTo>
                        <a:lnTo>
                          <a:pt x="42" y="5"/>
                        </a:lnTo>
                        <a:lnTo>
                          <a:pt x="42" y="5"/>
                        </a:lnTo>
                        <a:lnTo>
                          <a:pt x="45" y="7"/>
                        </a:lnTo>
                        <a:lnTo>
                          <a:pt x="47" y="9"/>
                        </a:lnTo>
                        <a:lnTo>
                          <a:pt x="48" y="12"/>
                        </a:lnTo>
                        <a:lnTo>
                          <a:pt x="49" y="14"/>
                        </a:lnTo>
                        <a:lnTo>
                          <a:pt x="48" y="16"/>
                        </a:lnTo>
                        <a:lnTo>
                          <a:pt x="47" y="20"/>
                        </a:lnTo>
                        <a:lnTo>
                          <a:pt x="45" y="22"/>
                        </a:lnTo>
                        <a:lnTo>
                          <a:pt x="41" y="24"/>
                        </a:lnTo>
                        <a:lnTo>
                          <a:pt x="41" y="24"/>
                        </a:lnTo>
                        <a:close/>
                      </a:path>
                    </a:pathLst>
                  </a:custGeom>
                  <a:solidFill>
                    <a:srgbClr val="EFE9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38" name="Freeform 1123">
                    <a:extLst>
                      <a:ext uri="{FF2B5EF4-FFF2-40B4-BE49-F238E27FC236}">
                        <a16:creationId xmlns:a16="http://schemas.microsoft.com/office/drawing/2014/main" id="{3AF78C0E-2F53-409A-8AE3-9F00874D78AA}"/>
                      </a:ext>
                    </a:extLst>
                  </p:cNvPr>
                  <p:cNvSpPr>
                    <a:spLocks noEditPoints="1"/>
                  </p:cNvSpPr>
                  <p:nvPr/>
                </p:nvSpPr>
                <p:spPr bwMode="auto">
                  <a:xfrm>
                    <a:off x="2570" y="1796"/>
                    <a:ext cx="16" cy="9"/>
                  </a:xfrm>
                  <a:custGeom>
                    <a:avLst/>
                    <a:gdLst>
                      <a:gd name="T0" fmla="*/ 41 w 48"/>
                      <a:gd name="T1" fmla="*/ 3 h 27"/>
                      <a:gd name="T2" fmla="*/ 41 w 48"/>
                      <a:gd name="T3" fmla="*/ 3 h 27"/>
                      <a:gd name="T4" fmla="*/ 33 w 48"/>
                      <a:gd name="T5" fmla="*/ 1 h 27"/>
                      <a:gd name="T6" fmla="*/ 24 w 48"/>
                      <a:gd name="T7" fmla="*/ 0 h 27"/>
                      <a:gd name="T8" fmla="*/ 16 w 48"/>
                      <a:gd name="T9" fmla="*/ 1 h 27"/>
                      <a:gd name="T10" fmla="*/ 8 w 48"/>
                      <a:gd name="T11" fmla="*/ 3 h 27"/>
                      <a:gd name="T12" fmla="*/ 8 w 48"/>
                      <a:gd name="T13" fmla="*/ 3 h 27"/>
                      <a:gd name="T14" fmla="*/ 4 w 48"/>
                      <a:gd name="T15" fmla="*/ 5 h 27"/>
                      <a:gd name="T16" fmla="*/ 2 w 48"/>
                      <a:gd name="T17" fmla="*/ 8 h 27"/>
                      <a:gd name="T18" fmla="*/ 1 w 48"/>
                      <a:gd name="T19" fmla="*/ 10 h 27"/>
                      <a:gd name="T20" fmla="*/ 0 w 48"/>
                      <a:gd name="T21" fmla="*/ 13 h 27"/>
                      <a:gd name="T22" fmla="*/ 1 w 48"/>
                      <a:gd name="T23" fmla="*/ 16 h 27"/>
                      <a:gd name="T24" fmla="*/ 2 w 48"/>
                      <a:gd name="T25" fmla="*/ 18 h 27"/>
                      <a:gd name="T26" fmla="*/ 4 w 48"/>
                      <a:gd name="T27" fmla="*/ 20 h 27"/>
                      <a:gd name="T28" fmla="*/ 7 w 48"/>
                      <a:gd name="T29" fmla="*/ 23 h 27"/>
                      <a:gd name="T30" fmla="*/ 7 w 48"/>
                      <a:gd name="T31" fmla="*/ 23 h 27"/>
                      <a:gd name="T32" fmla="*/ 15 w 48"/>
                      <a:gd name="T33" fmla="*/ 26 h 27"/>
                      <a:gd name="T34" fmla="*/ 24 w 48"/>
                      <a:gd name="T35" fmla="*/ 27 h 27"/>
                      <a:gd name="T36" fmla="*/ 33 w 48"/>
                      <a:gd name="T37" fmla="*/ 26 h 27"/>
                      <a:gd name="T38" fmla="*/ 40 w 48"/>
                      <a:gd name="T39" fmla="*/ 23 h 27"/>
                      <a:gd name="T40" fmla="*/ 40 w 48"/>
                      <a:gd name="T41" fmla="*/ 23 h 27"/>
                      <a:gd name="T42" fmla="*/ 44 w 48"/>
                      <a:gd name="T43" fmla="*/ 20 h 27"/>
                      <a:gd name="T44" fmla="*/ 46 w 48"/>
                      <a:gd name="T45" fmla="*/ 18 h 27"/>
                      <a:gd name="T46" fmla="*/ 47 w 48"/>
                      <a:gd name="T47" fmla="*/ 16 h 27"/>
                      <a:gd name="T48" fmla="*/ 48 w 48"/>
                      <a:gd name="T49" fmla="*/ 13 h 27"/>
                      <a:gd name="T50" fmla="*/ 47 w 48"/>
                      <a:gd name="T51" fmla="*/ 11 h 27"/>
                      <a:gd name="T52" fmla="*/ 46 w 48"/>
                      <a:gd name="T53" fmla="*/ 8 h 27"/>
                      <a:gd name="T54" fmla="*/ 44 w 48"/>
                      <a:gd name="T55" fmla="*/ 5 h 27"/>
                      <a:gd name="T56" fmla="*/ 41 w 48"/>
                      <a:gd name="T57" fmla="*/ 3 h 27"/>
                      <a:gd name="T58" fmla="*/ 41 w 48"/>
                      <a:gd name="T59" fmla="*/ 3 h 27"/>
                      <a:gd name="T60" fmla="*/ 32 w 48"/>
                      <a:gd name="T61" fmla="*/ 18 h 27"/>
                      <a:gd name="T62" fmla="*/ 32 w 48"/>
                      <a:gd name="T63" fmla="*/ 18 h 27"/>
                      <a:gd name="T64" fmla="*/ 29 w 48"/>
                      <a:gd name="T65" fmla="*/ 19 h 27"/>
                      <a:gd name="T66" fmla="*/ 24 w 48"/>
                      <a:gd name="T67" fmla="*/ 20 h 27"/>
                      <a:gd name="T68" fmla="*/ 19 w 48"/>
                      <a:gd name="T69" fmla="*/ 19 h 27"/>
                      <a:gd name="T70" fmla="*/ 16 w 48"/>
                      <a:gd name="T71" fmla="*/ 18 h 27"/>
                      <a:gd name="T72" fmla="*/ 16 w 48"/>
                      <a:gd name="T73" fmla="*/ 18 h 27"/>
                      <a:gd name="T74" fmla="*/ 14 w 48"/>
                      <a:gd name="T75" fmla="*/ 16 h 27"/>
                      <a:gd name="T76" fmla="*/ 13 w 48"/>
                      <a:gd name="T77" fmla="*/ 13 h 27"/>
                      <a:gd name="T78" fmla="*/ 14 w 48"/>
                      <a:gd name="T79" fmla="*/ 10 h 27"/>
                      <a:gd name="T80" fmla="*/ 16 w 48"/>
                      <a:gd name="T81" fmla="*/ 9 h 27"/>
                      <a:gd name="T82" fmla="*/ 16 w 48"/>
                      <a:gd name="T83" fmla="*/ 9 h 27"/>
                      <a:gd name="T84" fmla="*/ 19 w 48"/>
                      <a:gd name="T85" fmla="*/ 6 h 27"/>
                      <a:gd name="T86" fmla="*/ 24 w 48"/>
                      <a:gd name="T87" fmla="*/ 6 h 27"/>
                      <a:gd name="T88" fmla="*/ 29 w 48"/>
                      <a:gd name="T89" fmla="*/ 6 h 27"/>
                      <a:gd name="T90" fmla="*/ 32 w 48"/>
                      <a:gd name="T91" fmla="*/ 9 h 27"/>
                      <a:gd name="T92" fmla="*/ 32 w 48"/>
                      <a:gd name="T93" fmla="*/ 9 h 27"/>
                      <a:gd name="T94" fmla="*/ 34 w 48"/>
                      <a:gd name="T95" fmla="*/ 11 h 27"/>
                      <a:gd name="T96" fmla="*/ 36 w 48"/>
                      <a:gd name="T97" fmla="*/ 13 h 27"/>
                      <a:gd name="T98" fmla="*/ 34 w 48"/>
                      <a:gd name="T99" fmla="*/ 16 h 27"/>
                      <a:gd name="T100" fmla="*/ 32 w 48"/>
                      <a:gd name="T101" fmla="*/ 18 h 27"/>
                      <a:gd name="T102" fmla="*/ 32 w 48"/>
                      <a:gd name="T103" fmla="*/ 1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8" h="27">
                        <a:moveTo>
                          <a:pt x="41" y="3"/>
                        </a:moveTo>
                        <a:lnTo>
                          <a:pt x="41" y="3"/>
                        </a:lnTo>
                        <a:lnTo>
                          <a:pt x="33" y="1"/>
                        </a:lnTo>
                        <a:lnTo>
                          <a:pt x="24" y="0"/>
                        </a:lnTo>
                        <a:lnTo>
                          <a:pt x="16" y="1"/>
                        </a:lnTo>
                        <a:lnTo>
                          <a:pt x="8" y="3"/>
                        </a:lnTo>
                        <a:lnTo>
                          <a:pt x="8" y="3"/>
                        </a:lnTo>
                        <a:lnTo>
                          <a:pt x="4" y="5"/>
                        </a:lnTo>
                        <a:lnTo>
                          <a:pt x="2" y="8"/>
                        </a:lnTo>
                        <a:lnTo>
                          <a:pt x="1" y="10"/>
                        </a:lnTo>
                        <a:lnTo>
                          <a:pt x="0" y="13"/>
                        </a:lnTo>
                        <a:lnTo>
                          <a:pt x="1" y="16"/>
                        </a:lnTo>
                        <a:lnTo>
                          <a:pt x="2" y="18"/>
                        </a:lnTo>
                        <a:lnTo>
                          <a:pt x="4" y="20"/>
                        </a:lnTo>
                        <a:lnTo>
                          <a:pt x="7" y="23"/>
                        </a:lnTo>
                        <a:lnTo>
                          <a:pt x="7" y="23"/>
                        </a:lnTo>
                        <a:lnTo>
                          <a:pt x="15" y="26"/>
                        </a:lnTo>
                        <a:lnTo>
                          <a:pt x="24" y="27"/>
                        </a:lnTo>
                        <a:lnTo>
                          <a:pt x="33" y="26"/>
                        </a:lnTo>
                        <a:lnTo>
                          <a:pt x="40" y="23"/>
                        </a:lnTo>
                        <a:lnTo>
                          <a:pt x="40" y="23"/>
                        </a:lnTo>
                        <a:lnTo>
                          <a:pt x="44" y="20"/>
                        </a:lnTo>
                        <a:lnTo>
                          <a:pt x="46" y="18"/>
                        </a:lnTo>
                        <a:lnTo>
                          <a:pt x="47" y="16"/>
                        </a:lnTo>
                        <a:lnTo>
                          <a:pt x="48" y="13"/>
                        </a:lnTo>
                        <a:lnTo>
                          <a:pt x="47" y="11"/>
                        </a:lnTo>
                        <a:lnTo>
                          <a:pt x="46" y="8"/>
                        </a:lnTo>
                        <a:lnTo>
                          <a:pt x="44" y="5"/>
                        </a:lnTo>
                        <a:lnTo>
                          <a:pt x="41" y="3"/>
                        </a:lnTo>
                        <a:lnTo>
                          <a:pt x="41" y="3"/>
                        </a:lnTo>
                        <a:close/>
                        <a:moveTo>
                          <a:pt x="32" y="18"/>
                        </a:moveTo>
                        <a:lnTo>
                          <a:pt x="32" y="18"/>
                        </a:lnTo>
                        <a:lnTo>
                          <a:pt x="29" y="19"/>
                        </a:lnTo>
                        <a:lnTo>
                          <a:pt x="24" y="20"/>
                        </a:lnTo>
                        <a:lnTo>
                          <a:pt x="19" y="19"/>
                        </a:lnTo>
                        <a:lnTo>
                          <a:pt x="16" y="18"/>
                        </a:lnTo>
                        <a:lnTo>
                          <a:pt x="16" y="18"/>
                        </a:lnTo>
                        <a:lnTo>
                          <a:pt x="14" y="16"/>
                        </a:lnTo>
                        <a:lnTo>
                          <a:pt x="13" y="13"/>
                        </a:lnTo>
                        <a:lnTo>
                          <a:pt x="14" y="10"/>
                        </a:lnTo>
                        <a:lnTo>
                          <a:pt x="16" y="9"/>
                        </a:lnTo>
                        <a:lnTo>
                          <a:pt x="16" y="9"/>
                        </a:lnTo>
                        <a:lnTo>
                          <a:pt x="19" y="6"/>
                        </a:lnTo>
                        <a:lnTo>
                          <a:pt x="24" y="6"/>
                        </a:lnTo>
                        <a:lnTo>
                          <a:pt x="29" y="6"/>
                        </a:lnTo>
                        <a:lnTo>
                          <a:pt x="32" y="9"/>
                        </a:lnTo>
                        <a:lnTo>
                          <a:pt x="32" y="9"/>
                        </a:lnTo>
                        <a:lnTo>
                          <a:pt x="34" y="11"/>
                        </a:lnTo>
                        <a:lnTo>
                          <a:pt x="36" y="13"/>
                        </a:lnTo>
                        <a:lnTo>
                          <a:pt x="34" y="16"/>
                        </a:lnTo>
                        <a:lnTo>
                          <a:pt x="32" y="18"/>
                        </a:lnTo>
                        <a:lnTo>
                          <a:pt x="32" y="18"/>
                        </a:lnTo>
                        <a:close/>
                      </a:path>
                    </a:pathLst>
                  </a:custGeom>
                  <a:solidFill>
                    <a:srgbClr val="D6CE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39" name="Freeform 1124">
                    <a:extLst>
                      <a:ext uri="{FF2B5EF4-FFF2-40B4-BE49-F238E27FC236}">
                        <a16:creationId xmlns:a16="http://schemas.microsoft.com/office/drawing/2014/main" id="{21BE781F-945B-2CED-01D0-497E6C31C93D}"/>
                      </a:ext>
                    </a:extLst>
                  </p:cNvPr>
                  <p:cNvSpPr>
                    <a:spLocks noEditPoints="1"/>
                  </p:cNvSpPr>
                  <p:nvPr/>
                </p:nvSpPr>
                <p:spPr bwMode="auto">
                  <a:xfrm>
                    <a:off x="2569" y="1796"/>
                    <a:ext cx="17" cy="11"/>
                  </a:xfrm>
                  <a:custGeom>
                    <a:avLst/>
                    <a:gdLst>
                      <a:gd name="T0" fmla="*/ 42 w 50"/>
                      <a:gd name="T1" fmla="*/ 3 h 32"/>
                      <a:gd name="T2" fmla="*/ 42 w 50"/>
                      <a:gd name="T3" fmla="*/ 3 h 32"/>
                      <a:gd name="T4" fmla="*/ 38 w 50"/>
                      <a:gd name="T5" fmla="*/ 1 h 32"/>
                      <a:gd name="T6" fmla="*/ 31 w 50"/>
                      <a:gd name="T7" fmla="*/ 0 h 32"/>
                      <a:gd name="T8" fmla="*/ 25 w 50"/>
                      <a:gd name="T9" fmla="*/ 0 h 32"/>
                      <a:gd name="T10" fmla="*/ 18 w 50"/>
                      <a:gd name="T11" fmla="*/ 0 h 32"/>
                      <a:gd name="T12" fmla="*/ 12 w 50"/>
                      <a:gd name="T13" fmla="*/ 2 h 32"/>
                      <a:gd name="T14" fmla="*/ 7 w 50"/>
                      <a:gd name="T15" fmla="*/ 4 h 32"/>
                      <a:gd name="T16" fmla="*/ 3 w 50"/>
                      <a:gd name="T17" fmla="*/ 8 h 32"/>
                      <a:gd name="T18" fmla="*/ 1 w 50"/>
                      <a:gd name="T19" fmla="*/ 12 h 32"/>
                      <a:gd name="T20" fmla="*/ 1 w 50"/>
                      <a:gd name="T21" fmla="*/ 12 h 32"/>
                      <a:gd name="T22" fmla="*/ 0 w 50"/>
                      <a:gd name="T23" fmla="*/ 15 h 32"/>
                      <a:gd name="T24" fmla="*/ 0 w 50"/>
                      <a:gd name="T25" fmla="*/ 18 h 32"/>
                      <a:gd name="T26" fmla="*/ 2 w 50"/>
                      <a:gd name="T27" fmla="*/ 23 h 32"/>
                      <a:gd name="T28" fmla="*/ 7 w 50"/>
                      <a:gd name="T29" fmla="*/ 27 h 32"/>
                      <a:gd name="T30" fmla="*/ 12 w 50"/>
                      <a:gd name="T31" fmla="*/ 31 h 32"/>
                      <a:gd name="T32" fmla="*/ 19 w 50"/>
                      <a:gd name="T33" fmla="*/ 32 h 32"/>
                      <a:gd name="T34" fmla="*/ 27 w 50"/>
                      <a:gd name="T35" fmla="*/ 32 h 32"/>
                      <a:gd name="T36" fmla="*/ 34 w 50"/>
                      <a:gd name="T37" fmla="*/ 31 h 32"/>
                      <a:gd name="T38" fmla="*/ 42 w 50"/>
                      <a:gd name="T39" fmla="*/ 28 h 32"/>
                      <a:gd name="T40" fmla="*/ 42 w 50"/>
                      <a:gd name="T41" fmla="*/ 28 h 32"/>
                      <a:gd name="T42" fmla="*/ 42 w 50"/>
                      <a:gd name="T43" fmla="*/ 28 h 32"/>
                      <a:gd name="T44" fmla="*/ 42 w 50"/>
                      <a:gd name="T45" fmla="*/ 28 h 32"/>
                      <a:gd name="T46" fmla="*/ 45 w 50"/>
                      <a:gd name="T47" fmla="*/ 27 h 32"/>
                      <a:gd name="T48" fmla="*/ 47 w 50"/>
                      <a:gd name="T49" fmla="*/ 25 h 32"/>
                      <a:gd name="T50" fmla="*/ 49 w 50"/>
                      <a:gd name="T51" fmla="*/ 20 h 32"/>
                      <a:gd name="T52" fmla="*/ 50 w 50"/>
                      <a:gd name="T53" fmla="*/ 16 h 32"/>
                      <a:gd name="T54" fmla="*/ 50 w 50"/>
                      <a:gd name="T55" fmla="*/ 16 h 32"/>
                      <a:gd name="T56" fmla="*/ 49 w 50"/>
                      <a:gd name="T57" fmla="*/ 11 h 32"/>
                      <a:gd name="T58" fmla="*/ 47 w 50"/>
                      <a:gd name="T59" fmla="*/ 8 h 32"/>
                      <a:gd name="T60" fmla="*/ 45 w 50"/>
                      <a:gd name="T61" fmla="*/ 5 h 32"/>
                      <a:gd name="T62" fmla="*/ 42 w 50"/>
                      <a:gd name="T63" fmla="*/ 3 h 32"/>
                      <a:gd name="T64" fmla="*/ 42 w 50"/>
                      <a:gd name="T65" fmla="*/ 3 h 32"/>
                      <a:gd name="T66" fmla="*/ 41 w 50"/>
                      <a:gd name="T67" fmla="*/ 23 h 32"/>
                      <a:gd name="T68" fmla="*/ 41 w 50"/>
                      <a:gd name="T69" fmla="*/ 23 h 32"/>
                      <a:gd name="T70" fmla="*/ 34 w 50"/>
                      <a:gd name="T71" fmla="*/ 26 h 32"/>
                      <a:gd name="T72" fmla="*/ 25 w 50"/>
                      <a:gd name="T73" fmla="*/ 27 h 32"/>
                      <a:gd name="T74" fmla="*/ 16 w 50"/>
                      <a:gd name="T75" fmla="*/ 26 h 32"/>
                      <a:gd name="T76" fmla="*/ 8 w 50"/>
                      <a:gd name="T77" fmla="*/ 23 h 32"/>
                      <a:gd name="T78" fmla="*/ 8 w 50"/>
                      <a:gd name="T79" fmla="*/ 23 h 32"/>
                      <a:gd name="T80" fmla="*/ 5 w 50"/>
                      <a:gd name="T81" fmla="*/ 20 h 32"/>
                      <a:gd name="T82" fmla="*/ 3 w 50"/>
                      <a:gd name="T83" fmla="*/ 18 h 32"/>
                      <a:gd name="T84" fmla="*/ 2 w 50"/>
                      <a:gd name="T85" fmla="*/ 16 h 32"/>
                      <a:gd name="T86" fmla="*/ 1 w 50"/>
                      <a:gd name="T87" fmla="*/ 13 h 32"/>
                      <a:gd name="T88" fmla="*/ 2 w 50"/>
                      <a:gd name="T89" fmla="*/ 10 h 32"/>
                      <a:gd name="T90" fmla="*/ 3 w 50"/>
                      <a:gd name="T91" fmla="*/ 8 h 32"/>
                      <a:gd name="T92" fmla="*/ 5 w 50"/>
                      <a:gd name="T93" fmla="*/ 5 h 32"/>
                      <a:gd name="T94" fmla="*/ 9 w 50"/>
                      <a:gd name="T95" fmla="*/ 3 h 32"/>
                      <a:gd name="T96" fmla="*/ 9 w 50"/>
                      <a:gd name="T97" fmla="*/ 3 h 32"/>
                      <a:gd name="T98" fmla="*/ 17 w 50"/>
                      <a:gd name="T99" fmla="*/ 1 h 32"/>
                      <a:gd name="T100" fmla="*/ 25 w 50"/>
                      <a:gd name="T101" fmla="*/ 0 h 32"/>
                      <a:gd name="T102" fmla="*/ 34 w 50"/>
                      <a:gd name="T103" fmla="*/ 1 h 32"/>
                      <a:gd name="T104" fmla="*/ 42 w 50"/>
                      <a:gd name="T105" fmla="*/ 3 h 32"/>
                      <a:gd name="T106" fmla="*/ 42 w 50"/>
                      <a:gd name="T107" fmla="*/ 3 h 32"/>
                      <a:gd name="T108" fmla="*/ 45 w 50"/>
                      <a:gd name="T109" fmla="*/ 5 h 32"/>
                      <a:gd name="T110" fmla="*/ 47 w 50"/>
                      <a:gd name="T111" fmla="*/ 8 h 32"/>
                      <a:gd name="T112" fmla="*/ 48 w 50"/>
                      <a:gd name="T113" fmla="*/ 11 h 32"/>
                      <a:gd name="T114" fmla="*/ 49 w 50"/>
                      <a:gd name="T115" fmla="*/ 13 h 32"/>
                      <a:gd name="T116" fmla="*/ 48 w 50"/>
                      <a:gd name="T117" fmla="*/ 16 h 32"/>
                      <a:gd name="T118" fmla="*/ 47 w 50"/>
                      <a:gd name="T119" fmla="*/ 18 h 32"/>
                      <a:gd name="T120" fmla="*/ 45 w 50"/>
                      <a:gd name="T121" fmla="*/ 20 h 32"/>
                      <a:gd name="T122" fmla="*/ 41 w 50"/>
                      <a:gd name="T123" fmla="*/ 23 h 32"/>
                      <a:gd name="T124" fmla="*/ 41 w 50"/>
                      <a:gd name="T125" fmla="*/ 23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0" h="32">
                        <a:moveTo>
                          <a:pt x="42" y="3"/>
                        </a:moveTo>
                        <a:lnTo>
                          <a:pt x="42" y="3"/>
                        </a:lnTo>
                        <a:lnTo>
                          <a:pt x="38" y="1"/>
                        </a:lnTo>
                        <a:lnTo>
                          <a:pt x="31" y="0"/>
                        </a:lnTo>
                        <a:lnTo>
                          <a:pt x="25" y="0"/>
                        </a:lnTo>
                        <a:lnTo>
                          <a:pt x="18" y="0"/>
                        </a:lnTo>
                        <a:lnTo>
                          <a:pt x="12" y="2"/>
                        </a:lnTo>
                        <a:lnTo>
                          <a:pt x="7" y="4"/>
                        </a:lnTo>
                        <a:lnTo>
                          <a:pt x="3" y="8"/>
                        </a:lnTo>
                        <a:lnTo>
                          <a:pt x="1" y="12"/>
                        </a:lnTo>
                        <a:lnTo>
                          <a:pt x="1" y="12"/>
                        </a:lnTo>
                        <a:lnTo>
                          <a:pt x="0" y="15"/>
                        </a:lnTo>
                        <a:lnTo>
                          <a:pt x="0" y="18"/>
                        </a:lnTo>
                        <a:lnTo>
                          <a:pt x="2" y="23"/>
                        </a:lnTo>
                        <a:lnTo>
                          <a:pt x="7" y="27"/>
                        </a:lnTo>
                        <a:lnTo>
                          <a:pt x="12" y="31"/>
                        </a:lnTo>
                        <a:lnTo>
                          <a:pt x="19" y="32"/>
                        </a:lnTo>
                        <a:lnTo>
                          <a:pt x="27" y="32"/>
                        </a:lnTo>
                        <a:lnTo>
                          <a:pt x="34" y="31"/>
                        </a:lnTo>
                        <a:lnTo>
                          <a:pt x="42" y="28"/>
                        </a:lnTo>
                        <a:lnTo>
                          <a:pt x="42" y="28"/>
                        </a:lnTo>
                        <a:lnTo>
                          <a:pt x="42" y="28"/>
                        </a:lnTo>
                        <a:lnTo>
                          <a:pt x="42" y="28"/>
                        </a:lnTo>
                        <a:lnTo>
                          <a:pt x="45" y="27"/>
                        </a:lnTo>
                        <a:lnTo>
                          <a:pt x="47" y="25"/>
                        </a:lnTo>
                        <a:lnTo>
                          <a:pt x="49" y="20"/>
                        </a:lnTo>
                        <a:lnTo>
                          <a:pt x="50" y="16"/>
                        </a:lnTo>
                        <a:lnTo>
                          <a:pt x="50" y="16"/>
                        </a:lnTo>
                        <a:lnTo>
                          <a:pt x="49" y="11"/>
                        </a:lnTo>
                        <a:lnTo>
                          <a:pt x="47" y="8"/>
                        </a:lnTo>
                        <a:lnTo>
                          <a:pt x="45" y="5"/>
                        </a:lnTo>
                        <a:lnTo>
                          <a:pt x="42" y="3"/>
                        </a:lnTo>
                        <a:lnTo>
                          <a:pt x="42" y="3"/>
                        </a:lnTo>
                        <a:close/>
                        <a:moveTo>
                          <a:pt x="41" y="23"/>
                        </a:moveTo>
                        <a:lnTo>
                          <a:pt x="41" y="23"/>
                        </a:lnTo>
                        <a:lnTo>
                          <a:pt x="34" y="26"/>
                        </a:lnTo>
                        <a:lnTo>
                          <a:pt x="25" y="27"/>
                        </a:lnTo>
                        <a:lnTo>
                          <a:pt x="16" y="26"/>
                        </a:lnTo>
                        <a:lnTo>
                          <a:pt x="8" y="23"/>
                        </a:lnTo>
                        <a:lnTo>
                          <a:pt x="8" y="23"/>
                        </a:lnTo>
                        <a:lnTo>
                          <a:pt x="5" y="20"/>
                        </a:lnTo>
                        <a:lnTo>
                          <a:pt x="3" y="18"/>
                        </a:lnTo>
                        <a:lnTo>
                          <a:pt x="2" y="16"/>
                        </a:lnTo>
                        <a:lnTo>
                          <a:pt x="1" y="13"/>
                        </a:lnTo>
                        <a:lnTo>
                          <a:pt x="2" y="10"/>
                        </a:lnTo>
                        <a:lnTo>
                          <a:pt x="3" y="8"/>
                        </a:lnTo>
                        <a:lnTo>
                          <a:pt x="5" y="5"/>
                        </a:lnTo>
                        <a:lnTo>
                          <a:pt x="9" y="3"/>
                        </a:lnTo>
                        <a:lnTo>
                          <a:pt x="9" y="3"/>
                        </a:lnTo>
                        <a:lnTo>
                          <a:pt x="17" y="1"/>
                        </a:lnTo>
                        <a:lnTo>
                          <a:pt x="25" y="0"/>
                        </a:lnTo>
                        <a:lnTo>
                          <a:pt x="34" y="1"/>
                        </a:lnTo>
                        <a:lnTo>
                          <a:pt x="42" y="3"/>
                        </a:lnTo>
                        <a:lnTo>
                          <a:pt x="42" y="3"/>
                        </a:lnTo>
                        <a:lnTo>
                          <a:pt x="45" y="5"/>
                        </a:lnTo>
                        <a:lnTo>
                          <a:pt x="47" y="8"/>
                        </a:lnTo>
                        <a:lnTo>
                          <a:pt x="48" y="11"/>
                        </a:lnTo>
                        <a:lnTo>
                          <a:pt x="49" y="13"/>
                        </a:lnTo>
                        <a:lnTo>
                          <a:pt x="48" y="16"/>
                        </a:lnTo>
                        <a:lnTo>
                          <a:pt x="47" y="18"/>
                        </a:lnTo>
                        <a:lnTo>
                          <a:pt x="45" y="20"/>
                        </a:lnTo>
                        <a:lnTo>
                          <a:pt x="41" y="23"/>
                        </a:lnTo>
                        <a:lnTo>
                          <a:pt x="41" y="23"/>
                        </a:lnTo>
                        <a:close/>
                      </a:path>
                    </a:pathLst>
                  </a:custGeom>
                  <a:solidFill>
                    <a:srgbClr val="EFE9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40" name="Freeform 1125">
                    <a:extLst>
                      <a:ext uri="{FF2B5EF4-FFF2-40B4-BE49-F238E27FC236}">
                        <a16:creationId xmlns:a16="http://schemas.microsoft.com/office/drawing/2014/main" id="{AF5E6CDE-49AD-289D-74E4-49787ACABE34}"/>
                      </a:ext>
                    </a:extLst>
                  </p:cNvPr>
                  <p:cNvSpPr>
                    <a:spLocks noEditPoints="1"/>
                  </p:cNvSpPr>
                  <p:nvPr/>
                </p:nvSpPr>
                <p:spPr bwMode="auto">
                  <a:xfrm>
                    <a:off x="2570" y="1792"/>
                    <a:ext cx="16" cy="9"/>
                  </a:xfrm>
                  <a:custGeom>
                    <a:avLst/>
                    <a:gdLst>
                      <a:gd name="T0" fmla="*/ 40 w 47"/>
                      <a:gd name="T1" fmla="*/ 4 h 27"/>
                      <a:gd name="T2" fmla="*/ 40 w 47"/>
                      <a:gd name="T3" fmla="*/ 4 h 27"/>
                      <a:gd name="T4" fmla="*/ 32 w 47"/>
                      <a:gd name="T5" fmla="*/ 0 h 27"/>
                      <a:gd name="T6" fmla="*/ 23 w 47"/>
                      <a:gd name="T7" fmla="*/ 0 h 27"/>
                      <a:gd name="T8" fmla="*/ 15 w 47"/>
                      <a:gd name="T9" fmla="*/ 0 h 27"/>
                      <a:gd name="T10" fmla="*/ 7 w 47"/>
                      <a:gd name="T11" fmla="*/ 4 h 27"/>
                      <a:gd name="T12" fmla="*/ 7 w 47"/>
                      <a:gd name="T13" fmla="*/ 4 h 27"/>
                      <a:gd name="T14" fmla="*/ 3 w 47"/>
                      <a:gd name="T15" fmla="*/ 6 h 27"/>
                      <a:gd name="T16" fmla="*/ 1 w 47"/>
                      <a:gd name="T17" fmla="*/ 8 h 27"/>
                      <a:gd name="T18" fmla="*/ 0 w 47"/>
                      <a:gd name="T19" fmla="*/ 10 h 27"/>
                      <a:gd name="T20" fmla="*/ 0 w 47"/>
                      <a:gd name="T21" fmla="*/ 13 h 27"/>
                      <a:gd name="T22" fmla="*/ 0 w 47"/>
                      <a:gd name="T23" fmla="*/ 16 h 27"/>
                      <a:gd name="T24" fmla="*/ 1 w 47"/>
                      <a:gd name="T25" fmla="*/ 18 h 27"/>
                      <a:gd name="T26" fmla="*/ 3 w 47"/>
                      <a:gd name="T27" fmla="*/ 21 h 27"/>
                      <a:gd name="T28" fmla="*/ 6 w 47"/>
                      <a:gd name="T29" fmla="*/ 23 h 27"/>
                      <a:gd name="T30" fmla="*/ 6 w 47"/>
                      <a:gd name="T31" fmla="*/ 23 h 27"/>
                      <a:gd name="T32" fmla="*/ 14 w 47"/>
                      <a:gd name="T33" fmla="*/ 25 h 27"/>
                      <a:gd name="T34" fmla="*/ 23 w 47"/>
                      <a:gd name="T35" fmla="*/ 27 h 27"/>
                      <a:gd name="T36" fmla="*/ 32 w 47"/>
                      <a:gd name="T37" fmla="*/ 27 h 27"/>
                      <a:gd name="T38" fmla="*/ 40 w 47"/>
                      <a:gd name="T39" fmla="*/ 23 h 27"/>
                      <a:gd name="T40" fmla="*/ 40 w 47"/>
                      <a:gd name="T41" fmla="*/ 23 h 27"/>
                      <a:gd name="T42" fmla="*/ 43 w 47"/>
                      <a:gd name="T43" fmla="*/ 21 h 27"/>
                      <a:gd name="T44" fmla="*/ 45 w 47"/>
                      <a:gd name="T45" fmla="*/ 18 h 27"/>
                      <a:gd name="T46" fmla="*/ 46 w 47"/>
                      <a:gd name="T47" fmla="*/ 16 h 27"/>
                      <a:gd name="T48" fmla="*/ 47 w 47"/>
                      <a:gd name="T49" fmla="*/ 14 h 27"/>
                      <a:gd name="T50" fmla="*/ 46 w 47"/>
                      <a:gd name="T51" fmla="*/ 10 h 27"/>
                      <a:gd name="T52" fmla="*/ 45 w 47"/>
                      <a:gd name="T53" fmla="*/ 8 h 27"/>
                      <a:gd name="T54" fmla="*/ 44 w 47"/>
                      <a:gd name="T55" fmla="*/ 6 h 27"/>
                      <a:gd name="T56" fmla="*/ 40 w 47"/>
                      <a:gd name="T57" fmla="*/ 4 h 27"/>
                      <a:gd name="T58" fmla="*/ 40 w 47"/>
                      <a:gd name="T59" fmla="*/ 4 h 27"/>
                      <a:gd name="T60" fmla="*/ 31 w 47"/>
                      <a:gd name="T61" fmla="*/ 18 h 27"/>
                      <a:gd name="T62" fmla="*/ 31 w 47"/>
                      <a:gd name="T63" fmla="*/ 18 h 27"/>
                      <a:gd name="T64" fmla="*/ 28 w 47"/>
                      <a:gd name="T65" fmla="*/ 20 h 27"/>
                      <a:gd name="T66" fmla="*/ 23 w 47"/>
                      <a:gd name="T67" fmla="*/ 20 h 27"/>
                      <a:gd name="T68" fmla="*/ 18 w 47"/>
                      <a:gd name="T69" fmla="*/ 20 h 27"/>
                      <a:gd name="T70" fmla="*/ 15 w 47"/>
                      <a:gd name="T71" fmla="*/ 18 h 27"/>
                      <a:gd name="T72" fmla="*/ 15 w 47"/>
                      <a:gd name="T73" fmla="*/ 18 h 27"/>
                      <a:gd name="T74" fmla="*/ 13 w 47"/>
                      <a:gd name="T75" fmla="*/ 16 h 27"/>
                      <a:gd name="T76" fmla="*/ 12 w 47"/>
                      <a:gd name="T77" fmla="*/ 13 h 27"/>
                      <a:gd name="T78" fmla="*/ 13 w 47"/>
                      <a:gd name="T79" fmla="*/ 10 h 27"/>
                      <a:gd name="T80" fmla="*/ 15 w 47"/>
                      <a:gd name="T81" fmla="*/ 8 h 27"/>
                      <a:gd name="T82" fmla="*/ 15 w 47"/>
                      <a:gd name="T83" fmla="*/ 8 h 27"/>
                      <a:gd name="T84" fmla="*/ 20 w 47"/>
                      <a:gd name="T85" fmla="*/ 7 h 27"/>
                      <a:gd name="T86" fmla="*/ 23 w 47"/>
                      <a:gd name="T87" fmla="*/ 7 h 27"/>
                      <a:gd name="T88" fmla="*/ 28 w 47"/>
                      <a:gd name="T89" fmla="*/ 7 h 27"/>
                      <a:gd name="T90" fmla="*/ 31 w 47"/>
                      <a:gd name="T91" fmla="*/ 8 h 27"/>
                      <a:gd name="T92" fmla="*/ 31 w 47"/>
                      <a:gd name="T93" fmla="*/ 8 h 27"/>
                      <a:gd name="T94" fmla="*/ 33 w 47"/>
                      <a:gd name="T95" fmla="*/ 10 h 27"/>
                      <a:gd name="T96" fmla="*/ 35 w 47"/>
                      <a:gd name="T97" fmla="*/ 14 h 27"/>
                      <a:gd name="T98" fmla="*/ 33 w 47"/>
                      <a:gd name="T99" fmla="*/ 16 h 27"/>
                      <a:gd name="T100" fmla="*/ 31 w 47"/>
                      <a:gd name="T101" fmla="*/ 18 h 27"/>
                      <a:gd name="T102" fmla="*/ 31 w 47"/>
                      <a:gd name="T103" fmla="*/ 1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 h="27">
                        <a:moveTo>
                          <a:pt x="40" y="4"/>
                        </a:moveTo>
                        <a:lnTo>
                          <a:pt x="40" y="4"/>
                        </a:lnTo>
                        <a:lnTo>
                          <a:pt x="32" y="0"/>
                        </a:lnTo>
                        <a:lnTo>
                          <a:pt x="23" y="0"/>
                        </a:lnTo>
                        <a:lnTo>
                          <a:pt x="15" y="0"/>
                        </a:lnTo>
                        <a:lnTo>
                          <a:pt x="7" y="4"/>
                        </a:lnTo>
                        <a:lnTo>
                          <a:pt x="7" y="4"/>
                        </a:lnTo>
                        <a:lnTo>
                          <a:pt x="3" y="6"/>
                        </a:lnTo>
                        <a:lnTo>
                          <a:pt x="1" y="8"/>
                        </a:lnTo>
                        <a:lnTo>
                          <a:pt x="0" y="10"/>
                        </a:lnTo>
                        <a:lnTo>
                          <a:pt x="0" y="13"/>
                        </a:lnTo>
                        <a:lnTo>
                          <a:pt x="0" y="16"/>
                        </a:lnTo>
                        <a:lnTo>
                          <a:pt x="1" y="18"/>
                        </a:lnTo>
                        <a:lnTo>
                          <a:pt x="3" y="21"/>
                        </a:lnTo>
                        <a:lnTo>
                          <a:pt x="6" y="23"/>
                        </a:lnTo>
                        <a:lnTo>
                          <a:pt x="6" y="23"/>
                        </a:lnTo>
                        <a:lnTo>
                          <a:pt x="14" y="25"/>
                        </a:lnTo>
                        <a:lnTo>
                          <a:pt x="23" y="27"/>
                        </a:lnTo>
                        <a:lnTo>
                          <a:pt x="32" y="27"/>
                        </a:lnTo>
                        <a:lnTo>
                          <a:pt x="40" y="23"/>
                        </a:lnTo>
                        <a:lnTo>
                          <a:pt x="40" y="23"/>
                        </a:lnTo>
                        <a:lnTo>
                          <a:pt x="43" y="21"/>
                        </a:lnTo>
                        <a:lnTo>
                          <a:pt x="45" y="18"/>
                        </a:lnTo>
                        <a:lnTo>
                          <a:pt x="46" y="16"/>
                        </a:lnTo>
                        <a:lnTo>
                          <a:pt x="47" y="14"/>
                        </a:lnTo>
                        <a:lnTo>
                          <a:pt x="46" y="10"/>
                        </a:lnTo>
                        <a:lnTo>
                          <a:pt x="45" y="8"/>
                        </a:lnTo>
                        <a:lnTo>
                          <a:pt x="44" y="6"/>
                        </a:lnTo>
                        <a:lnTo>
                          <a:pt x="40" y="4"/>
                        </a:lnTo>
                        <a:lnTo>
                          <a:pt x="40" y="4"/>
                        </a:lnTo>
                        <a:close/>
                        <a:moveTo>
                          <a:pt x="31" y="18"/>
                        </a:moveTo>
                        <a:lnTo>
                          <a:pt x="31" y="18"/>
                        </a:lnTo>
                        <a:lnTo>
                          <a:pt x="28" y="20"/>
                        </a:lnTo>
                        <a:lnTo>
                          <a:pt x="23" y="20"/>
                        </a:lnTo>
                        <a:lnTo>
                          <a:pt x="18" y="20"/>
                        </a:lnTo>
                        <a:lnTo>
                          <a:pt x="15" y="18"/>
                        </a:lnTo>
                        <a:lnTo>
                          <a:pt x="15" y="18"/>
                        </a:lnTo>
                        <a:lnTo>
                          <a:pt x="13" y="16"/>
                        </a:lnTo>
                        <a:lnTo>
                          <a:pt x="12" y="13"/>
                        </a:lnTo>
                        <a:lnTo>
                          <a:pt x="13" y="10"/>
                        </a:lnTo>
                        <a:lnTo>
                          <a:pt x="15" y="8"/>
                        </a:lnTo>
                        <a:lnTo>
                          <a:pt x="15" y="8"/>
                        </a:lnTo>
                        <a:lnTo>
                          <a:pt x="20" y="7"/>
                        </a:lnTo>
                        <a:lnTo>
                          <a:pt x="23" y="7"/>
                        </a:lnTo>
                        <a:lnTo>
                          <a:pt x="28" y="7"/>
                        </a:lnTo>
                        <a:lnTo>
                          <a:pt x="31" y="8"/>
                        </a:lnTo>
                        <a:lnTo>
                          <a:pt x="31" y="8"/>
                        </a:lnTo>
                        <a:lnTo>
                          <a:pt x="33" y="10"/>
                        </a:lnTo>
                        <a:lnTo>
                          <a:pt x="35" y="14"/>
                        </a:lnTo>
                        <a:lnTo>
                          <a:pt x="33" y="16"/>
                        </a:lnTo>
                        <a:lnTo>
                          <a:pt x="31" y="18"/>
                        </a:lnTo>
                        <a:lnTo>
                          <a:pt x="31" y="18"/>
                        </a:lnTo>
                        <a:close/>
                      </a:path>
                    </a:pathLst>
                  </a:custGeom>
                  <a:solidFill>
                    <a:srgbClr val="D6CE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41" name="Freeform 1126">
                    <a:extLst>
                      <a:ext uri="{FF2B5EF4-FFF2-40B4-BE49-F238E27FC236}">
                        <a16:creationId xmlns:a16="http://schemas.microsoft.com/office/drawing/2014/main" id="{6977F5E3-170B-D5A3-0B12-1BE5F6498113}"/>
                      </a:ext>
                    </a:extLst>
                  </p:cNvPr>
                  <p:cNvSpPr>
                    <a:spLocks noEditPoints="1"/>
                  </p:cNvSpPr>
                  <p:nvPr/>
                </p:nvSpPr>
                <p:spPr bwMode="auto">
                  <a:xfrm>
                    <a:off x="2569" y="1792"/>
                    <a:ext cx="17" cy="11"/>
                  </a:xfrm>
                  <a:custGeom>
                    <a:avLst/>
                    <a:gdLst>
                      <a:gd name="T0" fmla="*/ 42 w 50"/>
                      <a:gd name="T1" fmla="*/ 5 h 33"/>
                      <a:gd name="T2" fmla="*/ 31 w 50"/>
                      <a:gd name="T3" fmla="*/ 1 h 33"/>
                      <a:gd name="T4" fmla="*/ 18 w 50"/>
                      <a:gd name="T5" fmla="*/ 1 h 33"/>
                      <a:gd name="T6" fmla="*/ 7 w 50"/>
                      <a:gd name="T7" fmla="*/ 5 h 33"/>
                      <a:gd name="T8" fmla="*/ 1 w 50"/>
                      <a:gd name="T9" fmla="*/ 13 h 33"/>
                      <a:gd name="T10" fmla="*/ 0 w 50"/>
                      <a:gd name="T11" fmla="*/ 16 h 33"/>
                      <a:gd name="T12" fmla="*/ 2 w 50"/>
                      <a:gd name="T13" fmla="*/ 24 h 33"/>
                      <a:gd name="T14" fmla="*/ 12 w 50"/>
                      <a:gd name="T15" fmla="*/ 31 h 33"/>
                      <a:gd name="T16" fmla="*/ 27 w 50"/>
                      <a:gd name="T17" fmla="*/ 33 h 33"/>
                      <a:gd name="T18" fmla="*/ 42 w 50"/>
                      <a:gd name="T19" fmla="*/ 30 h 33"/>
                      <a:gd name="T20" fmla="*/ 42 w 50"/>
                      <a:gd name="T21" fmla="*/ 30 h 33"/>
                      <a:gd name="T22" fmla="*/ 45 w 50"/>
                      <a:gd name="T23" fmla="*/ 28 h 33"/>
                      <a:gd name="T24" fmla="*/ 49 w 50"/>
                      <a:gd name="T25" fmla="*/ 22 h 33"/>
                      <a:gd name="T26" fmla="*/ 50 w 50"/>
                      <a:gd name="T27" fmla="*/ 17 h 33"/>
                      <a:gd name="T28" fmla="*/ 47 w 50"/>
                      <a:gd name="T29" fmla="*/ 8 h 33"/>
                      <a:gd name="T30" fmla="*/ 42 w 50"/>
                      <a:gd name="T31" fmla="*/ 5 h 33"/>
                      <a:gd name="T32" fmla="*/ 42 w 50"/>
                      <a:gd name="T33" fmla="*/ 24 h 33"/>
                      <a:gd name="T34" fmla="*/ 42 w 50"/>
                      <a:gd name="T35" fmla="*/ 24 h 33"/>
                      <a:gd name="T36" fmla="*/ 25 w 50"/>
                      <a:gd name="T37" fmla="*/ 28 h 33"/>
                      <a:gd name="T38" fmla="*/ 8 w 50"/>
                      <a:gd name="T39" fmla="*/ 24 h 33"/>
                      <a:gd name="T40" fmla="*/ 5 w 50"/>
                      <a:gd name="T41" fmla="*/ 22 h 33"/>
                      <a:gd name="T42" fmla="*/ 2 w 50"/>
                      <a:gd name="T43" fmla="*/ 17 h 33"/>
                      <a:gd name="T44" fmla="*/ 2 w 50"/>
                      <a:gd name="T45" fmla="*/ 11 h 33"/>
                      <a:gd name="T46" fmla="*/ 5 w 50"/>
                      <a:gd name="T47" fmla="*/ 7 h 33"/>
                      <a:gd name="T48" fmla="*/ 9 w 50"/>
                      <a:gd name="T49" fmla="*/ 5 h 33"/>
                      <a:gd name="T50" fmla="*/ 25 w 50"/>
                      <a:gd name="T51" fmla="*/ 1 h 33"/>
                      <a:gd name="T52" fmla="*/ 42 w 50"/>
                      <a:gd name="T53" fmla="*/ 5 h 33"/>
                      <a:gd name="T54" fmla="*/ 46 w 50"/>
                      <a:gd name="T55" fmla="*/ 7 h 33"/>
                      <a:gd name="T56" fmla="*/ 48 w 50"/>
                      <a:gd name="T57" fmla="*/ 11 h 33"/>
                      <a:gd name="T58" fmla="*/ 48 w 50"/>
                      <a:gd name="T59" fmla="*/ 17 h 33"/>
                      <a:gd name="T60" fmla="*/ 45 w 50"/>
                      <a:gd name="T61" fmla="*/ 22 h 33"/>
                      <a:gd name="T62" fmla="*/ 42 w 50"/>
                      <a:gd name="T63" fmla="*/ 24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0" h="33">
                        <a:moveTo>
                          <a:pt x="42" y="5"/>
                        </a:moveTo>
                        <a:lnTo>
                          <a:pt x="42" y="5"/>
                        </a:lnTo>
                        <a:lnTo>
                          <a:pt x="38" y="2"/>
                        </a:lnTo>
                        <a:lnTo>
                          <a:pt x="31" y="1"/>
                        </a:lnTo>
                        <a:lnTo>
                          <a:pt x="25" y="0"/>
                        </a:lnTo>
                        <a:lnTo>
                          <a:pt x="18" y="1"/>
                        </a:lnTo>
                        <a:lnTo>
                          <a:pt x="12" y="2"/>
                        </a:lnTo>
                        <a:lnTo>
                          <a:pt x="7" y="5"/>
                        </a:lnTo>
                        <a:lnTo>
                          <a:pt x="3" y="9"/>
                        </a:lnTo>
                        <a:lnTo>
                          <a:pt x="1" y="13"/>
                        </a:lnTo>
                        <a:lnTo>
                          <a:pt x="1" y="13"/>
                        </a:lnTo>
                        <a:lnTo>
                          <a:pt x="0" y="16"/>
                        </a:lnTo>
                        <a:lnTo>
                          <a:pt x="1" y="19"/>
                        </a:lnTo>
                        <a:lnTo>
                          <a:pt x="2" y="24"/>
                        </a:lnTo>
                        <a:lnTo>
                          <a:pt x="7" y="29"/>
                        </a:lnTo>
                        <a:lnTo>
                          <a:pt x="12" y="31"/>
                        </a:lnTo>
                        <a:lnTo>
                          <a:pt x="19" y="33"/>
                        </a:lnTo>
                        <a:lnTo>
                          <a:pt x="27" y="33"/>
                        </a:lnTo>
                        <a:lnTo>
                          <a:pt x="35" y="32"/>
                        </a:lnTo>
                        <a:lnTo>
                          <a:pt x="42" y="30"/>
                        </a:lnTo>
                        <a:lnTo>
                          <a:pt x="42" y="30"/>
                        </a:lnTo>
                        <a:lnTo>
                          <a:pt x="42" y="30"/>
                        </a:lnTo>
                        <a:lnTo>
                          <a:pt x="42" y="30"/>
                        </a:lnTo>
                        <a:lnTo>
                          <a:pt x="45" y="28"/>
                        </a:lnTo>
                        <a:lnTo>
                          <a:pt x="47" y="25"/>
                        </a:lnTo>
                        <a:lnTo>
                          <a:pt x="49" y="22"/>
                        </a:lnTo>
                        <a:lnTo>
                          <a:pt x="50" y="17"/>
                        </a:lnTo>
                        <a:lnTo>
                          <a:pt x="50" y="17"/>
                        </a:lnTo>
                        <a:lnTo>
                          <a:pt x="49" y="13"/>
                        </a:lnTo>
                        <a:lnTo>
                          <a:pt x="47" y="8"/>
                        </a:lnTo>
                        <a:lnTo>
                          <a:pt x="45" y="6"/>
                        </a:lnTo>
                        <a:lnTo>
                          <a:pt x="42" y="5"/>
                        </a:lnTo>
                        <a:lnTo>
                          <a:pt x="42" y="5"/>
                        </a:lnTo>
                        <a:close/>
                        <a:moveTo>
                          <a:pt x="42" y="24"/>
                        </a:moveTo>
                        <a:lnTo>
                          <a:pt x="42" y="24"/>
                        </a:lnTo>
                        <a:lnTo>
                          <a:pt x="42" y="24"/>
                        </a:lnTo>
                        <a:lnTo>
                          <a:pt x="34" y="28"/>
                        </a:lnTo>
                        <a:lnTo>
                          <a:pt x="25" y="28"/>
                        </a:lnTo>
                        <a:lnTo>
                          <a:pt x="16" y="26"/>
                        </a:lnTo>
                        <a:lnTo>
                          <a:pt x="8" y="24"/>
                        </a:lnTo>
                        <a:lnTo>
                          <a:pt x="8" y="24"/>
                        </a:lnTo>
                        <a:lnTo>
                          <a:pt x="5" y="22"/>
                        </a:lnTo>
                        <a:lnTo>
                          <a:pt x="3" y="19"/>
                        </a:lnTo>
                        <a:lnTo>
                          <a:pt x="2" y="17"/>
                        </a:lnTo>
                        <a:lnTo>
                          <a:pt x="2" y="14"/>
                        </a:lnTo>
                        <a:lnTo>
                          <a:pt x="2" y="11"/>
                        </a:lnTo>
                        <a:lnTo>
                          <a:pt x="3" y="9"/>
                        </a:lnTo>
                        <a:lnTo>
                          <a:pt x="5" y="7"/>
                        </a:lnTo>
                        <a:lnTo>
                          <a:pt x="9" y="5"/>
                        </a:lnTo>
                        <a:lnTo>
                          <a:pt x="9" y="5"/>
                        </a:lnTo>
                        <a:lnTo>
                          <a:pt x="17" y="1"/>
                        </a:lnTo>
                        <a:lnTo>
                          <a:pt x="25" y="1"/>
                        </a:lnTo>
                        <a:lnTo>
                          <a:pt x="34" y="1"/>
                        </a:lnTo>
                        <a:lnTo>
                          <a:pt x="42" y="5"/>
                        </a:lnTo>
                        <a:lnTo>
                          <a:pt x="42" y="5"/>
                        </a:lnTo>
                        <a:lnTo>
                          <a:pt x="46" y="7"/>
                        </a:lnTo>
                        <a:lnTo>
                          <a:pt x="47" y="9"/>
                        </a:lnTo>
                        <a:lnTo>
                          <a:pt x="48" y="11"/>
                        </a:lnTo>
                        <a:lnTo>
                          <a:pt x="49" y="15"/>
                        </a:lnTo>
                        <a:lnTo>
                          <a:pt x="48" y="17"/>
                        </a:lnTo>
                        <a:lnTo>
                          <a:pt x="47" y="19"/>
                        </a:lnTo>
                        <a:lnTo>
                          <a:pt x="45" y="22"/>
                        </a:lnTo>
                        <a:lnTo>
                          <a:pt x="42" y="24"/>
                        </a:lnTo>
                        <a:lnTo>
                          <a:pt x="42" y="24"/>
                        </a:lnTo>
                        <a:close/>
                      </a:path>
                    </a:pathLst>
                  </a:custGeom>
                  <a:solidFill>
                    <a:srgbClr val="EFE9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42" name="Freeform 1127">
                    <a:extLst>
                      <a:ext uri="{FF2B5EF4-FFF2-40B4-BE49-F238E27FC236}">
                        <a16:creationId xmlns:a16="http://schemas.microsoft.com/office/drawing/2014/main" id="{9F89C244-AD19-1EFC-DF2D-BD814A48EE1A}"/>
                      </a:ext>
                    </a:extLst>
                  </p:cNvPr>
                  <p:cNvSpPr>
                    <a:spLocks/>
                  </p:cNvSpPr>
                  <p:nvPr/>
                </p:nvSpPr>
                <p:spPr bwMode="auto">
                  <a:xfrm>
                    <a:off x="2574" y="1789"/>
                    <a:ext cx="8" cy="5"/>
                  </a:xfrm>
                  <a:custGeom>
                    <a:avLst/>
                    <a:gdLst>
                      <a:gd name="T0" fmla="*/ 19 w 23"/>
                      <a:gd name="T1" fmla="*/ 1 h 13"/>
                      <a:gd name="T2" fmla="*/ 19 w 23"/>
                      <a:gd name="T3" fmla="*/ 1 h 13"/>
                      <a:gd name="T4" fmla="*/ 16 w 23"/>
                      <a:gd name="T5" fmla="*/ 0 h 13"/>
                      <a:gd name="T6" fmla="*/ 11 w 23"/>
                      <a:gd name="T7" fmla="*/ 0 h 13"/>
                      <a:gd name="T8" fmla="*/ 8 w 23"/>
                      <a:gd name="T9" fmla="*/ 0 h 13"/>
                      <a:gd name="T10" fmla="*/ 3 w 23"/>
                      <a:gd name="T11" fmla="*/ 1 h 13"/>
                      <a:gd name="T12" fmla="*/ 3 w 23"/>
                      <a:gd name="T13" fmla="*/ 1 h 13"/>
                      <a:gd name="T14" fmla="*/ 1 w 23"/>
                      <a:gd name="T15" fmla="*/ 3 h 13"/>
                      <a:gd name="T16" fmla="*/ 0 w 23"/>
                      <a:gd name="T17" fmla="*/ 6 h 13"/>
                      <a:gd name="T18" fmla="*/ 1 w 23"/>
                      <a:gd name="T19" fmla="*/ 8 h 13"/>
                      <a:gd name="T20" fmla="*/ 3 w 23"/>
                      <a:gd name="T21" fmla="*/ 10 h 13"/>
                      <a:gd name="T22" fmla="*/ 3 w 23"/>
                      <a:gd name="T23" fmla="*/ 10 h 13"/>
                      <a:gd name="T24" fmla="*/ 6 w 23"/>
                      <a:gd name="T25" fmla="*/ 13 h 13"/>
                      <a:gd name="T26" fmla="*/ 11 w 23"/>
                      <a:gd name="T27" fmla="*/ 13 h 13"/>
                      <a:gd name="T28" fmla="*/ 16 w 23"/>
                      <a:gd name="T29" fmla="*/ 13 h 13"/>
                      <a:gd name="T30" fmla="*/ 19 w 23"/>
                      <a:gd name="T31" fmla="*/ 10 h 13"/>
                      <a:gd name="T32" fmla="*/ 19 w 23"/>
                      <a:gd name="T33" fmla="*/ 10 h 13"/>
                      <a:gd name="T34" fmla="*/ 21 w 23"/>
                      <a:gd name="T35" fmla="*/ 9 h 13"/>
                      <a:gd name="T36" fmla="*/ 23 w 23"/>
                      <a:gd name="T37" fmla="*/ 6 h 13"/>
                      <a:gd name="T38" fmla="*/ 23 w 23"/>
                      <a:gd name="T39" fmla="*/ 3 h 13"/>
                      <a:gd name="T40" fmla="*/ 19 w 23"/>
                      <a:gd name="T41" fmla="*/ 1 h 13"/>
                      <a:gd name="T42" fmla="*/ 19 w 23"/>
                      <a:gd name="T43" fmla="*/ 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 h="13">
                        <a:moveTo>
                          <a:pt x="19" y="1"/>
                        </a:moveTo>
                        <a:lnTo>
                          <a:pt x="19" y="1"/>
                        </a:lnTo>
                        <a:lnTo>
                          <a:pt x="16" y="0"/>
                        </a:lnTo>
                        <a:lnTo>
                          <a:pt x="11" y="0"/>
                        </a:lnTo>
                        <a:lnTo>
                          <a:pt x="8" y="0"/>
                        </a:lnTo>
                        <a:lnTo>
                          <a:pt x="3" y="1"/>
                        </a:lnTo>
                        <a:lnTo>
                          <a:pt x="3" y="1"/>
                        </a:lnTo>
                        <a:lnTo>
                          <a:pt x="1" y="3"/>
                        </a:lnTo>
                        <a:lnTo>
                          <a:pt x="0" y="6"/>
                        </a:lnTo>
                        <a:lnTo>
                          <a:pt x="1" y="8"/>
                        </a:lnTo>
                        <a:lnTo>
                          <a:pt x="3" y="10"/>
                        </a:lnTo>
                        <a:lnTo>
                          <a:pt x="3" y="10"/>
                        </a:lnTo>
                        <a:lnTo>
                          <a:pt x="6" y="13"/>
                        </a:lnTo>
                        <a:lnTo>
                          <a:pt x="11" y="13"/>
                        </a:lnTo>
                        <a:lnTo>
                          <a:pt x="16" y="13"/>
                        </a:lnTo>
                        <a:lnTo>
                          <a:pt x="19" y="10"/>
                        </a:lnTo>
                        <a:lnTo>
                          <a:pt x="19" y="10"/>
                        </a:lnTo>
                        <a:lnTo>
                          <a:pt x="21" y="9"/>
                        </a:lnTo>
                        <a:lnTo>
                          <a:pt x="23" y="6"/>
                        </a:lnTo>
                        <a:lnTo>
                          <a:pt x="23" y="3"/>
                        </a:lnTo>
                        <a:lnTo>
                          <a:pt x="19" y="1"/>
                        </a:lnTo>
                        <a:lnTo>
                          <a:pt x="19" y="1"/>
                        </a:lnTo>
                        <a:close/>
                      </a:path>
                    </a:pathLst>
                  </a:custGeom>
                  <a:solidFill>
                    <a:srgbClr val="EFE9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43" name="Freeform 1128">
                    <a:extLst>
                      <a:ext uri="{FF2B5EF4-FFF2-40B4-BE49-F238E27FC236}">
                        <a16:creationId xmlns:a16="http://schemas.microsoft.com/office/drawing/2014/main" id="{2725A239-D179-900F-DF93-699A113B1770}"/>
                      </a:ext>
                    </a:extLst>
                  </p:cNvPr>
                  <p:cNvSpPr>
                    <a:spLocks noEditPoints="1"/>
                  </p:cNvSpPr>
                  <p:nvPr/>
                </p:nvSpPr>
                <p:spPr bwMode="auto">
                  <a:xfrm>
                    <a:off x="2570" y="1788"/>
                    <a:ext cx="16" cy="9"/>
                  </a:xfrm>
                  <a:custGeom>
                    <a:avLst/>
                    <a:gdLst>
                      <a:gd name="T0" fmla="*/ 41 w 48"/>
                      <a:gd name="T1" fmla="*/ 5 h 28"/>
                      <a:gd name="T2" fmla="*/ 41 w 48"/>
                      <a:gd name="T3" fmla="*/ 5 h 28"/>
                      <a:gd name="T4" fmla="*/ 33 w 48"/>
                      <a:gd name="T5" fmla="*/ 2 h 28"/>
                      <a:gd name="T6" fmla="*/ 24 w 48"/>
                      <a:gd name="T7" fmla="*/ 0 h 28"/>
                      <a:gd name="T8" fmla="*/ 16 w 48"/>
                      <a:gd name="T9" fmla="*/ 2 h 28"/>
                      <a:gd name="T10" fmla="*/ 8 w 48"/>
                      <a:gd name="T11" fmla="*/ 4 h 28"/>
                      <a:gd name="T12" fmla="*/ 8 w 48"/>
                      <a:gd name="T13" fmla="*/ 4 h 28"/>
                      <a:gd name="T14" fmla="*/ 4 w 48"/>
                      <a:gd name="T15" fmla="*/ 6 h 28"/>
                      <a:gd name="T16" fmla="*/ 2 w 48"/>
                      <a:gd name="T17" fmla="*/ 8 h 28"/>
                      <a:gd name="T18" fmla="*/ 1 w 48"/>
                      <a:gd name="T19" fmla="*/ 12 h 28"/>
                      <a:gd name="T20" fmla="*/ 0 w 48"/>
                      <a:gd name="T21" fmla="*/ 14 h 28"/>
                      <a:gd name="T22" fmla="*/ 1 w 48"/>
                      <a:gd name="T23" fmla="*/ 17 h 28"/>
                      <a:gd name="T24" fmla="*/ 2 w 48"/>
                      <a:gd name="T25" fmla="*/ 20 h 28"/>
                      <a:gd name="T26" fmla="*/ 4 w 48"/>
                      <a:gd name="T27" fmla="*/ 22 h 28"/>
                      <a:gd name="T28" fmla="*/ 7 w 48"/>
                      <a:gd name="T29" fmla="*/ 25 h 28"/>
                      <a:gd name="T30" fmla="*/ 7 w 48"/>
                      <a:gd name="T31" fmla="*/ 25 h 28"/>
                      <a:gd name="T32" fmla="*/ 13 w 48"/>
                      <a:gd name="T33" fmla="*/ 27 h 28"/>
                      <a:gd name="T34" fmla="*/ 18 w 48"/>
                      <a:gd name="T35" fmla="*/ 28 h 28"/>
                      <a:gd name="T36" fmla="*/ 24 w 48"/>
                      <a:gd name="T37" fmla="*/ 28 h 28"/>
                      <a:gd name="T38" fmla="*/ 31 w 48"/>
                      <a:gd name="T39" fmla="*/ 28 h 28"/>
                      <a:gd name="T40" fmla="*/ 31 w 48"/>
                      <a:gd name="T41" fmla="*/ 28 h 28"/>
                      <a:gd name="T42" fmla="*/ 38 w 48"/>
                      <a:gd name="T43" fmla="*/ 26 h 28"/>
                      <a:gd name="T44" fmla="*/ 38 w 48"/>
                      <a:gd name="T45" fmla="*/ 26 h 28"/>
                      <a:gd name="T46" fmla="*/ 41 w 48"/>
                      <a:gd name="T47" fmla="*/ 25 h 28"/>
                      <a:gd name="T48" fmla="*/ 41 w 48"/>
                      <a:gd name="T49" fmla="*/ 25 h 28"/>
                      <a:gd name="T50" fmla="*/ 44 w 48"/>
                      <a:gd name="T51" fmla="*/ 22 h 28"/>
                      <a:gd name="T52" fmla="*/ 46 w 48"/>
                      <a:gd name="T53" fmla="*/ 20 h 28"/>
                      <a:gd name="T54" fmla="*/ 48 w 48"/>
                      <a:gd name="T55" fmla="*/ 18 h 28"/>
                      <a:gd name="T56" fmla="*/ 48 w 48"/>
                      <a:gd name="T57" fmla="*/ 14 h 28"/>
                      <a:gd name="T58" fmla="*/ 48 w 48"/>
                      <a:gd name="T59" fmla="*/ 12 h 28"/>
                      <a:gd name="T60" fmla="*/ 47 w 48"/>
                      <a:gd name="T61" fmla="*/ 10 h 28"/>
                      <a:gd name="T62" fmla="*/ 45 w 48"/>
                      <a:gd name="T63" fmla="*/ 7 h 28"/>
                      <a:gd name="T64" fmla="*/ 41 w 48"/>
                      <a:gd name="T65" fmla="*/ 5 h 28"/>
                      <a:gd name="T66" fmla="*/ 41 w 48"/>
                      <a:gd name="T67" fmla="*/ 5 h 28"/>
                      <a:gd name="T68" fmla="*/ 32 w 48"/>
                      <a:gd name="T69" fmla="*/ 14 h 28"/>
                      <a:gd name="T70" fmla="*/ 32 w 48"/>
                      <a:gd name="T71" fmla="*/ 14 h 28"/>
                      <a:gd name="T72" fmla="*/ 32 w 48"/>
                      <a:gd name="T73" fmla="*/ 14 h 28"/>
                      <a:gd name="T74" fmla="*/ 31 w 48"/>
                      <a:gd name="T75" fmla="*/ 15 h 28"/>
                      <a:gd name="T76" fmla="*/ 31 w 48"/>
                      <a:gd name="T77" fmla="*/ 15 h 28"/>
                      <a:gd name="T78" fmla="*/ 27 w 48"/>
                      <a:gd name="T79" fmla="*/ 17 h 28"/>
                      <a:gd name="T80" fmla="*/ 27 w 48"/>
                      <a:gd name="T81" fmla="*/ 17 h 28"/>
                      <a:gd name="T82" fmla="*/ 22 w 48"/>
                      <a:gd name="T83" fmla="*/ 17 h 28"/>
                      <a:gd name="T84" fmla="*/ 16 w 48"/>
                      <a:gd name="T85" fmla="*/ 14 h 28"/>
                      <a:gd name="T86" fmla="*/ 16 w 48"/>
                      <a:gd name="T87" fmla="*/ 14 h 28"/>
                      <a:gd name="T88" fmla="*/ 14 w 48"/>
                      <a:gd name="T89" fmla="*/ 12 h 28"/>
                      <a:gd name="T90" fmla="*/ 13 w 48"/>
                      <a:gd name="T91" fmla="*/ 10 h 28"/>
                      <a:gd name="T92" fmla="*/ 14 w 48"/>
                      <a:gd name="T93" fmla="*/ 7 h 28"/>
                      <a:gd name="T94" fmla="*/ 16 w 48"/>
                      <a:gd name="T95" fmla="*/ 5 h 28"/>
                      <a:gd name="T96" fmla="*/ 16 w 48"/>
                      <a:gd name="T97" fmla="*/ 5 h 28"/>
                      <a:gd name="T98" fmla="*/ 21 w 48"/>
                      <a:gd name="T99" fmla="*/ 4 h 28"/>
                      <a:gd name="T100" fmla="*/ 24 w 48"/>
                      <a:gd name="T101" fmla="*/ 4 h 28"/>
                      <a:gd name="T102" fmla="*/ 29 w 48"/>
                      <a:gd name="T103" fmla="*/ 4 h 28"/>
                      <a:gd name="T104" fmla="*/ 32 w 48"/>
                      <a:gd name="T105" fmla="*/ 5 h 28"/>
                      <a:gd name="T106" fmla="*/ 32 w 48"/>
                      <a:gd name="T107" fmla="*/ 5 h 28"/>
                      <a:gd name="T108" fmla="*/ 36 w 48"/>
                      <a:gd name="T109" fmla="*/ 7 h 28"/>
                      <a:gd name="T110" fmla="*/ 36 w 48"/>
                      <a:gd name="T111" fmla="*/ 10 h 28"/>
                      <a:gd name="T112" fmla="*/ 34 w 48"/>
                      <a:gd name="T113" fmla="*/ 13 h 28"/>
                      <a:gd name="T114" fmla="*/ 32 w 48"/>
                      <a:gd name="T115" fmla="*/ 14 h 28"/>
                      <a:gd name="T116" fmla="*/ 32 w 48"/>
                      <a:gd name="T117"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 h="28">
                        <a:moveTo>
                          <a:pt x="41" y="5"/>
                        </a:moveTo>
                        <a:lnTo>
                          <a:pt x="41" y="5"/>
                        </a:lnTo>
                        <a:lnTo>
                          <a:pt x="33" y="2"/>
                        </a:lnTo>
                        <a:lnTo>
                          <a:pt x="24" y="0"/>
                        </a:lnTo>
                        <a:lnTo>
                          <a:pt x="16" y="2"/>
                        </a:lnTo>
                        <a:lnTo>
                          <a:pt x="8" y="4"/>
                        </a:lnTo>
                        <a:lnTo>
                          <a:pt x="8" y="4"/>
                        </a:lnTo>
                        <a:lnTo>
                          <a:pt x="4" y="6"/>
                        </a:lnTo>
                        <a:lnTo>
                          <a:pt x="2" y="8"/>
                        </a:lnTo>
                        <a:lnTo>
                          <a:pt x="1" y="12"/>
                        </a:lnTo>
                        <a:lnTo>
                          <a:pt x="0" y="14"/>
                        </a:lnTo>
                        <a:lnTo>
                          <a:pt x="1" y="17"/>
                        </a:lnTo>
                        <a:lnTo>
                          <a:pt x="2" y="20"/>
                        </a:lnTo>
                        <a:lnTo>
                          <a:pt x="4" y="22"/>
                        </a:lnTo>
                        <a:lnTo>
                          <a:pt x="7" y="25"/>
                        </a:lnTo>
                        <a:lnTo>
                          <a:pt x="7" y="25"/>
                        </a:lnTo>
                        <a:lnTo>
                          <a:pt x="13" y="27"/>
                        </a:lnTo>
                        <a:lnTo>
                          <a:pt x="18" y="28"/>
                        </a:lnTo>
                        <a:lnTo>
                          <a:pt x="24" y="28"/>
                        </a:lnTo>
                        <a:lnTo>
                          <a:pt x="31" y="28"/>
                        </a:lnTo>
                        <a:lnTo>
                          <a:pt x="31" y="28"/>
                        </a:lnTo>
                        <a:lnTo>
                          <a:pt x="38" y="26"/>
                        </a:lnTo>
                        <a:lnTo>
                          <a:pt x="38" y="26"/>
                        </a:lnTo>
                        <a:lnTo>
                          <a:pt x="41" y="25"/>
                        </a:lnTo>
                        <a:lnTo>
                          <a:pt x="41" y="25"/>
                        </a:lnTo>
                        <a:lnTo>
                          <a:pt x="44" y="22"/>
                        </a:lnTo>
                        <a:lnTo>
                          <a:pt x="46" y="20"/>
                        </a:lnTo>
                        <a:lnTo>
                          <a:pt x="48" y="18"/>
                        </a:lnTo>
                        <a:lnTo>
                          <a:pt x="48" y="14"/>
                        </a:lnTo>
                        <a:lnTo>
                          <a:pt x="48" y="12"/>
                        </a:lnTo>
                        <a:lnTo>
                          <a:pt x="47" y="10"/>
                        </a:lnTo>
                        <a:lnTo>
                          <a:pt x="45" y="7"/>
                        </a:lnTo>
                        <a:lnTo>
                          <a:pt x="41" y="5"/>
                        </a:lnTo>
                        <a:lnTo>
                          <a:pt x="41" y="5"/>
                        </a:lnTo>
                        <a:close/>
                        <a:moveTo>
                          <a:pt x="32" y="14"/>
                        </a:moveTo>
                        <a:lnTo>
                          <a:pt x="32" y="14"/>
                        </a:lnTo>
                        <a:lnTo>
                          <a:pt x="32" y="14"/>
                        </a:lnTo>
                        <a:lnTo>
                          <a:pt x="31" y="15"/>
                        </a:lnTo>
                        <a:lnTo>
                          <a:pt x="31" y="15"/>
                        </a:lnTo>
                        <a:lnTo>
                          <a:pt x="27" y="17"/>
                        </a:lnTo>
                        <a:lnTo>
                          <a:pt x="27" y="17"/>
                        </a:lnTo>
                        <a:lnTo>
                          <a:pt x="22" y="17"/>
                        </a:lnTo>
                        <a:lnTo>
                          <a:pt x="16" y="14"/>
                        </a:lnTo>
                        <a:lnTo>
                          <a:pt x="16" y="14"/>
                        </a:lnTo>
                        <a:lnTo>
                          <a:pt x="14" y="12"/>
                        </a:lnTo>
                        <a:lnTo>
                          <a:pt x="13" y="10"/>
                        </a:lnTo>
                        <a:lnTo>
                          <a:pt x="14" y="7"/>
                        </a:lnTo>
                        <a:lnTo>
                          <a:pt x="16" y="5"/>
                        </a:lnTo>
                        <a:lnTo>
                          <a:pt x="16" y="5"/>
                        </a:lnTo>
                        <a:lnTo>
                          <a:pt x="21" y="4"/>
                        </a:lnTo>
                        <a:lnTo>
                          <a:pt x="24" y="4"/>
                        </a:lnTo>
                        <a:lnTo>
                          <a:pt x="29" y="4"/>
                        </a:lnTo>
                        <a:lnTo>
                          <a:pt x="32" y="5"/>
                        </a:lnTo>
                        <a:lnTo>
                          <a:pt x="32" y="5"/>
                        </a:lnTo>
                        <a:lnTo>
                          <a:pt x="36" y="7"/>
                        </a:lnTo>
                        <a:lnTo>
                          <a:pt x="36" y="10"/>
                        </a:lnTo>
                        <a:lnTo>
                          <a:pt x="34" y="13"/>
                        </a:lnTo>
                        <a:lnTo>
                          <a:pt x="32" y="14"/>
                        </a:lnTo>
                        <a:lnTo>
                          <a:pt x="32" y="14"/>
                        </a:lnTo>
                        <a:close/>
                      </a:path>
                    </a:pathLst>
                  </a:custGeom>
                  <a:solidFill>
                    <a:srgbClr val="F9F4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44" name="Freeform 1129">
                    <a:extLst>
                      <a:ext uri="{FF2B5EF4-FFF2-40B4-BE49-F238E27FC236}">
                        <a16:creationId xmlns:a16="http://schemas.microsoft.com/office/drawing/2014/main" id="{7BF0B70E-AD81-00DC-C963-4749427DDCA6}"/>
                      </a:ext>
                    </a:extLst>
                  </p:cNvPr>
                  <p:cNvSpPr>
                    <a:spLocks noEditPoints="1"/>
                  </p:cNvSpPr>
                  <p:nvPr/>
                </p:nvSpPr>
                <p:spPr bwMode="auto">
                  <a:xfrm>
                    <a:off x="2569" y="1788"/>
                    <a:ext cx="17" cy="11"/>
                  </a:xfrm>
                  <a:custGeom>
                    <a:avLst/>
                    <a:gdLst>
                      <a:gd name="T0" fmla="*/ 42 w 50"/>
                      <a:gd name="T1" fmla="*/ 5 h 34"/>
                      <a:gd name="T2" fmla="*/ 38 w 50"/>
                      <a:gd name="T3" fmla="*/ 3 h 34"/>
                      <a:gd name="T4" fmla="*/ 25 w 50"/>
                      <a:gd name="T5" fmla="*/ 0 h 34"/>
                      <a:gd name="T6" fmla="*/ 12 w 50"/>
                      <a:gd name="T7" fmla="*/ 3 h 34"/>
                      <a:gd name="T8" fmla="*/ 3 w 50"/>
                      <a:gd name="T9" fmla="*/ 8 h 34"/>
                      <a:gd name="T10" fmla="*/ 1 w 50"/>
                      <a:gd name="T11" fmla="*/ 13 h 34"/>
                      <a:gd name="T12" fmla="*/ 1 w 50"/>
                      <a:gd name="T13" fmla="*/ 21 h 34"/>
                      <a:gd name="T14" fmla="*/ 3 w 50"/>
                      <a:gd name="T15" fmla="*/ 27 h 34"/>
                      <a:gd name="T16" fmla="*/ 11 w 50"/>
                      <a:gd name="T17" fmla="*/ 31 h 34"/>
                      <a:gd name="T18" fmla="*/ 17 w 50"/>
                      <a:gd name="T19" fmla="*/ 34 h 34"/>
                      <a:gd name="T20" fmla="*/ 33 w 50"/>
                      <a:gd name="T21" fmla="*/ 34 h 34"/>
                      <a:gd name="T22" fmla="*/ 42 w 50"/>
                      <a:gd name="T23" fmla="*/ 30 h 34"/>
                      <a:gd name="T24" fmla="*/ 42 w 50"/>
                      <a:gd name="T25" fmla="*/ 30 h 34"/>
                      <a:gd name="T26" fmla="*/ 47 w 50"/>
                      <a:gd name="T27" fmla="*/ 26 h 34"/>
                      <a:gd name="T28" fmla="*/ 50 w 50"/>
                      <a:gd name="T29" fmla="*/ 18 h 34"/>
                      <a:gd name="T30" fmla="*/ 49 w 50"/>
                      <a:gd name="T31" fmla="*/ 13 h 34"/>
                      <a:gd name="T32" fmla="*/ 46 w 50"/>
                      <a:gd name="T33" fmla="*/ 6 h 34"/>
                      <a:gd name="T34" fmla="*/ 42 w 50"/>
                      <a:gd name="T35" fmla="*/ 5 h 34"/>
                      <a:gd name="T36" fmla="*/ 42 w 50"/>
                      <a:gd name="T37" fmla="*/ 25 h 34"/>
                      <a:gd name="T38" fmla="*/ 25 w 50"/>
                      <a:gd name="T39" fmla="*/ 28 h 34"/>
                      <a:gd name="T40" fmla="*/ 8 w 50"/>
                      <a:gd name="T41" fmla="*/ 25 h 34"/>
                      <a:gd name="T42" fmla="*/ 5 w 50"/>
                      <a:gd name="T43" fmla="*/ 22 h 34"/>
                      <a:gd name="T44" fmla="*/ 2 w 50"/>
                      <a:gd name="T45" fmla="*/ 17 h 34"/>
                      <a:gd name="T46" fmla="*/ 2 w 50"/>
                      <a:gd name="T47" fmla="*/ 12 h 34"/>
                      <a:gd name="T48" fmla="*/ 5 w 50"/>
                      <a:gd name="T49" fmla="*/ 6 h 34"/>
                      <a:gd name="T50" fmla="*/ 9 w 50"/>
                      <a:gd name="T51" fmla="*/ 4 h 34"/>
                      <a:gd name="T52" fmla="*/ 25 w 50"/>
                      <a:gd name="T53" fmla="*/ 0 h 34"/>
                      <a:gd name="T54" fmla="*/ 42 w 50"/>
                      <a:gd name="T55" fmla="*/ 5 h 34"/>
                      <a:gd name="T56" fmla="*/ 46 w 50"/>
                      <a:gd name="T57" fmla="*/ 7 h 34"/>
                      <a:gd name="T58" fmla="*/ 49 w 50"/>
                      <a:gd name="T59" fmla="*/ 12 h 34"/>
                      <a:gd name="T60" fmla="*/ 49 w 50"/>
                      <a:gd name="T61" fmla="*/ 18 h 34"/>
                      <a:gd name="T62" fmla="*/ 45 w 50"/>
                      <a:gd name="T63" fmla="*/ 22 h 34"/>
                      <a:gd name="T64" fmla="*/ 42 w 50"/>
                      <a:gd name="T65" fmla="*/ 2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 h="34">
                        <a:moveTo>
                          <a:pt x="42" y="5"/>
                        </a:moveTo>
                        <a:lnTo>
                          <a:pt x="42" y="5"/>
                        </a:lnTo>
                        <a:lnTo>
                          <a:pt x="42" y="5"/>
                        </a:lnTo>
                        <a:lnTo>
                          <a:pt x="38" y="3"/>
                        </a:lnTo>
                        <a:lnTo>
                          <a:pt x="31" y="0"/>
                        </a:lnTo>
                        <a:lnTo>
                          <a:pt x="25" y="0"/>
                        </a:lnTo>
                        <a:lnTo>
                          <a:pt x="18" y="0"/>
                        </a:lnTo>
                        <a:lnTo>
                          <a:pt x="12" y="3"/>
                        </a:lnTo>
                        <a:lnTo>
                          <a:pt x="8" y="5"/>
                        </a:lnTo>
                        <a:lnTo>
                          <a:pt x="3" y="8"/>
                        </a:lnTo>
                        <a:lnTo>
                          <a:pt x="1" y="13"/>
                        </a:lnTo>
                        <a:lnTo>
                          <a:pt x="1" y="13"/>
                        </a:lnTo>
                        <a:lnTo>
                          <a:pt x="0" y="15"/>
                        </a:lnTo>
                        <a:lnTo>
                          <a:pt x="1" y="21"/>
                        </a:lnTo>
                        <a:lnTo>
                          <a:pt x="2" y="23"/>
                        </a:lnTo>
                        <a:lnTo>
                          <a:pt x="3" y="27"/>
                        </a:lnTo>
                        <a:lnTo>
                          <a:pt x="7" y="29"/>
                        </a:lnTo>
                        <a:lnTo>
                          <a:pt x="11" y="31"/>
                        </a:lnTo>
                        <a:lnTo>
                          <a:pt x="11" y="31"/>
                        </a:lnTo>
                        <a:lnTo>
                          <a:pt x="17" y="34"/>
                        </a:lnTo>
                        <a:lnTo>
                          <a:pt x="25" y="34"/>
                        </a:lnTo>
                        <a:lnTo>
                          <a:pt x="33" y="34"/>
                        </a:lnTo>
                        <a:lnTo>
                          <a:pt x="42" y="30"/>
                        </a:lnTo>
                        <a:lnTo>
                          <a:pt x="42" y="30"/>
                        </a:lnTo>
                        <a:lnTo>
                          <a:pt x="42" y="30"/>
                        </a:lnTo>
                        <a:lnTo>
                          <a:pt x="42" y="30"/>
                        </a:lnTo>
                        <a:lnTo>
                          <a:pt x="45" y="28"/>
                        </a:lnTo>
                        <a:lnTo>
                          <a:pt x="47" y="26"/>
                        </a:lnTo>
                        <a:lnTo>
                          <a:pt x="49" y="22"/>
                        </a:lnTo>
                        <a:lnTo>
                          <a:pt x="50" y="18"/>
                        </a:lnTo>
                        <a:lnTo>
                          <a:pt x="50" y="18"/>
                        </a:lnTo>
                        <a:lnTo>
                          <a:pt x="49" y="13"/>
                        </a:lnTo>
                        <a:lnTo>
                          <a:pt x="48" y="10"/>
                        </a:lnTo>
                        <a:lnTo>
                          <a:pt x="46" y="6"/>
                        </a:lnTo>
                        <a:lnTo>
                          <a:pt x="42" y="5"/>
                        </a:lnTo>
                        <a:lnTo>
                          <a:pt x="42" y="5"/>
                        </a:lnTo>
                        <a:close/>
                        <a:moveTo>
                          <a:pt x="42" y="25"/>
                        </a:moveTo>
                        <a:lnTo>
                          <a:pt x="42" y="25"/>
                        </a:lnTo>
                        <a:lnTo>
                          <a:pt x="34" y="27"/>
                        </a:lnTo>
                        <a:lnTo>
                          <a:pt x="25" y="28"/>
                        </a:lnTo>
                        <a:lnTo>
                          <a:pt x="16" y="27"/>
                        </a:lnTo>
                        <a:lnTo>
                          <a:pt x="8" y="25"/>
                        </a:lnTo>
                        <a:lnTo>
                          <a:pt x="8" y="25"/>
                        </a:lnTo>
                        <a:lnTo>
                          <a:pt x="5" y="22"/>
                        </a:lnTo>
                        <a:lnTo>
                          <a:pt x="3" y="20"/>
                        </a:lnTo>
                        <a:lnTo>
                          <a:pt x="2" y="17"/>
                        </a:lnTo>
                        <a:lnTo>
                          <a:pt x="1" y="14"/>
                        </a:lnTo>
                        <a:lnTo>
                          <a:pt x="2" y="12"/>
                        </a:lnTo>
                        <a:lnTo>
                          <a:pt x="3" y="8"/>
                        </a:lnTo>
                        <a:lnTo>
                          <a:pt x="5" y="6"/>
                        </a:lnTo>
                        <a:lnTo>
                          <a:pt x="9" y="4"/>
                        </a:lnTo>
                        <a:lnTo>
                          <a:pt x="9" y="4"/>
                        </a:lnTo>
                        <a:lnTo>
                          <a:pt x="17" y="2"/>
                        </a:lnTo>
                        <a:lnTo>
                          <a:pt x="25" y="0"/>
                        </a:lnTo>
                        <a:lnTo>
                          <a:pt x="34" y="2"/>
                        </a:lnTo>
                        <a:lnTo>
                          <a:pt x="42" y="5"/>
                        </a:lnTo>
                        <a:lnTo>
                          <a:pt x="42" y="5"/>
                        </a:lnTo>
                        <a:lnTo>
                          <a:pt x="46" y="7"/>
                        </a:lnTo>
                        <a:lnTo>
                          <a:pt x="48" y="10"/>
                        </a:lnTo>
                        <a:lnTo>
                          <a:pt x="49" y="12"/>
                        </a:lnTo>
                        <a:lnTo>
                          <a:pt x="49" y="14"/>
                        </a:lnTo>
                        <a:lnTo>
                          <a:pt x="49" y="18"/>
                        </a:lnTo>
                        <a:lnTo>
                          <a:pt x="47" y="20"/>
                        </a:lnTo>
                        <a:lnTo>
                          <a:pt x="45" y="22"/>
                        </a:lnTo>
                        <a:lnTo>
                          <a:pt x="42" y="25"/>
                        </a:lnTo>
                        <a:lnTo>
                          <a:pt x="42" y="25"/>
                        </a:lnTo>
                        <a:close/>
                      </a:path>
                    </a:pathLst>
                  </a:custGeom>
                  <a:solidFill>
                    <a:srgbClr val="EFE9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45" name="Freeform 1130">
                    <a:extLst>
                      <a:ext uri="{FF2B5EF4-FFF2-40B4-BE49-F238E27FC236}">
                        <a16:creationId xmlns:a16="http://schemas.microsoft.com/office/drawing/2014/main" id="{DE335CAA-ECDF-474B-7DCE-13DC434F1224}"/>
                      </a:ext>
                    </a:extLst>
                  </p:cNvPr>
                  <p:cNvSpPr>
                    <a:spLocks/>
                  </p:cNvSpPr>
                  <p:nvPr/>
                </p:nvSpPr>
                <p:spPr bwMode="auto">
                  <a:xfrm>
                    <a:off x="2579" y="1793"/>
                    <a:ext cx="3" cy="4"/>
                  </a:xfrm>
                  <a:custGeom>
                    <a:avLst/>
                    <a:gdLst>
                      <a:gd name="T0" fmla="*/ 4 w 11"/>
                      <a:gd name="T1" fmla="*/ 0 h 13"/>
                      <a:gd name="T2" fmla="*/ 4 w 11"/>
                      <a:gd name="T3" fmla="*/ 0 h 13"/>
                      <a:gd name="T4" fmla="*/ 0 w 11"/>
                      <a:gd name="T5" fmla="*/ 2 h 13"/>
                      <a:gd name="T6" fmla="*/ 4 w 11"/>
                      <a:gd name="T7" fmla="*/ 13 h 13"/>
                      <a:gd name="T8" fmla="*/ 4 w 11"/>
                      <a:gd name="T9" fmla="*/ 13 h 13"/>
                      <a:gd name="T10" fmla="*/ 11 w 11"/>
                      <a:gd name="T11" fmla="*/ 11 h 13"/>
                      <a:gd name="T12" fmla="*/ 4 w 11"/>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11" h="13">
                        <a:moveTo>
                          <a:pt x="4" y="0"/>
                        </a:moveTo>
                        <a:lnTo>
                          <a:pt x="4" y="0"/>
                        </a:lnTo>
                        <a:lnTo>
                          <a:pt x="0" y="2"/>
                        </a:lnTo>
                        <a:lnTo>
                          <a:pt x="4" y="13"/>
                        </a:lnTo>
                        <a:lnTo>
                          <a:pt x="4" y="13"/>
                        </a:lnTo>
                        <a:lnTo>
                          <a:pt x="11" y="11"/>
                        </a:lnTo>
                        <a:lnTo>
                          <a:pt x="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46" name="Freeform 1131">
                    <a:extLst>
                      <a:ext uri="{FF2B5EF4-FFF2-40B4-BE49-F238E27FC236}">
                        <a16:creationId xmlns:a16="http://schemas.microsoft.com/office/drawing/2014/main" id="{ADC4638C-F747-3C9C-C881-E763216DD1F9}"/>
                      </a:ext>
                    </a:extLst>
                  </p:cNvPr>
                  <p:cNvSpPr>
                    <a:spLocks/>
                  </p:cNvSpPr>
                  <p:nvPr/>
                </p:nvSpPr>
                <p:spPr bwMode="auto">
                  <a:xfrm>
                    <a:off x="2543" y="1848"/>
                    <a:ext cx="8" cy="4"/>
                  </a:xfrm>
                  <a:custGeom>
                    <a:avLst/>
                    <a:gdLst>
                      <a:gd name="T0" fmla="*/ 19 w 23"/>
                      <a:gd name="T1" fmla="*/ 11 h 13"/>
                      <a:gd name="T2" fmla="*/ 19 w 23"/>
                      <a:gd name="T3" fmla="*/ 11 h 13"/>
                      <a:gd name="T4" fmla="*/ 16 w 23"/>
                      <a:gd name="T5" fmla="*/ 12 h 13"/>
                      <a:gd name="T6" fmla="*/ 11 w 23"/>
                      <a:gd name="T7" fmla="*/ 13 h 13"/>
                      <a:gd name="T8" fmla="*/ 6 w 23"/>
                      <a:gd name="T9" fmla="*/ 12 h 13"/>
                      <a:gd name="T10" fmla="*/ 3 w 23"/>
                      <a:gd name="T11" fmla="*/ 11 h 13"/>
                      <a:gd name="T12" fmla="*/ 3 w 23"/>
                      <a:gd name="T13" fmla="*/ 11 h 13"/>
                      <a:gd name="T14" fmla="*/ 1 w 23"/>
                      <a:gd name="T15" fmla="*/ 9 h 13"/>
                      <a:gd name="T16" fmla="*/ 0 w 23"/>
                      <a:gd name="T17" fmla="*/ 6 h 13"/>
                      <a:gd name="T18" fmla="*/ 1 w 23"/>
                      <a:gd name="T19" fmla="*/ 3 h 13"/>
                      <a:gd name="T20" fmla="*/ 3 w 23"/>
                      <a:gd name="T21" fmla="*/ 2 h 13"/>
                      <a:gd name="T22" fmla="*/ 3 w 23"/>
                      <a:gd name="T23" fmla="*/ 2 h 13"/>
                      <a:gd name="T24" fmla="*/ 8 w 23"/>
                      <a:gd name="T25" fmla="*/ 0 h 13"/>
                      <a:gd name="T26" fmla="*/ 11 w 23"/>
                      <a:gd name="T27" fmla="*/ 0 h 13"/>
                      <a:gd name="T28" fmla="*/ 16 w 23"/>
                      <a:gd name="T29" fmla="*/ 0 h 13"/>
                      <a:gd name="T30" fmla="*/ 20 w 23"/>
                      <a:gd name="T31" fmla="*/ 2 h 13"/>
                      <a:gd name="T32" fmla="*/ 20 w 23"/>
                      <a:gd name="T33" fmla="*/ 2 h 13"/>
                      <a:gd name="T34" fmla="*/ 23 w 23"/>
                      <a:gd name="T35" fmla="*/ 4 h 13"/>
                      <a:gd name="T36" fmla="*/ 23 w 23"/>
                      <a:gd name="T37" fmla="*/ 6 h 13"/>
                      <a:gd name="T38" fmla="*/ 23 w 23"/>
                      <a:gd name="T39" fmla="*/ 9 h 13"/>
                      <a:gd name="T40" fmla="*/ 19 w 23"/>
                      <a:gd name="T41" fmla="*/ 11 h 13"/>
                      <a:gd name="T42" fmla="*/ 19 w 23"/>
                      <a:gd name="T43" fmla="*/ 1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 h="13">
                        <a:moveTo>
                          <a:pt x="19" y="11"/>
                        </a:moveTo>
                        <a:lnTo>
                          <a:pt x="19" y="11"/>
                        </a:lnTo>
                        <a:lnTo>
                          <a:pt x="16" y="12"/>
                        </a:lnTo>
                        <a:lnTo>
                          <a:pt x="11" y="13"/>
                        </a:lnTo>
                        <a:lnTo>
                          <a:pt x="6" y="12"/>
                        </a:lnTo>
                        <a:lnTo>
                          <a:pt x="3" y="11"/>
                        </a:lnTo>
                        <a:lnTo>
                          <a:pt x="3" y="11"/>
                        </a:lnTo>
                        <a:lnTo>
                          <a:pt x="1" y="9"/>
                        </a:lnTo>
                        <a:lnTo>
                          <a:pt x="0" y="6"/>
                        </a:lnTo>
                        <a:lnTo>
                          <a:pt x="1" y="3"/>
                        </a:lnTo>
                        <a:lnTo>
                          <a:pt x="3" y="2"/>
                        </a:lnTo>
                        <a:lnTo>
                          <a:pt x="3" y="2"/>
                        </a:lnTo>
                        <a:lnTo>
                          <a:pt x="8" y="0"/>
                        </a:lnTo>
                        <a:lnTo>
                          <a:pt x="11" y="0"/>
                        </a:lnTo>
                        <a:lnTo>
                          <a:pt x="16" y="0"/>
                        </a:lnTo>
                        <a:lnTo>
                          <a:pt x="20" y="2"/>
                        </a:lnTo>
                        <a:lnTo>
                          <a:pt x="20" y="2"/>
                        </a:lnTo>
                        <a:lnTo>
                          <a:pt x="23" y="4"/>
                        </a:lnTo>
                        <a:lnTo>
                          <a:pt x="23" y="6"/>
                        </a:lnTo>
                        <a:lnTo>
                          <a:pt x="23" y="9"/>
                        </a:lnTo>
                        <a:lnTo>
                          <a:pt x="19" y="11"/>
                        </a:lnTo>
                        <a:lnTo>
                          <a:pt x="19" y="11"/>
                        </a:lnTo>
                        <a:close/>
                      </a:path>
                    </a:pathLst>
                  </a:custGeom>
                  <a:solidFill>
                    <a:srgbClr val="D6CE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47" name="Freeform 1132">
                    <a:extLst>
                      <a:ext uri="{FF2B5EF4-FFF2-40B4-BE49-F238E27FC236}">
                        <a16:creationId xmlns:a16="http://schemas.microsoft.com/office/drawing/2014/main" id="{198890AA-C9E6-C3F6-9B00-7BA4D3905F8C}"/>
                      </a:ext>
                    </a:extLst>
                  </p:cNvPr>
                  <p:cNvSpPr>
                    <a:spLocks noEditPoints="1"/>
                  </p:cNvSpPr>
                  <p:nvPr/>
                </p:nvSpPr>
                <p:spPr bwMode="auto">
                  <a:xfrm>
                    <a:off x="2539" y="1841"/>
                    <a:ext cx="16" cy="9"/>
                  </a:xfrm>
                  <a:custGeom>
                    <a:avLst/>
                    <a:gdLst>
                      <a:gd name="T0" fmla="*/ 40 w 47"/>
                      <a:gd name="T1" fmla="*/ 4 h 27"/>
                      <a:gd name="T2" fmla="*/ 40 w 47"/>
                      <a:gd name="T3" fmla="*/ 4 h 27"/>
                      <a:gd name="T4" fmla="*/ 32 w 47"/>
                      <a:gd name="T5" fmla="*/ 0 h 27"/>
                      <a:gd name="T6" fmla="*/ 24 w 47"/>
                      <a:gd name="T7" fmla="*/ 0 h 27"/>
                      <a:gd name="T8" fmla="*/ 15 w 47"/>
                      <a:gd name="T9" fmla="*/ 0 h 27"/>
                      <a:gd name="T10" fmla="*/ 7 w 47"/>
                      <a:gd name="T11" fmla="*/ 4 h 27"/>
                      <a:gd name="T12" fmla="*/ 7 w 47"/>
                      <a:gd name="T13" fmla="*/ 4 h 27"/>
                      <a:gd name="T14" fmla="*/ 4 w 47"/>
                      <a:gd name="T15" fmla="*/ 6 h 27"/>
                      <a:gd name="T16" fmla="*/ 1 w 47"/>
                      <a:gd name="T17" fmla="*/ 8 h 27"/>
                      <a:gd name="T18" fmla="*/ 0 w 47"/>
                      <a:gd name="T19" fmla="*/ 10 h 27"/>
                      <a:gd name="T20" fmla="*/ 0 w 47"/>
                      <a:gd name="T21" fmla="*/ 13 h 27"/>
                      <a:gd name="T22" fmla="*/ 0 w 47"/>
                      <a:gd name="T23" fmla="*/ 16 h 27"/>
                      <a:gd name="T24" fmla="*/ 1 w 47"/>
                      <a:gd name="T25" fmla="*/ 19 h 27"/>
                      <a:gd name="T26" fmla="*/ 4 w 47"/>
                      <a:gd name="T27" fmla="*/ 21 h 27"/>
                      <a:gd name="T28" fmla="*/ 7 w 47"/>
                      <a:gd name="T29" fmla="*/ 23 h 27"/>
                      <a:gd name="T30" fmla="*/ 7 w 47"/>
                      <a:gd name="T31" fmla="*/ 23 h 27"/>
                      <a:gd name="T32" fmla="*/ 14 w 47"/>
                      <a:gd name="T33" fmla="*/ 25 h 27"/>
                      <a:gd name="T34" fmla="*/ 23 w 47"/>
                      <a:gd name="T35" fmla="*/ 27 h 27"/>
                      <a:gd name="T36" fmla="*/ 32 w 47"/>
                      <a:gd name="T37" fmla="*/ 27 h 27"/>
                      <a:gd name="T38" fmla="*/ 40 w 47"/>
                      <a:gd name="T39" fmla="*/ 23 h 27"/>
                      <a:gd name="T40" fmla="*/ 40 w 47"/>
                      <a:gd name="T41" fmla="*/ 23 h 27"/>
                      <a:gd name="T42" fmla="*/ 43 w 47"/>
                      <a:gd name="T43" fmla="*/ 21 h 27"/>
                      <a:gd name="T44" fmla="*/ 45 w 47"/>
                      <a:gd name="T45" fmla="*/ 19 h 27"/>
                      <a:gd name="T46" fmla="*/ 47 w 47"/>
                      <a:gd name="T47" fmla="*/ 16 h 27"/>
                      <a:gd name="T48" fmla="*/ 47 w 47"/>
                      <a:gd name="T49" fmla="*/ 14 h 27"/>
                      <a:gd name="T50" fmla="*/ 47 w 47"/>
                      <a:gd name="T51" fmla="*/ 10 h 27"/>
                      <a:gd name="T52" fmla="*/ 46 w 47"/>
                      <a:gd name="T53" fmla="*/ 8 h 27"/>
                      <a:gd name="T54" fmla="*/ 44 w 47"/>
                      <a:gd name="T55" fmla="*/ 6 h 27"/>
                      <a:gd name="T56" fmla="*/ 40 w 47"/>
                      <a:gd name="T57" fmla="*/ 4 h 27"/>
                      <a:gd name="T58" fmla="*/ 40 w 47"/>
                      <a:gd name="T59" fmla="*/ 4 h 27"/>
                      <a:gd name="T60" fmla="*/ 31 w 47"/>
                      <a:gd name="T61" fmla="*/ 19 h 27"/>
                      <a:gd name="T62" fmla="*/ 31 w 47"/>
                      <a:gd name="T63" fmla="*/ 19 h 27"/>
                      <a:gd name="T64" fmla="*/ 28 w 47"/>
                      <a:gd name="T65" fmla="*/ 20 h 27"/>
                      <a:gd name="T66" fmla="*/ 23 w 47"/>
                      <a:gd name="T67" fmla="*/ 20 h 27"/>
                      <a:gd name="T68" fmla="*/ 18 w 47"/>
                      <a:gd name="T69" fmla="*/ 20 h 27"/>
                      <a:gd name="T70" fmla="*/ 15 w 47"/>
                      <a:gd name="T71" fmla="*/ 17 h 27"/>
                      <a:gd name="T72" fmla="*/ 15 w 47"/>
                      <a:gd name="T73" fmla="*/ 17 h 27"/>
                      <a:gd name="T74" fmla="*/ 13 w 47"/>
                      <a:gd name="T75" fmla="*/ 16 h 27"/>
                      <a:gd name="T76" fmla="*/ 12 w 47"/>
                      <a:gd name="T77" fmla="*/ 13 h 27"/>
                      <a:gd name="T78" fmla="*/ 13 w 47"/>
                      <a:gd name="T79" fmla="*/ 10 h 27"/>
                      <a:gd name="T80" fmla="*/ 15 w 47"/>
                      <a:gd name="T81" fmla="*/ 8 h 27"/>
                      <a:gd name="T82" fmla="*/ 15 w 47"/>
                      <a:gd name="T83" fmla="*/ 8 h 27"/>
                      <a:gd name="T84" fmla="*/ 20 w 47"/>
                      <a:gd name="T85" fmla="*/ 7 h 27"/>
                      <a:gd name="T86" fmla="*/ 24 w 47"/>
                      <a:gd name="T87" fmla="*/ 7 h 27"/>
                      <a:gd name="T88" fmla="*/ 28 w 47"/>
                      <a:gd name="T89" fmla="*/ 7 h 27"/>
                      <a:gd name="T90" fmla="*/ 32 w 47"/>
                      <a:gd name="T91" fmla="*/ 8 h 27"/>
                      <a:gd name="T92" fmla="*/ 32 w 47"/>
                      <a:gd name="T93" fmla="*/ 8 h 27"/>
                      <a:gd name="T94" fmla="*/ 35 w 47"/>
                      <a:gd name="T95" fmla="*/ 10 h 27"/>
                      <a:gd name="T96" fmla="*/ 35 w 47"/>
                      <a:gd name="T97" fmla="*/ 14 h 27"/>
                      <a:gd name="T98" fmla="*/ 35 w 47"/>
                      <a:gd name="T99" fmla="*/ 16 h 27"/>
                      <a:gd name="T100" fmla="*/ 31 w 47"/>
                      <a:gd name="T101" fmla="*/ 19 h 27"/>
                      <a:gd name="T102" fmla="*/ 31 w 47"/>
                      <a:gd name="T103"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 h="27">
                        <a:moveTo>
                          <a:pt x="40" y="4"/>
                        </a:moveTo>
                        <a:lnTo>
                          <a:pt x="40" y="4"/>
                        </a:lnTo>
                        <a:lnTo>
                          <a:pt x="32" y="0"/>
                        </a:lnTo>
                        <a:lnTo>
                          <a:pt x="24" y="0"/>
                        </a:lnTo>
                        <a:lnTo>
                          <a:pt x="15" y="0"/>
                        </a:lnTo>
                        <a:lnTo>
                          <a:pt x="7" y="4"/>
                        </a:lnTo>
                        <a:lnTo>
                          <a:pt x="7" y="4"/>
                        </a:lnTo>
                        <a:lnTo>
                          <a:pt x="4" y="6"/>
                        </a:lnTo>
                        <a:lnTo>
                          <a:pt x="1" y="8"/>
                        </a:lnTo>
                        <a:lnTo>
                          <a:pt x="0" y="10"/>
                        </a:lnTo>
                        <a:lnTo>
                          <a:pt x="0" y="13"/>
                        </a:lnTo>
                        <a:lnTo>
                          <a:pt x="0" y="16"/>
                        </a:lnTo>
                        <a:lnTo>
                          <a:pt x="1" y="19"/>
                        </a:lnTo>
                        <a:lnTo>
                          <a:pt x="4" y="21"/>
                        </a:lnTo>
                        <a:lnTo>
                          <a:pt x="7" y="23"/>
                        </a:lnTo>
                        <a:lnTo>
                          <a:pt x="7" y="23"/>
                        </a:lnTo>
                        <a:lnTo>
                          <a:pt x="14" y="25"/>
                        </a:lnTo>
                        <a:lnTo>
                          <a:pt x="23" y="27"/>
                        </a:lnTo>
                        <a:lnTo>
                          <a:pt x="32" y="27"/>
                        </a:lnTo>
                        <a:lnTo>
                          <a:pt x="40" y="23"/>
                        </a:lnTo>
                        <a:lnTo>
                          <a:pt x="40" y="23"/>
                        </a:lnTo>
                        <a:lnTo>
                          <a:pt x="43" y="21"/>
                        </a:lnTo>
                        <a:lnTo>
                          <a:pt x="45" y="19"/>
                        </a:lnTo>
                        <a:lnTo>
                          <a:pt x="47" y="16"/>
                        </a:lnTo>
                        <a:lnTo>
                          <a:pt x="47" y="14"/>
                        </a:lnTo>
                        <a:lnTo>
                          <a:pt x="47" y="10"/>
                        </a:lnTo>
                        <a:lnTo>
                          <a:pt x="46" y="8"/>
                        </a:lnTo>
                        <a:lnTo>
                          <a:pt x="44" y="6"/>
                        </a:lnTo>
                        <a:lnTo>
                          <a:pt x="40" y="4"/>
                        </a:lnTo>
                        <a:lnTo>
                          <a:pt x="40" y="4"/>
                        </a:lnTo>
                        <a:close/>
                        <a:moveTo>
                          <a:pt x="31" y="19"/>
                        </a:moveTo>
                        <a:lnTo>
                          <a:pt x="31" y="19"/>
                        </a:lnTo>
                        <a:lnTo>
                          <a:pt x="28" y="20"/>
                        </a:lnTo>
                        <a:lnTo>
                          <a:pt x="23" y="20"/>
                        </a:lnTo>
                        <a:lnTo>
                          <a:pt x="18" y="20"/>
                        </a:lnTo>
                        <a:lnTo>
                          <a:pt x="15" y="17"/>
                        </a:lnTo>
                        <a:lnTo>
                          <a:pt x="15" y="17"/>
                        </a:lnTo>
                        <a:lnTo>
                          <a:pt x="13" y="16"/>
                        </a:lnTo>
                        <a:lnTo>
                          <a:pt x="12" y="13"/>
                        </a:lnTo>
                        <a:lnTo>
                          <a:pt x="13" y="10"/>
                        </a:lnTo>
                        <a:lnTo>
                          <a:pt x="15" y="8"/>
                        </a:lnTo>
                        <a:lnTo>
                          <a:pt x="15" y="8"/>
                        </a:lnTo>
                        <a:lnTo>
                          <a:pt x="20" y="7"/>
                        </a:lnTo>
                        <a:lnTo>
                          <a:pt x="24" y="7"/>
                        </a:lnTo>
                        <a:lnTo>
                          <a:pt x="28" y="7"/>
                        </a:lnTo>
                        <a:lnTo>
                          <a:pt x="32" y="8"/>
                        </a:lnTo>
                        <a:lnTo>
                          <a:pt x="32" y="8"/>
                        </a:lnTo>
                        <a:lnTo>
                          <a:pt x="35" y="10"/>
                        </a:lnTo>
                        <a:lnTo>
                          <a:pt x="35" y="14"/>
                        </a:lnTo>
                        <a:lnTo>
                          <a:pt x="35" y="16"/>
                        </a:lnTo>
                        <a:lnTo>
                          <a:pt x="31" y="19"/>
                        </a:lnTo>
                        <a:lnTo>
                          <a:pt x="31" y="19"/>
                        </a:lnTo>
                        <a:close/>
                      </a:path>
                    </a:pathLst>
                  </a:custGeom>
                  <a:solidFill>
                    <a:srgbClr val="D6CE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48" name="Freeform 1133">
                    <a:extLst>
                      <a:ext uri="{FF2B5EF4-FFF2-40B4-BE49-F238E27FC236}">
                        <a16:creationId xmlns:a16="http://schemas.microsoft.com/office/drawing/2014/main" id="{8CC2B58B-6833-0E82-005F-37AC6284CE92}"/>
                      </a:ext>
                    </a:extLst>
                  </p:cNvPr>
                  <p:cNvSpPr>
                    <a:spLocks noEditPoints="1"/>
                  </p:cNvSpPr>
                  <p:nvPr/>
                </p:nvSpPr>
                <p:spPr bwMode="auto">
                  <a:xfrm>
                    <a:off x="2539" y="1841"/>
                    <a:ext cx="16" cy="11"/>
                  </a:xfrm>
                  <a:custGeom>
                    <a:avLst/>
                    <a:gdLst>
                      <a:gd name="T0" fmla="*/ 41 w 49"/>
                      <a:gd name="T1" fmla="*/ 5 h 33"/>
                      <a:gd name="T2" fmla="*/ 41 w 49"/>
                      <a:gd name="T3" fmla="*/ 5 h 33"/>
                      <a:gd name="T4" fmla="*/ 37 w 49"/>
                      <a:gd name="T5" fmla="*/ 2 h 33"/>
                      <a:gd name="T6" fmla="*/ 31 w 49"/>
                      <a:gd name="T7" fmla="*/ 1 h 33"/>
                      <a:gd name="T8" fmla="*/ 24 w 49"/>
                      <a:gd name="T9" fmla="*/ 0 h 33"/>
                      <a:gd name="T10" fmla="*/ 17 w 49"/>
                      <a:gd name="T11" fmla="*/ 1 h 33"/>
                      <a:gd name="T12" fmla="*/ 11 w 49"/>
                      <a:gd name="T13" fmla="*/ 2 h 33"/>
                      <a:gd name="T14" fmla="*/ 7 w 49"/>
                      <a:gd name="T15" fmla="*/ 5 h 33"/>
                      <a:gd name="T16" fmla="*/ 2 w 49"/>
                      <a:gd name="T17" fmla="*/ 9 h 33"/>
                      <a:gd name="T18" fmla="*/ 0 w 49"/>
                      <a:gd name="T19" fmla="*/ 13 h 33"/>
                      <a:gd name="T20" fmla="*/ 0 w 49"/>
                      <a:gd name="T21" fmla="*/ 13 h 33"/>
                      <a:gd name="T22" fmla="*/ 0 w 49"/>
                      <a:gd name="T23" fmla="*/ 16 h 33"/>
                      <a:gd name="T24" fmla="*/ 0 w 49"/>
                      <a:gd name="T25" fmla="*/ 20 h 33"/>
                      <a:gd name="T26" fmla="*/ 2 w 49"/>
                      <a:gd name="T27" fmla="*/ 24 h 33"/>
                      <a:gd name="T28" fmla="*/ 6 w 49"/>
                      <a:gd name="T29" fmla="*/ 29 h 33"/>
                      <a:gd name="T30" fmla="*/ 11 w 49"/>
                      <a:gd name="T31" fmla="*/ 31 h 33"/>
                      <a:gd name="T32" fmla="*/ 19 w 49"/>
                      <a:gd name="T33" fmla="*/ 33 h 33"/>
                      <a:gd name="T34" fmla="*/ 26 w 49"/>
                      <a:gd name="T35" fmla="*/ 33 h 33"/>
                      <a:gd name="T36" fmla="*/ 34 w 49"/>
                      <a:gd name="T37" fmla="*/ 32 h 33"/>
                      <a:gd name="T38" fmla="*/ 41 w 49"/>
                      <a:gd name="T39" fmla="*/ 30 h 33"/>
                      <a:gd name="T40" fmla="*/ 41 w 49"/>
                      <a:gd name="T41" fmla="*/ 30 h 33"/>
                      <a:gd name="T42" fmla="*/ 41 w 49"/>
                      <a:gd name="T43" fmla="*/ 30 h 33"/>
                      <a:gd name="T44" fmla="*/ 41 w 49"/>
                      <a:gd name="T45" fmla="*/ 30 h 33"/>
                      <a:gd name="T46" fmla="*/ 44 w 49"/>
                      <a:gd name="T47" fmla="*/ 28 h 33"/>
                      <a:gd name="T48" fmla="*/ 46 w 49"/>
                      <a:gd name="T49" fmla="*/ 25 h 33"/>
                      <a:gd name="T50" fmla="*/ 48 w 49"/>
                      <a:gd name="T51" fmla="*/ 22 h 33"/>
                      <a:gd name="T52" fmla="*/ 49 w 49"/>
                      <a:gd name="T53" fmla="*/ 17 h 33"/>
                      <a:gd name="T54" fmla="*/ 49 w 49"/>
                      <a:gd name="T55" fmla="*/ 17 h 33"/>
                      <a:gd name="T56" fmla="*/ 48 w 49"/>
                      <a:gd name="T57" fmla="*/ 13 h 33"/>
                      <a:gd name="T58" fmla="*/ 46 w 49"/>
                      <a:gd name="T59" fmla="*/ 8 h 33"/>
                      <a:gd name="T60" fmla="*/ 44 w 49"/>
                      <a:gd name="T61" fmla="*/ 6 h 33"/>
                      <a:gd name="T62" fmla="*/ 41 w 49"/>
                      <a:gd name="T63" fmla="*/ 5 h 33"/>
                      <a:gd name="T64" fmla="*/ 41 w 49"/>
                      <a:gd name="T65" fmla="*/ 5 h 33"/>
                      <a:gd name="T66" fmla="*/ 41 w 49"/>
                      <a:gd name="T67" fmla="*/ 24 h 33"/>
                      <a:gd name="T68" fmla="*/ 41 w 49"/>
                      <a:gd name="T69" fmla="*/ 24 h 33"/>
                      <a:gd name="T70" fmla="*/ 33 w 49"/>
                      <a:gd name="T71" fmla="*/ 28 h 33"/>
                      <a:gd name="T72" fmla="*/ 24 w 49"/>
                      <a:gd name="T73" fmla="*/ 28 h 33"/>
                      <a:gd name="T74" fmla="*/ 15 w 49"/>
                      <a:gd name="T75" fmla="*/ 26 h 33"/>
                      <a:gd name="T76" fmla="*/ 8 w 49"/>
                      <a:gd name="T77" fmla="*/ 24 h 33"/>
                      <a:gd name="T78" fmla="*/ 8 w 49"/>
                      <a:gd name="T79" fmla="*/ 24 h 33"/>
                      <a:gd name="T80" fmla="*/ 5 w 49"/>
                      <a:gd name="T81" fmla="*/ 22 h 33"/>
                      <a:gd name="T82" fmla="*/ 2 w 49"/>
                      <a:gd name="T83" fmla="*/ 20 h 33"/>
                      <a:gd name="T84" fmla="*/ 1 w 49"/>
                      <a:gd name="T85" fmla="*/ 17 h 33"/>
                      <a:gd name="T86" fmla="*/ 1 w 49"/>
                      <a:gd name="T87" fmla="*/ 14 h 33"/>
                      <a:gd name="T88" fmla="*/ 1 w 49"/>
                      <a:gd name="T89" fmla="*/ 11 h 33"/>
                      <a:gd name="T90" fmla="*/ 2 w 49"/>
                      <a:gd name="T91" fmla="*/ 9 h 33"/>
                      <a:gd name="T92" fmla="*/ 5 w 49"/>
                      <a:gd name="T93" fmla="*/ 7 h 33"/>
                      <a:gd name="T94" fmla="*/ 8 w 49"/>
                      <a:gd name="T95" fmla="*/ 5 h 33"/>
                      <a:gd name="T96" fmla="*/ 8 w 49"/>
                      <a:gd name="T97" fmla="*/ 5 h 33"/>
                      <a:gd name="T98" fmla="*/ 16 w 49"/>
                      <a:gd name="T99" fmla="*/ 1 h 33"/>
                      <a:gd name="T100" fmla="*/ 25 w 49"/>
                      <a:gd name="T101" fmla="*/ 1 h 33"/>
                      <a:gd name="T102" fmla="*/ 33 w 49"/>
                      <a:gd name="T103" fmla="*/ 1 h 33"/>
                      <a:gd name="T104" fmla="*/ 41 w 49"/>
                      <a:gd name="T105" fmla="*/ 5 h 33"/>
                      <a:gd name="T106" fmla="*/ 41 w 49"/>
                      <a:gd name="T107" fmla="*/ 5 h 33"/>
                      <a:gd name="T108" fmla="*/ 45 w 49"/>
                      <a:gd name="T109" fmla="*/ 7 h 33"/>
                      <a:gd name="T110" fmla="*/ 47 w 49"/>
                      <a:gd name="T111" fmla="*/ 9 h 33"/>
                      <a:gd name="T112" fmla="*/ 48 w 49"/>
                      <a:gd name="T113" fmla="*/ 11 h 33"/>
                      <a:gd name="T114" fmla="*/ 48 w 49"/>
                      <a:gd name="T115" fmla="*/ 15 h 33"/>
                      <a:gd name="T116" fmla="*/ 48 w 49"/>
                      <a:gd name="T117" fmla="*/ 17 h 33"/>
                      <a:gd name="T118" fmla="*/ 46 w 49"/>
                      <a:gd name="T119" fmla="*/ 20 h 33"/>
                      <a:gd name="T120" fmla="*/ 44 w 49"/>
                      <a:gd name="T121" fmla="*/ 22 h 33"/>
                      <a:gd name="T122" fmla="*/ 41 w 49"/>
                      <a:gd name="T123" fmla="*/ 24 h 33"/>
                      <a:gd name="T124" fmla="*/ 41 w 49"/>
                      <a:gd name="T125" fmla="*/ 24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9" h="33">
                        <a:moveTo>
                          <a:pt x="41" y="5"/>
                        </a:moveTo>
                        <a:lnTo>
                          <a:pt x="41" y="5"/>
                        </a:lnTo>
                        <a:lnTo>
                          <a:pt x="37" y="2"/>
                        </a:lnTo>
                        <a:lnTo>
                          <a:pt x="31" y="1"/>
                        </a:lnTo>
                        <a:lnTo>
                          <a:pt x="24" y="0"/>
                        </a:lnTo>
                        <a:lnTo>
                          <a:pt x="17" y="1"/>
                        </a:lnTo>
                        <a:lnTo>
                          <a:pt x="11" y="2"/>
                        </a:lnTo>
                        <a:lnTo>
                          <a:pt x="7" y="5"/>
                        </a:lnTo>
                        <a:lnTo>
                          <a:pt x="2" y="9"/>
                        </a:lnTo>
                        <a:lnTo>
                          <a:pt x="0" y="13"/>
                        </a:lnTo>
                        <a:lnTo>
                          <a:pt x="0" y="13"/>
                        </a:lnTo>
                        <a:lnTo>
                          <a:pt x="0" y="16"/>
                        </a:lnTo>
                        <a:lnTo>
                          <a:pt x="0" y="20"/>
                        </a:lnTo>
                        <a:lnTo>
                          <a:pt x="2" y="24"/>
                        </a:lnTo>
                        <a:lnTo>
                          <a:pt x="6" y="29"/>
                        </a:lnTo>
                        <a:lnTo>
                          <a:pt x="11" y="31"/>
                        </a:lnTo>
                        <a:lnTo>
                          <a:pt x="19" y="33"/>
                        </a:lnTo>
                        <a:lnTo>
                          <a:pt x="26" y="33"/>
                        </a:lnTo>
                        <a:lnTo>
                          <a:pt x="34" y="32"/>
                        </a:lnTo>
                        <a:lnTo>
                          <a:pt x="41" y="30"/>
                        </a:lnTo>
                        <a:lnTo>
                          <a:pt x="41" y="30"/>
                        </a:lnTo>
                        <a:lnTo>
                          <a:pt x="41" y="30"/>
                        </a:lnTo>
                        <a:lnTo>
                          <a:pt x="41" y="30"/>
                        </a:lnTo>
                        <a:lnTo>
                          <a:pt x="44" y="28"/>
                        </a:lnTo>
                        <a:lnTo>
                          <a:pt x="46" y="25"/>
                        </a:lnTo>
                        <a:lnTo>
                          <a:pt x="48" y="22"/>
                        </a:lnTo>
                        <a:lnTo>
                          <a:pt x="49" y="17"/>
                        </a:lnTo>
                        <a:lnTo>
                          <a:pt x="49" y="17"/>
                        </a:lnTo>
                        <a:lnTo>
                          <a:pt x="48" y="13"/>
                        </a:lnTo>
                        <a:lnTo>
                          <a:pt x="46" y="8"/>
                        </a:lnTo>
                        <a:lnTo>
                          <a:pt x="44" y="6"/>
                        </a:lnTo>
                        <a:lnTo>
                          <a:pt x="41" y="5"/>
                        </a:lnTo>
                        <a:lnTo>
                          <a:pt x="41" y="5"/>
                        </a:lnTo>
                        <a:close/>
                        <a:moveTo>
                          <a:pt x="41" y="24"/>
                        </a:moveTo>
                        <a:lnTo>
                          <a:pt x="41" y="24"/>
                        </a:lnTo>
                        <a:lnTo>
                          <a:pt x="33" y="28"/>
                        </a:lnTo>
                        <a:lnTo>
                          <a:pt x="24" y="28"/>
                        </a:lnTo>
                        <a:lnTo>
                          <a:pt x="15" y="26"/>
                        </a:lnTo>
                        <a:lnTo>
                          <a:pt x="8" y="24"/>
                        </a:lnTo>
                        <a:lnTo>
                          <a:pt x="8" y="24"/>
                        </a:lnTo>
                        <a:lnTo>
                          <a:pt x="5" y="22"/>
                        </a:lnTo>
                        <a:lnTo>
                          <a:pt x="2" y="20"/>
                        </a:lnTo>
                        <a:lnTo>
                          <a:pt x="1" y="17"/>
                        </a:lnTo>
                        <a:lnTo>
                          <a:pt x="1" y="14"/>
                        </a:lnTo>
                        <a:lnTo>
                          <a:pt x="1" y="11"/>
                        </a:lnTo>
                        <a:lnTo>
                          <a:pt x="2" y="9"/>
                        </a:lnTo>
                        <a:lnTo>
                          <a:pt x="5" y="7"/>
                        </a:lnTo>
                        <a:lnTo>
                          <a:pt x="8" y="5"/>
                        </a:lnTo>
                        <a:lnTo>
                          <a:pt x="8" y="5"/>
                        </a:lnTo>
                        <a:lnTo>
                          <a:pt x="16" y="1"/>
                        </a:lnTo>
                        <a:lnTo>
                          <a:pt x="25" y="1"/>
                        </a:lnTo>
                        <a:lnTo>
                          <a:pt x="33" y="1"/>
                        </a:lnTo>
                        <a:lnTo>
                          <a:pt x="41" y="5"/>
                        </a:lnTo>
                        <a:lnTo>
                          <a:pt x="41" y="5"/>
                        </a:lnTo>
                        <a:lnTo>
                          <a:pt x="45" y="7"/>
                        </a:lnTo>
                        <a:lnTo>
                          <a:pt x="47" y="9"/>
                        </a:lnTo>
                        <a:lnTo>
                          <a:pt x="48" y="11"/>
                        </a:lnTo>
                        <a:lnTo>
                          <a:pt x="48" y="15"/>
                        </a:lnTo>
                        <a:lnTo>
                          <a:pt x="48" y="17"/>
                        </a:lnTo>
                        <a:lnTo>
                          <a:pt x="46" y="20"/>
                        </a:lnTo>
                        <a:lnTo>
                          <a:pt x="44" y="22"/>
                        </a:lnTo>
                        <a:lnTo>
                          <a:pt x="41" y="24"/>
                        </a:lnTo>
                        <a:lnTo>
                          <a:pt x="41" y="24"/>
                        </a:lnTo>
                        <a:close/>
                      </a:path>
                    </a:pathLst>
                  </a:custGeom>
                  <a:solidFill>
                    <a:srgbClr val="EFE9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49" name="Freeform 1134">
                    <a:extLst>
                      <a:ext uri="{FF2B5EF4-FFF2-40B4-BE49-F238E27FC236}">
                        <a16:creationId xmlns:a16="http://schemas.microsoft.com/office/drawing/2014/main" id="{C323CD64-323F-C0ED-93EF-68330ABDFB16}"/>
                      </a:ext>
                    </a:extLst>
                  </p:cNvPr>
                  <p:cNvSpPr>
                    <a:spLocks noEditPoints="1"/>
                  </p:cNvSpPr>
                  <p:nvPr/>
                </p:nvSpPr>
                <p:spPr bwMode="auto">
                  <a:xfrm>
                    <a:off x="2539" y="1837"/>
                    <a:ext cx="16" cy="9"/>
                  </a:xfrm>
                  <a:custGeom>
                    <a:avLst/>
                    <a:gdLst>
                      <a:gd name="T0" fmla="*/ 40 w 47"/>
                      <a:gd name="T1" fmla="*/ 5 h 28"/>
                      <a:gd name="T2" fmla="*/ 40 w 47"/>
                      <a:gd name="T3" fmla="*/ 5 h 28"/>
                      <a:gd name="T4" fmla="*/ 32 w 47"/>
                      <a:gd name="T5" fmla="*/ 2 h 28"/>
                      <a:gd name="T6" fmla="*/ 24 w 47"/>
                      <a:gd name="T7" fmla="*/ 0 h 28"/>
                      <a:gd name="T8" fmla="*/ 15 w 47"/>
                      <a:gd name="T9" fmla="*/ 2 h 28"/>
                      <a:gd name="T10" fmla="*/ 7 w 47"/>
                      <a:gd name="T11" fmla="*/ 5 h 28"/>
                      <a:gd name="T12" fmla="*/ 7 w 47"/>
                      <a:gd name="T13" fmla="*/ 5 h 28"/>
                      <a:gd name="T14" fmla="*/ 4 w 47"/>
                      <a:gd name="T15" fmla="*/ 6 h 28"/>
                      <a:gd name="T16" fmla="*/ 1 w 47"/>
                      <a:gd name="T17" fmla="*/ 10 h 28"/>
                      <a:gd name="T18" fmla="*/ 0 w 47"/>
                      <a:gd name="T19" fmla="*/ 12 h 28"/>
                      <a:gd name="T20" fmla="*/ 0 w 47"/>
                      <a:gd name="T21" fmla="*/ 14 h 28"/>
                      <a:gd name="T22" fmla="*/ 0 w 47"/>
                      <a:gd name="T23" fmla="*/ 17 h 28"/>
                      <a:gd name="T24" fmla="*/ 1 w 47"/>
                      <a:gd name="T25" fmla="*/ 20 h 28"/>
                      <a:gd name="T26" fmla="*/ 4 w 47"/>
                      <a:gd name="T27" fmla="*/ 22 h 28"/>
                      <a:gd name="T28" fmla="*/ 7 w 47"/>
                      <a:gd name="T29" fmla="*/ 25 h 28"/>
                      <a:gd name="T30" fmla="*/ 7 w 47"/>
                      <a:gd name="T31" fmla="*/ 25 h 28"/>
                      <a:gd name="T32" fmla="*/ 14 w 47"/>
                      <a:gd name="T33" fmla="*/ 27 h 28"/>
                      <a:gd name="T34" fmla="*/ 23 w 47"/>
                      <a:gd name="T35" fmla="*/ 28 h 28"/>
                      <a:gd name="T36" fmla="*/ 32 w 47"/>
                      <a:gd name="T37" fmla="*/ 27 h 28"/>
                      <a:gd name="T38" fmla="*/ 40 w 47"/>
                      <a:gd name="T39" fmla="*/ 25 h 28"/>
                      <a:gd name="T40" fmla="*/ 40 w 47"/>
                      <a:gd name="T41" fmla="*/ 25 h 28"/>
                      <a:gd name="T42" fmla="*/ 43 w 47"/>
                      <a:gd name="T43" fmla="*/ 22 h 28"/>
                      <a:gd name="T44" fmla="*/ 45 w 47"/>
                      <a:gd name="T45" fmla="*/ 20 h 28"/>
                      <a:gd name="T46" fmla="*/ 47 w 47"/>
                      <a:gd name="T47" fmla="*/ 18 h 28"/>
                      <a:gd name="T48" fmla="*/ 47 w 47"/>
                      <a:gd name="T49" fmla="*/ 14 h 28"/>
                      <a:gd name="T50" fmla="*/ 47 w 47"/>
                      <a:gd name="T51" fmla="*/ 12 h 28"/>
                      <a:gd name="T52" fmla="*/ 46 w 47"/>
                      <a:gd name="T53" fmla="*/ 10 h 28"/>
                      <a:gd name="T54" fmla="*/ 44 w 47"/>
                      <a:gd name="T55" fmla="*/ 7 h 28"/>
                      <a:gd name="T56" fmla="*/ 40 w 47"/>
                      <a:gd name="T57" fmla="*/ 5 h 28"/>
                      <a:gd name="T58" fmla="*/ 40 w 47"/>
                      <a:gd name="T59" fmla="*/ 5 h 28"/>
                      <a:gd name="T60" fmla="*/ 31 w 47"/>
                      <a:gd name="T61" fmla="*/ 19 h 28"/>
                      <a:gd name="T62" fmla="*/ 31 w 47"/>
                      <a:gd name="T63" fmla="*/ 19 h 28"/>
                      <a:gd name="T64" fmla="*/ 28 w 47"/>
                      <a:gd name="T65" fmla="*/ 21 h 28"/>
                      <a:gd name="T66" fmla="*/ 23 w 47"/>
                      <a:gd name="T67" fmla="*/ 21 h 28"/>
                      <a:gd name="T68" fmla="*/ 20 w 47"/>
                      <a:gd name="T69" fmla="*/ 21 h 28"/>
                      <a:gd name="T70" fmla="*/ 15 w 47"/>
                      <a:gd name="T71" fmla="*/ 19 h 28"/>
                      <a:gd name="T72" fmla="*/ 15 w 47"/>
                      <a:gd name="T73" fmla="*/ 19 h 28"/>
                      <a:gd name="T74" fmla="*/ 13 w 47"/>
                      <a:gd name="T75" fmla="*/ 17 h 28"/>
                      <a:gd name="T76" fmla="*/ 12 w 47"/>
                      <a:gd name="T77" fmla="*/ 14 h 28"/>
                      <a:gd name="T78" fmla="*/ 13 w 47"/>
                      <a:gd name="T79" fmla="*/ 12 h 28"/>
                      <a:gd name="T80" fmla="*/ 15 w 47"/>
                      <a:gd name="T81" fmla="*/ 10 h 28"/>
                      <a:gd name="T82" fmla="*/ 15 w 47"/>
                      <a:gd name="T83" fmla="*/ 10 h 28"/>
                      <a:gd name="T84" fmla="*/ 20 w 47"/>
                      <a:gd name="T85" fmla="*/ 9 h 28"/>
                      <a:gd name="T86" fmla="*/ 24 w 47"/>
                      <a:gd name="T87" fmla="*/ 7 h 28"/>
                      <a:gd name="T88" fmla="*/ 28 w 47"/>
                      <a:gd name="T89" fmla="*/ 9 h 28"/>
                      <a:gd name="T90" fmla="*/ 32 w 47"/>
                      <a:gd name="T91" fmla="*/ 10 h 28"/>
                      <a:gd name="T92" fmla="*/ 32 w 47"/>
                      <a:gd name="T93" fmla="*/ 10 h 28"/>
                      <a:gd name="T94" fmla="*/ 35 w 47"/>
                      <a:gd name="T95" fmla="*/ 12 h 28"/>
                      <a:gd name="T96" fmla="*/ 35 w 47"/>
                      <a:gd name="T97" fmla="*/ 14 h 28"/>
                      <a:gd name="T98" fmla="*/ 35 w 47"/>
                      <a:gd name="T99" fmla="*/ 17 h 28"/>
                      <a:gd name="T100" fmla="*/ 31 w 47"/>
                      <a:gd name="T101" fmla="*/ 19 h 28"/>
                      <a:gd name="T102" fmla="*/ 31 w 47"/>
                      <a:gd name="T103" fmla="*/ 1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 h="28">
                        <a:moveTo>
                          <a:pt x="40" y="5"/>
                        </a:moveTo>
                        <a:lnTo>
                          <a:pt x="40" y="5"/>
                        </a:lnTo>
                        <a:lnTo>
                          <a:pt x="32" y="2"/>
                        </a:lnTo>
                        <a:lnTo>
                          <a:pt x="24" y="0"/>
                        </a:lnTo>
                        <a:lnTo>
                          <a:pt x="15" y="2"/>
                        </a:lnTo>
                        <a:lnTo>
                          <a:pt x="7" y="5"/>
                        </a:lnTo>
                        <a:lnTo>
                          <a:pt x="7" y="5"/>
                        </a:lnTo>
                        <a:lnTo>
                          <a:pt x="4" y="6"/>
                        </a:lnTo>
                        <a:lnTo>
                          <a:pt x="1" y="10"/>
                        </a:lnTo>
                        <a:lnTo>
                          <a:pt x="0" y="12"/>
                        </a:lnTo>
                        <a:lnTo>
                          <a:pt x="0" y="14"/>
                        </a:lnTo>
                        <a:lnTo>
                          <a:pt x="0" y="17"/>
                        </a:lnTo>
                        <a:lnTo>
                          <a:pt x="1" y="20"/>
                        </a:lnTo>
                        <a:lnTo>
                          <a:pt x="4" y="22"/>
                        </a:lnTo>
                        <a:lnTo>
                          <a:pt x="7" y="25"/>
                        </a:lnTo>
                        <a:lnTo>
                          <a:pt x="7" y="25"/>
                        </a:lnTo>
                        <a:lnTo>
                          <a:pt x="14" y="27"/>
                        </a:lnTo>
                        <a:lnTo>
                          <a:pt x="23" y="28"/>
                        </a:lnTo>
                        <a:lnTo>
                          <a:pt x="32" y="27"/>
                        </a:lnTo>
                        <a:lnTo>
                          <a:pt x="40" y="25"/>
                        </a:lnTo>
                        <a:lnTo>
                          <a:pt x="40" y="25"/>
                        </a:lnTo>
                        <a:lnTo>
                          <a:pt x="43" y="22"/>
                        </a:lnTo>
                        <a:lnTo>
                          <a:pt x="45" y="20"/>
                        </a:lnTo>
                        <a:lnTo>
                          <a:pt x="47" y="18"/>
                        </a:lnTo>
                        <a:lnTo>
                          <a:pt x="47" y="14"/>
                        </a:lnTo>
                        <a:lnTo>
                          <a:pt x="47" y="12"/>
                        </a:lnTo>
                        <a:lnTo>
                          <a:pt x="46" y="10"/>
                        </a:lnTo>
                        <a:lnTo>
                          <a:pt x="44" y="7"/>
                        </a:lnTo>
                        <a:lnTo>
                          <a:pt x="40" y="5"/>
                        </a:lnTo>
                        <a:lnTo>
                          <a:pt x="40" y="5"/>
                        </a:lnTo>
                        <a:close/>
                        <a:moveTo>
                          <a:pt x="31" y="19"/>
                        </a:moveTo>
                        <a:lnTo>
                          <a:pt x="31" y="19"/>
                        </a:lnTo>
                        <a:lnTo>
                          <a:pt x="28" y="21"/>
                        </a:lnTo>
                        <a:lnTo>
                          <a:pt x="23" y="21"/>
                        </a:lnTo>
                        <a:lnTo>
                          <a:pt x="20" y="21"/>
                        </a:lnTo>
                        <a:lnTo>
                          <a:pt x="15" y="19"/>
                        </a:lnTo>
                        <a:lnTo>
                          <a:pt x="15" y="19"/>
                        </a:lnTo>
                        <a:lnTo>
                          <a:pt x="13" y="17"/>
                        </a:lnTo>
                        <a:lnTo>
                          <a:pt x="12" y="14"/>
                        </a:lnTo>
                        <a:lnTo>
                          <a:pt x="13" y="12"/>
                        </a:lnTo>
                        <a:lnTo>
                          <a:pt x="15" y="10"/>
                        </a:lnTo>
                        <a:lnTo>
                          <a:pt x="15" y="10"/>
                        </a:lnTo>
                        <a:lnTo>
                          <a:pt x="20" y="9"/>
                        </a:lnTo>
                        <a:lnTo>
                          <a:pt x="24" y="7"/>
                        </a:lnTo>
                        <a:lnTo>
                          <a:pt x="28" y="9"/>
                        </a:lnTo>
                        <a:lnTo>
                          <a:pt x="32" y="10"/>
                        </a:lnTo>
                        <a:lnTo>
                          <a:pt x="32" y="10"/>
                        </a:lnTo>
                        <a:lnTo>
                          <a:pt x="35" y="12"/>
                        </a:lnTo>
                        <a:lnTo>
                          <a:pt x="35" y="14"/>
                        </a:lnTo>
                        <a:lnTo>
                          <a:pt x="35" y="17"/>
                        </a:lnTo>
                        <a:lnTo>
                          <a:pt x="31" y="19"/>
                        </a:lnTo>
                        <a:lnTo>
                          <a:pt x="31" y="19"/>
                        </a:lnTo>
                        <a:close/>
                      </a:path>
                    </a:pathLst>
                  </a:custGeom>
                  <a:solidFill>
                    <a:srgbClr val="D6CE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50" name="Freeform 1135">
                    <a:extLst>
                      <a:ext uri="{FF2B5EF4-FFF2-40B4-BE49-F238E27FC236}">
                        <a16:creationId xmlns:a16="http://schemas.microsoft.com/office/drawing/2014/main" id="{AB7D4274-5638-5EF3-8F59-5369778C9A98}"/>
                      </a:ext>
                    </a:extLst>
                  </p:cNvPr>
                  <p:cNvSpPr>
                    <a:spLocks noEditPoints="1"/>
                  </p:cNvSpPr>
                  <p:nvPr/>
                </p:nvSpPr>
                <p:spPr bwMode="auto">
                  <a:xfrm>
                    <a:off x="2539" y="1837"/>
                    <a:ext cx="16" cy="11"/>
                  </a:xfrm>
                  <a:custGeom>
                    <a:avLst/>
                    <a:gdLst>
                      <a:gd name="T0" fmla="*/ 41 w 49"/>
                      <a:gd name="T1" fmla="*/ 5 h 34"/>
                      <a:gd name="T2" fmla="*/ 31 w 49"/>
                      <a:gd name="T3" fmla="*/ 0 h 34"/>
                      <a:gd name="T4" fmla="*/ 17 w 49"/>
                      <a:gd name="T5" fmla="*/ 2 h 34"/>
                      <a:gd name="T6" fmla="*/ 7 w 49"/>
                      <a:gd name="T7" fmla="*/ 5 h 34"/>
                      <a:gd name="T8" fmla="*/ 0 w 49"/>
                      <a:gd name="T9" fmla="*/ 13 h 34"/>
                      <a:gd name="T10" fmla="*/ 0 w 49"/>
                      <a:gd name="T11" fmla="*/ 17 h 34"/>
                      <a:gd name="T12" fmla="*/ 2 w 49"/>
                      <a:gd name="T13" fmla="*/ 25 h 34"/>
                      <a:gd name="T14" fmla="*/ 11 w 49"/>
                      <a:gd name="T15" fmla="*/ 32 h 34"/>
                      <a:gd name="T16" fmla="*/ 26 w 49"/>
                      <a:gd name="T17" fmla="*/ 34 h 34"/>
                      <a:gd name="T18" fmla="*/ 41 w 49"/>
                      <a:gd name="T19" fmla="*/ 29 h 34"/>
                      <a:gd name="T20" fmla="*/ 41 w 49"/>
                      <a:gd name="T21" fmla="*/ 29 h 34"/>
                      <a:gd name="T22" fmla="*/ 41 w 49"/>
                      <a:gd name="T23" fmla="*/ 29 h 34"/>
                      <a:gd name="T24" fmla="*/ 46 w 49"/>
                      <a:gd name="T25" fmla="*/ 26 h 34"/>
                      <a:gd name="T26" fmla="*/ 49 w 49"/>
                      <a:gd name="T27" fmla="*/ 18 h 34"/>
                      <a:gd name="T28" fmla="*/ 48 w 49"/>
                      <a:gd name="T29" fmla="*/ 12 h 34"/>
                      <a:gd name="T30" fmla="*/ 44 w 49"/>
                      <a:gd name="T31" fmla="*/ 6 h 34"/>
                      <a:gd name="T32" fmla="*/ 41 w 49"/>
                      <a:gd name="T33" fmla="*/ 5 h 34"/>
                      <a:gd name="T34" fmla="*/ 41 w 49"/>
                      <a:gd name="T35" fmla="*/ 25 h 34"/>
                      <a:gd name="T36" fmla="*/ 24 w 49"/>
                      <a:gd name="T37" fmla="*/ 28 h 34"/>
                      <a:gd name="T38" fmla="*/ 8 w 49"/>
                      <a:gd name="T39" fmla="*/ 25 h 34"/>
                      <a:gd name="T40" fmla="*/ 5 w 49"/>
                      <a:gd name="T41" fmla="*/ 22 h 34"/>
                      <a:gd name="T42" fmla="*/ 1 w 49"/>
                      <a:gd name="T43" fmla="*/ 17 h 34"/>
                      <a:gd name="T44" fmla="*/ 1 w 49"/>
                      <a:gd name="T45" fmla="*/ 12 h 34"/>
                      <a:gd name="T46" fmla="*/ 5 w 49"/>
                      <a:gd name="T47" fmla="*/ 6 h 34"/>
                      <a:gd name="T48" fmla="*/ 8 w 49"/>
                      <a:gd name="T49" fmla="*/ 5 h 34"/>
                      <a:gd name="T50" fmla="*/ 25 w 49"/>
                      <a:gd name="T51" fmla="*/ 0 h 34"/>
                      <a:gd name="T52" fmla="*/ 41 w 49"/>
                      <a:gd name="T53" fmla="*/ 5 h 34"/>
                      <a:gd name="T54" fmla="*/ 45 w 49"/>
                      <a:gd name="T55" fmla="*/ 7 h 34"/>
                      <a:gd name="T56" fmla="*/ 48 w 49"/>
                      <a:gd name="T57" fmla="*/ 12 h 34"/>
                      <a:gd name="T58" fmla="*/ 48 w 49"/>
                      <a:gd name="T59" fmla="*/ 18 h 34"/>
                      <a:gd name="T60" fmla="*/ 44 w 49"/>
                      <a:gd name="T61" fmla="*/ 22 h 34"/>
                      <a:gd name="T62" fmla="*/ 41 w 49"/>
                      <a:gd name="T63" fmla="*/ 2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9" h="34">
                        <a:moveTo>
                          <a:pt x="41" y="5"/>
                        </a:moveTo>
                        <a:lnTo>
                          <a:pt x="41" y="5"/>
                        </a:lnTo>
                        <a:lnTo>
                          <a:pt x="37" y="3"/>
                        </a:lnTo>
                        <a:lnTo>
                          <a:pt x="31" y="0"/>
                        </a:lnTo>
                        <a:lnTo>
                          <a:pt x="24" y="0"/>
                        </a:lnTo>
                        <a:lnTo>
                          <a:pt x="17" y="2"/>
                        </a:lnTo>
                        <a:lnTo>
                          <a:pt x="11" y="3"/>
                        </a:lnTo>
                        <a:lnTo>
                          <a:pt x="7" y="5"/>
                        </a:lnTo>
                        <a:lnTo>
                          <a:pt x="2" y="9"/>
                        </a:lnTo>
                        <a:lnTo>
                          <a:pt x="0" y="13"/>
                        </a:lnTo>
                        <a:lnTo>
                          <a:pt x="0" y="13"/>
                        </a:lnTo>
                        <a:lnTo>
                          <a:pt x="0" y="17"/>
                        </a:lnTo>
                        <a:lnTo>
                          <a:pt x="0" y="19"/>
                        </a:lnTo>
                        <a:lnTo>
                          <a:pt x="2" y="25"/>
                        </a:lnTo>
                        <a:lnTo>
                          <a:pt x="6" y="29"/>
                        </a:lnTo>
                        <a:lnTo>
                          <a:pt x="11" y="32"/>
                        </a:lnTo>
                        <a:lnTo>
                          <a:pt x="19" y="34"/>
                        </a:lnTo>
                        <a:lnTo>
                          <a:pt x="26" y="34"/>
                        </a:lnTo>
                        <a:lnTo>
                          <a:pt x="34" y="33"/>
                        </a:lnTo>
                        <a:lnTo>
                          <a:pt x="41" y="29"/>
                        </a:lnTo>
                        <a:lnTo>
                          <a:pt x="41" y="29"/>
                        </a:lnTo>
                        <a:lnTo>
                          <a:pt x="41" y="29"/>
                        </a:lnTo>
                        <a:lnTo>
                          <a:pt x="41" y="29"/>
                        </a:lnTo>
                        <a:lnTo>
                          <a:pt x="41" y="29"/>
                        </a:lnTo>
                        <a:lnTo>
                          <a:pt x="44" y="28"/>
                        </a:lnTo>
                        <a:lnTo>
                          <a:pt x="46" y="26"/>
                        </a:lnTo>
                        <a:lnTo>
                          <a:pt x="48" y="22"/>
                        </a:lnTo>
                        <a:lnTo>
                          <a:pt x="49" y="18"/>
                        </a:lnTo>
                        <a:lnTo>
                          <a:pt x="49" y="18"/>
                        </a:lnTo>
                        <a:lnTo>
                          <a:pt x="48" y="12"/>
                        </a:lnTo>
                        <a:lnTo>
                          <a:pt x="46" y="9"/>
                        </a:lnTo>
                        <a:lnTo>
                          <a:pt x="44" y="6"/>
                        </a:lnTo>
                        <a:lnTo>
                          <a:pt x="41" y="5"/>
                        </a:lnTo>
                        <a:lnTo>
                          <a:pt x="41" y="5"/>
                        </a:lnTo>
                        <a:close/>
                        <a:moveTo>
                          <a:pt x="41" y="25"/>
                        </a:moveTo>
                        <a:lnTo>
                          <a:pt x="41" y="25"/>
                        </a:lnTo>
                        <a:lnTo>
                          <a:pt x="33" y="27"/>
                        </a:lnTo>
                        <a:lnTo>
                          <a:pt x="24" y="28"/>
                        </a:lnTo>
                        <a:lnTo>
                          <a:pt x="15" y="27"/>
                        </a:lnTo>
                        <a:lnTo>
                          <a:pt x="8" y="25"/>
                        </a:lnTo>
                        <a:lnTo>
                          <a:pt x="8" y="25"/>
                        </a:lnTo>
                        <a:lnTo>
                          <a:pt x="5" y="22"/>
                        </a:lnTo>
                        <a:lnTo>
                          <a:pt x="2" y="20"/>
                        </a:lnTo>
                        <a:lnTo>
                          <a:pt x="1" y="17"/>
                        </a:lnTo>
                        <a:lnTo>
                          <a:pt x="1" y="14"/>
                        </a:lnTo>
                        <a:lnTo>
                          <a:pt x="1" y="12"/>
                        </a:lnTo>
                        <a:lnTo>
                          <a:pt x="2" y="10"/>
                        </a:lnTo>
                        <a:lnTo>
                          <a:pt x="5" y="6"/>
                        </a:lnTo>
                        <a:lnTo>
                          <a:pt x="8" y="5"/>
                        </a:lnTo>
                        <a:lnTo>
                          <a:pt x="8" y="5"/>
                        </a:lnTo>
                        <a:lnTo>
                          <a:pt x="16" y="2"/>
                        </a:lnTo>
                        <a:lnTo>
                          <a:pt x="25" y="0"/>
                        </a:lnTo>
                        <a:lnTo>
                          <a:pt x="33" y="2"/>
                        </a:lnTo>
                        <a:lnTo>
                          <a:pt x="41" y="5"/>
                        </a:lnTo>
                        <a:lnTo>
                          <a:pt x="41" y="5"/>
                        </a:lnTo>
                        <a:lnTo>
                          <a:pt x="45" y="7"/>
                        </a:lnTo>
                        <a:lnTo>
                          <a:pt x="47" y="10"/>
                        </a:lnTo>
                        <a:lnTo>
                          <a:pt x="48" y="12"/>
                        </a:lnTo>
                        <a:lnTo>
                          <a:pt x="48" y="14"/>
                        </a:lnTo>
                        <a:lnTo>
                          <a:pt x="48" y="18"/>
                        </a:lnTo>
                        <a:lnTo>
                          <a:pt x="46" y="20"/>
                        </a:lnTo>
                        <a:lnTo>
                          <a:pt x="44" y="22"/>
                        </a:lnTo>
                        <a:lnTo>
                          <a:pt x="41" y="25"/>
                        </a:lnTo>
                        <a:lnTo>
                          <a:pt x="41" y="25"/>
                        </a:lnTo>
                        <a:close/>
                      </a:path>
                    </a:pathLst>
                  </a:custGeom>
                  <a:solidFill>
                    <a:srgbClr val="EFE9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51" name="Freeform 1136">
                    <a:extLst>
                      <a:ext uri="{FF2B5EF4-FFF2-40B4-BE49-F238E27FC236}">
                        <a16:creationId xmlns:a16="http://schemas.microsoft.com/office/drawing/2014/main" id="{A4EC4084-3F0A-0137-99DD-6F0F844F588B}"/>
                      </a:ext>
                    </a:extLst>
                  </p:cNvPr>
                  <p:cNvSpPr>
                    <a:spLocks noEditPoints="1"/>
                  </p:cNvSpPr>
                  <p:nvPr/>
                </p:nvSpPr>
                <p:spPr bwMode="auto">
                  <a:xfrm>
                    <a:off x="2539" y="1833"/>
                    <a:ext cx="16" cy="10"/>
                  </a:xfrm>
                  <a:custGeom>
                    <a:avLst/>
                    <a:gdLst>
                      <a:gd name="T0" fmla="*/ 40 w 47"/>
                      <a:gd name="T1" fmla="*/ 5 h 28"/>
                      <a:gd name="T2" fmla="*/ 40 w 47"/>
                      <a:gd name="T3" fmla="*/ 5 h 28"/>
                      <a:gd name="T4" fmla="*/ 32 w 47"/>
                      <a:gd name="T5" fmla="*/ 1 h 28"/>
                      <a:gd name="T6" fmla="*/ 24 w 47"/>
                      <a:gd name="T7" fmla="*/ 0 h 28"/>
                      <a:gd name="T8" fmla="*/ 15 w 47"/>
                      <a:gd name="T9" fmla="*/ 1 h 28"/>
                      <a:gd name="T10" fmla="*/ 7 w 47"/>
                      <a:gd name="T11" fmla="*/ 3 h 28"/>
                      <a:gd name="T12" fmla="*/ 7 w 47"/>
                      <a:gd name="T13" fmla="*/ 3 h 28"/>
                      <a:gd name="T14" fmla="*/ 4 w 47"/>
                      <a:gd name="T15" fmla="*/ 6 h 28"/>
                      <a:gd name="T16" fmla="*/ 1 w 47"/>
                      <a:gd name="T17" fmla="*/ 8 h 28"/>
                      <a:gd name="T18" fmla="*/ 0 w 47"/>
                      <a:gd name="T19" fmla="*/ 10 h 28"/>
                      <a:gd name="T20" fmla="*/ 0 w 47"/>
                      <a:gd name="T21" fmla="*/ 14 h 28"/>
                      <a:gd name="T22" fmla="*/ 0 w 47"/>
                      <a:gd name="T23" fmla="*/ 16 h 28"/>
                      <a:gd name="T24" fmla="*/ 1 w 47"/>
                      <a:gd name="T25" fmla="*/ 18 h 28"/>
                      <a:gd name="T26" fmla="*/ 4 w 47"/>
                      <a:gd name="T27" fmla="*/ 21 h 28"/>
                      <a:gd name="T28" fmla="*/ 7 w 47"/>
                      <a:gd name="T29" fmla="*/ 23 h 28"/>
                      <a:gd name="T30" fmla="*/ 7 w 47"/>
                      <a:gd name="T31" fmla="*/ 23 h 28"/>
                      <a:gd name="T32" fmla="*/ 14 w 47"/>
                      <a:gd name="T33" fmla="*/ 26 h 28"/>
                      <a:gd name="T34" fmla="*/ 23 w 47"/>
                      <a:gd name="T35" fmla="*/ 28 h 28"/>
                      <a:gd name="T36" fmla="*/ 32 w 47"/>
                      <a:gd name="T37" fmla="*/ 26 h 28"/>
                      <a:gd name="T38" fmla="*/ 40 w 47"/>
                      <a:gd name="T39" fmla="*/ 24 h 28"/>
                      <a:gd name="T40" fmla="*/ 40 w 47"/>
                      <a:gd name="T41" fmla="*/ 24 h 28"/>
                      <a:gd name="T42" fmla="*/ 43 w 47"/>
                      <a:gd name="T43" fmla="*/ 22 h 28"/>
                      <a:gd name="T44" fmla="*/ 45 w 47"/>
                      <a:gd name="T45" fmla="*/ 20 h 28"/>
                      <a:gd name="T46" fmla="*/ 47 w 47"/>
                      <a:gd name="T47" fmla="*/ 16 h 28"/>
                      <a:gd name="T48" fmla="*/ 47 w 47"/>
                      <a:gd name="T49" fmla="*/ 14 h 28"/>
                      <a:gd name="T50" fmla="*/ 47 w 47"/>
                      <a:gd name="T51" fmla="*/ 11 h 28"/>
                      <a:gd name="T52" fmla="*/ 46 w 47"/>
                      <a:gd name="T53" fmla="*/ 9 h 28"/>
                      <a:gd name="T54" fmla="*/ 44 w 47"/>
                      <a:gd name="T55" fmla="*/ 7 h 28"/>
                      <a:gd name="T56" fmla="*/ 40 w 47"/>
                      <a:gd name="T57" fmla="*/ 5 h 28"/>
                      <a:gd name="T58" fmla="*/ 40 w 47"/>
                      <a:gd name="T59" fmla="*/ 5 h 28"/>
                      <a:gd name="T60" fmla="*/ 31 w 47"/>
                      <a:gd name="T61" fmla="*/ 18 h 28"/>
                      <a:gd name="T62" fmla="*/ 31 w 47"/>
                      <a:gd name="T63" fmla="*/ 18 h 28"/>
                      <a:gd name="T64" fmla="*/ 28 w 47"/>
                      <a:gd name="T65" fmla="*/ 20 h 28"/>
                      <a:gd name="T66" fmla="*/ 23 w 47"/>
                      <a:gd name="T67" fmla="*/ 21 h 28"/>
                      <a:gd name="T68" fmla="*/ 20 w 47"/>
                      <a:gd name="T69" fmla="*/ 20 h 28"/>
                      <a:gd name="T70" fmla="*/ 15 w 47"/>
                      <a:gd name="T71" fmla="*/ 18 h 28"/>
                      <a:gd name="T72" fmla="*/ 15 w 47"/>
                      <a:gd name="T73" fmla="*/ 18 h 28"/>
                      <a:gd name="T74" fmla="*/ 13 w 47"/>
                      <a:gd name="T75" fmla="*/ 16 h 28"/>
                      <a:gd name="T76" fmla="*/ 12 w 47"/>
                      <a:gd name="T77" fmla="*/ 14 h 28"/>
                      <a:gd name="T78" fmla="*/ 13 w 47"/>
                      <a:gd name="T79" fmla="*/ 11 h 28"/>
                      <a:gd name="T80" fmla="*/ 15 w 47"/>
                      <a:gd name="T81" fmla="*/ 9 h 28"/>
                      <a:gd name="T82" fmla="*/ 15 w 47"/>
                      <a:gd name="T83" fmla="*/ 9 h 28"/>
                      <a:gd name="T84" fmla="*/ 20 w 47"/>
                      <a:gd name="T85" fmla="*/ 8 h 28"/>
                      <a:gd name="T86" fmla="*/ 24 w 47"/>
                      <a:gd name="T87" fmla="*/ 7 h 28"/>
                      <a:gd name="T88" fmla="*/ 28 w 47"/>
                      <a:gd name="T89" fmla="*/ 8 h 28"/>
                      <a:gd name="T90" fmla="*/ 32 w 47"/>
                      <a:gd name="T91" fmla="*/ 9 h 28"/>
                      <a:gd name="T92" fmla="*/ 32 w 47"/>
                      <a:gd name="T93" fmla="*/ 9 h 28"/>
                      <a:gd name="T94" fmla="*/ 35 w 47"/>
                      <a:gd name="T95" fmla="*/ 11 h 28"/>
                      <a:gd name="T96" fmla="*/ 35 w 47"/>
                      <a:gd name="T97" fmla="*/ 14 h 28"/>
                      <a:gd name="T98" fmla="*/ 35 w 47"/>
                      <a:gd name="T99" fmla="*/ 16 h 28"/>
                      <a:gd name="T100" fmla="*/ 31 w 47"/>
                      <a:gd name="T101" fmla="*/ 18 h 28"/>
                      <a:gd name="T102" fmla="*/ 31 w 47"/>
                      <a:gd name="T103" fmla="*/ 1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 h="28">
                        <a:moveTo>
                          <a:pt x="40" y="5"/>
                        </a:moveTo>
                        <a:lnTo>
                          <a:pt x="40" y="5"/>
                        </a:lnTo>
                        <a:lnTo>
                          <a:pt x="32" y="1"/>
                        </a:lnTo>
                        <a:lnTo>
                          <a:pt x="24" y="0"/>
                        </a:lnTo>
                        <a:lnTo>
                          <a:pt x="15" y="1"/>
                        </a:lnTo>
                        <a:lnTo>
                          <a:pt x="7" y="3"/>
                        </a:lnTo>
                        <a:lnTo>
                          <a:pt x="7" y="3"/>
                        </a:lnTo>
                        <a:lnTo>
                          <a:pt x="4" y="6"/>
                        </a:lnTo>
                        <a:lnTo>
                          <a:pt x="1" y="8"/>
                        </a:lnTo>
                        <a:lnTo>
                          <a:pt x="0" y="10"/>
                        </a:lnTo>
                        <a:lnTo>
                          <a:pt x="0" y="14"/>
                        </a:lnTo>
                        <a:lnTo>
                          <a:pt x="0" y="16"/>
                        </a:lnTo>
                        <a:lnTo>
                          <a:pt x="1" y="18"/>
                        </a:lnTo>
                        <a:lnTo>
                          <a:pt x="4" y="21"/>
                        </a:lnTo>
                        <a:lnTo>
                          <a:pt x="7" y="23"/>
                        </a:lnTo>
                        <a:lnTo>
                          <a:pt x="7" y="23"/>
                        </a:lnTo>
                        <a:lnTo>
                          <a:pt x="14" y="26"/>
                        </a:lnTo>
                        <a:lnTo>
                          <a:pt x="23" y="28"/>
                        </a:lnTo>
                        <a:lnTo>
                          <a:pt x="32" y="26"/>
                        </a:lnTo>
                        <a:lnTo>
                          <a:pt x="40" y="24"/>
                        </a:lnTo>
                        <a:lnTo>
                          <a:pt x="40" y="24"/>
                        </a:lnTo>
                        <a:lnTo>
                          <a:pt x="43" y="22"/>
                        </a:lnTo>
                        <a:lnTo>
                          <a:pt x="45" y="20"/>
                        </a:lnTo>
                        <a:lnTo>
                          <a:pt x="47" y="16"/>
                        </a:lnTo>
                        <a:lnTo>
                          <a:pt x="47" y="14"/>
                        </a:lnTo>
                        <a:lnTo>
                          <a:pt x="47" y="11"/>
                        </a:lnTo>
                        <a:lnTo>
                          <a:pt x="46" y="9"/>
                        </a:lnTo>
                        <a:lnTo>
                          <a:pt x="44" y="7"/>
                        </a:lnTo>
                        <a:lnTo>
                          <a:pt x="40" y="5"/>
                        </a:lnTo>
                        <a:lnTo>
                          <a:pt x="40" y="5"/>
                        </a:lnTo>
                        <a:close/>
                        <a:moveTo>
                          <a:pt x="31" y="18"/>
                        </a:moveTo>
                        <a:lnTo>
                          <a:pt x="31" y="18"/>
                        </a:lnTo>
                        <a:lnTo>
                          <a:pt x="28" y="20"/>
                        </a:lnTo>
                        <a:lnTo>
                          <a:pt x="23" y="21"/>
                        </a:lnTo>
                        <a:lnTo>
                          <a:pt x="20" y="20"/>
                        </a:lnTo>
                        <a:lnTo>
                          <a:pt x="15" y="18"/>
                        </a:lnTo>
                        <a:lnTo>
                          <a:pt x="15" y="18"/>
                        </a:lnTo>
                        <a:lnTo>
                          <a:pt x="13" y="16"/>
                        </a:lnTo>
                        <a:lnTo>
                          <a:pt x="12" y="14"/>
                        </a:lnTo>
                        <a:lnTo>
                          <a:pt x="13" y="11"/>
                        </a:lnTo>
                        <a:lnTo>
                          <a:pt x="15" y="9"/>
                        </a:lnTo>
                        <a:lnTo>
                          <a:pt x="15" y="9"/>
                        </a:lnTo>
                        <a:lnTo>
                          <a:pt x="20" y="8"/>
                        </a:lnTo>
                        <a:lnTo>
                          <a:pt x="24" y="7"/>
                        </a:lnTo>
                        <a:lnTo>
                          <a:pt x="28" y="8"/>
                        </a:lnTo>
                        <a:lnTo>
                          <a:pt x="32" y="9"/>
                        </a:lnTo>
                        <a:lnTo>
                          <a:pt x="32" y="9"/>
                        </a:lnTo>
                        <a:lnTo>
                          <a:pt x="35" y="11"/>
                        </a:lnTo>
                        <a:lnTo>
                          <a:pt x="35" y="14"/>
                        </a:lnTo>
                        <a:lnTo>
                          <a:pt x="35" y="16"/>
                        </a:lnTo>
                        <a:lnTo>
                          <a:pt x="31" y="18"/>
                        </a:lnTo>
                        <a:lnTo>
                          <a:pt x="31" y="18"/>
                        </a:lnTo>
                        <a:close/>
                      </a:path>
                    </a:pathLst>
                  </a:custGeom>
                  <a:solidFill>
                    <a:srgbClr val="D6CE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52" name="Freeform 1137">
                    <a:extLst>
                      <a:ext uri="{FF2B5EF4-FFF2-40B4-BE49-F238E27FC236}">
                        <a16:creationId xmlns:a16="http://schemas.microsoft.com/office/drawing/2014/main" id="{788478EC-C97A-5449-8A3B-C0E6DCFF8990}"/>
                      </a:ext>
                    </a:extLst>
                  </p:cNvPr>
                  <p:cNvSpPr>
                    <a:spLocks noEditPoints="1"/>
                  </p:cNvSpPr>
                  <p:nvPr/>
                </p:nvSpPr>
                <p:spPr bwMode="auto">
                  <a:xfrm>
                    <a:off x="2539" y="1833"/>
                    <a:ext cx="16" cy="11"/>
                  </a:xfrm>
                  <a:custGeom>
                    <a:avLst/>
                    <a:gdLst>
                      <a:gd name="T0" fmla="*/ 42 w 49"/>
                      <a:gd name="T1" fmla="*/ 5 h 33"/>
                      <a:gd name="T2" fmla="*/ 31 w 49"/>
                      <a:gd name="T3" fmla="*/ 0 h 33"/>
                      <a:gd name="T4" fmla="*/ 17 w 49"/>
                      <a:gd name="T5" fmla="*/ 0 h 33"/>
                      <a:gd name="T6" fmla="*/ 7 w 49"/>
                      <a:gd name="T7" fmla="*/ 5 h 33"/>
                      <a:gd name="T8" fmla="*/ 0 w 49"/>
                      <a:gd name="T9" fmla="*/ 13 h 33"/>
                      <a:gd name="T10" fmla="*/ 0 w 49"/>
                      <a:gd name="T11" fmla="*/ 16 h 33"/>
                      <a:gd name="T12" fmla="*/ 2 w 49"/>
                      <a:gd name="T13" fmla="*/ 24 h 33"/>
                      <a:gd name="T14" fmla="*/ 13 w 49"/>
                      <a:gd name="T15" fmla="*/ 31 h 33"/>
                      <a:gd name="T16" fmla="*/ 26 w 49"/>
                      <a:gd name="T17" fmla="*/ 33 h 33"/>
                      <a:gd name="T18" fmla="*/ 41 w 49"/>
                      <a:gd name="T19" fmla="*/ 29 h 33"/>
                      <a:gd name="T20" fmla="*/ 41 w 49"/>
                      <a:gd name="T21" fmla="*/ 29 h 33"/>
                      <a:gd name="T22" fmla="*/ 41 w 49"/>
                      <a:gd name="T23" fmla="*/ 29 h 33"/>
                      <a:gd name="T24" fmla="*/ 46 w 49"/>
                      <a:gd name="T25" fmla="*/ 25 h 33"/>
                      <a:gd name="T26" fmla="*/ 49 w 49"/>
                      <a:gd name="T27" fmla="*/ 16 h 33"/>
                      <a:gd name="T28" fmla="*/ 48 w 49"/>
                      <a:gd name="T29" fmla="*/ 11 h 33"/>
                      <a:gd name="T30" fmla="*/ 44 w 49"/>
                      <a:gd name="T31" fmla="*/ 6 h 33"/>
                      <a:gd name="T32" fmla="*/ 42 w 49"/>
                      <a:gd name="T33" fmla="*/ 5 h 33"/>
                      <a:gd name="T34" fmla="*/ 41 w 49"/>
                      <a:gd name="T35" fmla="*/ 24 h 33"/>
                      <a:gd name="T36" fmla="*/ 24 w 49"/>
                      <a:gd name="T37" fmla="*/ 28 h 33"/>
                      <a:gd name="T38" fmla="*/ 8 w 49"/>
                      <a:gd name="T39" fmla="*/ 23 h 33"/>
                      <a:gd name="T40" fmla="*/ 5 w 49"/>
                      <a:gd name="T41" fmla="*/ 21 h 33"/>
                      <a:gd name="T42" fmla="*/ 1 w 49"/>
                      <a:gd name="T43" fmla="*/ 16 h 33"/>
                      <a:gd name="T44" fmla="*/ 1 w 49"/>
                      <a:gd name="T45" fmla="*/ 10 h 33"/>
                      <a:gd name="T46" fmla="*/ 5 w 49"/>
                      <a:gd name="T47" fmla="*/ 6 h 33"/>
                      <a:gd name="T48" fmla="*/ 8 w 49"/>
                      <a:gd name="T49" fmla="*/ 3 h 33"/>
                      <a:gd name="T50" fmla="*/ 25 w 49"/>
                      <a:gd name="T51" fmla="*/ 0 h 33"/>
                      <a:gd name="T52" fmla="*/ 41 w 49"/>
                      <a:gd name="T53" fmla="*/ 5 h 33"/>
                      <a:gd name="T54" fmla="*/ 45 w 49"/>
                      <a:gd name="T55" fmla="*/ 7 h 33"/>
                      <a:gd name="T56" fmla="*/ 48 w 49"/>
                      <a:gd name="T57" fmla="*/ 11 h 33"/>
                      <a:gd name="T58" fmla="*/ 48 w 49"/>
                      <a:gd name="T59" fmla="*/ 16 h 33"/>
                      <a:gd name="T60" fmla="*/ 44 w 49"/>
                      <a:gd name="T61" fmla="*/ 22 h 33"/>
                      <a:gd name="T62" fmla="*/ 41 w 49"/>
                      <a:gd name="T63" fmla="*/ 24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9" h="33">
                        <a:moveTo>
                          <a:pt x="42" y="5"/>
                        </a:moveTo>
                        <a:lnTo>
                          <a:pt x="42" y="5"/>
                        </a:lnTo>
                        <a:lnTo>
                          <a:pt x="37" y="1"/>
                        </a:lnTo>
                        <a:lnTo>
                          <a:pt x="31" y="0"/>
                        </a:lnTo>
                        <a:lnTo>
                          <a:pt x="24" y="0"/>
                        </a:lnTo>
                        <a:lnTo>
                          <a:pt x="17" y="0"/>
                        </a:lnTo>
                        <a:lnTo>
                          <a:pt x="11" y="2"/>
                        </a:lnTo>
                        <a:lnTo>
                          <a:pt x="7" y="5"/>
                        </a:lnTo>
                        <a:lnTo>
                          <a:pt x="2" y="8"/>
                        </a:lnTo>
                        <a:lnTo>
                          <a:pt x="0" y="13"/>
                        </a:lnTo>
                        <a:lnTo>
                          <a:pt x="0" y="13"/>
                        </a:lnTo>
                        <a:lnTo>
                          <a:pt x="0" y="16"/>
                        </a:lnTo>
                        <a:lnTo>
                          <a:pt x="0" y="18"/>
                        </a:lnTo>
                        <a:lnTo>
                          <a:pt x="2" y="24"/>
                        </a:lnTo>
                        <a:lnTo>
                          <a:pt x="6" y="28"/>
                        </a:lnTo>
                        <a:lnTo>
                          <a:pt x="13" y="31"/>
                        </a:lnTo>
                        <a:lnTo>
                          <a:pt x="19" y="32"/>
                        </a:lnTo>
                        <a:lnTo>
                          <a:pt x="26" y="33"/>
                        </a:lnTo>
                        <a:lnTo>
                          <a:pt x="34" y="32"/>
                        </a:lnTo>
                        <a:lnTo>
                          <a:pt x="41" y="29"/>
                        </a:lnTo>
                        <a:lnTo>
                          <a:pt x="41" y="29"/>
                        </a:lnTo>
                        <a:lnTo>
                          <a:pt x="41" y="29"/>
                        </a:lnTo>
                        <a:lnTo>
                          <a:pt x="41" y="29"/>
                        </a:lnTo>
                        <a:lnTo>
                          <a:pt x="41" y="29"/>
                        </a:lnTo>
                        <a:lnTo>
                          <a:pt x="44" y="28"/>
                        </a:lnTo>
                        <a:lnTo>
                          <a:pt x="46" y="25"/>
                        </a:lnTo>
                        <a:lnTo>
                          <a:pt x="48" y="22"/>
                        </a:lnTo>
                        <a:lnTo>
                          <a:pt x="49" y="16"/>
                        </a:lnTo>
                        <a:lnTo>
                          <a:pt x="49" y="16"/>
                        </a:lnTo>
                        <a:lnTo>
                          <a:pt x="48" y="11"/>
                        </a:lnTo>
                        <a:lnTo>
                          <a:pt x="46" y="8"/>
                        </a:lnTo>
                        <a:lnTo>
                          <a:pt x="44" y="6"/>
                        </a:lnTo>
                        <a:lnTo>
                          <a:pt x="42" y="5"/>
                        </a:lnTo>
                        <a:lnTo>
                          <a:pt x="42" y="5"/>
                        </a:lnTo>
                        <a:close/>
                        <a:moveTo>
                          <a:pt x="41" y="24"/>
                        </a:moveTo>
                        <a:lnTo>
                          <a:pt x="41" y="24"/>
                        </a:lnTo>
                        <a:lnTo>
                          <a:pt x="33" y="26"/>
                        </a:lnTo>
                        <a:lnTo>
                          <a:pt x="24" y="28"/>
                        </a:lnTo>
                        <a:lnTo>
                          <a:pt x="15" y="26"/>
                        </a:lnTo>
                        <a:lnTo>
                          <a:pt x="8" y="23"/>
                        </a:lnTo>
                        <a:lnTo>
                          <a:pt x="8" y="23"/>
                        </a:lnTo>
                        <a:lnTo>
                          <a:pt x="5" y="21"/>
                        </a:lnTo>
                        <a:lnTo>
                          <a:pt x="2" y="18"/>
                        </a:lnTo>
                        <a:lnTo>
                          <a:pt x="1" y="16"/>
                        </a:lnTo>
                        <a:lnTo>
                          <a:pt x="1" y="14"/>
                        </a:lnTo>
                        <a:lnTo>
                          <a:pt x="1" y="10"/>
                        </a:lnTo>
                        <a:lnTo>
                          <a:pt x="2" y="8"/>
                        </a:lnTo>
                        <a:lnTo>
                          <a:pt x="5" y="6"/>
                        </a:lnTo>
                        <a:lnTo>
                          <a:pt x="8" y="3"/>
                        </a:lnTo>
                        <a:lnTo>
                          <a:pt x="8" y="3"/>
                        </a:lnTo>
                        <a:lnTo>
                          <a:pt x="16" y="1"/>
                        </a:lnTo>
                        <a:lnTo>
                          <a:pt x="25" y="0"/>
                        </a:lnTo>
                        <a:lnTo>
                          <a:pt x="33" y="1"/>
                        </a:lnTo>
                        <a:lnTo>
                          <a:pt x="41" y="5"/>
                        </a:lnTo>
                        <a:lnTo>
                          <a:pt x="41" y="5"/>
                        </a:lnTo>
                        <a:lnTo>
                          <a:pt x="45" y="7"/>
                        </a:lnTo>
                        <a:lnTo>
                          <a:pt x="47" y="9"/>
                        </a:lnTo>
                        <a:lnTo>
                          <a:pt x="48" y="11"/>
                        </a:lnTo>
                        <a:lnTo>
                          <a:pt x="48" y="14"/>
                        </a:lnTo>
                        <a:lnTo>
                          <a:pt x="48" y="16"/>
                        </a:lnTo>
                        <a:lnTo>
                          <a:pt x="46" y="20"/>
                        </a:lnTo>
                        <a:lnTo>
                          <a:pt x="44" y="22"/>
                        </a:lnTo>
                        <a:lnTo>
                          <a:pt x="41" y="24"/>
                        </a:lnTo>
                        <a:lnTo>
                          <a:pt x="41" y="24"/>
                        </a:lnTo>
                        <a:close/>
                      </a:path>
                    </a:pathLst>
                  </a:custGeom>
                  <a:solidFill>
                    <a:srgbClr val="EFE9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53" name="Freeform 1138">
                    <a:extLst>
                      <a:ext uri="{FF2B5EF4-FFF2-40B4-BE49-F238E27FC236}">
                        <a16:creationId xmlns:a16="http://schemas.microsoft.com/office/drawing/2014/main" id="{8807D543-747C-DE9A-9886-DDC86BFACDD7}"/>
                      </a:ext>
                    </a:extLst>
                  </p:cNvPr>
                  <p:cNvSpPr>
                    <a:spLocks noEditPoints="1"/>
                  </p:cNvSpPr>
                  <p:nvPr/>
                </p:nvSpPr>
                <p:spPr bwMode="auto">
                  <a:xfrm>
                    <a:off x="2539" y="1830"/>
                    <a:ext cx="16" cy="9"/>
                  </a:xfrm>
                  <a:custGeom>
                    <a:avLst/>
                    <a:gdLst>
                      <a:gd name="T0" fmla="*/ 40 w 47"/>
                      <a:gd name="T1" fmla="*/ 22 h 27"/>
                      <a:gd name="T2" fmla="*/ 40 w 47"/>
                      <a:gd name="T3" fmla="*/ 22 h 27"/>
                      <a:gd name="T4" fmla="*/ 32 w 47"/>
                      <a:gd name="T5" fmla="*/ 26 h 27"/>
                      <a:gd name="T6" fmla="*/ 23 w 47"/>
                      <a:gd name="T7" fmla="*/ 27 h 27"/>
                      <a:gd name="T8" fmla="*/ 14 w 47"/>
                      <a:gd name="T9" fmla="*/ 26 h 27"/>
                      <a:gd name="T10" fmla="*/ 7 w 47"/>
                      <a:gd name="T11" fmla="*/ 22 h 27"/>
                      <a:gd name="T12" fmla="*/ 7 w 47"/>
                      <a:gd name="T13" fmla="*/ 22 h 27"/>
                      <a:gd name="T14" fmla="*/ 4 w 47"/>
                      <a:gd name="T15" fmla="*/ 20 h 27"/>
                      <a:gd name="T16" fmla="*/ 1 w 47"/>
                      <a:gd name="T17" fmla="*/ 18 h 27"/>
                      <a:gd name="T18" fmla="*/ 0 w 47"/>
                      <a:gd name="T19" fmla="*/ 16 h 27"/>
                      <a:gd name="T20" fmla="*/ 0 w 47"/>
                      <a:gd name="T21" fmla="*/ 12 h 27"/>
                      <a:gd name="T22" fmla="*/ 0 w 47"/>
                      <a:gd name="T23" fmla="*/ 10 h 27"/>
                      <a:gd name="T24" fmla="*/ 1 w 47"/>
                      <a:gd name="T25" fmla="*/ 8 h 27"/>
                      <a:gd name="T26" fmla="*/ 4 w 47"/>
                      <a:gd name="T27" fmla="*/ 5 h 27"/>
                      <a:gd name="T28" fmla="*/ 7 w 47"/>
                      <a:gd name="T29" fmla="*/ 3 h 27"/>
                      <a:gd name="T30" fmla="*/ 7 w 47"/>
                      <a:gd name="T31" fmla="*/ 3 h 27"/>
                      <a:gd name="T32" fmla="*/ 15 w 47"/>
                      <a:gd name="T33" fmla="*/ 1 h 27"/>
                      <a:gd name="T34" fmla="*/ 24 w 47"/>
                      <a:gd name="T35" fmla="*/ 0 h 27"/>
                      <a:gd name="T36" fmla="*/ 32 w 47"/>
                      <a:gd name="T37" fmla="*/ 1 h 27"/>
                      <a:gd name="T38" fmla="*/ 40 w 47"/>
                      <a:gd name="T39" fmla="*/ 3 h 27"/>
                      <a:gd name="T40" fmla="*/ 40 w 47"/>
                      <a:gd name="T41" fmla="*/ 3 h 27"/>
                      <a:gd name="T42" fmla="*/ 44 w 47"/>
                      <a:gd name="T43" fmla="*/ 5 h 27"/>
                      <a:gd name="T44" fmla="*/ 46 w 47"/>
                      <a:gd name="T45" fmla="*/ 8 h 27"/>
                      <a:gd name="T46" fmla="*/ 47 w 47"/>
                      <a:gd name="T47" fmla="*/ 11 h 27"/>
                      <a:gd name="T48" fmla="*/ 47 w 47"/>
                      <a:gd name="T49" fmla="*/ 13 h 27"/>
                      <a:gd name="T50" fmla="*/ 47 w 47"/>
                      <a:gd name="T51" fmla="*/ 16 h 27"/>
                      <a:gd name="T52" fmla="*/ 45 w 47"/>
                      <a:gd name="T53" fmla="*/ 18 h 27"/>
                      <a:gd name="T54" fmla="*/ 44 w 47"/>
                      <a:gd name="T55" fmla="*/ 20 h 27"/>
                      <a:gd name="T56" fmla="*/ 40 w 47"/>
                      <a:gd name="T57" fmla="*/ 22 h 27"/>
                      <a:gd name="T58" fmla="*/ 40 w 47"/>
                      <a:gd name="T59" fmla="*/ 22 h 27"/>
                      <a:gd name="T60" fmla="*/ 31 w 47"/>
                      <a:gd name="T61" fmla="*/ 18 h 27"/>
                      <a:gd name="T62" fmla="*/ 31 w 47"/>
                      <a:gd name="T63" fmla="*/ 18 h 27"/>
                      <a:gd name="T64" fmla="*/ 35 w 47"/>
                      <a:gd name="T65" fmla="*/ 16 h 27"/>
                      <a:gd name="T66" fmla="*/ 35 w 47"/>
                      <a:gd name="T67" fmla="*/ 13 h 27"/>
                      <a:gd name="T68" fmla="*/ 35 w 47"/>
                      <a:gd name="T69" fmla="*/ 11 h 27"/>
                      <a:gd name="T70" fmla="*/ 32 w 47"/>
                      <a:gd name="T71" fmla="*/ 9 h 27"/>
                      <a:gd name="T72" fmla="*/ 32 w 47"/>
                      <a:gd name="T73" fmla="*/ 9 h 27"/>
                      <a:gd name="T74" fmla="*/ 28 w 47"/>
                      <a:gd name="T75" fmla="*/ 6 h 27"/>
                      <a:gd name="T76" fmla="*/ 24 w 47"/>
                      <a:gd name="T77" fmla="*/ 6 h 27"/>
                      <a:gd name="T78" fmla="*/ 20 w 47"/>
                      <a:gd name="T79" fmla="*/ 6 h 27"/>
                      <a:gd name="T80" fmla="*/ 15 w 47"/>
                      <a:gd name="T81" fmla="*/ 9 h 27"/>
                      <a:gd name="T82" fmla="*/ 15 w 47"/>
                      <a:gd name="T83" fmla="*/ 9 h 27"/>
                      <a:gd name="T84" fmla="*/ 13 w 47"/>
                      <a:gd name="T85" fmla="*/ 10 h 27"/>
                      <a:gd name="T86" fmla="*/ 12 w 47"/>
                      <a:gd name="T87" fmla="*/ 13 h 27"/>
                      <a:gd name="T88" fmla="*/ 13 w 47"/>
                      <a:gd name="T89" fmla="*/ 16 h 27"/>
                      <a:gd name="T90" fmla="*/ 15 w 47"/>
                      <a:gd name="T91" fmla="*/ 18 h 27"/>
                      <a:gd name="T92" fmla="*/ 15 w 47"/>
                      <a:gd name="T93" fmla="*/ 18 h 27"/>
                      <a:gd name="T94" fmla="*/ 20 w 47"/>
                      <a:gd name="T95" fmla="*/ 19 h 27"/>
                      <a:gd name="T96" fmla="*/ 23 w 47"/>
                      <a:gd name="T97" fmla="*/ 19 h 27"/>
                      <a:gd name="T98" fmla="*/ 28 w 47"/>
                      <a:gd name="T99" fmla="*/ 19 h 27"/>
                      <a:gd name="T100" fmla="*/ 31 w 47"/>
                      <a:gd name="T101" fmla="*/ 18 h 27"/>
                      <a:gd name="T102" fmla="*/ 31 w 47"/>
                      <a:gd name="T103" fmla="*/ 1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 h="27">
                        <a:moveTo>
                          <a:pt x="40" y="22"/>
                        </a:moveTo>
                        <a:lnTo>
                          <a:pt x="40" y="22"/>
                        </a:lnTo>
                        <a:lnTo>
                          <a:pt x="32" y="26"/>
                        </a:lnTo>
                        <a:lnTo>
                          <a:pt x="23" y="27"/>
                        </a:lnTo>
                        <a:lnTo>
                          <a:pt x="14" y="26"/>
                        </a:lnTo>
                        <a:lnTo>
                          <a:pt x="7" y="22"/>
                        </a:lnTo>
                        <a:lnTo>
                          <a:pt x="7" y="22"/>
                        </a:lnTo>
                        <a:lnTo>
                          <a:pt x="4" y="20"/>
                        </a:lnTo>
                        <a:lnTo>
                          <a:pt x="1" y="18"/>
                        </a:lnTo>
                        <a:lnTo>
                          <a:pt x="0" y="16"/>
                        </a:lnTo>
                        <a:lnTo>
                          <a:pt x="0" y="12"/>
                        </a:lnTo>
                        <a:lnTo>
                          <a:pt x="0" y="10"/>
                        </a:lnTo>
                        <a:lnTo>
                          <a:pt x="1" y="8"/>
                        </a:lnTo>
                        <a:lnTo>
                          <a:pt x="4" y="5"/>
                        </a:lnTo>
                        <a:lnTo>
                          <a:pt x="7" y="3"/>
                        </a:lnTo>
                        <a:lnTo>
                          <a:pt x="7" y="3"/>
                        </a:lnTo>
                        <a:lnTo>
                          <a:pt x="15" y="1"/>
                        </a:lnTo>
                        <a:lnTo>
                          <a:pt x="24" y="0"/>
                        </a:lnTo>
                        <a:lnTo>
                          <a:pt x="32" y="1"/>
                        </a:lnTo>
                        <a:lnTo>
                          <a:pt x="40" y="3"/>
                        </a:lnTo>
                        <a:lnTo>
                          <a:pt x="40" y="3"/>
                        </a:lnTo>
                        <a:lnTo>
                          <a:pt x="44" y="5"/>
                        </a:lnTo>
                        <a:lnTo>
                          <a:pt x="46" y="8"/>
                        </a:lnTo>
                        <a:lnTo>
                          <a:pt x="47" y="11"/>
                        </a:lnTo>
                        <a:lnTo>
                          <a:pt x="47" y="13"/>
                        </a:lnTo>
                        <a:lnTo>
                          <a:pt x="47" y="16"/>
                        </a:lnTo>
                        <a:lnTo>
                          <a:pt x="45" y="18"/>
                        </a:lnTo>
                        <a:lnTo>
                          <a:pt x="44" y="20"/>
                        </a:lnTo>
                        <a:lnTo>
                          <a:pt x="40" y="22"/>
                        </a:lnTo>
                        <a:lnTo>
                          <a:pt x="40" y="22"/>
                        </a:lnTo>
                        <a:close/>
                        <a:moveTo>
                          <a:pt x="31" y="18"/>
                        </a:moveTo>
                        <a:lnTo>
                          <a:pt x="31" y="18"/>
                        </a:lnTo>
                        <a:lnTo>
                          <a:pt x="35" y="16"/>
                        </a:lnTo>
                        <a:lnTo>
                          <a:pt x="35" y="13"/>
                        </a:lnTo>
                        <a:lnTo>
                          <a:pt x="35" y="11"/>
                        </a:lnTo>
                        <a:lnTo>
                          <a:pt x="32" y="9"/>
                        </a:lnTo>
                        <a:lnTo>
                          <a:pt x="32" y="9"/>
                        </a:lnTo>
                        <a:lnTo>
                          <a:pt x="28" y="6"/>
                        </a:lnTo>
                        <a:lnTo>
                          <a:pt x="24" y="6"/>
                        </a:lnTo>
                        <a:lnTo>
                          <a:pt x="20" y="6"/>
                        </a:lnTo>
                        <a:lnTo>
                          <a:pt x="15" y="9"/>
                        </a:lnTo>
                        <a:lnTo>
                          <a:pt x="15" y="9"/>
                        </a:lnTo>
                        <a:lnTo>
                          <a:pt x="13" y="10"/>
                        </a:lnTo>
                        <a:lnTo>
                          <a:pt x="12" y="13"/>
                        </a:lnTo>
                        <a:lnTo>
                          <a:pt x="13" y="16"/>
                        </a:lnTo>
                        <a:lnTo>
                          <a:pt x="15" y="18"/>
                        </a:lnTo>
                        <a:lnTo>
                          <a:pt x="15" y="18"/>
                        </a:lnTo>
                        <a:lnTo>
                          <a:pt x="20" y="19"/>
                        </a:lnTo>
                        <a:lnTo>
                          <a:pt x="23" y="19"/>
                        </a:lnTo>
                        <a:lnTo>
                          <a:pt x="28" y="19"/>
                        </a:lnTo>
                        <a:lnTo>
                          <a:pt x="31" y="18"/>
                        </a:lnTo>
                        <a:lnTo>
                          <a:pt x="31" y="18"/>
                        </a:lnTo>
                        <a:close/>
                      </a:path>
                    </a:pathLst>
                  </a:custGeom>
                  <a:solidFill>
                    <a:srgbClr val="D6CE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54" name="Freeform 1139">
                    <a:extLst>
                      <a:ext uri="{FF2B5EF4-FFF2-40B4-BE49-F238E27FC236}">
                        <a16:creationId xmlns:a16="http://schemas.microsoft.com/office/drawing/2014/main" id="{C2A1712C-22E6-D267-D7DB-3D4365B22C41}"/>
                      </a:ext>
                    </a:extLst>
                  </p:cNvPr>
                  <p:cNvSpPr>
                    <a:spLocks noEditPoints="1"/>
                  </p:cNvSpPr>
                  <p:nvPr/>
                </p:nvSpPr>
                <p:spPr bwMode="auto">
                  <a:xfrm>
                    <a:off x="2539" y="1830"/>
                    <a:ext cx="16" cy="10"/>
                  </a:xfrm>
                  <a:custGeom>
                    <a:avLst/>
                    <a:gdLst>
                      <a:gd name="T0" fmla="*/ 42 w 49"/>
                      <a:gd name="T1" fmla="*/ 3 h 32"/>
                      <a:gd name="T2" fmla="*/ 31 w 49"/>
                      <a:gd name="T3" fmla="*/ 0 h 32"/>
                      <a:gd name="T4" fmla="*/ 17 w 49"/>
                      <a:gd name="T5" fmla="*/ 0 h 32"/>
                      <a:gd name="T6" fmla="*/ 7 w 49"/>
                      <a:gd name="T7" fmla="*/ 4 h 32"/>
                      <a:gd name="T8" fmla="*/ 0 w 49"/>
                      <a:gd name="T9" fmla="*/ 12 h 32"/>
                      <a:gd name="T10" fmla="*/ 0 w 49"/>
                      <a:gd name="T11" fmla="*/ 14 h 32"/>
                      <a:gd name="T12" fmla="*/ 2 w 49"/>
                      <a:gd name="T13" fmla="*/ 22 h 32"/>
                      <a:gd name="T14" fmla="*/ 13 w 49"/>
                      <a:gd name="T15" fmla="*/ 31 h 32"/>
                      <a:gd name="T16" fmla="*/ 26 w 49"/>
                      <a:gd name="T17" fmla="*/ 32 h 32"/>
                      <a:gd name="T18" fmla="*/ 41 w 49"/>
                      <a:gd name="T19" fmla="*/ 28 h 32"/>
                      <a:gd name="T20" fmla="*/ 41 w 49"/>
                      <a:gd name="T21" fmla="*/ 28 h 32"/>
                      <a:gd name="T22" fmla="*/ 41 w 49"/>
                      <a:gd name="T23" fmla="*/ 28 h 32"/>
                      <a:gd name="T24" fmla="*/ 44 w 49"/>
                      <a:gd name="T25" fmla="*/ 27 h 32"/>
                      <a:gd name="T26" fmla="*/ 48 w 49"/>
                      <a:gd name="T27" fmla="*/ 20 h 32"/>
                      <a:gd name="T28" fmla="*/ 49 w 49"/>
                      <a:gd name="T29" fmla="*/ 16 h 32"/>
                      <a:gd name="T30" fmla="*/ 47 w 49"/>
                      <a:gd name="T31" fmla="*/ 8 h 32"/>
                      <a:gd name="T32" fmla="*/ 42 w 49"/>
                      <a:gd name="T33" fmla="*/ 3 h 32"/>
                      <a:gd name="T34" fmla="*/ 41 w 49"/>
                      <a:gd name="T35" fmla="*/ 22 h 32"/>
                      <a:gd name="T36" fmla="*/ 33 w 49"/>
                      <a:gd name="T37" fmla="*/ 26 h 32"/>
                      <a:gd name="T38" fmla="*/ 15 w 49"/>
                      <a:gd name="T39" fmla="*/ 26 h 32"/>
                      <a:gd name="T40" fmla="*/ 8 w 49"/>
                      <a:gd name="T41" fmla="*/ 22 h 32"/>
                      <a:gd name="T42" fmla="*/ 2 w 49"/>
                      <a:gd name="T43" fmla="*/ 18 h 32"/>
                      <a:gd name="T44" fmla="*/ 1 w 49"/>
                      <a:gd name="T45" fmla="*/ 12 h 32"/>
                      <a:gd name="T46" fmla="*/ 2 w 49"/>
                      <a:gd name="T47" fmla="*/ 8 h 32"/>
                      <a:gd name="T48" fmla="*/ 8 w 49"/>
                      <a:gd name="T49" fmla="*/ 3 h 32"/>
                      <a:gd name="T50" fmla="*/ 16 w 49"/>
                      <a:gd name="T51" fmla="*/ 1 h 32"/>
                      <a:gd name="T52" fmla="*/ 33 w 49"/>
                      <a:gd name="T53" fmla="*/ 1 h 32"/>
                      <a:gd name="T54" fmla="*/ 41 w 49"/>
                      <a:gd name="T55" fmla="*/ 3 h 32"/>
                      <a:gd name="T56" fmla="*/ 47 w 49"/>
                      <a:gd name="T57" fmla="*/ 8 h 32"/>
                      <a:gd name="T58" fmla="*/ 48 w 49"/>
                      <a:gd name="T59" fmla="*/ 13 h 32"/>
                      <a:gd name="T60" fmla="*/ 46 w 49"/>
                      <a:gd name="T61" fmla="*/ 18 h 32"/>
                      <a:gd name="T62" fmla="*/ 41 w 49"/>
                      <a:gd name="T63" fmla="*/ 22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9" h="32">
                        <a:moveTo>
                          <a:pt x="42" y="3"/>
                        </a:moveTo>
                        <a:lnTo>
                          <a:pt x="42" y="3"/>
                        </a:lnTo>
                        <a:lnTo>
                          <a:pt x="37" y="1"/>
                        </a:lnTo>
                        <a:lnTo>
                          <a:pt x="31" y="0"/>
                        </a:lnTo>
                        <a:lnTo>
                          <a:pt x="24" y="0"/>
                        </a:lnTo>
                        <a:lnTo>
                          <a:pt x="17" y="0"/>
                        </a:lnTo>
                        <a:lnTo>
                          <a:pt x="11" y="1"/>
                        </a:lnTo>
                        <a:lnTo>
                          <a:pt x="7" y="4"/>
                        </a:lnTo>
                        <a:lnTo>
                          <a:pt x="2" y="8"/>
                        </a:lnTo>
                        <a:lnTo>
                          <a:pt x="0" y="12"/>
                        </a:lnTo>
                        <a:lnTo>
                          <a:pt x="0" y="12"/>
                        </a:lnTo>
                        <a:lnTo>
                          <a:pt x="0" y="14"/>
                        </a:lnTo>
                        <a:lnTo>
                          <a:pt x="0" y="18"/>
                        </a:lnTo>
                        <a:lnTo>
                          <a:pt x="2" y="22"/>
                        </a:lnTo>
                        <a:lnTo>
                          <a:pt x="6" y="27"/>
                        </a:lnTo>
                        <a:lnTo>
                          <a:pt x="13" y="31"/>
                        </a:lnTo>
                        <a:lnTo>
                          <a:pt x="19" y="32"/>
                        </a:lnTo>
                        <a:lnTo>
                          <a:pt x="26" y="32"/>
                        </a:lnTo>
                        <a:lnTo>
                          <a:pt x="34" y="31"/>
                        </a:lnTo>
                        <a:lnTo>
                          <a:pt x="41" y="28"/>
                        </a:lnTo>
                        <a:lnTo>
                          <a:pt x="41" y="28"/>
                        </a:lnTo>
                        <a:lnTo>
                          <a:pt x="41" y="28"/>
                        </a:lnTo>
                        <a:lnTo>
                          <a:pt x="41" y="28"/>
                        </a:lnTo>
                        <a:lnTo>
                          <a:pt x="41" y="28"/>
                        </a:lnTo>
                        <a:lnTo>
                          <a:pt x="41" y="28"/>
                        </a:lnTo>
                        <a:lnTo>
                          <a:pt x="44" y="27"/>
                        </a:lnTo>
                        <a:lnTo>
                          <a:pt x="46" y="24"/>
                        </a:lnTo>
                        <a:lnTo>
                          <a:pt x="48" y="20"/>
                        </a:lnTo>
                        <a:lnTo>
                          <a:pt x="49" y="16"/>
                        </a:lnTo>
                        <a:lnTo>
                          <a:pt x="49" y="16"/>
                        </a:lnTo>
                        <a:lnTo>
                          <a:pt x="48" y="11"/>
                        </a:lnTo>
                        <a:lnTo>
                          <a:pt x="47" y="8"/>
                        </a:lnTo>
                        <a:lnTo>
                          <a:pt x="44" y="5"/>
                        </a:lnTo>
                        <a:lnTo>
                          <a:pt x="42" y="3"/>
                        </a:lnTo>
                        <a:lnTo>
                          <a:pt x="42" y="3"/>
                        </a:lnTo>
                        <a:close/>
                        <a:moveTo>
                          <a:pt x="41" y="22"/>
                        </a:moveTo>
                        <a:lnTo>
                          <a:pt x="41" y="22"/>
                        </a:lnTo>
                        <a:lnTo>
                          <a:pt x="33" y="26"/>
                        </a:lnTo>
                        <a:lnTo>
                          <a:pt x="24" y="27"/>
                        </a:lnTo>
                        <a:lnTo>
                          <a:pt x="15" y="26"/>
                        </a:lnTo>
                        <a:lnTo>
                          <a:pt x="8" y="22"/>
                        </a:lnTo>
                        <a:lnTo>
                          <a:pt x="8" y="22"/>
                        </a:lnTo>
                        <a:lnTo>
                          <a:pt x="5" y="20"/>
                        </a:lnTo>
                        <a:lnTo>
                          <a:pt x="2" y="18"/>
                        </a:lnTo>
                        <a:lnTo>
                          <a:pt x="1" y="16"/>
                        </a:lnTo>
                        <a:lnTo>
                          <a:pt x="1" y="12"/>
                        </a:lnTo>
                        <a:lnTo>
                          <a:pt x="1" y="10"/>
                        </a:lnTo>
                        <a:lnTo>
                          <a:pt x="2" y="8"/>
                        </a:lnTo>
                        <a:lnTo>
                          <a:pt x="5" y="5"/>
                        </a:lnTo>
                        <a:lnTo>
                          <a:pt x="8" y="3"/>
                        </a:lnTo>
                        <a:lnTo>
                          <a:pt x="8" y="3"/>
                        </a:lnTo>
                        <a:lnTo>
                          <a:pt x="16" y="1"/>
                        </a:lnTo>
                        <a:lnTo>
                          <a:pt x="25" y="0"/>
                        </a:lnTo>
                        <a:lnTo>
                          <a:pt x="33" y="1"/>
                        </a:lnTo>
                        <a:lnTo>
                          <a:pt x="41" y="3"/>
                        </a:lnTo>
                        <a:lnTo>
                          <a:pt x="41" y="3"/>
                        </a:lnTo>
                        <a:lnTo>
                          <a:pt x="45" y="5"/>
                        </a:lnTo>
                        <a:lnTo>
                          <a:pt x="47" y="8"/>
                        </a:lnTo>
                        <a:lnTo>
                          <a:pt x="48" y="11"/>
                        </a:lnTo>
                        <a:lnTo>
                          <a:pt x="48" y="13"/>
                        </a:lnTo>
                        <a:lnTo>
                          <a:pt x="48" y="16"/>
                        </a:lnTo>
                        <a:lnTo>
                          <a:pt x="46" y="18"/>
                        </a:lnTo>
                        <a:lnTo>
                          <a:pt x="45" y="20"/>
                        </a:lnTo>
                        <a:lnTo>
                          <a:pt x="41" y="22"/>
                        </a:lnTo>
                        <a:lnTo>
                          <a:pt x="41" y="22"/>
                        </a:lnTo>
                        <a:close/>
                      </a:path>
                    </a:pathLst>
                  </a:custGeom>
                  <a:solidFill>
                    <a:srgbClr val="EFE9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55" name="Freeform 1140">
                    <a:extLst>
                      <a:ext uri="{FF2B5EF4-FFF2-40B4-BE49-F238E27FC236}">
                        <a16:creationId xmlns:a16="http://schemas.microsoft.com/office/drawing/2014/main" id="{A47EB2A9-7FDF-63CC-80F0-CB25C272DC54}"/>
                      </a:ext>
                    </a:extLst>
                  </p:cNvPr>
                  <p:cNvSpPr>
                    <a:spLocks noEditPoints="1"/>
                  </p:cNvSpPr>
                  <p:nvPr/>
                </p:nvSpPr>
                <p:spPr bwMode="auto">
                  <a:xfrm>
                    <a:off x="2539" y="1825"/>
                    <a:ext cx="16" cy="9"/>
                  </a:xfrm>
                  <a:custGeom>
                    <a:avLst/>
                    <a:gdLst>
                      <a:gd name="T0" fmla="*/ 40 w 47"/>
                      <a:gd name="T1" fmla="*/ 4 h 27"/>
                      <a:gd name="T2" fmla="*/ 40 w 47"/>
                      <a:gd name="T3" fmla="*/ 4 h 27"/>
                      <a:gd name="T4" fmla="*/ 33 w 47"/>
                      <a:gd name="T5" fmla="*/ 1 h 27"/>
                      <a:gd name="T6" fmla="*/ 24 w 47"/>
                      <a:gd name="T7" fmla="*/ 0 h 27"/>
                      <a:gd name="T8" fmla="*/ 15 w 47"/>
                      <a:gd name="T9" fmla="*/ 1 h 27"/>
                      <a:gd name="T10" fmla="*/ 7 w 47"/>
                      <a:gd name="T11" fmla="*/ 4 h 27"/>
                      <a:gd name="T12" fmla="*/ 7 w 47"/>
                      <a:gd name="T13" fmla="*/ 4 h 27"/>
                      <a:gd name="T14" fmla="*/ 4 w 47"/>
                      <a:gd name="T15" fmla="*/ 7 h 27"/>
                      <a:gd name="T16" fmla="*/ 1 w 47"/>
                      <a:gd name="T17" fmla="*/ 9 h 27"/>
                      <a:gd name="T18" fmla="*/ 0 w 47"/>
                      <a:gd name="T19" fmla="*/ 11 h 27"/>
                      <a:gd name="T20" fmla="*/ 0 w 47"/>
                      <a:gd name="T21" fmla="*/ 14 h 27"/>
                      <a:gd name="T22" fmla="*/ 0 w 47"/>
                      <a:gd name="T23" fmla="*/ 17 h 27"/>
                      <a:gd name="T24" fmla="*/ 1 w 47"/>
                      <a:gd name="T25" fmla="*/ 19 h 27"/>
                      <a:gd name="T26" fmla="*/ 4 w 47"/>
                      <a:gd name="T27" fmla="*/ 22 h 27"/>
                      <a:gd name="T28" fmla="*/ 7 w 47"/>
                      <a:gd name="T29" fmla="*/ 24 h 27"/>
                      <a:gd name="T30" fmla="*/ 7 w 47"/>
                      <a:gd name="T31" fmla="*/ 24 h 27"/>
                      <a:gd name="T32" fmla="*/ 14 w 47"/>
                      <a:gd name="T33" fmla="*/ 26 h 27"/>
                      <a:gd name="T34" fmla="*/ 23 w 47"/>
                      <a:gd name="T35" fmla="*/ 27 h 27"/>
                      <a:gd name="T36" fmla="*/ 32 w 47"/>
                      <a:gd name="T37" fmla="*/ 27 h 27"/>
                      <a:gd name="T38" fmla="*/ 40 w 47"/>
                      <a:gd name="T39" fmla="*/ 24 h 27"/>
                      <a:gd name="T40" fmla="*/ 40 w 47"/>
                      <a:gd name="T41" fmla="*/ 24 h 27"/>
                      <a:gd name="T42" fmla="*/ 44 w 47"/>
                      <a:gd name="T43" fmla="*/ 22 h 27"/>
                      <a:gd name="T44" fmla="*/ 45 w 47"/>
                      <a:gd name="T45" fmla="*/ 19 h 27"/>
                      <a:gd name="T46" fmla="*/ 47 w 47"/>
                      <a:gd name="T47" fmla="*/ 17 h 27"/>
                      <a:gd name="T48" fmla="*/ 47 w 47"/>
                      <a:gd name="T49" fmla="*/ 15 h 27"/>
                      <a:gd name="T50" fmla="*/ 47 w 47"/>
                      <a:gd name="T51" fmla="*/ 11 h 27"/>
                      <a:gd name="T52" fmla="*/ 46 w 47"/>
                      <a:gd name="T53" fmla="*/ 9 h 27"/>
                      <a:gd name="T54" fmla="*/ 44 w 47"/>
                      <a:gd name="T55" fmla="*/ 7 h 27"/>
                      <a:gd name="T56" fmla="*/ 40 w 47"/>
                      <a:gd name="T57" fmla="*/ 4 h 27"/>
                      <a:gd name="T58" fmla="*/ 40 w 47"/>
                      <a:gd name="T59" fmla="*/ 4 h 27"/>
                      <a:gd name="T60" fmla="*/ 31 w 47"/>
                      <a:gd name="T61" fmla="*/ 19 h 27"/>
                      <a:gd name="T62" fmla="*/ 31 w 47"/>
                      <a:gd name="T63" fmla="*/ 19 h 27"/>
                      <a:gd name="T64" fmla="*/ 28 w 47"/>
                      <a:gd name="T65" fmla="*/ 21 h 27"/>
                      <a:gd name="T66" fmla="*/ 23 w 47"/>
                      <a:gd name="T67" fmla="*/ 21 h 27"/>
                      <a:gd name="T68" fmla="*/ 20 w 47"/>
                      <a:gd name="T69" fmla="*/ 21 h 27"/>
                      <a:gd name="T70" fmla="*/ 15 w 47"/>
                      <a:gd name="T71" fmla="*/ 18 h 27"/>
                      <a:gd name="T72" fmla="*/ 15 w 47"/>
                      <a:gd name="T73" fmla="*/ 18 h 27"/>
                      <a:gd name="T74" fmla="*/ 13 w 47"/>
                      <a:gd name="T75" fmla="*/ 17 h 27"/>
                      <a:gd name="T76" fmla="*/ 12 w 47"/>
                      <a:gd name="T77" fmla="*/ 14 h 27"/>
                      <a:gd name="T78" fmla="*/ 13 w 47"/>
                      <a:gd name="T79" fmla="*/ 11 h 27"/>
                      <a:gd name="T80" fmla="*/ 16 w 47"/>
                      <a:gd name="T81" fmla="*/ 9 h 27"/>
                      <a:gd name="T82" fmla="*/ 16 w 47"/>
                      <a:gd name="T83" fmla="*/ 9 h 27"/>
                      <a:gd name="T84" fmla="*/ 20 w 47"/>
                      <a:gd name="T85" fmla="*/ 8 h 27"/>
                      <a:gd name="T86" fmla="*/ 24 w 47"/>
                      <a:gd name="T87" fmla="*/ 8 h 27"/>
                      <a:gd name="T88" fmla="*/ 28 w 47"/>
                      <a:gd name="T89" fmla="*/ 8 h 27"/>
                      <a:gd name="T90" fmla="*/ 32 w 47"/>
                      <a:gd name="T91" fmla="*/ 9 h 27"/>
                      <a:gd name="T92" fmla="*/ 32 w 47"/>
                      <a:gd name="T93" fmla="*/ 9 h 27"/>
                      <a:gd name="T94" fmla="*/ 35 w 47"/>
                      <a:gd name="T95" fmla="*/ 11 h 27"/>
                      <a:gd name="T96" fmla="*/ 35 w 47"/>
                      <a:gd name="T97" fmla="*/ 15 h 27"/>
                      <a:gd name="T98" fmla="*/ 35 w 47"/>
                      <a:gd name="T99" fmla="*/ 17 h 27"/>
                      <a:gd name="T100" fmla="*/ 31 w 47"/>
                      <a:gd name="T101" fmla="*/ 19 h 27"/>
                      <a:gd name="T102" fmla="*/ 31 w 47"/>
                      <a:gd name="T103"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 h="27">
                        <a:moveTo>
                          <a:pt x="40" y="4"/>
                        </a:moveTo>
                        <a:lnTo>
                          <a:pt x="40" y="4"/>
                        </a:lnTo>
                        <a:lnTo>
                          <a:pt x="33" y="1"/>
                        </a:lnTo>
                        <a:lnTo>
                          <a:pt x="24" y="0"/>
                        </a:lnTo>
                        <a:lnTo>
                          <a:pt x="15" y="1"/>
                        </a:lnTo>
                        <a:lnTo>
                          <a:pt x="7" y="4"/>
                        </a:lnTo>
                        <a:lnTo>
                          <a:pt x="7" y="4"/>
                        </a:lnTo>
                        <a:lnTo>
                          <a:pt x="4" y="7"/>
                        </a:lnTo>
                        <a:lnTo>
                          <a:pt x="1" y="9"/>
                        </a:lnTo>
                        <a:lnTo>
                          <a:pt x="0" y="11"/>
                        </a:lnTo>
                        <a:lnTo>
                          <a:pt x="0" y="14"/>
                        </a:lnTo>
                        <a:lnTo>
                          <a:pt x="0" y="17"/>
                        </a:lnTo>
                        <a:lnTo>
                          <a:pt x="1" y="19"/>
                        </a:lnTo>
                        <a:lnTo>
                          <a:pt x="4" y="22"/>
                        </a:lnTo>
                        <a:lnTo>
                          <a:pt x="7" y="24"/>
                        </a:lnTo>
                        <a:lnTo>
                          <a:pt x="7" y="24"/>
                        </a:lnTo>
                        <a:lnTo>
                          <a:pt x="14" y="26"/>
                        </a:lnTo>
                        <a:lnTo>
                          <a:pt x="23" y="27"/>
                        </a:lnTo>
                        <a:lnTo>
                          <a:pt x="32" y="27"/>
                        </a:lnTo>
                        <a:lnTo>
                          <a:pt x="40" y="24"/>
                        </a:lnTo>
                        <a:lnTo>
                          <a:pt x="40" y="24"/>
                        </a:lnTo>
                        <a:lnTo>
                          <a:pt x="44" y="22"/>
                        </a:lnTo>
                        <a:lnTo>
                          <a:pt x="45" y="19"/>
                        </a:lnTo>
                        <a:lnTo>
                          <a:pt x="47" y="17"/>
                        </a:lnTo>
                        <a:lnTo>
                          <a:pt x="47" y="15"/>
                        </a:lnTo>
                        <a:lnTo>
                          <a:pt x="47" y="11"/>
                        </a:lnTo>
                        <a:lnTo>
                          <a:pt x="46" y="9"/>
                        </a:lnTo>
                        <a:lnTo>
                          <a:pt x="44" y="7"/>
                        </a:lnTo>
                        <a:lnTo>
                          <a:pt x="40" y="4"/>
                        </a:lnTo>
                        <a:lnTo>
                          <a:pt x="40" y="4"/>
                        </a:lnTo>
                        <a:close/>
                        <a:moveTo>
                          <a:pt x="31" y="19"/>
                        </a:moveTo>
                        <a:lnTo>
                          <a:pt x="31" y="19"/>
                        </a:lnTo>
                        <a:lnTo>
                          <a:pt x="28" y="21"/>
                        </a:lnTo>
                        <a:lnTo>
                          <a:pt x="23" y="21"/>
                        </a:lnTo>
                        <a:lnTo>
                          <a:pt x="20" y="21"/>
                        </a:lnTo>
                        <a:lnTo>
                          <a:pt x="15" y="18"/>
                        </a:lnTo>
                        <a:lnTo>
                          <a:pt x="15" y="18"/>
                        </a:lnTo>
                        <a:lnTo>
                          <a:pt x="13" y="17"/>
                        </a:lnTo>
                        <a:lnTo>
                          <a:pt x="12" y="14"/>
                        </a:lnTo>
                        <a:lnTo>
                          <a:pt x="13" y="11"/>
                        </a:lnTo>
                        <a:lnTo>
                          <a:pt x="16" y="9"/>
                        </a:lnTo>
                        <a:lnTo>
                          <a:pt x="16" y="9"/>
                        </a:lnTo>
                        <a:lnTo>
                          <a:pt x="20" y="8"/>
                        </a:lnTo>
                        <a:lnTo>
                          <a:pt x="24" y="8"/>
                        </a:lnTo>
                        <a:lnTo>
                          <a:pt x="28" y="8"/>
                        </a:lnTo>
                        <a:lnTo>
                          <a:pt x="32" y="9"/>
                        </a:lnTo>
                        <a:lnTo>
                          <a:pt x="32" y="9"/>
                        </a:lnTo>
                        <a:lnTo>
                          <a:pt x="35" y="11"/>
                        </a:lnTo>
                        <a:lnTo>
                          <a:pt x="35" y="15"/>
                        </a:lnTo>
                        <a:lnTo>
                          <a:pt x="35" y="17"/>
                        </a:lnTo>
                        <a:lnTo>
                          <a:pt x="31" y="19"/>
                        </a:lnTo>
                        <a:lnTo>
                          <a:pt x="31" y="19"/>
                        </a:lnTo>
                        <a:close/>
                      </a:path>
                    </a:pathLst>
                  </a:custGeom>
                  <a:solidFill>
                    <a:srgbClr val="D6CE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56" name="Freeform 1141">
                    <a:extLst>
                      <a:ext uri="{FF2B5EF4-FFF2-40B4-BE49-F238E27FC236}">
                        <a16:creationId xmlns:a16="http://schemas.microsoft.com/office/drawing/2014/main" id="{94D63A04-F3A8-A624-C6B0-C373975D2AF6}"/>
                      </a:ext>
                    </a:extLst>
                  </p:cNvPr>
                  <p:cNvSpPr>
                    <a:spLocks noEditPoints="1"/>
                  </p:cNvSpPr>
                  <p:nvPr/>
                </p:nvSpPr>
                <p:spPr bwMode="auto">
                  <a:xfrm>
                    <a:off x="2539" y="1825"/>
                    <a:ext cx="16" cy="11"/>
                  </a:xfrm>
                  <a:custGeom>
                    <a:avLst/>
                    <a:gdLst>
                      <a:gd name="T0" fmla="*/ 42 w 49"/>
                      <a:gd name="T1" fmla="*/ 4 h 33"/>
                      <a:gd name="T2" fmla="*/ 42 w 49"/>
                      <a:gd name="T3" fmla="*/ 4 h 33"/>
                      <a:gd name="T4" fmla="*/ 37 w 49"/>
                      <a:gd name="T5" fmla="*/ 2 h 33"/>
                      <a:gd name="T6" fmla="*/ 31 w 49"/>
                      <a:gd name="T7" fmla="*/ 1 h 33"/>
                      <a:gd name="T8" fmla="*/ 24 w 49"/>
                      <a:gd name="T9" fmla="*/ 0 h 33"/>
                      <a:gd name="T10" fmla="*/ 17 w 49"/>
                      <a:gd name="T11" fmla="*/ 1 h 33"/>
                      <a:gd name="T12" fmla="*/ 11 w 49"/>
                      <a:gd name="T13" fmla="*/ 2 h 33"/>
                      <a:gd name="T14" fmla="*/ 7 w 49"/>
                      <a:gd name="T15" fmla="*/ 4 h 33"/>
                      <a:gd name="T16" fmla="*/ 2 w 49"/>
                      <a:gd name="T17" fmla="*/ 8 h 33"/>
                      <a:gd name="T18" fmla="*/ 0 w 49"/>
                      <a:gd name="T19" fmla="*/ 13 h 33"/>
                      <a:gd name="T20" fmla="*/ 0 w 49"/>
                      <a:gd name="T21" fmla="*/ 13 h 33"/>
                      <a:gd name="T22" fmla="*/ 0 w 49"/>
                      <a:gd name="T23" fmla="*/ 16 h 33"/>
                      <a:gd name="T24" fmla="*/ 0 w 49"/>
                      <a:gd name="T25" fmla="*/ 19 h 33"/>
                      <a:gd name="T26" fmla="*/ 2 w 49"/>
                      <a:gd name="T27" fmla="*/ 24 h 33"/>
                      <a:gd name="T28" fmla="*/ 6 w 49"/>
                      <a:gd name="T29" fmla="*/ 29 h 33"/>
                      <a:gd name="T30" fmla="*/ 13 w 49"/>
                      <a:gd name="T31" fmla="*/ 31 h 33"/>
                      <a:gd name="T32" fmla="*/ 19 w 49"/>
                      <a:gd name="T33" fmla="*/ 33 h 33"/>
                      <a:gd name="T34" fmla="*/ 26 w 49"/>
                      <a:gd name="T35" fmla="*/ 33 h 33"/>
                      <a:gd name="T36" fmla="*/ 34 w 49"/>
                      <a:gd name="T37" fmla="*/ 32 h 33"/>
                      <a:gd name="T38" fmla="*/ 41 w 49"/>
                      <a:gd name="T39" fmla="*/ 30 h 33"/>
                      <a:gd name="T40" fmla="*/ 41 w 49"/>
                      <a:gd name="T41" fmla="*/ 30 h 33"/>
                      <a:gd name="T42" fmla="*/ 41 w 49"/>
                      <a:gd name="T43" fmla="*/ 30 h 33"/>
                      <a:gd name="T44" fmla="*/ 41 w 49"/>
                      <a:gd name="T45" fmla="*/ 30 h 33"/>
                      <a:gd name="T46" fmla="*/ 44 w 49"/>
                      <a:gd name="T47" fmla="*/ 27 h 33"/>
                      <a:gd name="T48" fmla="*/ 46 w 49"/>
                      <a:gd name="T49" fmla="*/ 25 h 33"/>
                      <a:gd name="T50" fmla="*/ 48 w 49"/>
                      <a:gd name="T51" fmla="*/ 22 h 33"/>
                      <a:gd name="T52" fmla="*/ 49 w 49"/>
                      <a:gd name="T53" fmla="*/ 17 h 33"/>
                      <a:gd name="T54" fmla="*/ 49 w 49"/>
                      <a:gd name="T55" fmla="*/ 17 h 33"/>
                      <a:gd name="T56" fmla="*/ 48 w 49"/>
                      <a:gd name="T57" fmla="*/ 13 h 33"/>
                      <a:gd name="T58" fmla="*/ 47 w 49"/>
                      <a:gd name="T59" fmla="*/ 8 h 33"/>
                      <a:gd name="T60" fmla="*/ 44 w 49"/>
                      <a:gd name="T61" fmla="*/ 6 h 33"/>
                      <a:gd name="T62" fmla="*/ 42 w 49"/>
                      <a:gd name="T63" fmla="*/ 4 h 33"/>
                      <a:gd name="T64" fmla="*/ 42 w 49"/>
                      <a:gd name="T65" fmla="*/ 4 h 33"/>
                      <a:gd name="T66" fmla="*/ 41 w 49"/>
                      <a:gd name="T67" fmla="*/ 24 h 33"/>
                      <a:gd name="T68" fmla="*/ 41 w 49"/>
                      <a:gd name="T69" fmla="*/ 24 h 33"/>
                      <a:gd name="T70" fmla="*/ 33 w 49"/>
                      <a:gd name="T71" fmla="*/ 27 h 33"/>
                      <a:gd name="T72" fmla="*/ 24 w 49"/>
                      <a:gd name="T73" fmla="*/ 27 h 33"/>
                      <a:gd name="T74" fmla="*/ 15 w 49"/>
                      <a:gd name="T75" fmla="*/ 26 h 33"/>
                      <a:gd name="T76" fmla="*/ 8 w 49"/>
                      <a:gd name="T77" fmla="*/ 24 h 33"/>
                      <a:gd name="T78" fmla="*/ 8 w 49"/>
                      <a:gd name="T79" fmla="*/ 24 h 33"/>
                      <a:gd name="T80" fmla="*/ 5 w 49"/>
                      <a:gd name="T81" fmla="*/ 22 h 33"/>
                      <a:gd name="T82" fmla="*/ 2 w 49"/>
                      <a:gd name="T83" fmla="*/ 19 h 33"/>
                      <a:gd name="T84" fmla="*/ 1 w 49"/>
                      <a:gd name="T85" fmla="*/ 17 h 33"/>
                      <a:gd name="T86" fmla="*/ 1 w 49"/>
                      <a:gd name="T87" fmla="*/ 14 h 33"/>
                      <a:gd name="T88" fmla="*/ 1 w 49"/>
                      <a:gd name="T89" fmla="*/ 11 h 33"/>
                      <a:gd name="T90" fmla="*/ 2 w 49"/>
                      <a:gd name="T91" fmla="*/ 9 h 33"/>
                      <a:gd name="T92" fmla="*/ 5 w 49"/>
                      <a:gd name="T93" fmla="*/ 7 h 33"/>
                      <a:gd name="T94" fmla="*/ 8 w 49"/>
                      <a:gd name="T95" fmla="*/ 4 h 33"/>
                      <a:gd name="T96" fmla="*/ 8 w 49"/>
                      <a:gd name="T97" fmla="*/ 4 h 33"/>
                      <a:gd name="T98" fmla="*/ 16 w 49"/>
                      <a:gd name="T99" fmla="*/ 1 h 33"/>
                      <a:gd name="T100" fmla="*/ 25 w 49"/>
                      <a:gd name="T101" fmla="*/ 0 h 33"/>
                      <a:gd name="T102" fmla="*/ 34 w 49"/>
                      <a:gd name="T103" fmla="*/ 1 h 33"/>
                      <a:gd name="T104" fmla="*/ 41 w 49"/>
                      <a:gd name="T105" fmla="*/ 4 h 33"/>
                      <a:gd name="T106" fmla="*/ 41 w 49"/>
                      <a:gd name="T107" fmla="*/ 4 h 33"/>
                      <a:gd name="T108" fmla="*/ 45 w 49"/>
                      <a:gd name="T109" fmla="*/ 7 h 33"/>
                      <a:gd name="T110" fmla="*/ 47 w 49"/>
                      <a:gd name="T111" fmla="*/ 9 h 33"/>
                      <a:gd name="T112" fmla="*/ 48 w 49"/>
                      <a:gd name="T113" fmla="*/ 11 h 33"/>
                      <a:gd name="T114" fmla="*/ 48 w 49"/>
                      <a:gd name="T115" fmla="*/ 15 h 33"/>
                      <a:gd name="T116" fmla="*/ 48 w 49"/>
                      <a:gd name="T117" fmla="*/ 17 h 33"/>
                      <a:gd name="T118" fmla="*/ 46 w 49"/>
                      <a:gd name="T119" fmla="*/ 19 h 33"/>
                      <a:gd name="T120" fmla="*/ 45 w 49"/>
                      <a:gd name="T121" fmla="*/ 22 h 33"/>
                      <a:gd name="T122" fmla="*/ 41 w 49"/>
                      <a:gd name="T123" fmla="*/ 24 h 33"/>
                      <a:gd name="T124" fmla="*/ 41 w 49"/>
                      <a:gd name="T125" fmla="*/ 24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9" h="33">
                        <a:moveTo>
                          <a:pt x="42" y="4"/>
                        </a:moveTo>
                        <a:lnTo>
                          <a:pt x="42" y="4"/>
                        </a:lnTo>
                        <a:lnTo>
                          <a:pt x="37" y="2"/>
                        </a:lnTo>
                        <a:lnTo>
                          <a:pt x="31" y="1"/>
                        </a:lnTo>
                        <a:lnTo>
                          <a:pt x="24" y="0"/>
                        </a:lnTo>
                        <a:lnTo>
                          <a:pt x="17" y="1"/>
                        </a:lnTo>
                        <a:lnTo>
                          <a:pt x="11" y="2"/>
                        </a:lnTo>
                        <a:lnTo>
                          <a:pt x="7" y="4"/>
                        </a:lnTo>
                        <a:lnTo>
                          <a:pt x="2" y="8"/>
                        </a:lnTo>
                        <a:lnTo>
                          <a:pt x="0" y="13"/>
                        </a:lnTo>
                        <a:lnTo>
                          <a:pt x="0" y="13"/>
                        </a:lnTo>
                        <a:lnTo>
                          <a:pt x="0" y="16"/>
                        </a:lnTo>
                        <a:lnTo>
                          <a:pt x="0" y="19"/>
                        </a:lnTo>
                        <a:lnTo>
                          <a:pt x="2" y="24"/>
                        </a:lnTo>
                        <a:lnTo>
                          <a:pt x="6" y="29"/>
                        </a:lnTo>
                        <a:lnTo>
                          <a:pt x="13" y="31"/>
                        </a:lnTo>
                        <a:lnTo>
                          <a:pt x="19" y="33"/>
                        </a:lnTo>
                        <a:lnTo>
                          <a:pt x="26" y="33"/>
                        </a:lnTo>
                        <a:lnTo>
                          <a:pt x="34" y="32"/>
                        </a:lnTo>
                        <a:lnTo>
                          <a:pt x="41" y="30"/>
                        </a:lnTo>
                        <a:lnTo>
                          <a:pt x="41" y="30"/>
                        </a:lnTo>
                        <a:lnTo>
                          <a:pt x="41" y="30"/>
                        </a:lnTo>
                        <a:lnTo>
                          <a:pt x="41" y="30"/>
                        </a:lnTo>
                        <a:lnTo>
                          <a:pt x="44" y="27"/>
                        </a:lnTo>
                        <a:lnTo>
                          <a:pt x="46" y="25"/>
                        </a:lnTo>
                        <a:lnTo>
                          <a:pt x="48" y="22"/>
                        </a:lnTo>
                        <a:lnTo>
                          <a:pt x="49" y="17"/>
                        </a:lnTo>
                        <a:lnTo>
                          <a:pt x="49" y="17"/>
                        </a:lnTo>
                        <a:lnTo>
                          <a:pt x="48" y="13"/>
                        </a:lnTo>
                        <a:lnTo>
                          <a:pt x="47" y="8"/>
                        </a:lnTo>
                        <a:lnTo>
                          <a:pt x="44" y="6"/>
                        </a:lnTo>
                        <a:lnTo>
                          <a:pt x="42" y="4"/>
                        </a:lnTo>
                        <a:lnTo>
                          <a:pt x="42" y="4"/>
                        </a:lnTo>
                        <a:close/>
                        <a:moveTo>
                          <a:pt x="41" y="24"/>
                        </a:moveTo>
                        <a:lnTo>
                          <a:pt x="41" y="24"/>
                        </a:lnTo>
                        <a:lnTo>
                          <a:pt x="33" y="27"/>
                        </a:lnTo>
                        <a:lnTo>
                          <a:pt x="24" y="27"/>
                        </a:lnTo>
                        <a:lnTo>
                          <a:pt x="15" y="26"/>
                        </a:lnTo>
                        <a:lnTo>
                          <a:pt x="8" y="24"/>
                        </a:lnTo>
                        <a:lnTo>
                          <a:pt x="8" y="24"/>
                        </a:lnTo>
                        <a:lnTo>
                          <a:pt x="5" y="22"/>
                        </a:lnTo>
                        <a:lnTo>
                          <a:pt x="2" y="19"/>
                        </a:lnTo>
                        <a:lnTo>
                          <a:pt x="1" y="17"/>
                        </a:lnTo>
                        <a:lnTo>
                          <a:pt x="1" y="14"/>
                        </a:lnTo>
                        <a:lnTo>
                          <a:pt x="1" y="11"/>
                        </a:lnTo>
                        <a:lnTo>
                          <a:pt x="2" y="9"/>
                        </a:lnTo>
                        <a:lnTo>
                          <a:pt x="5" y="7"/>
                        </a:lnTo>
                        <a:lnTo>
                          <a:pt x="8" y="4"/>
                        </a:lnTo>
                        <a:lnTo>
                          <a:pt x="8" y="4"/>
                        </a:lnTo>
                        <a:lnTo>
                          <a:pt x="16" y="1"/>
                        </a:lnTo>
                        <a:lnTo>
                          <a:pt x="25" y="0"/>
                        </a:lnTo>
                        <a:lnTo>
                          <a:pt x="34" y="1"/>
                        </a:lnTo>
                        <a:lnTo>
                          <a:pt x="41" y="4"/>
                        </a:lnTo>
                        <a:lnTo>
                          <a:pt x="41" y="4"/>
                        </a:lnTo>
                        <a:lnTo>
                          <a:pt x="45" y="7"/>
                        </a:lnTo>
                        <a:lnTo>
                          <a:pt x="47" y="9"/>
                        </a:lnTo>
                        <a:lnTo>
                          <a:pt x="48" y="11"/>
                        </a:lnTo>
                        <a:lnTo>
                          <a:pt x="48" y="15"/>
                        </a:lnTo>
                        <a:lnTo>
                          <a:pt x="48" y="17"/>
                        </a:lnTo>
                        <a:lnTo>
                          <a:pt x="46" y="19"/>
                        </a:lnTo>
                        <a:lnTo>
                          <a:pt x="45" y="22"/>
                        </a:lnTo>
                        <a:lnTo>
                          <a:pt x="41" y="24"/>
                        </a:lnTo>
                        <a:lnTo>
                          <a:pt x="41" y="24"/>
                        </a:lnTo>
                        <a:close/>
                      </a:path>
                    </a:pathLst>
                  </a:custGeom>
                  <a:solidFill>
                    <a:srgbClr val="EFE9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57" name="Freeform 1142">
                    <a:extLst>
                      <a:ext uri="{FF2B5EF4-FFF2-40B4-BE49-F238E27FC236}">
                        <a16:creationId xmlns:a16="http://schemas.microsoft.com/office/drawing/2014/main" id="{DAF1A516-7D76-1FAF-6B59-330AF74A5490}"/>
                      </a:ext>
                    </a:extLst>
                  </p:cNvPr>
                  <p:cNvSpPr>
                    <a:spLocks noEditPoints="1"/>
                  </p:cNvSpPr>
                  <p:nvPr/>
                </p:nvSpPr>
                <p:spPr bwMode="auto">
                  <a:xfrm>
                    <a:off x="2539" y="1821"/>
                    <a:ext cx="16" cy="10"/>
                  </a:xfrm>
                  <a:custGeom>
                    <a:avLst/>
                    <a:gdLst>
                      <a:gd name="T0" fmla="*/ 40 w 47"/>
                      <a:gd name="T1" fmla="*/ 5 h 28"/>
                      <a:gd name="T2" fmla="*/ 40 w 47"/>
                      <a:gd name="T3" fmla="*/ 5 h 28"/>
                      <a:gd name="T4" fmla="*/ 33 w 47"/>
                      <a:gd name="T5" fmla="*/ 2 h 28"/>
                      <a:gd name="T6" fmla="*/ 24 w 47"/>
                      <a:gd name="T7" fmla="*/ 0 h 28"/>
                      <a:gd name="T8" fmla="*/ 15 w 47"/>
                      <a:gd name="T9" fmla="*/ 2 h 28"/>
                      <a:gd name="T10" fmla="*/ 7 w 47"/>
                      <a:gd name="T11" fmla="*/ 5 h 28"/>
                      <a:gd name="T12" fmla="*/ 7 w 47"/>
                      <a:gd name="T13" fmla="*/ 5 h 28"/>
                      <a:gd name="T14" fmla="*/ 4 w 47"/>
                      <a:gd name="T15" fmla="*/ 6 h 28"/>
                      <a:gd name="T16" fmla="*/ 2 w 47"/>
                      <a:gd name="T17" fmla="*/ 8 h 28"/>
                      <a:gd name="T18" fmla="*/ 0 w 47"/>
                      <a:gd name="T19" fmla="*/ 12 h 28"/>
                      <a:gd name="T20" fmla="*/ 0 w 47"/>
                      <a:gd name="T21" fmla="*/ 14 h 28"/>
                      <a:gd name="T22" fmla="*/ 0 w 47"/>
                      <a:gd name="T23" fmla="*/ 16 h 28"/>
                      <a:gd name="T24" fmla="*/ 1 w 47"/>
                      <a:gd name="T25" fmla="*/ 19 h 28"/>
                      <a:gd name="T26" fmla="*/ 4 w 47"/>
                      <a:gd name="T27" fmla="*/ 22 h 28"/>
                      <a:gd name="T28" fmla="*/ 7 w 47"/>
                      <a:gd name="T29" fmla="*/ 23 h 28"/>
                      <a:gd name="T30" fmla="*/ 7 w 47"/>
                      <a:gd name="T31" fmla="*/ 23 h 28"/>
                      <a:gd name="T32" fmla="*/ 14 w 47"/>
                      <a:gd name="T33" fmla="*/ 27 h 28"/>
                      <a:gd name="T34" fmla="*/ 23 w 47"/>
                      <a:gd name="T35" fmla="*/ 28 h 28"/>
                      <a:gd name="T36" fmla="*/ 32 w 47"/>
                      <a:gd name="T37" fmla="*/ 27 h 28"/>
                      <a:gd name="T38" fmla="*/ 40 w 47"/>
                      <a:gd name="T39" fmla="*/ 25 h 28"/>
                      <a:gd name="T40" fmla="*/ 40 w 47"/>
                      <a:gd name="T41" fmla="*/ 25 h 28"/>
                      <a:gd name="T42" fmla="*/ 44 w 47"/>
                      <a:gd name="T43" fmla="*/ 22 h 28"/>
                      <a:gd name="T44" fmla="*/ 46 w 47"/>
                      <a:gd name="T45" fmla="*/ 20 h 28"/>
                      <a:gd name="T46" fmla="*/ 47 w 47"/>
                      <a:gd name="T47" fmla="*/ 18 h 28"/>
                      <a:gd name="T48" fmla="*/ 47 w 47"/>
                      <a:gd name="T49" fmla="*/ 14 h 28"/>
                      <a:gd name="T50" fmla="*/ 47 w 47"/>
                      <a:gd name="T51" fmla="*/ 12 h 28"/>
                      <a:gd name="T52" fmla="*/ 46 w 47"/>
                      <a:gd name="T53" fmla="*/ 10 h 28"/>
                      <a:gd name="T54" fmla="*/ 44 w 47"/>
                      <a:gd name="T55" fmla="*/ 7 h 28"/>
                      <a:gd name="T56" fmla="*/ 40 w 47"/>
                      <a:gd name="T57" fmla="*/ 5 h 28"/>
                      <a:gd name="T58" fmla="*/ 40 w 47"/>
                      <a:gd name="T59" fmla="*/ 5 h 28"/>
                      <a:gd name="T60" fmla="*/ 31 w 47"/>
                      <a:gd name="T61" fmla="*/ 19 h 28"/>
                      <a:gd name="T62" fmla="*/ 31 w 47"/>
                      <a:gd name="T63" fmla="*/ 19 h 28"/>
                      <a:gd name="T64" fmla="*/ 28 w 47"/>
                      <a:gd name="T65" fmla="*/ 21 h 28"/>
                      <a:gd name="T66" fmla="*/ 23 w 47"/>
                      <a:gd name="T67" fmla="*/ 21 h 28"/>
                      <a:gd name="T68" fmla="*/ 20 w 47"/>
                      <a:gd name="T69" fmla="*/ 21 h 28"/>
                      <a:gd name="T70" fmla="*/ 15 w 47"/>
                      <a:gd name="T71" fmla="*/ 19 h 28"/>
                      <a:gd name="T72" fmla="*/ 15 w 47"/>
                      <a:gd name="T73" fmla="*/ 19 h 28"/>
                      <a:gd name="T74" fmla="*/ 13 w 47"/>
                      <a:gd name="T75" fmla="*/ 16 h 28"/>
                      <a:gd name="T76" fmla="*/ 13 w 47"/>
                      <a:gd name="T77" fmla="*/ 14 h 28"/>
                      <a:gd name="T78" fmla="*/ 13 w 47"/>
                      <a:gd name="T79" fmla="*/ 12 h 28"/>
                      <a:gd name="T80" fmla="*/ 16 w 47"/>
                      <a:gd name="T81" fmla="*/ 10 h 28"/>
                      <a:gd name="T82" fmla="*/ 16 w 47"/>
                      <a:gd name="T83" fmla="*/ 10 h 28"/>
                      <a:gd name="T84" fmla="*/ 20 w 47"/>
                      <a:gd name="T85" fmla="*/ 8 h 28"/>
                      <a:gd name="T86" fmla="*/ 24 w 47"/>
                      <a:gd name="T87" fmla="*/ 7 h 28"/>
                      <a:gd name="T88" fmla="*/ 28 w 47"/>
                      <a:gd name="T89" fmla="*/ 8 h 28"/>
                      <a:gd name="T90" fmla="*/ 32 w 47"/>
                      <a:gd name="T91" fmla="*/ 10 h 28"/>
                      <a:gd name="T92" fmla="*/ 32 w 47"/>
                      <a:gd name="T93" fmla="*/ 10 h 28"/>
                      <a:gd name="T94" fmla="*/ 35 w 47"/>
                      <a:gd name="T95" fmla="*/ 12 h 28"/>
                      <a:gd name="T96" fmla="*/ 36 w 47"/>
                      <a:gd name="T97" fmla="*/ 14 h 28"/>
                      <a:gd name="T98" fmla="*/ 35 w 47"/>
                      <a:gd name="T99" fmla="*/ 16 h 28"/>
                      <a:gd name="T100" fmla="*/ 31 w 47"/>
                      <a:gd name="T101" fmla="*/ 19 h 28"/>
                      <a:gd name="T102" fmla="*/ 31 w 47"/>
                      <a:gd name="T103" fmla="*/ 1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 h="28">
                        <a:moveTo>
                          <a:pt x="40" y="5"/>
                        </a:moveTo>
                        <a:lnTo>
                          <a:pt x="40" y="5"/>
                        </a:lnTo>
                        <a:lnTo>
                          <a:pt x="33" y="2"/>
                        </a:lnTo>
                        <a:lnTo>
                          <a:pt x="24" y="0"/>
                        </a:lnTo>
                        <a:lnTo>
                          <a:pt x="15" y="2"/>
                        </a:lnTo>
                        <a:lnTo>
                          <a:pt x="7" y="5"/>
                        </a:lnTo>
                        <a:lnTo>
                          <a:pt x="7" y="5"/>
                        </a:lnTo>
                        <a:lnTo>
                          <a:pt x="4" y="6"/>
                        </a:lnTo>
                        <a:lnTo>
                          <a:pt x="2" y="8"/>
                        </a:lnTo>
                        <a:lnTo>
                          <a:pt x="0" y="12"/>
                        </a:lnTo>
                        <a:lnTo>
                          <a:pt x="0" y="14"/>
                        </a:lnTo>
                        <a:lnTo>
                          <a:pt x="0" y="16"/>
                        </a:lnTo>
                        <a:lnTo>
                          <a:pt x="1" y="19"/>
                        </a:lnTo>
                        <a:lnTo>
                          <a:pt x="4" y="22"/>
                        </a:lnTo>
                        <a:lnTo>
                          <a:pt x="7" y="23"/>
                        </a:lnTo>
                        <a:lnTo>
                          <a:pt x="7" y="23"/>
                        </a:lnTo>
                        <a:lnTo>
                          <a:pt x="14" y="27"/>
                        </a:lnTo>
                        <a:lnTo>
                          <a:pt x="23" y="28"/>
                        </a:lnTo>
                        <a:lnTo>
                          <a:pt x="32" y="27"/>
                        </a:lnTo>
                        <a:lnTo>
                          <a:pt x="40" y="25"/>
                        </a:lnTo>
                        <a:lnTo>
                          <a:pt x="40" y="25"/>
                        </a:lnTo>
                        <a:lnTo>
                          <a:pt x="44" y="22"/>
                        </a:lnTo>
                        <a:lnTo>
                          <a:pt x="46" y="20"/>
                        </a:lnTo>
                        <a:lnTo>
                          <a:pt x="47" y="18"/>
                        </a:lnTo>
                        <a:lnTo>
                          <a:pt x="47" y="14"/>
                        </a:lnTo>
                        <a:lnTo>
                          <a:pt x="47" y="12"/>
                        </a:lnTo>
                        <a:lnTo>
                          <a:pt x="46" y="10"/>
                        </a:lnTo>
                        <a:lnTo>
                          <a:pt x="44" y="7"/>
                        </a:lnTo>
                        <a:lnTo>
                          <a:pt x="40" y="5"/>
                        </a:lnTo>
                        <a:lnTo>
                          <a:pt x="40" y="5"/>
                        </a:lnTo>
                        <a:close/>
                        <a:moveTo>
                          <a:pt x="31" y="19"/>
                        </a:moveTo>
                        <a:lnTo>
                          <a:pt x="31" y="19"/>
                        </a:lnTo>
                        <a:lnTo>
                          <a:pt x="28" y="21"/>
                        </a:lnTo>
                        <a:lnTo>
                          <a:pt x="23" y="21"/>
                        </a:lnTo>
                        <a:lnTo>
                          <a:pt x="20" y="21"/>
                        </a:lnTo>
                        <a:lnTo>
                          <a:pt x="15" y="19"/>
                        </a:lnTo>
                        <a:lnTo>
                          <a:pt x="15" y="19"/>
                        </a:lnTo>
                        <a:lnTo>
                          <a:pt x="13" y="16"/>
                        </a:lnTo>
                        <a:lnTo>
                          <a:pt x="13" y="14"/>
                        </a:lnTo>
                        <a:lnTo>
                          <a:pt x="13" y="12"/>
                        </a:lnTo>
                        <a:lnTo>
                          <a:pt x="16" y="10"/>
                        </a:lnTo>
                        <a:lnTo>
                          <a:pt x="16" y="10"/>
                        </a:lnTo>
                        <a:lnTo>
                          <a:pt x="20" y="8"/>
                        </a:lnTo>
                        <a:lnTo>
                          <a:pt x="24" y="7"/>
                        </a:lnTo>
                        <a:lnTo>
                          <a:pt x="28" y="8"/>
                        </a:lnTo>
                        <a:lnTo>
                          <a:pt x="32" y="10"/>
                        </a:lnTo>
                        <a:lnTo>
                          <a:pt x="32" y="10"/>
                        </a:lnTo>
                        <a:lnTo>
                          <a:pt x="35" y="12"/>
                        </a:lnTo>
                        <a:lnTo>
                          <a:pt x="36" y="14"/>
                        </a:lnTo>
                        <a:lnTo>
                          <a:pt x="35" y="16"/>
                        </a:lnTo>
                        <a:lnTo>
                          <a:pt x="31" y="19"/>
                        </a:lnTo>
                        <a:lnTo>
                          <a:pt x="31" y="19"/>
                        </a:lnTo>
                        <a:close/>
                      </a:path>
                    </a:pathLst>
                  </a:custGeom>
                  <a:solidFill>
                    <a:srgbClr val="D6CE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58" name="Freeform 1143">
                    <a:extLst>
                      <a:ext uri="{FF2B5EF4-FFF2-40B4-BE49-F238E27FC236}">
                        <a16:creationId xmlns:a16="http://schemas.microsoft.com/office/drawing/2014/main" id="{4238D2D0-2295-2DF5-3701-9BCF0CDB2CDC}"/>
                      </a:ext>
                    </a:extLst>
                  </p:cNvPr>
                  <p:cNvSpPr>
                    <a:spLocks noEditPoints="1"/>
                  </p:cNvSpPr>
                  <p:nvPr/>
                </p:nvSpPr>
                <p:spPr bwMode="auto">
                  <a:xfrm>
                    <a:off x="2539" y="1821"/>
                    <a:ext cx="16" cy="12"/>
                  </a:xfrm>
                  <a:custGeom>
                    <a:avLst/>
                    <a:gdLst>
                      <a:gd name="T0" fmla="*/ 42 w 49"/>
                      <a:gd name="T1" fmla="*/ 5 h 34"/>
                      <a:gd name="T2" fmla="*/ 42 w 49"/>
                      <a:gd name="T3" fmla="*/ 5 h 34"/>
                      <a:gd name="T4" fmla="*/ 37 w 49"/>
                      <a:gd name="T5" fmla="*/ 3 h 34"/>
                      <a:gd name="T6" fmla="*/ 31 w 49"/>
                      <a:gd name="T7" fmla="*/ 0 h 34"/>
                      <a:gd name="T8" fmla="*/ 24 w 49"/>
                      <a:gd name="T9" fmla="*/ 0 h 34"/>
                      <a:gd name="T10" fmla="*/ 18 w 49"/>
                      <a:gd name="T11" fmla="*/ 2 h 34"/>
                      <a:gd name="T12" fmla="*/ 11 w 49"/>
                      <a:gd name="T13" fmla="*/ 3 h 34"/>
                      <a:gd name="T14" fmla="*/ 7 w 49"/>
                      <a:gd name="T15" fmla="*/ 5 h 34"/>
                      <a:gd name="T16" fmla="*/ 2 w 49"/>
                      <a:gd name="T17" fmla="*/ 8 h 34"/>
                      <a:gd name="T18" fmla="*/ 0 w 49"/>
                      <a:gd name="T19" fmla="*/ 13 h 34"/>
                      <a:gd name="T20" fmla="*/ 0 w 49"/>
                      <a:gd name="T21" fmla="*/ 13 h 34"/>
                      <a:gd name="T22" fmla="*/ 0 w 49"/>
                      <a:gd name="T23" fmla="*/ 16 h 34"/>
                      <a:gd name="T24" fmla="*/ 0 w 49"/>
                      <a:gd name="T25" fmla="*/ 19 h 34"/>
                      <a:gd name="T26" fmla="*/ 2 w 49"/>
                      <a:gd name="T27" fmla="*/ 25 h 34"/>
                      <a:gd name="T28" fmla="*/ 6 w 49"/>
                      <a:gd name="T29" fmla="*/ 28 h 34"/>
                      <a:gd name="T30" fmla="*/ 13 w 49"/>
                      <a:gd name="T31" fmla="*/ 31 h 34"/>
                      <a:gd name="T32" fmla="*/ 19 w 49"/>
                      <a:gd name="T33" fmla="*/ 34 h 34"/>
                      <a:gd name="T34" fmla="*/ 26 w 49"/>
                      <a:gd name="T35" fmla="*/ 34 h 34"/>
                      <a:gd name="T36" fmla="*/ 34 w 49"/>
                      <a:gd name="T37" fmla="*/ 33 h 34"/>
                      <a:gd name="T38" fmla="*/ 41 w 49"/>
                      <a:gd name="T39" fmla="*/ 29 h 34"/>
                      <a:gd name="T40" fmla="*/ 41 w 49"/>
                      <a:gd name="T41" fmla="*/ 29 h 34"/>
                      <a:gd name="T42" fmla="*/ 41 w 49"/>
                      <a:gd name="T43" fmla="*/ 29 h 34"/>
                      <a:gd name="T44" fmla="*/ 41 w 49"/>
                      <a:gd name="T45" fmla="*/ 29 h 34"/>
                      <a:gd name="T46" fmla="*/ 44 w 49"/>
                      <a:gd name="T47" fmla="*/ 28 h 34"/>
                      <a:gd name="T48" fmla="*/ 47 w 49"/>
                      <a:gd name="T49" fmla="*/ 26 h 34"/>
                      <a:gd name="T50" fmla="*/ 48 w 49"/>
                      <a:gd name="T51" fmla="*/ 22 h 34"/>
                      <a:gd name="T52" fmla="*/ 49 w 49"/>
                      <a:gd name="T53" fmla="*/ 18 h 34"/>
                      <a:gd name="T54" fmla="*/ 49 w 49"/>
                      <a:gd name="T55" fmla="*/ 18 h 34"/>
                      <a:gd name="T56" fmla="*/ 48 w 49"/>
                      <a:gd name="T57" fmla="*/ 12 h 34"/>
                      <a:gd name="T58" fmla="*/ 47 w 49"/>
                      <a:gd name="T59" fmla="*/ 8 h 34"/>
                      <a:gd name="T60" fmla="*/ 44 w 49"/>
                      <a:gd name="T61" fmla="*/ 6 h 34"/>
                      <a:gd name="T62" fmla="*/ 42 w 49"/>
                      <a:gd name="T63" fmla="*/ 5 h 34"/>
                      <a:gd name="T64" fmla="*/ 42 w 49"/>
                      <a:gd name="T65" fmla="*/ 5 h 34"/>
                      <a:gd name="T66" fmla="*/ 41 w 49"/>
                      <a:gd name="T67" fmla="*/ 25 h 34"/>
                      <a:gd name="T68" fmla="*/ 41 w 49"/>
                      <a:gd name="T69" fmla="*/ 25 h 34"/>
                      <a:gd name="T70" fmla="*/ 33 w 49"/>
                      <a:gd name="T71" fmla="*/ 27 h 34"/>
                      <a:gd name="T72" fmla="*/ 24 w 49"/>
                      <a:gd name="T73" fmla="*/ 28 h 34"/>
                      <a:gd name="T74" fmla="*/ 15 w 49"/>
                      <a:gd name="T75" fmla="*/ 27 h 34"/>
                      <a:gd name="T76" fmla="*/ 8 w 49"/>
                      <a:gd name="T77" fmla="*/ 23 h 34"/>
                      <a:gd name="T78" fmla="*/ 8 w 49"/>
                      <a:gd name="T79" fmla="*/ 23 h 34"/>
                      <a:gd name="T80" fmla="*/ 5 w 49"/>
                      <a:gd name="T81" fmla="*/ 22 h 34"/>
                      <a:gd name="T82" fmla="*/ 2 w 49"/>
                      <a:gd name="T83" fmla="*/ 19 h 34"/>
                      <a:gd name="T84" fmla="*/ 1 w 49"/>
                      <a:gd name="T85" fmla="*/ 16 h 34"/>
                      <a:gd name="T86" fmla="*/ 1 w 49"/>
                      <a:gd name="T87" fmla="*/ 14 h 34"/>
                      <a:gd name="T88" fmla="*/ 1 w 49"/>
                      <a:gd name="T89" fmla="*/ 12 h 34"/>
                      <a:gd name="T90" fmla="*/ 3 w 49"/>
                      <a:gd name="T91" fmla="*/ 8 h 34"/>
                      <a:gd name="T92" fmla="*/ 5 w 49"/>
                      <a:gd name="T93" fmla="*/ 6 h 34"/>
                      <a:gd name="T94" fmla="*/ 8 w 49"/>
                      <a:gd name="T95" fmla="*/ 5 h 34"/>
                      <a:gd name="T96" fmla="*/ 8 w 49"/>
                      <a:gd name="T97" fmla="*/ 5 h 34"/>
                      <a:gd name="T98" fmla="*/ 16 w 49"/>
                      <a:gd name="T99" fmla="*/ 2 h 34"/>
                      <a:gd name="T100" fmla="*/ 25 w 49"/>
                      <a:gd name="T101" fmla="*/ 0 h 34"/>
                      <a:gd name="T102" fmla="*/ 34 w 49"/>
                      <a:gd name="T103" fmla="*/ 2 h 34"/>
                      <a:gd name="T104" fmla="*/ 41 w 49"/>
                      <a:gd name="T105" fmla="*/ 5 h 34"/>
                      <a:gd name="T106" fmla="*/ 41 w 49"/>
                      <a:gd name="T107" fmla="*/ 5 h 34"/>
                      <a:gd name="T108" fmla="*/ 45 w 49"/>
                      <a:gd name="T109" fmla="*/ 7 h 34"/>
                      <a:gd name="T110" fmla="*/ 47 w 49"/>
                      <a:gd name="T111" fmla="*/ 10 h 34"/>
                      <a:gd name="T112" fmla="*/ 48 w 49"/>
                      <a:gd name="T113" fmla="*/ 12 h 34"/>
                      <a:gd name="T114" fmla="*/ 48 w 49"/>
                      <a:gd name="T115" fmla="*/ 14 h 34"/>
                      <a:gd name="T116" fmla="*/ 48 w 49"/>
                      <a:gd name="T117" fmla="*/ 18 h 34"/>
                      <a:gd name="T118" fmla="*/ 47 w 49"/>
                      <a:gd name="T119" fmla="*/ 20 h 34"/>
                      <a:gd name="T120" fmla="*/ 45 w 49"/>
                      <a:gd name="T121" fmla="*/ 22 h 34"/>
                      <a:gd name="T122" fmla="*/ 41 w 49"/>
                      <a:gd name="T123" fmla="*/ 25 h 34"/>
                      <a:gd name="T124" fmla="*/ 41 w 49"/>
                      <a:gd name="T125" fmla="*/ 2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9" h="34">
                        <a:moveTo>
                          <a:pt x="42" y="5"/>
                        </a:moveTo>
                        <a:lnTo>
                          <a:pt x="42" y="5"/>
                        </a:lnTo>
                        <a:lnTo>
                          <a:pt x="37" y="3"/>
                        </a:lnTo>
                        <a:lnTo>
                          <a:pt x="31" y="0"/>
                        </a:lnTo>
                        <a:lnTo>
                          <a:pt x="24" y="0"/>
                        </a:lnTo>
                        <a:lnTo>
                          <a:pt x="18" y="2"/>
                        </a:lnTo>
                        <a:lnTo>
                          <a:pt x="11" y="3"/>
                        </a:lnTo>
                        <a:lnTo>
                          <a:pt x="7" y="5"/>
                        </a:lnTo>
                        <a:lnTo>
                          <a:pt x="2" y="8"/>
                        </a:lnTo>
                        <a:lnTo>
                          <a:pt x="0" y="13"/>
                        </a:lnTo>
                        <a:lnTo>
                          <a:pt x="0" y="13"/>
                        </a:lnTo>
                        <a:lnTo>
                          <a:pt x="0" y="16"/>
                        </a:lnTo>
                        <a:lnTo>
                          <a:pt x="0" y="19"/>
                        </a:lnTo>
                        <a:lnTo>
                          <a:pt x="2" y="25"/>
                        </a:lnTo>
                        <a:lnTo>
                          <a:pt x="6" y="28"/>
                        </a:lnTo>
                        <a:lnTo>
                          <a:pt x="13" y="31"/>
                        </a:lnTo>
                        <a:lnTo>
                          <a:pt x="19" y="34"/>
                        </a:lnTo>
                        <a:lnTo>
                          <a:pt x="26" y="34"/>
                        </a:lnTo>
                        <a:lnTo>
                          <a:pt x="34" y="33"/>
                        </a:lnTo>
                        <a:lnTo>
                          <a:pt x="41" y="29"/>
                        </a:lnTo>
                        <a:lnTo>
                          <a:pt x="41" y="29"/>
                        </a:lnTo>
                        <a:lnTo>
                          <a:pt x="41" y="29"/>
                        </a:lnTo>
                        <a:lnTo>
                          <a:pt x="41" y="29"/>
                        </a:lnTo>
                        <a:lnTo>
                          <a:pt x="44" y="28"/>
                        </a:lnTo>
                        <a:lnTo>
                          <a:pt x="47" y="26"/>
                        </a:lnTo>
                        <a:lnTo>
                          <a:pt x="48" y="22"/>
                        </a:lnTo>
                        <a:lnTo>
                          <a:pt x="49" y="18"/>
                        </a:lnTo>
                        <a:lnTo>
                          <a:pt x="49" y="18"/>
                        </a:lnTo>
                        <a:lnTo>
                          <a:pt x="48" y="12"/>
                        </a:lnTo>
                        <a:lnTo>
                          <a:pt x="47" y="8"/>
                        </a:lnTo>
                        <a:lnTo>
                          <a:pt x="44" y="6"/>
                        </a:lnTo>
                        <a:lnTo>
                          <a:pt x="42" y="5"/>
                        </a:lnTo>
                        <a:lnTo>
                          <a:pt x="42" y="5"/>
                        </a:lnTo>
                        <a:close/>
                        <a:moveTo>
                          <a:pt x="41" y="25"/>
                        </a:moveTo>
                        <a:lnTo>
                          <a:pt x="41" y="25"/>
                        </a:lnTo>
                        <a:lnTo>
                          <a:pt x="33" y="27"/>
                        </a:lnTo>
                        <a:lnTo>
                          <a:pt x="24" y="28"/>
                        </a:lnTo>
                        <a:lnTo>
                          <a:pt x="15" y="27"/>
                        </a:lnTo>
                        <a:lnTo>
                          <a:pt x="8" y="23"/>
                        </a:lnTo>
                        <a:lnTo>
                          <a:pt x="8" y="23"/>
                        </a:lnTo>
                        <a:lnTo>
                          <a:pt x="5" y="22"/>
                        </a:lnTo>
                        <a:lnTo>
                          <a:pt x="2" y="19"/>
                        </a:lnTo>
                        <a:lnTo>
                          <a:pt x="1" y="16"/>
                        </a:lnTo>
                        <a:lnTo>
                          <a:pt x="1" y="14"/>
                        </a:lnTo>
                        <a:lnTo>
                          <a:pt x="1" y="12"/>
                        </a:lnTo>
                        <a:lnTo>
                          <a:pt x="3" y="8"/>
                        </a:lnTo>
                        <a:lnTo>
                          <a:pt x="5" y="6"/>
                        </a:lnTo>
                        <a:lnTo>
                          <a:pt x="8" y="5"/>
                        </a:lnTo>
                        <a:lnTo>
                          <a:pt x="8" y="5"/>
                        </a:lnTo>
                        <a:lnTo>
                          <a:pt x="16" y="2"/>
                        </a:lnTo>
                        <a:lnTo>
                          <a:pt x="25" y="0"/>
                        </a:lnTo>
                        <a:lnTo>
                          <a:pt x="34" y="2"/>
                        </a:lnTo>
                        <a:lnTo>
                          <a:pt x="41" y="5"/>
                        </a:lnTo>
                        <a:lnTo>
                          <a:pt x="41" y="5"/>
                        </a:lnTo>
                        <a:lnTo>
                          <a:pt x="45" y="7"/>
                        </a:lnTo>
                        <a:lnTo>
                          <a:pt x="47" y="10"/>
                        </a:lnTo>
                        <a:lnTo>
                          <a:pt x="48" y="12"/>
                        </a:lnTo>
                        <a:lnTo>
                          <a:pt x="48" y="14"/>
                        </a:lnTo>
                        <a:lnTo>
                          <a:pt x="48" y="18"/>
                        </a:lnTo>
                        <a:lnTo>
                          <a:pt x="47" y="20"/>
                        </a:lnTo>
                        <a:lnTo>
                          <a:pt x="45" y="22"/>
                        </a:lnTo>
                        <a:lnTo>
                          <a:pt x="41" y="25"/>
                        </a:lnTo>
                        <a:lnTo>
                          <a:pt x="41" y="25"/>
                        </a:lnTo>
                        <a:close/>
                      </a:path>
                    </a:pathLst>
                  </a:custGeom>
                  <a:solidFill>
                    <a:srgbClr val="EFE9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59" name="Freeform 1144">
                    <a:extLst>
                      <a:ext uri="{FF2B5EF4-FFF2-40B4-BE49-F238E27FC236}">
                        <a16:creationId xmlns:a16="http://schemas.microsoft.com/office/drawing/2014/main" id="{D600DA1F-4A44-3FAB-EEED-8DCA7C849500}"/>
                      </a:ext>
                    </a:extLst>
                  </p:cNvPr>
                  <p:cNvSpPr>
                    <a:spLocks noEditPoints="1"/>
                  </p:cNvSpPr>
                  <p:nvPr/>
                </p:nvSpPr>
                <p:spPr bwMode="auto">
                  <a:xfrm>
                    <a:off x="2539" y="1818"/>
                    <a:ext cx="16" cy="9"/>
                  </a:xfrm>
                  <a:custGeom>
                    <a:avLst/>
                    <a:gdLst>
                      <a:gd name="T0" fmla="*/ 40 w 47"/>
                      <a:gd name="T1" fmla="*/ 4 h 27"/>
                      <a:gd name="T2" fmla="*/ 40 w 47"/>
                      <a:gd name="T3" fmla="*/ 4 h 27"/>
                      <a:gd name="T4" fmla="*/ 33 w 47"/>
                      <a:gd name="T5" fmla="*/ 1 h 27"/>
                      <a:gd name="T6" fmla="*/ 24 w 47"/>
                      <a:gd name="T7" fmla="*/ 0 h 27"/>
                      <a:gd name="T8" fmla="*/ 15 w 47"/>
                      <a:gd name="T9" fmla="*/ 1 h 27"/>
                      <a:gd name="T10" fmla="*/ 7 w 47"/>
                      <a:gd name="T11" fmla="*/ 3 h 27"/>
                      <a:gd name="T12" fmla="*/ 7 w 47"/>
                      <a:gd name="T13" fmla="*/ 3 h 27"/>
                      <a:gd name="T14" fmla="*/ 4 w 47"/>
                      <a:gd name="T15" fmla="*/ 6 h 27"/>
                      <a:gd name="T16" fmla="*/ 2 w 47"/>
                      <a:gd name="T17" fmla="*/ 8 h 27"/>
                      <a:gd name="T18" fmla="*/ 0 w 47"/>
                      <a:gd name="T19" fmla="*/ 10 h 27"/>
                      <a:gd name="T20" fmla="*/ 0 w 47"/>
                      <a:gd name="T21" fmla="*/ 14 h 27"/>
                      <a:gd name="T22" fmla="*/ 0 w 47"/>
                      <a:gd name="T23" fmla="*/ 16 h 27"/>
                      <a:gd name="T24" fmla="*/ 1 w 47"/>
                      <a:gd name="T25" fmla="*/ 18 h 27"/>
                      <a:gd name="T26" fmla="*/ 4 w 47"/>
                      <a:gd name="T27" fmla="*/ 21 h 27"/>
                      <a:gd name="T28" fmla="*/ 7 w 47"/>
                      <a:gd name="T29" fmla="*/ 23 h 27"/>
                      <a:gd name="T30" fmla="*/ 7 w 47"/>
                      <a:gd name="T31" fmla="*/ 23 h 27"/>
                      <a:gd name="T32" fmla="*/ 15 w 47"/>
                      <a:gd name="T33" fmla="*/ 26 h 27"/>
                      <a:gd name="T34" fmla="*/ 23 w 47"/>
                      <a:gd name="T35" fmla="*/ 27 h 27"/>
                      <a:gd name="T36" fmla="*/ 32 w 47"/>
                      <a:gd name="T37" fmla="*/ 26 h 27"/>
                      <a:gd name="T38" fmla="*/ 40 w 47"/>
                      <a:gd name="T39" fmla="*/ 24 h 27"/>
                      <a:gd name="T40" fmla="*/ 40 w 47"/>
                      <a:gd name="T41" fmla="*/ 24 h 27"/>
                      <a:gd name="T42" fmla="*/ 44 w 47"/>
                      <a:gd name="T43" fmla="*/ 22 h 27"/>
                      <a:gd name="T44" fmla="*/ 46 w 47"/>
                      <a:gd name="T45" fmla="*/ 19 h 27"/>
                      <a:gd name="T46" fmla="*/ 47 w 47"/>
                      <a:gd name="T47" fmla="*/ 16 h 27"/>
                      <a:gd name="T48" fmla="*/ 47 w 47"/>
                      <a:gd name="T49" fmla="*/ 14 h 27"/>
                      <a:gd name="T50" fmla="*/ 47 w 47"/>
                      <a:gd name="T51" fmla="*/ 11 h 27"/>
                      <a:gd name="T52" fmla="*/ 46 w 47"/>
                      <a:gd name="T53" fmla="*/ 9 h 27"/>
                      <a:gd name="T54" fmla="*/ 44 w 47"/>
                      <a:gd name="T55" fmla="*/ 7 h 27"/>
                      <a:gd name="T56" fmla="*/ 40 w 47"/>
                      <a:gd name="T57" fmla="*/ 4 h 27"/>
                      <a:gd name="T58" fmla="*/ 40 w 47"/>
                      <a:gd name="T59" fmla="*/ 4 h 27"/>
                      <a:gd name="T60" fmla="*/ 32 w 47"/>
                      <a:gd name="T61" fmla="*/ 18 h 27"/>
                      <a:gd name="T62" fmla="*/ 32 w 47"/>
                      <a:gd name="T63" fmla="*/ 18 h 27"/>
                      <a:gd name="T64" fmla="*/ 28 w 47"/>
                      <a:gd name="T65" fmla="*/ 19 h 27"/>
                      <a:gd name="T66" fmla="*/ 23 w 47"/>
                      <a:gd name="T67" fmla="*/ 21 h 27"/>
                      <a:gd name="T68" fmla="*/ 20 w 47"/>
                      <a:gd name="T69" fmla="*/ 19 h 27"/>
                      <a:gd name="T70" fmla="*/ 15 w 47"/>
                      <a:gd name="T71" fmla="*/ 18 h 27"/>
                      <a:gd name="T72" fmla="*/ 15 w 47"/>
                      <a:gd name="T73" fmla="*/ 18 h 27"/>
                      <a:gd name="T74" fmla="*/ 13 w 47"/>
                      <a:gd name="T75" fmla="*/ 16 h 27"/>
                      <a:gd name="T76" fmla="*/ 13 w 47"/>
                      <a:gd name="T77" fmla="*/ 14 h 27"/>
                      <a:gd name="T78" fmla="*/ 13 w 47"/>
                      <a:gd name="T79" fmla="*/ 11 h 27"/>
                      <a:gd name="T80" fmla="*/ 16 w 47"/>
                      <a:gd name="T81" fmla="*/ 9 h 27"/>
                      <a:gd name="T82" fmla="*/ 16 w 47"/>
                      <a:gd name="T83" fmla="*/ 9 h 27"/>
                      <a:gd name="T84" fmla="*/ 20 w 47"/>
                      <a:gd name="T85" fmla="*/ 8 h 27"/>
                      <a:gd name="T86" fmla="*/ 24 w 47"/>
                      <a:gd name="T87" fmla="*/ 7 h 27"/>
                      <a:gd name="T88" fmla="*/ 28 w 47"/>
                      <a:gd name="T89" fmla="*/ 8 h 27"/>
                      <a:gd name="T90" fmla="*/ 32 w 47"/>
                      <a:gd name="T91" fmla="*/ 9 h 27"/>
                      <a:gd name="T92" fmla="*/ 32 w 47"/>
                      <a:gd name="T93" fmla="*/ 9 h 27"/>
                      <a:gd name="T94" fmla="*/ 35 w 47"/>
                      <a:gd name="T95" fmla="*/ 11 h 27"/>
                      <a:gd name="T96" fmla="*/ 36 w 47"/>
                      <a:gd name="T97" fmla="*/ 14 h 27"/>
                      <a:gd name="T98" fmla="*/ 35 w 47"/>
                      <a:gd name="T99" fmla="*/ 16 h 27"/>
                      <a:gd name="T100" fmla="*/ 32 w 47"/>
                      <a:gd name="T101" fmla="*/ 18 h 27"/>
                      <a:gd name="T102" fmla="*/ 32 w 47"/>
                      <a:gd name="T103" fmla="*/ 1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 h="27">
                        <a:moveTo>
                          <a:pt x="40" y="4"/>
                        </a:moveTo>
                        <a:lnTo>
                          <a:pt x="40" y="4"/>
                        </a:lnTo>
                        <a:lnTo>
                          <a:pt x="33" y="1"/>
                        </a:lnTo>
                        <a:lnTo>
                          <a:pt x="24" y="0"/>
                        </a:lnTo>
                        <a:lnTo>
                          <a:pt x="15" y="1"/>
                        </a:lnTo>
                        <a:lnTo>
                          <a:pt x="7" y="3"/>
                        </a:lnTo>
                        <a:lnTo>
                          <a:pt x="7" y="3"/>
                        </a:lnTo>
                        <a:lnTo>
                          <a:pt x="4" y="6"/>
                        </a:lnTo>
                        <a:lnTo>
                          <a:pt x="2" y="8"/>
                        </a:lnTo>
                        <a:lnTo>
                          <a:pt x="0" y="10"/>
                        </a:lnTo>
                        <a:lnTo>
                          <a:pt x="0" y="14"/>
                        </a:lnTo>
                        <a:lnTo>
                          <a:pt x="0" y="16"/>
                        </a:lnTo>
                        <a:lnTo>
                          <a:pt x="1" y="18"/>
                        </a:lnTo>
                        <a:lnTo>
                          <a:pt x="4" y="21"/>
                        </a:lnTo>
                        <a:lnTo>
                          <a:pt x="7" y="23"/>
                        </a:lnTo>
                        <a:lnTo>
                          <a:pt x="7" y="23"/>
                        </a:lnTo>
                        <a:lnTo>
                          <a:pt x="15" y="26"/>
                        </a:lnTo>
                        <a:lnTo>
                          <a:pt x="23" y="27"/>
                        </a:lnTo>
                        <a:lnTo>
                          <a:pt x="32" y="26"/>
                        </a:lnTo>
                        <a:lnTo>
                          <a:pt x="40" y="24"/>
                        </a:lnTo>
                        <a:lnTo>
                          <a:pt x="40" y="24"/>
                        </a:lnTo>
                        <a:lnTo>
                          <a:pt x="44" y="22"/>
                        </a:lnTo>
                        <a:lnTo>
                          <a:pt x="46" y="19"/>
                        </a:lnTo>
                        <a:lnTo>
                          <a:pt x="47" y="16"/>
                        </a:lnTo>
                        <a:lnTo>
                          <a:pt x="47" y="14"/>
                        </a:lnTo>
                        <a:lnTo>
                          <a:pt x="47" y="11"/>
                        </a:lnTo>
                        <a:lnTo>
                          <a:pt x="46" y="9"/>
                        </a:lnTo>
                        <a:lnTo>
                          <a:pt x="44" y="7"/>
                        </a:lnTo>
                        <a:lnTo>
                          <a:pt x="40" y="4"/>
                        </a:lnTo>
                        <a:lnTo>
                          <a:pt x="40" y="4"/>
                        </a:lnTo>
                        <a:close/>
                        <a:moveTo>
                          <a:pt x="32" y="18"/>
                        </a:moveTo>
                        <a:lnTo>
                          <a:pt x="32" y="18"/>
                        </a:lnTo>
                        <a:lnTo>
                          <a:pt x="28" y="19"/>
                        </a:lnTo>
                        <a:lnTo>
                          <a:pt x="23" y="21"/>
                        </a:lnTo>
                        <a:lnTo>
                          <a:pt x="20" y="19"/>
                        </a:lnTo>
                        <a:lnTo>
                          <a:pt x="15" y="18"/>
                        </a:lnTo>
                        <a:lnTo>
                          <a:pt x="15" y="18"/>
                        </a:lnTo>
                        <a:lnTo>
                          <a:pt x="13" y="16"/>
                        </a:lnTo>
                        <a:lnTo>
                          <a:pt x="13" y="14"/>
                        </a:lnTo>
                        <a:lnTo>
                          <a:pt x="13" y="11"/>
                        </a:lnTo>
                        <a:lnTo>
                          <a:pt x="16" y="9"/>
                        </a:lnTo>
                        <a:lnTo>
                          <a:pt x="16" y="9"/>
                        </a:lnTo>
                        <a:lnTo>
                          <a:pt x="20" y="8"/>
                        </a:lnTo>
                        <a:lnTo>
                          <a:pt x="24" y="7"/>
                        </a:lnTo>
                        <a:lnTo>
                          <a:pt x="28" y="8"/>
                        </a:lnTo>
                        <a:lnTo>
                          <a:pt x="32" y="9"/>
                        </a:lnTo>
                        <a:lnTo>
                          <a:pt x="32" y="9"/>
                        </a:lnTo>
                        <a:lnTo>
                          <a:pt x="35" y="11"/>
                        </a:lnTo>
                        <a:lnTo>
                          <a:pt x="36" y="14"/>
                        </a:lnTo>
                        <a:lnTo>
                          <a:pt x="35" y="16"/>
                        </a:lnTo>
                        <a:lnTo>
                          <a:pt x="32" y="18"/>
                        </a:lnTo>
                        <a:lnTo>
                          <a:pt x="32" y="18"/>
                        </a:lnTo>
                        <a:close/>
                      </a:path>
                    </a:pathLst>
                  </a:custGeom>
                  <a:solidFill>
                    <a:srgbClr val="D6CE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60" name="Freeform 1145">
                    <a:extLst>
                      <a:ext uri="{FF2B5EF4-FFF2-40B4-BE49-F238E27FC236}">
                        <a16:creationId xmlns:a16="http://schemas.microsoft.com/office/drawing/2014/main" id="{13052FAD-6A22-C5A5-EA8F-93B43C4D1D02}"/>
                      </a:ext>
                    </a:extLst>
                  </p:cNvPr>
                  <p:cNvSpPr>
                    <a:spLocks noEditPoints="1"/>
                  </p:cNvSpPr>
                  <p:nvPr/>
                </p:nvSpPr>
                <p:spPr bwMode="auto">
                  <a:xfrm>
                    <a:off x="2539" y="1818"/>
                    <a:ext cx="16" cy="11"/>
                  </a:xfrm>
                  <a:custGeom>
                    <a:avLst/>
                    <a:gdLst>
                      <a:gd name="T0" fmla="*/ 42 w 49"/>
                      <a:gd name="T1" fmla="*/ 4 h 33"/>
                      <a:gd name="T2" fmla="*/ 31 w 49"/>
                      <a:gd name="T3" fmla="*/ 0 h 33"/>
                      <a:gd name="T4" fmla="*/ 18 w 49"/>
                      <a:gd name="T5" fmla="*/ 0 h 33"/>
                      <a:gd name="T6" fmla="*/ 7 w 49"/>
                      <a:gd name="T7" fmla="*/ 4 h 33"/>
                      <a:gd name="T8" fmla="*/ 0 w 49"/>
                      <a:gd name="T9" fmla="*/ 13 h 33"/>
                      <a:gd name="T10" fmla="*/ 0 w 49"/>
                      <a:gd name="T11" fmla="*/ 16 h 33"/>
                      <a:gd name="T12" fmla="*/ 2 w 49"/>
                      <a:gd name="T13" fmla="*/ 24 h 33"/>
                      <a:gd name="T14" fmla="*/ 13 w 49"/>
                      <a:gd name="T15" fmla="*/ 31 h 33"/>
                      <a:gd name="T16" fmla="*/ 26 w 49"/>
                      <a:gd name="T17" fmla="*/ 33 h 33"/>
                      <a:gd name="T18" fmla="*/ 41 w 49"/>
                      <a:gd name="T19" fmla="*/ 29 h 33"/>
                      <a:gd name="T20" fmla="*/ 41 w 49"/>
                      <a:gd name="T21" fmla="*/ 29 h 33"/>
                      <a:gd name="T22" fmla="*/ 41 w 49"/>
                      <a:gd name="T23" fmla="*/ 29 h 33"/>
                      <a:gd name="T24" fmla="*/ 47 w 49"/>
                      <a:gd name="T25" fmla="*/ 25 h 33"/>
                      <a:gd name="T26" fmla="*/ 49 w 49"/>
                      <a:gd name="T27" fmla="*/ 16 h 33"/>
                      <a:gd name="T28" fmla="*/ 48 w 49"/>
                      <a:gd name="T29" fmla="*/ 11 h 33"/>
                      <a:gd name="T30" fmla="*/ 44 w 49"/>
                      <a:gd name="T31" fmla="*/ 6 h 33"/>
                      <a:gd name="T32" fmla="*/ 42 w 49"/>
                      <a:gd name="T33" fmla="*/ 4 h 33"/>
                      <a:gd name="T34" fmla="*/ 41 w 49"/>
                      <a:gd name="T35" fmla="*/ 24 h 33"/>
                      <a:gd name="T36" fmla="*/ 24 w 49"/>
                      <a:gd name="T37" fmla="*/ 27 h 33"/>
                      <a:gd name="T38" fmla="*/ 8 w 49"/>
                      <a:gd name="T39" fmla="*/ 23 h 33"/>
                      <a:gd name="T40" fmla="*/ 5 w 49"/>
                      <a:gd name="T41" fmla="*/ 21 h 33"/>
                      <a:gd name="T42" fmla="*/ 1 w 49"/>
                      <a:gd name="T43" fmla="*/ 16 h 33"/>
                      <a:gd name="T44" fmla="*/ 1 w 49"/>
                      <a:gd name="T45" fmla="*/ 10 h 33"/>
                      <a:gd name="T46" fmla="*/ 5 w 49"/>
                      <a:gd name="T47" fmla="*/ 6 h 33"/>
                      <a:gd name="T48" fmla="*/ 8 w 49"/>
                      <a:gd name="T49" fmla="*/ 3 h 33"/>
                      <a:gd name="T50" fmla="*/ 25 w 49"/>
                      <a:gd name="T51" fmla="*/ 0 h 33"/>
                      <a:gd name="T52" fmla="*/ 41 w 49"/>
                      <a:gd name="T53" fmla="*/ 4 h 33"/>
                      <a:gd name="T54" fmla="*/ 45 w 49"/>
                      <a:gd name="T55" fmla="*/ 7 h 33"/>
                      <a:gd name="T56" fmla="*/ 48 w 49"/>
                      <a:gd name="T57" fmla="*/ 11 h 33"/>
                      <a:gd name="T58" fmla="*/ 48 w 49"/>
                      <a:gd name="T59" fmla="*/ 16 h 33"/>
                      <a:gd name="T60" fmla="*/ 45 w 49"/>
                      <a:gd name="T61" fmla="*/ 22 h 33"/>
                      <a:gd name="T62" fmla="*/ 41 w 49"/>
                      <a:gd name="T63" fmla="*/ 24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9" h="33">
                        <a:moveTo>
                          <a:pt x="42" y="4"/>
                        </a:moveTo>
                        <a:lnTo>
                          <a:pt x="42" y="4"/>
                        </a:lnTo>
                        <a:lnTo>
                          <a:pt x="37" y="1"/>
                        </a:lnTo>
                        <a:lnTo>
                          <a:pt x="31" y="0"/>
                        </a:lnTo>
                        <a:lnTo>
                          <a:pt x="24" y="0"/>
                        </a:lnTo>
                        <a:lnTo>
                          <a:pt x="18" y="0"/>
                        </a:lnTo>
                        <a:lnTo>
                          <a:pt x="11" y="2"/>
                        </a:lnTo>
                        <a:lnTo>
                          <a:pt x="7" y="4"/>
                        </a:lnTo>
                        <a:lnTo>
                          <a:pt x="2" y="8"/>
                        </a:lnTo>
                        <a:lnTo>
                          <a:pt x="0" y="13"/>
                        </a:lnTo>
                        <a:lnTo>
                          <a:pt x="0" y="13"/>
                        </a:lnTo>
                        <a:lnTo>
                          <a:pt x="0" y="16"/>
                        </a:lnTo>
                        <a:lnTo>
                          <a:pt x="0" y="18"/>
                        </a:lnTo>
                        <a:lnTo>
                          <a:pt x="2" y="24"/>
                        </a:lnTo>
                        <a:lnTo>
                          <a:pt x="7" y="27"/>
                        </a:lnTo>
                        <a:lnTo>
                          <a:pt x="13" y="31"/>
                        </a:lnTo>
                        <a:lnTo>
                          <a:pt x="19" y="32"/>
                        </a:lnTo>
                        <a:lnTo>
                          <a:pt x="26" y="33"/>
                        </a:lnTo>
                        <a:lnTo>
                          <a:pt x="34" y="32"/>
                        </a:lnTo>
                        <a:lnTo>
                          <a:pt x="41" y="29"/>
                        </a:lnTo>
                        <a:lnTo>
                          <a:pt x="41" y="29"/>
                        </a:lnTo>
                        <a:lnTo>
                          <a:pt x="41" y="29"/>
                        </a:lnTo>
                        <a:lnTo>
                          <a:pt x="41" y="29"/>
                        </a:lnTo>
                        <a:lnTo>
                          <a:pt x="41" y="29"/>
                        </a:lnTo>
                        <a:lnTo>
                          <a:pt x="44" y="27"/>
                        </a:lnTo>
                        <a:lnTo>
                          <a:pt x="47" y="25"/>
                        </a:lnTo>
                        <a:lnTo>
                          <a:pt x="48" y="22"/>
                        </a:lnTo>
                        <a:lnTo>
                          <a:pt x="49" y="16"/>
                        </a:lnTo>
                        <a:lnTo>
                          <a:pt x="49" y="16"/>
                        </a:lnTo>
                        <a:lnTo>
                          <a:pt x="48" y="11"/>
                        </a:lnTo>
                        <a:lnTo>
                          <a:pt x="47" y="8"/>
                        </a:lnTo>
                        <a:lnTo>
                          <a:pt x="44" y="6"/>
                        </a:lnTo>
                        <a:lnTo>
                          <a:pt x="42" y="4"/>
                        </a:lnTo>
                        <a:lnTo>
                          <a:pt x="42" y="4"/>
                        </a:lnTo>
                        <a:close/>
                        <a:moveTo>
                          <a:pt x="41" y="24"/>
                        </a:moveTo>
                        <a:lnTo>
                          <a:pt x="41" y="24"/>
                        </a:lnTo>
                        <a:lnTo>
                          <a:pt x="33" y="26"/>
                        </a:lnTo>
                        <a:lnTo>
                          <a:pt x="24" y="27"/>
                        </a:lnTo>
                        <a:lnTo>
                          <a:pt x="16" y="26"/>
                        </a:lnTo>
                        <a:lnTo>
                          <a:pt x="8" y="23"/>
                        </a:lnTo>
                        <a:lnTo>
                          <a:pt x="8" y="23"/>
                        </a:lnTo>
                        <a:lnTo>
                          <a:pt x="5" y="21"/>
                        </a:lnTo>
                        <a:lnTo>
                          <a:pt x="2" y="18"/>
                        </a:lnTo>
                        <a:lnTo>
                          <a:pt x="1" y="16"/>
                        </a:lnTo>
                        <a:lnTo>
                          <a:pt x="1" y="14"/>
                        </a:lnTo>
                        <a:lnTo>
                          <a:pt x="1" y="10"/>
                        </a:lnTo>
                        <a:lnTo>
                          <a:pt x="3" y="8"/>
                        </a:lnTo>
                        <a:lnTo>
                          <a:pt x="5" y="6"/>
                        </a:lnTo>
                        <a:lnTo>
                          <a:pt x="8" y="3"/>
                        </a:lnTo>
                        <a:lnTo>
                          <a:pt x="8" y="3"/>
                        </a:lnTo>
                        <a:lnTo>
                          <a:pt x="16" y="1"/>
                        </a:lnTo>
                        <a:lnTo>
                          <a:pt x="25" y="0"/>
                        </a:lnTo>
                        <a:lnTo>
                          <a:pt x="34" y="1"/>
                        </a:lnTo>
                        <a:lnTo>
                          <a:pt x="41" y="4"/>
                        </a:lnTo>
                        <a:lnTo>
                          <a:pt x="41" y="4"/>
                        </a:lnTo>
                        <a:lnTo>
                          <a:pt x="45" y="7"/>
                        </a:lnTo>
                        <a:lnTo>
                          <a:pt x="47" y="9"/>
                        </a:lnTo>
                        <a:lnTo>
                          <a:pt x="48" y="11"/>
                        </a:lnTo>
                        <a:lnTo>
                          <a:pt x="48" y="14"/>
                        </a:lnTo>
                        <a:lnTo>
                          <a:pt x="48" y="16"/>
                        </a:lnTo>
                        <a:lnTo>
                          <a:pt x="47" y="19"/>
                        </a:lnTo>
                        <a:lnTo>
                          <a:pt x="45" y="22"/>
                        </a:lnTo>
                        <a:lnTo>
                          <a:pt x="41" y="24"/>
                        </a:lnTo>
                        <a:lnTo>
                          <a:pt x="41" y="24"/>
                        </a:lnTo>
                        <a:close/>
                      </a:path>
                    </a:pathLst>
                  </a:custGeom>
                  <a:solidFill>
                    <a:srgbClr val="EFE9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61" name="Freeform 1146">
                    <a:extLst>
                      <a:ext uri="{FF2B5EF4-FFF2-40B4-BE49-F238E27FC236}">
                        <a16:creationId xmlns:a16="http://schemas.microsoft.com/office/drawing/2014/main" id="{885B6DC0-C4BC-F03B-8526-D7EA318EE6DD}"/>
                      </a:ext>
                    </a:extLst>
                  </p:cNvPr>
                  <p:cNvSpPr>
                    <a:spLocks noEditPoints="1"/>
                  </p:cNvSpPr>
                  <p:nvPr/>
                </p:nvSpPr>
                <p:spPr bwMode="auto">
                  <a:xfrm>
                    <a:off x="2539" y="1814"/>
                    <a:ext cx="16" cy="9"/>
                  </a:xfrm>
                  <a:custGeom>
                    <a:avLst/>
                    <a:gdLst>
                      <a:gd name="T0" fmla="*/ 40 w 47"/>
                      <a:gd name="T1" fmla="*/ 4 h 28"/>
                      <a:gd name="T2" fmla="*/ 40 w 47"/>
                      <a:gd name="T3" fmla="*/ 4 h 28"/>
                      <a:gd name="T4" fmla="*/ 33 w 47"/>
                      <a:gd name="T5" fmla="*/ 2 h 28"/>
                      <a:gd name="T6" fmla="*/ 24 w 47"/>
                      <a:gd name="T7" fmla="*/ 0 h 28"/>
                      <a:gd name="T8" fmla="*/ 15 w 47"/>
                      <a:gd name="T9" fmla="*/ 2 h 28"/>
                      <a:gd name="T10" fmla="*/ 7 w 47"/>
                      <a:gd name="T11" fmla="*/ 4 h 28"/>
                      <a:gd name="T12" fmla="*/ 7 w 47"/>
                      <a:gd name="T13" fmla="*/ 4 h 28"/>
                      <a:gd name="T14" fmla="*/ 5 w 47"/>
                      <a:gd name="T15" fmla="*/ 6 h 28"/>
                      <a:gd name="T16" fmla="*/ 2 w 47"/>
                      <a:gd name="T17" fmla="*/ 8 h 28"/>
                      <a:gd name="T18" fmla="*/ 0 w 47"/>
                      <a:gd name="T19" fmla="*/ 11 h 28"/>
                      <a:gd name="T20" fmla="*/ 0 w 47"/>
                      <a:gd name="T21" fmla="*/ 13 h 28"/>
                      <a:gd name="T22" fmla="*/ 0 w 47"/>
                      <a:gd name="T23" fmla="*/ 16 h 28"/>
                      <a:gd name="T24" fmla="*/ 1 w 47"/>
                      <a:gd name="T25" fmla="*/ 19 h 28"/>
                      <a:gd name="T26" fmla="*/ 4 w 47"/>
                      <a:gd name="T27" fmla="*/ 21 h 28"/>
                      <a:gd name="T28" fmla="*/ 7 w 47"/>
                      <a:gd name="T29" fmla="*/ 23 h 28"/>
                      <a:gd name="T30" fmla="*/ 7 w 47"/>
                      <a:gd name="T31" fmla="*/ 23 h 28"/>
                      <a:gd name="T32" fmla="*/ 15 w 47"/>
                      <a:gd name="T33" fmla="*/ 27 h 28"/>
                      <a:gd name="T34" fmla="*/ 23 w 47"/>
                      <a:gd name="T35" fmla="*/ 28 h 28"/>
                      <a:gd name="T36" fmla="*/ 32 w 47"/>
                      <a:gd name="T37" fmla="*/ 27 h 28"/>
                      <a:gd name="T38" fmla="*/ 40 w 47"/>
                      <a:gd name="T39" fmla="*/ 23 h 28"/>
                      <a:gd name="T40" fmla="*/ 40 w 47"/>
                      <a:gd name="T41" fmla="*/ 23 h 28"/>
                      <a:gd name="T42" fmla="*/ 44 w 47"/>
                      <a:gd name="T43" fmla="*/ 21 h 28"/>
                      <a:gd name="T44" fmla="*/ 46 w 47"/>
                      <a:gd name="T45" fmla="*/ 19 h 28"/>
                      <a:gd name="T46" fmla="*/ 47 w 47"/>
                      <a:gd name="T47" fmla="*/ 16 h 28"/>
                      <a:gd name="T48" fmla="*/ 47 w 47"/>
                      <a:gd name="T49" fmla="*/ 14 h 28"/>
                      <a:gd name="T50" fmla="*/ 47 w 47"/>
                      <a:gd name="T51" fmla="*/ 12 h 28"/>
                      <a:gd name="T52" fmla="*/ 46 w 47"/>
                      <a:gd name="T53" fmla="*/ 8 h 28"/>
                      <a:gd name="T54" fmla="*/ 44 w 47"/>
                      <a:gd name="T55" fmla="*/ 6 h 28"/>
                      <a:gd name="T56" fmla="*/ 40 w 47"/>
                      <a:gd name="T57" fmla="*/ 4 h 28"/>
                      <a:gd name="T58" fmla="*/ 40 w 47"/>
                      <a:gd name="T59" fmla="*/ 4 h 28"/>
                      <a:gd name="T60" fmla="*/ 32 w 47"/>
                      <a:gd name="T61" fmla="*/ 19 h 28"/>
                      <a:gd name="T62" fmla="*/ 32 w 47"/>
                      <a:gd name="T63" fmla="*/ 19 h 28"/>
                      <a:gd name="T64" fmla="*/ 28 w 47"/>
                      <a:gd name="T65" fmla="*/ 20 h 28"/>
                      <a:gd name="T66" fmla="*/ 23 w 47"/>
                      <a:gd name="T67" fmla="*/ 20 h 28"/>
                      <a:gd name="T68" fmla="*/ 20 w 47"/>
                      <a:gd name="T69" fmla="*/ 20 h 28"/>
                      <a:gd name="T70" fmla="*/ 15 w 47"/>
                      <a:gd name="T71" fmla="*/ 19 h 28"/>
                      <a:gd name="T72" fmla="*/ 15 w 47"/>
                      <a:gd name="T73" fmla="*/ 19 h 28"/>
                      <a:gd name="T74" fmla="*/ 13 w 47"/>
                      <a:gd name="T75" fmla="*/ 16 h 28"/>
                      <a:gd name="T76" fmla="*/ 13 w 47"/>
                      <a:gd name="T77" fmla="*/ 14 h 28"/>
                      <a:gd name="T78" fmla="*/ 13 w 47"/>
                      <a:gd name="T79" fmla="*/ 11 h 28"/>
                      <a:gd name="T80" fmla="*/ 16 w 47"/>
                      <a:gd name="T81" fmla="*/ 8 h 28"/>
                      <a:gd name="T82" fmla="*/ 16 w 47"/>
                      <a:gd name="T83" fmla="*/ 8 h 28"/>
                      <a:gd name="T84" fmla="*/ 20 w 47"/>
                      <a:gd name="T85" fmla="*/ 7 h 28"/>
                      <a:gd name="T86" fmla="*/ 24 w 47"/>
                      <a:gd name="T87" fmla="*/ 7 h 28"/>
                      <a:gd name="T88" fmla="*/ 28 w 47"/>
                      <a:gd name="T89" fmla="*/ 7 h 28"/>
                      <a:gd name="T90" fmla="*/ 32 w 47"/>
                      <a:gd name="T91" fmla="*/ 10 h 28"/>
                      <a:gd name="T92" fmla="*/ 32 w 47"/>
                      <a:gd name="T93" fmla="*/ 10 h 28"/>
                      <a:gd name="T94" fmla="*/ 35 w 47"/>
                      <a:gd name="T95" fmla="*/ 12 h 28"/>
                      <a:gd name="T96" fmla="*/ 36 w 47"/>
                      <a:gd name="T97" fmla="*/ 14 h 28"/>
                      <a:gd name="T98" fmla="*/ 35 w 47"/>
                      <a:gd name="T99" fmla="*/ 16 h 28"/>
                      <a:gd name="T100" fmla="*/ 32 w 47"/>
                      <a:gd name="T101" fmla="*/ 19 h 28"/>
                      <a:gd name="T102" fmla="*/ 32 w 47"/>
                      <a:gd name="T103" fmla="*/ 1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 h="28">
                        <a:moveTo>
                          <a:pt x="40" y="4"/>
                        </a:moveTo>
                        <a:lnTo>
                          <a:pt x="40" y="4"/>
                        </a:lnTo>
                        <a:lnTo>
                          <a:pt x="33" y="2"/>
                        </a:lnTo>
                        <a:lnTo>
                          <a:pt x="24" y="0"/>
                        </a:lnTo>
                        <a:lnTo>
                          <a:pt x="15" y="2"/>
                        </a:lnTo>
                        <a:lnTo>
                          <a:pt x="7" y="4"/>
                        </a:lnTo>
                        <a:lnTo>
                          <a:pt x="7" y="4"/>
                        </a:lnTo>
                        <a:lnTo>
                          <a:pt x="5" y="6"/>
                        </a:lnTo>
                        <a:lnTo>
                          <a:pt x="2" y="8"/>
                        </a:lnTo>
                        <a:lnTo>
                          <a:pt x="0" y="11"/>
                        </a:lnTo>
                        <a:lnTo>
                          <a:pt x="0" y="13"/>
                        </a:lnTo>
                        <a:lnTo>
                          <a:pt x="0" y="16"/>
                        </a:lnTo>
                        <a:lnTo>
                          <a:pt x="1" y="19"/>
                        </a:lnTo>
                        <a:lnTo>
                          <a:pt x="4" y="21"/>
                        </a:lnTo>
                        <a:lnTo>
                          <a:pt x="7" y="23"/>
                        </a:lnTo>
                        <a:lnTo>
                          <a:pt x="7" y="23"/>
                        </a:lnTo>
                        <a:lnTo>
                          <a:pt x="15" y="27"/>
                        </a:lnTo>
                        <a:lnTo>
                          <a:pt x="23" y="28"/>
                        </a:lnTo>
                        <a:lnTo>
                          <a:pt x="32" y="27"/>
                        </a:lnTo>
                        <a:lnTo>
                          <a:pt x="40" y="23"/>
                        </a:lnTo>
                        <a:lnTo>
                          <a:pt x="40" y="23"/>
                        </a:lnTo>
                        <a:lnTo>
                          <a:pt x="44" y="21"/>
                        </a:lnTo>
                        <a:lnTo>
                          <a:pt x="46" y="19"/>
                        </a:lnTo>
                        <a:lnTo>
                          <a:pt x="47" y="16"/>
                        </a:lnTo>
                        <a:lnTo>
                          <a:pt x="47" y="14"/>
                        </a:lnTo>
                        <a:lnTo>
                          <a:pt x="47" y="12"/>
                        </a:lnTo>
                        <a:lnTo>
                          <a:pt x="46" y="8"/>
                        </a:lnTo>
                        <a:lnTo>
                          <a:pt x="44" y="6"/>
                        </a:lnTo>
                        <a:lnTo>
                          <a:pt x="40" y="4"/>
                        </a:lnTo>
                        <a:lnTo>
                          <a:pt x="40" y="4"/>
                        </a:lnTo>
                        <a:close/>
                        <a:moveTo>
                          <a:pt x="32" y="19"/>
                        </a:moveTo>
                        <a:lnTo>
                          <a:pt x="32" y="19"/>
                        </a:lnTo>
                        <a:lnTo>
                          <a:pt x="28" y="20"/>
                        </a:lnTo>
                        <a:lnTo>
                          <a:pt x="23" y="20"/>
                        </a:lnTo>
                        <a:lnTo>
                          <a:pt x="20" y="20"/>
                        </a:lnTo>
                        <a:lnTo>
                          <a:pt x="15" y="19"/>
                        </a:lnTo>
                        <a:lnTo>
                          <a:pt x="15" y="19"/>
                        </a:lnTo>
                        <a:lnTo>
                          <a:pt x="13" y="16"/>
                        </a:lnTo>
                        <a:lnTo>
                          <a:pt x="13" y="14"/>
                        </a:lnTo>
                        <a:lnTo>
                          <a:pt x="13" y="11"/>
                        </a:lnTo>
                        <a:lnTo>
                          <a:pt x="16" y="8"/>
                        </a:lnTo>
                        <a:lnTo>
                          <a:pt x="16" y="8"/>
                        </a:lnTo>
                        <a:lnTo>
                          <a:pt x="20" y="7"/>
                        </a:lnTo>
                        <a:lnTo>
                          <a:pt x="24" y="7"/>
                        </a:lnTo>
                        <a:lnTo>
                          <a:pt x="28" y="7"/>
                        </a:lnTo>
                        <a:lnTo>
                          <a:pt x="32" y="10"/>
                        </a:lnTo>
                        <a:lnTo>
                          <a:pt x="32" y="10"/>
                        </a:lnTo>
                        <a:lnTo>
                          <a:pt x="35" y="12"/>
                        </a:lnTo>
                        <a:lnTo>
                          <a:pt x="36" y="14"/>
                        </a:lnTo>
                        <a:lnTo>
                          <a:pt x="35" y="16"/>
                        </a:lnTo>
                        <a:lnTo>
                          <a:pt x="32" y="19"/>
                        </a:lnTo>
                        <a:lnTo>
                          <a:pt x="32" y="19"/>
                        </a:lnTo>
                        <a:close/>
                      </a:path>
                    </a:pathLst>
                  </a:custGeom>
                  <a:solidFill>
                    <a:srgbClr val="D6CE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62" name="Freeform 1147">
                    <a:extLst>
                      <a:ext uri="{FF2B5EF4-FFF2-40B4-BE49-F238E27FC236}">
                        <a16:creationId xmlns:a16="http://schemas.microsoft.com/office/drawing/2014/main" id="{73B47368-6BC2-D803-D10F-4C5851B69DE7}"/>
                      </a:ext>
                    </a:extLst>
                  </p:cNvPr>
                  <p:cNvSpPr>
                    <a:spLocks noEditPoints="1"/>
                  </p:cNvSpPr>
                  <p:nvPr/>
                </p:nvSpPr>
                <p:spPr bwMode="auto">
                  <a:xfrm>
                    <a:off x="2539" y="1814"/>
                    <a:ext cx="16" cy="11"/>
                  </a:xfrm>
                  <a:custGeom>
                    <a:avLst/>
                    <a:gdLst>
                      <a:gd name="T0" fmla="*/ 42 w 49"/>
                      <a:gd name="T1" fmla="*/ 4 h 33"/>
                      <a:gd name="T2" fmla="*/ 42 w 49"/>
                      <a:gd name="T3" fmla="*/ 4 h 33"/>
                      <a:gd name="T4" fmla="*/ 37 w 49"/>
                      <a:gd name="T5" fmla="*/ 2 h 33"/>
                      <a:gd name="T6" fmla="*/ 31 w 49"/>
                      <a:gd name="T7" fmla="*/ 0 h 33"/>
                      <a:gd name="T8" fmla="*/ 24 w 49"/>
                      <a:gd name="T9" fmla="*/ 0 h 33"/>
                      <a:gd name="T10" fmla="*/ 18 w 49"/>
                      <a:gd name="T11" fmla="*/ 0 h 33"/>
                      <a:gd name="T12" fmla="*/ 11 w 49"/>
                      <a:gd name="T13" fmla="*/ 2 h 33"/>
                      <a:gd name="T14" fmla="*/ 7 w 49"/>
                      <a:gd name="T15" fmla="*/ 5 h 33"/>
                      <a:gd name="T16" fmla="*/ 2 w 49"/>
                      <a:gd name="T17" fmla="*/ 8 h 33"/>
                      <a:gd name="T18" fmla="*/ 0 w 49"/>
                      <a:gd name="T19" fmla="*/ 13 h 33"/>
                      <a:gd name="T20" fmla="*/ 0 w 49"/>
                      <a:gd name="T21" fmla="*/ 13 h 33"/>
                      <a:gd name="T22" fmla="*/ 0 w 49"/>
                      <a:gd name="T23" fmla="*/ 15 h 33"/>
                      <a:gd name="T24" fmla="*/ 0 w 49"/>
                      <a:gd name="T25" fmla="*/ 19 h 33"/>
                      <a:gd name="T26" fmla="*/ 2 w 49"/>
                      <a:gd name="T27" fmla="*/ 23 h 33"/>
                      <a:gd name="T28" fmla="*/ 7 w 49"/>
                      <a:gd name="T29" fmla="*/ 28 h 33"/>
                      <a:gd name="T30" fmla="*/ 13 w 49"/>
                      <a:gd name="T31" fmla="*/ 31 h 33"/>
                      <a:gd name="T32" fmla="*/ 19 w 49"/>
                      <a:gd name="T33" fmla="*/ 33 h 33"/>
                      <a:gd name="T34" fmla="*/ 26 w 49"/>
                      <a:gd name="T35" fmla="*/ 33 h 33"/>
                      <a:gd name="T36" fmla="*/ 34 w 49"/>
                      <a:gd name="T37" fmla="*/ 31 h 33"/>
                      <a:gd name="T38" fmla="*/ 41 w 49"/>
                      <a:gd name="T39" fmla="*/ 29 h 33"/>
                      <a:gd name="T40" fmla="*/ 41 w 49"/>
                      <a:gd name="T41" fmla="*/ 29 h 33"/>
                      <a:gd name="T42" fmla="*/ 41 w 49"/>
                      <a:gd name="T43" fmla="*/ 29 h 33"/>
                      <a:gd name="T44" fmla="*/ 41 w 49"/>
                      <a:gd name="T45" fmla="*/ 29 h 33"/>
                      <a:gd name="T46" fmla="*/ 44 w 49"/>
                      <a:gd name="T47" fmla="*/ 28 h 33"/>
                      <a:gd name="T48" fmla="*/ 47 w 49"/>
                      <a:gd name="T49" fmla="*/ 25 h 33"/>
                      <a:gd name="T50" fmla="*/ 48 w 49"/>
                      <a:gd name="T51" fmla="*/ 21 h 33"/>
                      <a:gd name="T52" fmla="*/ 49 w 49"/>
                      <a:gd name="T53" fmla="*/ 16 h 33"/>
                      <a:gd name="T54" fmla="*/ 49 w 49"/>
                      <a:gd name="T55" fmla="*/ 16 h 33"/>
                      <a:gd name="T56" fmla="*/ 49 w 49"/>
                      <a:gd name="T57" fmla="*/ 12 h 33"/>
                      <a:gd name="T58" fmla="*/ 47 w 49"/>
                      <a:gd name="T59" fmla="*/ 8 h 33"/>
                      <a:gd name="T60" fmla="*/ 44 w 49"/>
                      <a:gd name="T61" fmla="*/ 6 h 33"/>
                      <a:gd name="T62" fmla="*/ 42 w 49"/>
                      <a:gd name="T63" fmla="*/ 4 h 33"/>
                      <a:gd name="T64" fmla="*/ 42 w 49"/>
                      <a:gd name="T65" fmla="*/ 4 h 33"/>
                      <a:gd name="T66" fmla="*/ 41 w 49"/>
                      <a:gd name="T67" fmla="*/ 23 h 33"/>
                      <a:gd name="T68" fmla="*/ 41 w 49"/>
                      <a:gd name="T69" fmla="*/ 23 h 33"/>
                      <a:gd name="T70" fmla="*/ 33 w 49"/>
                      <a:gd name="T71" fmla="*/ 27 h 33"/>
                      <a:gd name="T72" fmla="*/ 24 w 49"/>
                      <a:gd name="T73" fmla="*/ 28 h 33"/>
                      <a:gd name="T74" fmla="*/ 16 w 49"/>
                      <a:gd name="T75" fmla="*/ 27 h 33"/>
                      <a:gd name="T76" fmla="*/ 8 w 49"/>
                      <a:gd name="T77" fmla="*/ 23 h 33"/>
                      <a:gd name="T78" fmla="*/ 8 w 49"/>
                      <a:gd name="T79" fmla="*/ 23 h 33"/>
                      <a:gd name="T80" fmla="*/ 5 w 49"/>
                      <a:gd name="T81" fmla="*/ 21 h 33"/>
                      <a:gd name="T82" fmla="*/ 2 w 49"/>
                      <a:gd name="T83" fmla="*/ 19 h 33"/>
                      <a:gd name="T84" fmla="*/ 1 w 49"/>
                      <a:gd name="T85" fmla="*/ 16 h 33"/>
                      <a:gd name="T86" fmla="*/ 1 w 49"/>
                      <a:gd name="T87" fmla="*/ 13 h 33"/>
                      <a:gd name="T88" fmla="*/ 1 w 49"/>
                      <a:gd name="T89" fmla="*/ 11 h 33"/>
                      <a:gd name="T90" fmla="*/ 3 w 49"/>
                      <a:gd name="T91" fmla="*/ 8 h 33"/>
                      <a:gd name="T92" fmla="*/ 6 w 49"/>
                      <a:gd name="T93" fmla="*/ 6 h 33"/>
                      <a:gd name="T94" fmla="*/ 8 w 49"/>
                      <a:gd name="T95" fmla="*/ 4 h 33"/>
                      <a:gd name="T96" fmla="*/ 8 w 49"/>
                      <a:gd name="T97" fmla="*/ 4 h 33"/>
                      <a:gd name="T98" fmla="*/ 16 w 49"/>
                      <a:gd name="T99" fmla="*/ 2 h 33"/>
                      <a:gd name="T100" fmla="*/ 25 w 49"/>
                      <a:gd name="T101" fmla="*/ 0 h 33"/>
                      <a:gd name="T102" fmla="*/ 34 w 49"/>
                      <a:gd name="T103" fmla="*/ 2 h 33"/>
                      <a:gd name="T104" fmla="*/ 41 w 49"/>
                      <a:gd name="T105" fmla="*/ 4 h 33"/>
                      <a:gd name="T106" fmla="*/ 41 w 49"/>
                      <a:gd name="T107" fmla="*/ 4 h 33"/>
                      <a:gd name="T108" fmla="*/ 45 w 49"/>
                      <a:gd name="T109" fmla="*/ 6 h 33"/>
                      <a:gd name="T110" fmla="*/ 47 w 49"/>
                      <a:gd name="T111" fmla="*/ 8 h 33"/>
                      <a:gd name="T112" fmla="*/ 48 w 49"/>
                      <a:gd name="T113" fmla="*/ 12 h 33"/>
                      <a:gd name="T114" fmla="*/ 48 w 49"/>
                      <a:gd name="T115" fmla="*/ 14 h 33"/>
                      <a:gd name="T116" fmla="*/ 48 w 49"/>
                      <a:gd name="T117" fmla="*/ 16 h 33"/>
                      <a:gd name="T118" fmla="*/ 47 w 49"/>
                      <a:gd name="T119" fmla="*/ 19 h 33"/>
                      <a:gd name="T120" fmla="*/ 45 w 49"/>
                      <a:gd name="T121" fmla="*/ 21 h 33"/>
                      <a:gd name="T122" fmla="*/ 41 w 49"/>
                      <a:gd name="T123" fmla="*/ 23 h 33"/>
                      <a:gd name="T124" fmla="*/ 41 w 49"/>
                      <a:gd name="T125" fmla="*/ 2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9" h="33">
                        <a:moveTo>
                          <a:pt x="42" y="4"/>
                        </a:moveTo>
                        <a:lnTo>
                          <a:pt x="42" y="4"/>
                        </a:lnTo>
                        <a:lnTo>
                          <a:pt x="37" y="2"/>
                        </a:lnTo>
                        <a:lnTo>
                          <a:pt x="31" y="0"/>
                        </a:lnTo>
                        <a:lnTo>
                          <a:pt x="24" y="0"/>
                        </a:lnTo>
                        <a:lnTo>
                          <a:pt x="18" y="0"/>
                        </a:lnTo>
                        <a:lnTo>
                          <a:pt x="11" y="2"/>
                        </a:lnTo>
                        <a:lnTo>
                          <a:pt x="7" y="5"/>
                        </a:lnTo>
                        <a:lnTo>
                          <a:pt x="2" y="8"/>
                        </a:lnTo>
                        <a:lnTo>
                          <a:pt x="0" y="13"/>
                        </a:lnTo>
                        <a:lnTo>
                          <a:pt x="0" y="13"/>
                        </a:lnTo>
                        <a:lnTo>
                          <a:pt x="0" y="15"/>
                        </a:lnTo>
                        <a:lnTo>
                          <a:pt x="0" y="19"/>
                        </a:lnTo>
                        <a:lnTo>
                          <a:pt x="2" y="23"/>
                        </a:lnTo>
                        <a:lnTo>
                          <a:pt x="7" y="28"/>
                        </a:lnTo>
                        <a:lnTo>
                          <a:pt x="13" y="31"/>
                        </a:lnTo>
                        <a:lnTo>
                          <a:pt x="19" y="33"/>
                        </a:lnTo>
                        <a:lnTo>
                          <a:pt x="26" y="33"/>
                        </a:lnTo>
                        <a:lnTo>
                          <a:pt x="34" y="31"/>
                        </a:lnTo>
                        <a:lnTo>
                          <a:pt x="41" y="29"/>
                        </a:lnTo>
                        <a:lnTo>
                          <a:pt x="41" y="29"/>
                        </a:lnTo>
                        <a:lnTo>
                          <a:pt x="41" y="29"/>
                        </a:lnTo>
                        <a:lnTo>
                          <a:pt x="41" y="29"/>
                        </a:lnTo>
                        <a:lnTo>
                          <a:pt x="44" y="28"/>
                        </a:lnTo>
                        <a:lnTo>
                          <a:pt x="47" y="25"/>
                        </a:lnTo>
                        <a:lnTo>
                          <a:pt x="48" y="21"/>
                        </a:lnTo>
                        <a:lnTo>
                          <a:pt x="49" y="16"/>
                        </a:lnTo>
                        <a:lnTo>
                          <a:pt x="49" y="16"/>
                        </a:lnTo>
                        <a:lnTo>
                          <a:pt x="49" y="12"/>
                        </a:lnTo>
                        <a:lnTo>
                          <a:pt x="47" y="8"/>
                        </a:lnTo>
                        <a:lnTo>
                          <a:pt x="44" y="6"/>
                        </a:lnTo>
                        <a:lnTo>
                          <a:pt x="42" y="4"/>
                        </a:lnTo>
                        <a:lnTo>
                          <a:pt x="42" y="4"/>
                        </a:lnTo>
                        <a:close/>
                        <a:moveTo>
                          <a:pt x="41" y="23"/>
                        </a:moveTo>
                        <a:lnTo>
                          <a:pt x="41" y="23"/>
                        </a:lnTo>
                        <a:lnTo>
                          <a:pt x="33" y="27"/>
                        </a:lnTo>
                        <a:lnTo>
                          <a:pt x="24" y="28"/>
                        </a:lnTo>
                        <a:lnTo>
                          <a:pt x="16" y="27"/>
                        </a:lnTo>
                        <a:lnTo>
                          <a:pt x="8" y="23"/>
                        </a:lnTo>
                        <a:lnTo>
                          <a:pt x="8" y="23"/>
                        </a:lnTo>
                        <a:lnTo>
                          <a:pt x="5" y="21"/>
                        </a:lnTo>
                        <a:lnTo>
                          <a:pt x="2" y="19"/>
                        </a:lnTo>
                        <a:lnTo>
                          <a:pt x="1" y="16"/>
                        </a:lnTo>
                        <a:lnTo>
                          <a:pt x="1" y="13"/>
                        </a:lnTo>
                        <a:lnTo>
                          <a:pt x="1" y="11"/>
                        </a:lnTo>
                        <a:lnTo>
                          <a:pt x="3" y="8"/>
                        </a:lnTo>
                        <a:lnTo>
                          <a:pt x="6" y="6"/>
                        </a:lnTo>
                        <a:lnTo>
                          <a:pt x="8" y="4"/>
                        </a:lnTo>
                        <a:lnTo>
                          <a:pt x="8" y="4"/>
                        </a:lnTo>
                        <a:lnTo>
                          <a:pt x="16" y="2"/>
                        </a:lnTo>
                        <a:lnTo>
                          <a:pt x="25" y="0"/>
                        </a:lnTo>
                        <a:lnTo>
                          <a:pt x="34" y="2"/>
                        </a:lnTo>
                        <a:lnTo>
                          <a:pt x="41" y="4"/>
                        </a:lnTo>
                        <a:lnTo>
                          <a:pt x="41" y="4"/>
                        </a:lnTo>
                        <a:lnTo>
                          <a:pt x="45" y="6"/>
                        </a:lnTo>
                        <a:lnTo>
                          <a:pt x="47" y="8"/>
                        </a:lnTo>
                        <a:lnTo>
                          <a:pt x="48" y="12"/>
                        </a:lnTo>
                        <a:lnTo>
                          <a:pt x="48" y="14"/>
                        </a:lnTo>
                        <a:lnTo>
                          <a:pt x="48" y="16"/>
                        </a:lnTo>
                        <a:lnTo>
                          <a:pt x="47" y="19"/>
                        </a:lnTo>
                        <a:lnTo>
                          <a:pt x="45" y="21"/>
                        </a:lnTo>
                        <a:lnTo>
                          <a:pt x="41" y="23"/>
                        </a:lnTo>
                        <a:lnTo>
                          <a:pt x="41" y="23"/>
                        </a:lnTo>
                        <a:close/>
                      </a:path>
                    </a:pathLst>
                  </a:custGeom>
                  <a:solidFill>
                    <a:srgbClr val="EFE9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63" name="Freeform 1148">
                    <a:extLst>
                      <a:ext uri="{FF2B5EF4-FFF2-40B4-BE49-F238E27FC236}">
                        <a16:creationId xmlns:a16="http://schemas.microsoft.com/office/drawing/2014/main" id="{70897462-8F1B-76AE-3569-9E8B8CD8695B}"/>
                      </a:ext>
                    </a:extLst>
                  </p:cNvPr>
                  <p:cNvSpPr>
                    <a:spLocks noEditPoints="1"/>
                  </p:cNvSpPr>
                  <p:nvPr/>
                </p:nvSpPr>
                <p:spPr bwMode="auto">
                  <a:xfrm>
                    <a:off x="2539" y="1810"/>
                    <a:ext cx="16" cy="9"/>
                  </a:xfrm>
                  <a:custGeom>
                    <a:avLst/>
                    <a:gdLst>
                      <a:gd name="T0" fmla="*/ 40 w 47"/>
                      <a:gd name="T1" fmla="*/ 4 h 27"/>
                      <a:gd name="T2" fmla="*/ 40 w 47"/>
                      <a:gd name="T3" fmla="*/ 4 h 27"/>
                      <a:gd name="T4" fmla="*/ 33 w 47"/>
                      <a:gd name="T5" fmla="*/ 1 h 27"/>
                      <a:gd name="T6" fmla="*/ 24 w 47"/>
                      <a:gd name="T7" fmla="*/ 0 h 27"/>
                      <a:gd name="T8" fmla="*/ 15 w 47"/>
                      <a:gd name="T9" fmla="*/ 1 h 27"/>
                      <a:gd name="T10" fmla="*/ 7 w 47"/>
                      <a:gd name="T11" fmla="*/ 4 h 27"/>
                      <a:gd name="T12" fmla="*/ 7 w 47"/>
                      <a:gd name="T13" fmla="*/ 4 h 27"/>
                      <a:gd name="T14" fmla="*/ 5 w 47"/>
                      <a:gd name="T15" fmla="*/ 7 h 27"/>
                      <a:gd name="T16" fmla="*/ 2 w 47"/>
                      <a:gd name="T17" fmla="*/ 9 h 27"/>
                      <a:gd name="T18" fmla="*/ 0 w 47"/>
                      <a:gd name="T19" fmla="*/ 11 h 27"/>
                      <a:gd name="T20" fmla="*/ 0 w 47"/>
                      <a:gd name="T21" fmla="*/ 14 h 27"/>
                      <a:gd name="T22" fmla="*/ 0 w 47"/>
                      <a:gd name="T23" fmla="*/ 16 h 27"/>
                      <a:gd name="T24" fmla="*/ 1 w 47"/>
                      <a:gd name="T25" fmla="*/ 19 h 27"/>
                      <a:gd name="T26" fmla="*/ 4 w 47"/>
                      <a:gd name="T27" fmla="*/ 22 h 27"/>
                      <a:gd name="T28" fmla="*/ 7 w 47"/>
                      <a:gd name="T29" fmla="*/ 24 h 27"/>
                      <a:gd name="T30" fmla="*/ 7 w 47"/>
                      <a:gd name="T31" fmla="*/ 24 h 27"/>
                      <a:gd name="T32" fmla="*/ 15 w 47"/>
                      <a:gd name="T33" fmla="*/ 26 h 27"/>
                      <a:gd name="T34" fmla="*/ 23 w 47"/>
                      <a:gd name="T35" fmla="*/ 27 h 27"/>
                      <a:gd name="T36" fmla="*/ 32 w 47"/>
                      <a:gd name="T37" fmla="*/ 27 h 27"/>
                      <a:gd name="T38" fmla="*/ 40 w 47"/>
                      <a:gd name="T39" fmla="*/ 24 h 27"/>
                      <a:gd name="T40" fmla="*/ 40 w 47"/>
                      <a:gd name="T41" fmla="*/ 24 h 27"/>
                      <a:gd name="T42" fmla="*/ 44 w 47"/>
                      <a:gd name="T43" fmla="*/ 22 h 27"/>
                      <a:gd name="T44" fmla="*/ 46 w 47"/>
                      <a:gd name="T45" fmla="*/ 19 h 27"/>
                      <a:gd name="T46" fmla="*/ 47 w 47"/>
                      <a:gd name="T47" fmla="*/ 17 h 27"/>
                      <a:gd name="T48" fmla="*/ 47 w 47"/>
                      <a:gd name="T49" fmla="*/ 15 h 27"/>
                      <a:gd name="T50" fmla="*/ 47 w 47"/>
                      <a:gd name="T51" fmla="*/ 11 h 27"/>
                      <a:gd name="T52" fmla="*/ 46 w 47"/>
                      <a:gd name="T53" fmla="*/ 9 h 27"/>
                      <a:gd name="T54" fmla="*/ 44 w 47"/>
                      <a:gd name="T55" fmla="*/ 7 h 27"/>
                      <a:gd name="T56" fmla="*/ 40 w 47"/>
                      <a:gd name="T57" fmla="*/ 4 h 27"/>
                      <a:gd name="T58" fmla="*/ 40 w 47"/>
                      <a:gd name="T59" fmla="*/ 4 h 27"/>
                      <a:gd name="T60" fmla="*/ 32 w 47"/>
                      <a:gd name="T61" fmla="*/ 19 h 27"/>
                      <a:gd name="T62" fmla="*/ 32 w 47"/>
                      <a:gd name="T63" fmla="*/ 19 h 27"/>
                      <a:gd name="T64" fmla="*/ 28 w 47"/>
                      <a:gd name="T65" fmla="*/ 20 h 27"/>
                      <a:gd name="T66" fmla="*/ 23 w 47"/>
                      <a:gd name="T67" fmla="*/ 20 h 27"/>
                      <a:gd name="T68" fmla="*/ 20 w 47"/>
                      <a:gd name="T69" fmla="*/ 20 h 27"/>
                      <a:gd name="T70" fmla="*/ 15 w 47"/>
                      <a:gd name="T71" fmla="*/ 18 h 27"/>
                      <a:gd name="T72" fmla="*/ 15 w 47"/>
                      <a:gd name="T73" fmla="*/ 18 h 27"/>
                      <a:gd name="T74" fmla="*/ 13 w 47"/>
                      <a:gd name="T75" fmla="*/ 16 h 27"/>
                      <a:gd name="T76" fmla="*/ 13 w 47"/>
                      <a:gd name="T77" fmla="*/ 14 h 27"/>
                      <a:gd name="T78" fmla="*/ 13 w 47"/>
                      <a:gd name="T79" fmla="*/ 11 h 27"/>
                      <a:gd name="T80" fmla="*/ 16 w 47"/>
                      <a:gd name="T81" fmla="*/ 9 h 27"/>
                      <a:gd name="T82" fmla="*/ 16 w 47"/>
                      <a:gd name="T83" fmla="*/ 9 h 27"/>
                      <a:gd name="T84" fmla="*/ 20 w 47"/>
                      <a:gd name="T85" fmla="*/ 8 h 27"/>
                      <a:gd name="T86" fmla="*/ 24 w 47"/>
                      <a:gd name="T87" fmla="*/ 8 h 27"/>
                      <a:gd name="T88" fmla="*/ 29 w 47"/>
                      <a:gd name="T89" fmla="*/ 8 h 27"/>
                      <a:gd name="T90" fmla="*/ 32 w 47"/>
                      <a:gd name="T91" fmla="*/ 9 h 27"/>
                      <a:gd name="T92" fmla="*/ 32 w 47"/>
                      <a:gd name="T93" fmla="*/ 9 h 27"/>
                      <a:gd name="T94" fmla="*/ 35 w 47"/>
                      <a:gd name="T95" fmla="*/ 11 h 27"/>
                      <a:gd name="T96" fmla="*/ 36 w 47"/>
                      <a:gd name="T97" fmla="*/ 15 h 27"/>
                      <a:gd name="T98" fmla="*/ 35 w 47"/>
                      <a:gd name="T99" fmla="*/ 17 h 27"/>
                      <a:gd name="T100" fmla="*/ 32 w 47"/>
                      <a:gd name="T101" fmla="*/ 19 h 27"/>
                      <a:gd name="T102" fmla="*/ 32 w 47"/>
                      <a:gd name="T103"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 h="27">
                        <a:moveTo>
                          <a:pt x="40" y="4"/>
                        </a:moveTo>
                        <a:lnTo>
                          <a:pt x="40" y="4"/>
                        </a:lnTo>
                        <a:lnTo>
                          <a:pt x="33" y="1"/>
                        </a:lnTo>
                        <a:lnTo>
                          <a:pt x="24" y="0"/>
                        </a:lnTo>
                        <a:lnTo>
                          <a:pt x="15" y="1"/>
                        </a:lnTo>
                        <a:lnTo>
                          <a:pt x="7" y="4"/>
                        </a:lnTo>
                        <a:lnTo>
                          <a:pt x="7" y="4"/>
                        </a:lnTo>
                        <a:lnTo>
                          <a:pt x="5" y="7"/>
                        </a:lnTo>
                        <a:lnTo>
                          <a:pt x="2" y="9"/>
                        </a:lnTo>
                        <a:lnTo>
                          <a:pt x="0" y="11"/>
                        </a:lnTo>
                        <a:lnTo>
                          <a:pt x="0" y="14"/>
                        </a:lnTo>
                        <a:lnTo>
                          <a:pt x="0" y="16"/>
                        </a:lnTo>
                        <a:lnTo>
                          <a:pt x="1" y="19"/>
                        </a:lnTo>
                        <a:lnTo>
                          <a:pt x="4" y="22"/>
                        </a:lnTo>
                        <a:lnTo>
                          <a:pt x="7" y="24"/>
                        </a:lnTo>
                        <a:lnTo>
                          <a:pt x="7" y="24"/>
                        </a:lnTo>
                        <a:lnTo>
                          <a:pt x="15" y="26"/>
                        </a:lnTo>
                        <a:lnTo>
                          <a:pt x="23" y="27"/>
                        </a:lnTo>
                        <a:lnTo>
                          <a:pt x="32" y="27"/>
                        </a:lnTo>
                        <a:lnTo>
                          <a:pt x="40" y="24"/>
                        </a:lnTo>
                        <a:lnTo>
                          <a:pt x="40" y="24"/>
                        </a:lnTo>
                        <a:lnTo>
                          <a:pt x="44" y="22"/>
                        </a:lnTo>
                        <a:lnTo>
                          <a:pt x="46" y="19"/>
                        </a:lnTo>
                        <a:lnTo>
                          <a:pt x="47" y="17"/>
                        </a:lnTo>
                        <a:lnTo>
                          <a:pt x="47" y="15"/>
                        </a:lnTo>
                        <a:lnTo>
                          <a:pt x="47" y="11"/>
                        </a:lnTo>
                        <a:lnTo>
                          <a:pt x="46" y="9"/>
                        </a:lnTo>
                        <a:lnTo>
                          <a:pt x="44" y="7"/>
                        </a:lnTo>
                        <a:lnTo>
                          <a:pt x="40" y="4"/>
                        </a:lnTo>
                        <a:lnTo>
                          <a:pt x="40" y="4"/>
                        </a:lnTo>
                        <a:close/>
                        <a:moveTo>
                          <a:pt x="32" y="19"/>
                        </a:moveTo>
                        <a:lnTo>
                          <a:pt x="32" y="19"/>
                        </a:lnTo>
                        <a:lnTo>
                          <a:pt x="28" y="20"/>
                        </a:lnTo>
                        <a:lnTo>
                          <a:pt x="23" y="20"/>
                        </a:lnTo>
                        <a:lnTo>
                          <a:pt x="20" y="20"/>
                        </a:lnTo>
                        <a:lnTo>
                          <a:pt x="15" y="18"/>
                        </a:lnTo>
                        <a:lnTo>
                          <a:pt x="15" y="18"/>
                        </a:lnTo>
                        <a:lnTo>
                          <a:pt x="13" y="16"/>
                        </a:lnTo>
                        <a:lnTo>
                          <a:pt x="13" y="14"/>
                        </a:lnTo>
                        <a:lnTo>
                          <a:pt x="13" y="11"/>
                        </a:lnTo>
                        <a:lnTo>
                          <a:pt x="16" y="9"/>
                        </a:lnTo>
                        <a:lnTo>
                          <a:pt x="16" y="9"/>
                        </a:lnTo>
                        <a:lnTo>
                          <a:pt x="20" y="8"/>
                        </a:lnTo>
                        <a:lnTo>
                          <a:pt x="24" y="8"/>
                        </a:lnTo>
                        <a:lnTo>
                          <a:pt x="29" y="8"/>
                        </a:lnTo>
                        <a:lnTo>
                          <a:pt x="32" y="9"/>
                        </a:lnTo>
                        <a:lnTo>
                          <a:pt x="32" y="9"/>
                        </a:lnTo>
                        <a:lnTo>
                          <a:pt x="35" y="11"/>
                        </a:lnTo>
                        <a:lnTo>
                          <a:pt x="36" y="15"/>
                        </a:lnTo>
                        <a:lnTo>
                          <a:pt x="35" y="17"/>
                        </a:lnTo>
                        <a:lnTo>
                          <a:pt x="32" y="19"/>
                        </a:lnTo>
                        <a:lnTo>
                          <a:pt x="32" y="19"/>
                        </a:lnTo>
                        <a:close/>
                      </a:path>
                    </a:pathLst>
                  </a:custGeom>
                  <a:solidFill>
                    <a:srgbClr val="D6CE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64" name="Freeform 1149">
                    <a:extLst>
                      <a:ext uri="{FF2B5EF4-FFF2-40B4-BE49-F238E27FC236}">
                        <a16:creationId xmlns:a16="http://schemas.microsoft.com/office/drawing/2014/main" id="{8E571430-0CF7-A988-303C-EAAB2277E5C9}"/>
                      </a:ext>
                    </a:extLst>
                  </p:cNvPr>
                  <p:cNvSpPr>
                    <a:spLocks noEditPoints="1"/>
                  </p:cNvSpPr>
                  <p:nvPr/>
                </p:nvSpPr>
                <p:spPr bwMode="auto">
                  <a:xfrm>
                    <a:off x="2539" y="1810"/>
                    <a:ext cx="16" cy="11"/>
                  </a:xfrm>
                  <a:custGeom>
                    <a:avLst/>
                    <a:gdLst>
                      <a:gd name="T0" fmla="*/ 42 w 49"/>
                      <a:gd name="T1" fmla="*/ 4 h 33"/>
                      <a:gd name="T2" fmla="*/ 31 w 49"/>
                      <a:gd name="T3" fmla="*/ 1 h 33"/>
                      <a:gd name="T4" fmla="*/ 18 w 49"/>
                      <a:gd name="T5" fmla="*/ 1 h 33"/>
                      <a:gd name="T6" fmla="*/ 7 w 49"/>
                      <a:gd name="T7" fmla="*/ 4 h 33"/>
                      <a:gd name="T8" fmla="*/ 0 w 49"/>
                      <a:gd name="T9" fmla="*/ 12 h 33"/>
                      <a:gd name="T10" fmla="*/ 0 w 49"/>
                      <a:gd name="T11" fmla="*/ 16 h 33"/>
                      <a:gd name="T12" fmla="*/ 2 w 49"/>
                      <a:gd name="T13" fmla="*/ 24 h 33"/>
                      <a:gd name="T14" fmla="*/ 13 w 49"/>
                      <a:gd name="T15" fmla="*/ 31 h 33"/>
                      <a:gd name="T16" fmla="*/ 26 w 49"/>
                      <a:gd name="T17" fmla="*/ 33 h 33"/>
                      <a:gd name="T18" fmla="*/ 41 w 49"/>
                      <a:gd name="T19" fmla="*/ 30 h 33"/>
                      <a:gd name="T20" fmla="*/ 41 w 49"/>
                      <a:gd name="T21" fmla="*/ 30 h 33"/>
                      <a:gd name="T22" fmla="*/ 44 w 49"/>
                      <a:gd name="T23" fmla="*/ 27 h 33"/>
                      <a:gd name="T24" fmla="*/ 48 w 49"/>
                      <a:gd name="T25" fmla="*/ 22 h 33"/>
                      <a:gd name="T26" fmla="*/ 49 w 49"/>
                      <a:gd name="T27" fmla="*/ 17 h 33"/>
                      <a:gd name="T28" fmla="*/ 47 w 49"/>
                      <a:gd name="T29" fmla="*/ 8 h 33"/>
                      <a:gd name="T30" fmla="*/ 42 w 49"/>
                      <a:gd name="T31" fmla="*/ 4 h 33"/>
                      <a:gd name="T32" fmla="*/ 41 w 49"/>
                      <a:gd name="T33" fmla="*/ 24 h 33"/>
                      <a:gd name="T34" fmla="*/ 41 w 49"/>
                      <a:gd name="T35" fmla="*/ 24 h 33"/>
                      <a:gd name="T36" fmla="*/ 24 w 49"/>
                      <a:gd name="T37" fmla="*/ 27 h 33"/>
                      <a:gd name="T38" fmla="*/ 8 w 49"/>
                      <a:gd name="T39" fmla="*/ 24 h 33"/>
                      <a:gd name="T40" fmla="*/ 5 w 49"/>
                      <a:gd name="T41" fmla="*/ 22 h 33"/>
                      <a:gd name="T42" fmla="*/ 1 w 49"/>
                      <a:gd name="T43" fmla="*/ 16 h 33"/>
                      <a:gd name="T44" fmla="*/ 1 w 49"/>
                      <a:gd name="T45" fmla="*/ 11 h 33"/>
                      <a:gd name="T46" fmla="*/ 6 w 49"/>
                      <a:gd name="T47" fmla="*/ 7 h 33"/>
                      <a:gd name="T48" fmla="*/ 8 w 49"/>
                      <a:gd name="T49" fmla="*/ 4 h 33"/>
                      <a:gd name="T50" fmla="*/ 25 w 49"/>
                      <a:gd name="T51" fmla="*/ 0 h 33"/>
                      <a:gd name="T52" fmla="*/ 41 w 49"/>
                      <a:gd name="T53" fmla="*/ 4 h 33"/>
                      <a:gd name="T54" fmla="*/ 45 w 49"/>
                      <a:gd name="T55" fmla="*/ 7 h 33"/>
                      <a:gd name="T56" fmla="*/ 48 w 49"/>
                      <a:gd name="T57" fmla="*/ 11 h 33"/>
                      <a:gd name="T58" fmla="*/ 48 w 49"/>
                      <a:gd name="T59" fmla="*/ 17 h 33"/>
                      <a:gd name="T60" fmla="*/ 45 w 49"/>
                      <a:gd name="T61" fmla="*/ 22 h 33"/>
                      <a:gd name="T62" fmla="*/ 41 w 49"/>
                      <a:gd name="T63" fmla="*/ 24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9" h="33">
                        <a:moveTo>
                          <a:pt x="42" y="4"/>
                        </a:moveTo>
                        <a:lnTo>
                          <a:pt x="42" y="4"/>
                        </a:lnTo>
                        <a:lnTo>
                          <a:pt x="37" y="2"/>
                        </a:lnTo>
                        <a:lnTo>
                          <a:pt x="31" y="1"/>
                        </a:lnTo>
                        <a:lnTo>
                          <a:pt x="24" y="0"/>
                        </a:lnTo>
                        <a:lnTo>
                          <a:pt x="18" y="1"/>
                        </a:lnTo>
                        <a:lnTo>
                          <a:pt x="11" y="2"/>
                        </a:lnTo>
                        <a:lnTo>
                          <a:pt x="7" y="4"/>
                        </a:lnTo>
                        <a:lnTo>
                          <a:pt x="2" y="8"/>
                        </a:lnTo>
                        <a:lnTo>
                          <a:pt x="0" y="12"/>
                        </a:lnTo>
                        <a:lnTo>
                          <a:pt x="0" y="12"/>
                        </a:lnTo>
                        <a:lnTo>
                          <a:pt x="0" y="16"/>
                        </a:lnTo>
                        <a:lnTo>
                          <a:pt x="0" y="19"/>
                        </a:lnTo>
                        <a:lnTo>
                          <a:pt x="2" y="24"/>
                        </a:lnTo>
                        <a:lnTo>
                          <a:pt x="7" y="28"/>
                        </a:lnTo>
                        <a:lnTo>
                          <a:pt x="13" y="31"/>
                        </a:lnTo>
                        <a:lnTo>
                          <a:pt x="19" y="33"/>
                        </a:lnTo>
                        <a:lnTo>
                          <a:pt x="26" y="33"/>
                        </a:lnTo>
                        <a:lnTo>
                          <a:pt x="34" y="32"/>
                        </a:lnTo>
                        <a:lnTo>
                          <a:pt x="41" y="30"/>
                        </a:lnTo>
                        <a:lnTo>
                          <a:pt x="41" y="30"/>
                        </a:lnTo>
                        <a:lnTo>
                          <a:pt x="41" y="30"/>
                        </a:lnTo>
                        <a:lnTo>
                          <a:pt x="41" y="30"/>
                        </a:lnTo>
                        <a:lnTo>
                          <a:pt x="44" y="27"/>
                        </a:lnTo>
                        <a:lnTo>
                          <a:pt x="47" y="25"/>
                        </a:lnTo>
                        <a:lnTo>
                          <a:pt x="48" y="22"/>
                        </a:lnTo>
                        <a:lnTo>
                          <a:pt x="49" y="17"/>
                        </a:lnTo>
                        <a:lnTo>
                          <a:pt x="49" y="17"/>
                        </a:lnTo>
                        <a:lnTo>
                          <a:pt x="49" y="12"/>
                        </a:lnTo>
                        <a:lnTo>
                          <a:pt x="47" y="8"/>
                        </a:lnTo>
                        <a:lnTo>
                          <a:pt x="44" y="6"/>
                        </a:lnTo>
                        <a:lnTo>
                          <a:pt x="42" y="4"/>
                        </a:lnTo>
                        <a:lnTo>
                          <a:pt x="42" y="4"/>
                        </a:lnTo>
                        <a:close/>
                        <a:moveTo>
                          <a:pt x="41" y="24"/>
                        </a:moveTo>
                        <a:lnTo>
                          <a:pt x="41" y="24"/>
                        </a:lnTo>
                        <a:lnTo>
                          <a:pt x="41" y="24"/>
                        </a:lnTo>
                        <a:lnTo>
                          <a:pt x="33" y="27"/>
                        </a:lnTo>
                        <a:lnTo>
                          <a:pt x="24" y="27"/>
                        </a:lnTo>
                        <a:lnTo>
                          <a:pt x="16" y="26"/>
                        </a:lnTo>
                        <a:lnTo>
                          <a:pt x="8" y="24"/>
                        </a:lnTo>
                        <a:lnTo>
                          <a:pt x="8" y="24"/>
                        </a:lnTo>
                        <a:lnTo>
                          <a:pt x="5" y="22"/>
                        </a:lnTo>
                        <a:lnTo>
                          <a:pt x="2" y="19"/>
                        </a:lnTo>
                        <a:lnTo>
                          <a:pt x="1" y="16"/>
                        </a:lnTo>
                        <a:lnTo>
                          <a:pt x="1" y="14"/>
                        </a:lnTo>
                        <a:lnTo>
                          <a:pt x="1" y="11"/>
                        </a:lnTo>
                        <a:lnTo>
                          <a:pt x="3" y="9"/>
                        </a:lnTo>
                        <a:lnTo>
                          <a:pt x="6" y="7"/>
                        </a:lnTo>
                        <a:lnTo>
                          <a:pt x="8" y="4"/>
                        </a:lnTo>
                        <a:lnTo>
                          <a:pt x="8" y="4"/>
                        </a:lnTo>
                        <a:lnTo>
                          <a:pt x="16" y="1"/>
                        </a:lnTo>
                        <a:lnTo>
                          <a:pt x="25" y="0"/>
                        </a:lnTo>
                        <a:lnTo>
                          <a:pt x="34" y="1"/>
                        </a:lnTo>
                        <a:lnTo>
                          <a:pt x="41" y="4"/>
                        </a:lnTo>
                        <a:lnTo>
                          <a:pt x="41" y="4"/>
                        </a:lnTo>
                        <a:lnTo>
                          <a:pt x="45" y="7"/>
                        </a:lnTo>
                        <a:lnTo>
                          <a:pt x="47" y="9"/>
                        </a:lnTo>
                        <a:lnTo>
                          <a:pt x="48" y="11"/>
                        </a:lnTo>
                        <a:lnTo>
                          <a:pt x="48" y="15"/>
                        </a:lnTo>
                        <a:lnTo>
                          <a:pt x="48" y="17"/>
                        </a:lnTo>
                        <a:lnTo>
                          <a:pt x="47" y="19"/>
                        </a:lnTo>
                        <a:lnTo>
                          <a:pt x="45" y="22"/>
                        </a:lnTo>
                        <a:lnTo>
                          <a:pt x="41" y="24"/>
                        </a:lnTo>
                        <a:lnTo>
                          <a:pt x="41" y="24"/>
                        </a:lnTo>
                        <a:close/>
                      </a:path>
                    </a:pathLst>
                  </a:custGeom>
                  <a:solidFill>
                    <a:srgbClr val="EFE9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65" name="Freeform 1150">
                    <a:extLst>
                      <a:ext uri="{FF2B5EF4-FFF2-40B4-BE49-F238E27FC236}">
                        <a16:creationId xmlns:a16="http://schemas.microsoft.com/office/drawing/2014/main" id="{29687CB3-EB74-8E89-37FF-3CC1806257F2}"/>
                      </a:ext>
                    </a:extLst>
                  </p:cNvPr>
                  <p:cNvSpPr>
                    <a:spLocks/>
                  </p:cNvSpPr>
                  <p:nvPr/>
                </p:nvSpPr>
                <p:spPr bwMode="auto">
                  <a:xfrm>
                    <a:off x="2544" y="1807"/>
                    <a:ext cx="7" cy="4"/>
                  </a:xfrm>
                  <a:custGeom>
                    <a:avLst/>
                    <a:gdLst>
                      <a:gd name="T0" fmla="*/ 19 w 23"/>
                      <a:gd name="T1" fmla="*/ 2 h 13"/>
                      <a:gd name="T2" fmla="*/ 19 w 23"/>
                      <a:gd name="T3" fmla="*/ 2 h 13"/>
                      <a:gd name="T4" fmla="*/ 16 w 23"/>
                      <a:gd name="T5" fmla="*/ 1 h 13"/>
                      <a:gd name="T6" fmla="*/ 11 w 23"/>
                      <a:gd name="T7" fmla="*/ 0 h 13"/>
                      <a:gd name="T8" fmla="*/ 7 w 23"/>
                      <a:gd name="T9" fmla="*/ 1 h 13"/>
                      <a:gd name="T10" fmla="*/ 3 w 23"/>
                      <a:gd name="T11" fmla="*/ 2 h 13"/>
                      <a:gd name="T12" fmla="*/ 3 w 23"/>
                      <a:gd name="T13" fmla="*/ 2 h 13"/>
                      <a:gd name="T14" fmla="*/ 0 w 23"/>
                      <a:gd name="T15" fmla="*/ 4 h 13"/>
                      <a:gd name="T16" fmla="*/ 0 w 23"/>
                      <a:gd name="T17" fmla="*/ 6 h 13"/>
                      <a:gd name="T18" fmla="*/ 0 w 23"/>
                      <a:gd name="T19" fmla="*/ 9 h 13"/>
                      <a:gd name="T20" fmla="*/ 2 w 23"/>
                      <a:gd name="T21" fmla="*/ 11 h 13"/>
                      <a:gd name="T22" fmla="*/ 2 w 23"/>
                      <a:gd name="T23" fmla="*/ 11 h 13"/>
                      <a:gd name="T24" fmla="*/ 7 w 23"/>
                      <a:gd name="T25" fmla="*/ 13 h 13"/>
                      <a:gd name="T26" fmla="*/ 11 w 23"/>
                      <a:gd name="T27" fmla="*/ 13 h 13"/>
                      <a:gd name="T28" fmla="*/ 15 w 23"/>
                      <a:gd name="T29" fmla="*/ 13 h 13"/>
                      <a:gd name="T30" fmla="*/ 19 w 23"/>
                      <a:gd name="T31" fmla="*/ 11 h 13"/>
                      <a:gd name="T32" fmla="*/ 19 w 23"/>
                      <a:gd name="T33" fmla="*/ 11 h 13"/>
                      <a:gd name="T34" fmla="*/ 22 w 23"/>
                      <a:gd name="T35" fmla="*/ 10 h 13"/>
                      <a:gd name="T36" fmla="*/ 23 w 23"/>
                      <a:gd name="T37" fmla="*/ 6 h 13"/>
                      <a:gd name="T38" fmla="*/ 22 w 23"/>
                      <a:gd name="T39" fmla="*/ 4 h 13"/>
                      <a:gd name="T40" fmla="*/ 19 w 23"/>
                      <a:gd name="T41" fmla="*/ 2 h 13"/>
                      <a:gd name="T42" fmla="*/ 19 w 23"/>
                      <a:gd name="T43" fmla="*/ 2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 h="13">
                        <a:moveTo>
                          <a:pt x="19" y="2"/>
                        </a:moveTo>
                        <a:lnTo>
                          <a:pt x="19" y="2"/>
                        </a:lnTo>
                        <a:lnTo>
                          <a:pt x="16" y="1"/>
                        </a:lnTo>
                        <a:lnTo>
                          <a:pt x="11" y="0"/>
                        </a:lnTo>
                        <a:lnTo>
                          <a:pt x="7" y="1"/>
                        </a:lnTo>
                        <a:lnTo>
                          <a:pt x="3" y="2"/>
                        </a:lnTo>
                        <a:lnTo>
                          <a:pt x="3" y="2"/>
                        </a:lnTo>
                        <a:lnTo>
                          <a:pt x="0" y="4"/>
                        </a:lnTo>
                        <a:lnTo>
                          <a:pt x="0" y="6"/>
                        </a:lnTo>
                        <a:lnTo>
                          <a:pt x="0" y="9"/>
                        </a:lnTo>
                        <a:lnTo>
                          <a:pt x="2" y="11"/>
                        </a:lnTo>
                        <a:lnTo>
                          <a:pt x="2" y="11"/>
                        </a:lnTo>
                        <a:lnTo>
                          <a:pt x="7" y="13"/>
                        </a:lnTo>
                        <a:lnTo>
                          <a:pt x="11" y="13"/>
                        </a:lnTo>
                        <a:lnTo>
                          <a:pt x="15" y="13"/>
                        </a:lnTo>
                        <a:lnTo>
                          <a:pt x="19" y="11"/>
                        </a:lnTo>
                        <a:lnTo>
                          <a:pt x="19" y="11"/>
                        </a:lnTo>
                        <a:lnTo>
                          <a:pt x="22" y="10"/>
                        </a:lnTo>
                        <a:lnTo>
                          <a:pt x="23" y="6"/>
                        </a:lnTo>
                        <a:lnTo>
                          <a:pt x="22" y="4"/>
                        </a:lnTo>
                        <a:lnTo>
                          <a:pt x="19" y="2"/>
                        </a:lnTo>
                        <a:lnTo>
                          <a:pt x="19" y="2"/>
                        </a:lnTo>
                        <a:close/>
                      </a:path>
                    </a:pathLst>
                  </a:custGeom>
                  <a:solidFill>
                    <a:srgbClr val="EFE9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66" name="Freeform 1151">
                    <a:extLst>
                      <a:ext uri="{FF2B5EF4-FFF2-40B4-BE49-F238E27FC236}">
                        <a16:creationId xmlns:a16="http://schemas.microsoft.com/office/drawing/2014/main" id="{DA0AC70F-9705-410F-BEFA-EFF8595CF8F4}"/>
                      </a:ext>
                    </a:extLst>
                  </p:cNvPr>
                  <p:cNvSpPr>
                    <a:spLocks noEditPoints="1"/>
                  </p:cNvSpPr>
                  <p:nvPr/>
                </p:nvSpPr>
                <p:spPr bwMode="auto">
                  <a:xfrm>
                    <a:off x="2539" y="1806"/>
                    <a:ext cx="16" cy="9"/>
                  </a:xfrm>
                  <a:custGeom>
                    <a:avLst/>
                    <a:gdLst>
                      <a:gd name="T0" fmla="*/ 41 w 48"/>
                      <a:gd name="T1" fmla="*/ 5 h 28"/>
                      <a:gd name="T2" fmla="*/ 41 w 48"/>
                      <a:gd name="T3" fmla="*/ 5 h 28"/>
                      <a:gd name="T4" fmla="*/ 33 w 48"/>
                      <a:gd name="T5" fmla="*/ 1 h 28"/>
                      <a:gd name="T6" fmla="*/ 24 w 48"/>
                      <a:gd name="T7" fmla="*/ 0 h 28"/>
                      <a:gd name="T8" fmla="*/ 15 w 48"/>
                      <a:gd name="T9" fmla="*/ 1 h 28"/>
                      <a:gd name="T10" fmla="*/ 7 w 48"/>
                      <a:gd name="T11" fmla="*/ 4 h 28"/>
                      <a:gd name="T12" fmla="*/ 7 w 48"/>
                      <a:gd name="T13" fmla="*/ 4 h 28"/>
                      <a:gd name="T14" fmla="*/ 4 w 48"/>
                      <a:gd name="T15" fmla="*/ 6 h 28"/>
                      <a:gd name="T16" fmla="*/ 1 w 48"/>
                      <a:gd name="T17" fmla="*/ 8 h 28"/>
                      <a:gd name="T18" fmla="*/ 0 w 48"/>
                      <a:gd name="T19" fmla="*/ 12 h 28"/>
                      <a:gd name="T20" fmla="*/ 0 w 48"/>
                      <a:gd name="T21" fmla="*/ 14 h 28"/>
                      <a:gd name="T22" fmla="*/ 0 w 48"/>
                      <a:gd name="T23" fmla="*/ 16 h 28"/>
                      <a:gd name="T24" fmla="*/ 1 w 48"/>
                      <a:gd name="T25" fmla="*/ 19 h 28"/>
                      <a:gd name="T26" fmla="*/ 4 w 48"/>
                      <a:gd name="T27" fmla="*/ 22 h 28"/>
                      <a:gd name="T28" fmla="*/ 7 w 48"/>
                      <a:gd name="T29" fmla="*/ 23 h 28"/>
                      <a:gd name="T30" fmla="*/ 7 w 48"/>
                      <a:gd name="T31" fmla="*/ 23 h 28"/>
                      <a:gd name="T32" fmla="*/ 12 w 48"/>
                      <a:gd name="T33" fmla="*/ 27 h 28"/>
                      <a:gd name="T34" fmla="*/ 17 w 48"/>
                      <a:gd name="T35" fmla="*/ 28 h 28"/>
                      <a:gd name="T36" fmla="*/ 24 w 48"/>
                      <a:gd name="T37" fmla="*/ 28 h 28"/>
                      <a:gd name="T38" fmla="*/ 30 w 48"/>
                      <a:gd name="T39" fmla="*/ 28 h 28"/>
                      <a:gd name="T40" fmla="*/ 30 w 48"/>
                      <a:gd name="T41" fmla="*/ 28 h 28"/>
                      <a:gd name="T42" fmla="*/ 37 w 48"/>
                      <a:gd name="T43" fmla="*/ 26 h 28"/>
                      <a:gd name="T44" fmla="*/ 37 w 48"/>
                      <a:gd name="T45" fmla="*/ 26 h 28"/>
                      <a:gd name="T46" fmla="*/ 40 w 48"/>
                      <a:gd name="T47" fmla="*/ 24 h 28"/>
                      <a:gd name="T48" fmla="*/ 40 w 48"/>
                      <a:gd name="T49" fmla="*/ 24 h 28"/>
                      <a:gd name="T50" fmla="*/ 44 w 48"/>
                      <a:gd name="T51" fmla="*/ 22 h 28"/>
                      <a:gd name="T52" fmla="*/ 46 w 48"/>
                      <a:gd name="T53" fmla="*/ 20 h 28"/>
                      <a:gd name="T54" fmla="*/ 47 w 48"/>
                      <a:gd name="T55" fmla="*/ 18 h 28"/>
                      <a:gd name="T56" fmla="*/ 48 w 48"/>
                      <a:gd name="T57" fmla="*/ 14 h 28"/>
                      <a:gd name="T58" fmla="*/ 47 w 48"/>
                      <a:gd name="T59" fmla="*/ 12 h 28"/>
                      <a:gd name="T60" fmla="*/ 46 w 48"/>
                      <a:gd name="T61" fmla="*/ 9 h 28"/>
                      <a:gd name="T62" fmla="*/ 44 w 48"/>
                      <a:gd name="T63" fmla="*/ 7 h 28"/>
                      <a:gd name="T64" fmla="*/ 41 w 48"/>
                      <a:gd name="T65" fmla="*/ 5 h 28"/>
                      <a:gd name="T66" fmla="*/ 41 w 48"/>
                      <a:gd name="T67" fmla="*/ 5 h 28"/>
                      <a:gd name="T68" fmla="*/ 32 w 48"/>
                      <a:gd name="T69" fmla="*/ 14 h 28"/>
                      <a:gd name="T70" fmla="*/ 32 w 48"/>
                      <a:gd name="T71" fmla="*/ 14 h 28"/>
                      <a:gd name="T72" fmla="*/ 32 w 48"/>
                      <a:gd name="T73" fmla="*/ 14 h 28"/>
                      <a:gd name="T74" fmla="*/ 30 w 48"/>
                      <a:gd name="T75" fmla="*/ 15 h 28"/>
                      <a:gd name="T76" fmla="*/ 30 w 48"/>
                      <a:gd name="T77" fmla="*/ 15 h 28"/>
                      <a:gd name="T78" fmla="*/ 27 w 48"/>
                      <a:gd name="T79" fmla="*/ 16 h 28"/>
                      <a:gd name="T80" fmla="*/ 27 w 48"/>
                      <a:gd name="T81" fmla="*/ 16 h 28"/>
                      <a:gd name="T82" fmla="*/ 21 w 48"/>
                      <a:gd name="T83" fmla="*/ 16 h 28"/>
                      <a:gd name="T84" fmla="*/ 15 w 48"/>
                      <a:gd name="T85" fmla="*/ 14 h 28"/>
                      <a:gd name="T86" fmla="*/ 15 w 48"/>
                      <a:gd name="T87" fmla="*/ 14 h 28"/>
                      <a:gd name="T88" fmla="*/ 13 w 48"/>
                      <a:gd name="T89" fmla="*/ 12 h 28"/>
                      <a:gd name="T90" fmla="*/ 13 w 48"/>
                      <a:gd name="T91" fmla="*/ 9 h 28"/>
                      <a:gd name="T92" fmla="*/ 13 w 48"/>
                      <a:gd name="T93" fmla="*/ 7 h 28"/>
                      <a:gd name="T94" fmla="*/ 16 w 48"/>
                      <a:gd name="T95" fmla="*/ 5 h 28"/>
                      <a:gd name="T96" fmla="*/ 16 w 48"/>
                      <a:gd name="T97" fmla="*/ 5 h 28"/>
                      <a:gd name="T98" fmla="*/ 20 w 48"/>
                      <a:gd name="T99" fmla="*/ 4 h 28"/>
                      <a:gd name="T100" fmla="*/ 24 w 48"/>
                      <a:gd name="T101" fmla="*/ 3 h 28"/>
                      <a:gd name="T102" fmla="*/ 29 w 48"/>
                      <a:gd name="T103" fmla="*/ 4 h 28"/>
                      <a:gd name="T104" fmla="*/ 32 w 48"/>
                      <a:gd name="T105" fmla="*/ 5 h 28"/>
                      <a:gd name="T106" fmla="*/ 32 w 48"/>
                      <a:gd name="T107" fmla="*/ 5 h 28"/>
                      <a:gd name="T108" fmla="*/ 35 w 48"/>
                      <a:gd name="T109" fmla="*/ 7 h 28"/>
                      <a:gd name="T110" fmla="*/ 36 w 48"/>
                      <a:gd name="T111" fmla="*/ 9 h 28"/>
                      <a:gd name="T112" fmla="*/ 35 w 48"/>
                      <a:gd name="T113" fmla="*/ 13 h 28"/>
                      <a:gd name="T114" fmla="*/ 32 w 48"/>
                      <a:gd name="T115" fmla="*/ 14 h 28"/>
                      <a:gd name="T116" fmla="*/ 32 w 48"/>
                      <a:gd name="T117" fmla="*/ 14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 h="28">
                        <a:moveTo>
                          <a:pt x="41" y="5"/>
                        </a:moveTo>
                        <a:lnTo>
                          <a:pt x="41" y="5"/>
                        </a:lnTo>
                        <a:lnTo>
                          <a:pt x="33" y="1"/>
                        </a:lnTo>
                        <a:lnTo>
                          <a:pt x="24" y="0"/>
                        </a:lnTo>
                        <a:lnTo>
                          <a:pt x="15" y="1"/>
                        </a:lnTo>
                        <a:lnTo>
                          <a:pt x="7" y="4"/>
                        </a:lnTo>
                        <a:lnTo>
                          <a:pt x="7" y="4"/>
                        </a:lnTo>
                        <a:lnTo>
                          <a:pt x="4" y="6"/>
                        </a:lnTo>
                        <a:lnTo>
                          <a:pt x="1" y="8"/>
                        </a:lnTo>
                        <a:lnTo>
                          <a:pt x="0" y="12"/>
                        </a:lnTo>
                        <a:lnTo>
                          <a:pt x="0" y="14"/>
                        </a:lnTo>
                        <a:lnTo>
                          <a:pt x="0" y="16"/>
                        </a:lnTo>
                        <a:lnTo>
                          <a:pt x="1" y="19"/>
                        </a:lnTo>
                        <a:lnTo>
                          <a:pt x="4" y="22"/>
                        </a:lnTo>
                        <a:lnTo>
                          <a:pt x="7" y="23"/>
                        </a:lnTo>
                        <a:lnTo>
                          <a:pt x="7" y="23"/>
                        </a:lnTo>
                        <a:lnTo>
                          <a:pt x="12" y="27"/>
                        </a:lnTo>
                        <a:lnTo>
                          <a:pt x="17" y="28"/>
                        </a:lnTo>
                        <a:lnTo>
                          <a:pt x="24" y="28"/>
                        </a:lnTo>
                        <a:lnTo>
                          <a:pt x="30" y="28"/>
                        </a:lnTo>
                        <a:lnTo>
                          <a:pt x="30" y="28"/>
                        </a:lnTo>
                        <a:lnTo>
                          <a:pt x="37" y="26"/>
                        </a:lnTo>
                        <a:lnTo>
                          <a:pt x="37" y="26"/>
                        </a:lnTo>
                        <a:lnTo>
                          <a:pt x="40" y="24"/>
                        </a:lnTo>
                        <a:lnTo>
                          <a:pt x="40" y="24"/>
                        </a:lnTo>
                        <a:lnTo>
                          <a:pt x="44" y="22"/>
                        </a:lnTo>
                        <a:lnTo>
                          <a:pt x="46" y="20"/>
                        </a:lnTo>
                        <a:lnTo>
                          <a:pt x="47" y="18"/>
                        </a:lnTo>
                        <a:lnTo>
                          <a:pt x="48" y="14"/>
                        </a:lnTo>
                        <a:lnTo>
                          <a:pt x="47" y="12"/>
                        </a:lnTo>
                        <a:lnTo>
                          <a:pt x="46" y="9"/>
                        </a:lnTo>
                        <a:lnTo>
                          <a:pt x="44" y="7"/>
                        </a:lnTo>
                        <a:lnTo>
                          <a:pt x="41" y="5"/>
                        </a:lnTo>
                        <a:lnTo>
                          <a:pt x="41" y="5"/>
                        </a:lnTo>
                        <a:close/>
                        <a:moveTo>
                          <a:pt x="32" y="14"/>
                        </a:moveTo>
                        <a:lnTo>
                          <a:pt x="32" y="14"/>
                        </a:lnTo>
                        <a:lnTo>
                          <a:pt x="32" y="14"/>
                        </a:lnTo>
                        <a:lnTo>
                          <a:pt x="30" y="15"/>
                        </a:lnTo>
                        <a:lnTo>
                          <a:pt x="30" y="15"/>
                        </a:lnTo>
                        <a:lnTo>
                          <a:pt x="27" y="16"/>
                        </a:lnTo>
                        <a:lnTo>
                          <a:pt x="27" y="16"/>
                        </a:lnTo>
                        <a:lnTo>
                          <a:pt x="21" y="16"/>
                        </a:lnTo>
                        <a:lnTo>
                          <a:pt x="15" y="14"/>
                        </a:lnTo>
                        <a:lnTo>
                          <a:pt x="15" y="14"/>
                        </a:lnTo>
                        <a:lnTo>
                          <a:pt x="13" y="12"/>
                        </a:lnTo>
                        <a:lnTo>
                          <a:pt x="13" y="9"/>
                        </a:lnTo>
                        <a:lnTo>
                          <a:pt x="13" y="7"/>
                        </a:lnTo>
                        <a:lnTo>
                          <a:pt x="16" y="5"/>
                        </a:lnTo>
                        <a:lnTo>
                          <a:pt x="16" y="5"/>
                        </a:lnTo>
                        <a:lnTo>
                          <a:pt x="20" y="4"/>
                        </a:lnTo>
                        <a:lnTo>
                          <a:pt x="24" y="3"/>
                        </a:lnTo>
                        <a:lnTo>
                          <a:pt x="29" y="4"/>
                        </a:lnTo>
                        <a:lnTo>
                          <a:pt x="32" y="5"/>
                        </a:lnTo>
                        <a:lnTo>
                          <a:pt x="32" y="5"/>
                        </a:lnTo>
                        <a:lnTo>
                          <a:pt x="35" y="7"/>
                        </a:lnTo>
                        <a:lnTo>
                          <a:pt x="36" y="9"/>
                        </a:lnTo>
                        <a:lnTo>
                          <a:pt x="35" y="13"/>
                        </a:lnTo>
                        <a:lnTo>
                          <a:pt x="32" y="14"/>
                        </a:lnTo>
                        <a:lnTo>
                          <a:pt x="32" y="14"/>
                        </a:lnTo>
                        <a:close/>
                      </a:path>
                    </a:pathLst>
                  </a:custGeom>
                  <a:solidFill>
                    <a:srgbClr val="F9F4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67" name="Freeform 1152">
                    <a:extLst>
                      <a:ext uri="{FF2B5EF4-FFF2-40B4-BE49-F238E27FC236}">
                        <a16:creationId xmlns:a16="http://schemas.microsoft.com/office/drawing/2014/main" id="{408306C3-6AE9-158C-D685-A9EFCFD21CC7}"/>
                      </a:ext>
                    </a:extLst>
                  </p:cNvPr>
                  <p:cNvSpPr>
                    <a:spLocks noEditPoints="1"/>
                  </p:cNvSpPr>
                  <p:nvPr/>
                </p:nvSpPr>
                <p:spPr bwMode="auto">
                  <a:xfrm>
                    <a:off x="2539" y="1806"/>
                    <a:ext cx="16" cy="11"/>
                  </a:xfrm>
                  <a:custGeom>
                    <a:avLst/>
                    <a:gdLst>
                      <a:gd name="T0" fmla="*/ 42 w 49"/>
                      <a:gd name="T1" fmla="*/ 5 h 34"/>
                      <a:gd name="T2" fmla="*/ 37 w 49"/>
                      <a:gd name="T3" fmla="*/ 3 h 34"/>
                      <a:gd name="T4" fmla="*/ 24 w 49"/>
                      <a:gd name="T5" fmla="*/ 0 h 34"/>
                      <a:gd name="T6" fmla="*/ 13 w 49"/>
                      <a:gd name="T7" fmla="*/ 3 h 34"/>
                      <a:gd name="T8" fmla="*/ 3 w 49"/>
                      <a:gd name="T9" fmla="*/ 8 h 34"/>
                      <a:gd name="T10" fmla="*/ 0 w 49"/>
                      <a:gd name="T11" fmla="*/ 13 h 34"/>
                      <a:gd name="T12" fmla="*/ 0 w 49"/>
                      <a:gd name="T13" fmla="*/ 21 h 34"/>
                      <a:gd name="T14" fmla="*/ 3 w 49"/>
                      <a:gd name="T15" fmla="*/ 27 h 34"/>
                      <a:gd name="T16" fmla="*/ 10 w 49"/>
                      <a:gd name="T17" fmla="*/ 31 h 34"/>
                      <a:gd name="T18" fmla="*/ 17 w 49"/>
                      <a:gd name="T19" fmla="*/ 32 h 34"/>
                      <a:gd name="T20" fmla="*/ 33 w 49"/>
                      <a:gd name="T21" fmla="*/ 32 h 34"/>
                      <a:gd name="T22" fmla="*/ 41 w 49"/>
                      <a:gd name="T23" fmla="*/ 30 h 34"/>
                      <a:gd name="T24" fmla="*/ 41 w 49"/>
                      <a:gd name="T25" fmla="*/ 30 h 34"/>
                      <a:gd name="T26" fmla="*/ 44 w 49"/>
                      <a:gd name="T27" fmla="*/ 28 h 34"/>
                      <a:gd name="T28" fmla="*/ 48 w 49"/>
                      <a:gd name="T29" fmla="*/ 22 h 34"/>
                      <a:gd name="T30" fmla="*/ 49 w 49"/>
                      <a:gd name="T31" fmla="*/ 18 h 34"/>
                      <a:gd name="T32" fmla="*/ 47 w 49"/>
                      <a:gd name="T33" fmla="*/ 9 h 34"/>
                      <a:gd name="T34" fmla="*/ 42 w 49"/>
                      <a:gd name="T35" fmla="*/ 5 h 34"/>
                      <a:gd name="T36" fmla="*/ 41 w 49"/>
                      <a:gd name="T37" fmla="*/ 24 h 34"/>
                      <a:gd name="T38" fmla="*/ 33 w 49"/>
                      <a:gd name="T39" fmla="*/ 27 h 34"/>
                      <a:gd name="T40" fmla="*/ 15 w 49"/>
                      <a:gd name="T41" fmla="*/ 27 h 34"/>
                      <a:gd name="T42" fmla="*/ 8 w 49"/>
                      <a:gd name="T43" fmla="*/ 23 h 34"/>
                      <a:gd name="T44" fmla="*/ 2 w 49"/>
                      <a:gd name="T45" fmla="*/ 19 h 34"/>
                      <a:gd name="T46" fmla="*/ 1 w 49"/>
                      <a:gd name="T47" fmla="*/ 14 h 34"/>
                      <a:gd name="T48" fmla="*/ 2 w 49"/>
                      <a:gd name="T49" fmla="*/ 8 h 34"/>
                      <a:gd name="T50" fmla="*/ 8 w 49"/>
                      <a:gd name="T51" fmla="*/ 4 h 34"/>
                      <a:gd name="T52" fmla="*/ 16 w 49"/>
                      <a:gd name="T53" fmla="*/ 1 h 34"/>
                      <a:gd name="T54" fmla="*/ 34 w 49"/>
                      <a:gd name="T55" fmla="*/ 1 h 34"/>
                      <a:gd name="T56" fmla="*/ 42 w 49"/>
                      <a:gd name="T57" fmla="*/ 5 h 34"/>
                      <a:gd name="T58" fmla="*/ 47 w 49"/>
                      <a:gd name="T59" fmla="*/ 9 h 34"/>
                      <a:gd name="T60" fmla="*/ 49 w 49"/>
                      <a:gd name="T61" fmla="*/ 14 h 34"/>
                      <a:gd name="T62" fmla="*/ 47 w 49"/>
                      <a:gd name="T63" fmla="*/ 20 h 34"/>
                      <a:gd name="T64" fmla="*/ 41 w 49"/>
                      <a:gd name="T65" fmla="*/ 2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9" h="34">
                        <a:moveTo>
                          <a:pt x="42" y="5"/>
                        </a:moveTo>
                        <a:lnTo>
                          <a:pt x="42" y="5"/>
                        </a:lnTo>
                        <a:lnTo>
                          <a:pt x="42" y="5"/>
                        </a:lnTo>
                        <a:lnTo>
                          <a:pt x="37" y="3"/>
                        </a:lnTo>
                        <a:lnTo>
                          <a:pt x="31" y="0"/>
                        </a:lnTo>
                        <a:lnTo>
                          <a:pt x="24" y="0"/>
                        </a:lnTo>
                        <a:lnTo>
                          <a:pt x="18" y="0"/>
                        </a:lnTo>
                        <a:lnTo>
                          <a:pt x="13" y="3"/>
                        </a:lnTo>
                        <a:lnTo>
                          <a:pt x="7" y="5"/>
                        </a:lnTo>
                        <a:lnTo>
                          <a:pt x="3" y="8"/>
                        </a:lnTo>
                        <a:lnTo>
                          <a:pt x="0" y="13"/>
                        </a:lnTo>
                        <a:lnTo>
                          <a:pt x="0" y="13"/>
                        </a:lnTo>
                        <a:lnTo>
                          <a:pt x="0" y="15"/>
                        </a:lnTo>
                        <a:lnTo>
                          <a:pt x="0" y="21"/>
                        </a:lnTo>
                        <a:lnTo>
                          <a:pt x="1" y="23"/>
                        </a:lnTo>
                        <a:lnTo>
                          <a:pt x="3" y="27"/>
                        </a:lnTo>
                        <a:lnTo>
                          <a:pt x="6" y="29"/>
                        </a:lnTo>
                        <a:lnTo>
                          <a:pt x="10" y="31"/>
                        </a:lnTo>
                        <a:lnTo>
                          <a:pt x="10" y="31"/>
                        </a:lnTo>
                        <a:lnTo>
                          <a:pt x="17" y="32"/>
                        </a:lnTo>
                        <a:lnTo>
                          <a:pt x="24" y="34"/>
                        </a:lnTo>
                        <a:lnTo>
                          <a:pt x="33" y="32"/>
                        </a:lnTo>
                        <a:lnTo>
                          <a:pt x="41" y="30"/>
                        </a:lnTo>
                        <a:lnTo>
                          <a:pt x="41" y="30"/>
                        </a:lnTo>
                        <a:lnTo>
                          <a:pt x="41" y="30"/>
                        </a:lnTo>
                        <a:lnTo>
                          <a:pt x="41" y="30"/>
                        </a:lnTo>
                        <a:lnTo>
                          <a:pt x="41" y="30"/>
                        </a:lnTo>
                        <a:lnTo>
                          <a:pt x="44" y="28"/>
                        </a:lnTo>
                        <a:lnTo>
                          <a:pt x="47" y="26"/>
                        </a:lnTo>
                        <a:lnTo>
                          <a:pt x="48" y="22"/>
                        </a:lnTo>
                        <a:lnTo>
                          <a:pt x="49" y="18"/>
                        </a:lnTo>
                        <a:lnTo>
                          <a:pt x="49" y="18"/>
                        </a:lnTo>
                        <a:lnTo>
                          <a:pt x="49" y="13"/>
                        </a:lnTo>
                        <a:lnTo>
                          <a:pt x="47" y="9"/>
                        </a:lnTo>
                        <a:lnTo>
                          <a:pt x="45" y="6"/>
                        </a:lnTo>
                        <a:lnTo>
                          <a:pt x="42" y="5"/>
                        </a:lnTo>
                        <a:lnTo>
                          <a:pt x="42" y="5"/>
                        </a:lnTo>
                        <a:close/>
                        <a:moveTo>
                          <a:pt x="41" y="24"/>
                        </a:moveTo>
                        <a:lnTo>
                          <a:pt x="41" y="24"/>
                        </a:lnTo>
                        <a:lnTo>
                          <a:pt x="33" y="27"/>
                        </a:lnTo>
                        <a:lnTo>
                          <a:pt x="24" y="28"/>
                        </a:lnTo>
                        <a:lnTo>
                          <a:pt x="15" y="27"/>
                        </a:lnTo>
                        <a:lnTo>
                          <a:pt x="8" y="23"/>
                        </a:lnTo>
                        <a:lnTo>
                          <a:pt x="8" y="23"/>
                        </a:lnTo>
                        <a:lnTo>
                          <a:pt x="5" y="22"/>
                        </a:lnTo>
                        <a:lnTo>
                          <a:pt x="2" y="19"/>
                        </a:lnTo>
                        <a:lnTo>
                          <a:pt x="1" y="16"/>
                        </a:lnTo>
                        <a:lnTo>
                          <a:pt x="1" y="14"/>
                        </a:lnTo>
                        <a:lnTo>
                          <a:pt x="1" y="12"/>
                        </a:lnTo>
                        <a:lnTo>
                          <a:pt x="2" y="8"/>
                        </a:lnTo>
                        <a:lnTo>
                          <a:pt x="5" y="6"/>
                        </a:lnTo>
                        <a:lnTo>
                          <a:pt x="8" y="4"/>
                        </a:lnTo>
                        <a:lnTo>
                          <a:pt x="8" y="4"/>
                        </a:lnTo>
                        <a:lnTo>
                          <a:pt x="16" y="1"/>
                        </a:lnTo>
                        <a:lnTo>
                          <a:pt x="25" y="0"/>
                        </a:lnTo>
                        <a:lnTo>
                          <a:pt x="34" y="1"/>
                        </a:lnTo>
                        <a:lnTo>
                          <a:pt x="42" y="5"/>
                        </a:lnTo>
                        <a:lnTo>
                          <a:pt x="42" y="5"/>
                        </a:lnTo>
                        <a:lnTo>
                          <a:pt x="45" y="7"/>
                        </a:lnTo>
                        <a:lnTo>
                          <a:pt x="47" y="9"/>
                        </a:lnTo>
                        <a:lnTo>
                          <a:pt x="48" y="12"/>
                        </a:lnTo>
                        <a:lnTo>
                          <a:pt x="49" y="14"/>
                        </a:lnTo>
                        <a:lnTo>
                          <a:pt x="48" y="18"/>
                        </a:lnTo>
                        <a:lnTo>
                          <a:pt x="47" y="20"/>
                        </a:lnTo>
                        <a:lnTo>
                          <a:pt x="45" y="22"/>
                        </a:lnTo>
                        <a:lnTo>
                          <a:pt x="41" y="24"/>
                        </a:lnTo>
                        <a:lnTo>
                          <a:pt x="41" y="24"/>
                        </a:lnTo>
                        <a:close/>
                      </a:path>
                    </a:pathLst>
                  </a:custGeom>
                  <a:solidFill>
                    <a:srgbClr val="EFE9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68" name="Freeform 1153">
                    <a:extLst>
                      <a:ext uri="{FF2B5EF4-FFF2-40B4-BE49-F238E27FC236}">
                        <a16:creationId xmlns:a16="http://schemas.microsoft.com/office/drawing/2014/main" id="{70FFA851-A343-5F40-FDBB-238D4353200D}"/>
                      </a:ext>
                    </a:extLst>
                  </p:cNvPr>
                  <p:cNvSpPr>
                    <a:spLocks/>
                  </p:cNvSpPr>
                  <p:nvPr/>
                </p:nvSpPr>
                <p:spPr bwMode="auto">
                  <a:xfrm>
                    <a:off x="2548" y="1811"/>
                    <a:ext cx="4" cy="4"/>
                  </a:xfrm>
                  <a:custGeom>
                    <a:avLst/>
                    <a:gdLst>
                      <a:gd name="T0" fmla="*/ 3 w 10"/>
                      <a:gd name="T1" fmla="*/ 0 h 13"/>
                      <a:gd name="T2" fmla="*/ 3 w 10"/>
                      <a:gd name="T3" fmla="*/ 0 h 13"/>
                      <a:gd name="T4" fmla="*/ 0 w 10"/>
                      <a:gd name="T5" fmla="*/ 1 h 13"/>
                      <a:gd name="T6" fmla="*/ 3 w 10"/>
                      <a:gd name="T7" fmla="*/ 13 h 13"/>
                      <a:gd name="T8" fmla="*/ 3 w 10"/>
                      <a:gd name="T9" fmla="*/ 13 h 13"/>
                      <a:gd name="T10" fmla="*/ 10 w 10"/>
                      <a:gd name="T11" fmla="*/ 11 h 13"/>
                      <a:gd name="T12" fmla="*/ 3 w 10"/>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10" h="13">
                        <a:moveTo>
                          <a:pt x="3" y="0"/>
                        </a:moveTo>
                        <a:lnTo>
                          <a:pt x="3" y="0"/>
                        </a:lnTo>
                        <a:lnTo>
                          <a:pt x="0" y="1"/>
                        </a:lnTo>
                        <a:lnTo>
                          <a:pt x="3" y="13"/>
                        </a:lnTo>
                        <a:lnTo>
                          <a:pt x="3" y="13"/>
                        </a:lnTo>
                        <a:lnTo>
                          <a:pt x="10" y="11"/>
                        </a:lnTo>
                        <a:lnTo>
                          <a:pt x="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69" name="Freeform 1154">
                    <a:extLst>
                      <a:ext uri="{FF2B5EF4-FFF2-40B4-BE49-F238E27FC236}">
                        <a16:creationId xmlns:a16="http://schemas.microsoft.com/office/drawing/2014/main" id="{39A10A2D-51B2-CE07-C006-24F47D8E6F34}"/>
                      </a:ext>
                    </a:extLst>
                  </p:cNvPr>
                  <p:cNvSpPr>
                    <a:spLocks/>
                  </p:cNvSpPr>
                  <p:nvPr/>
                </p:nvSpPr>
                <p:spPr bwMode="auto">
                  <a:xfrm>
                    <a:off x="2332" y="1929"/>
                    <a:ext cx="4" cy="4"/>
                  </a:xfrm>
                  <a:custGeom>
                    <a:avLst/>
                    <a:gdLst>
                      <a:gd name="T0" fmla="*/ 13 w 13"/>
                      <a:gd name="T1" fmla="*/ 7 h 14"/>
                      <a:gd name="T2" fmla="*/ 0 w 13"/>
                      <a:gd name="T3" fmla="*/ 0 h 14"/>
                      <a:gd name="T4" fmla="*/ 0 w 13"/>
                      <a:gd name="T5" fmla="*/ 6 h 14"/>
                      <a:gd name="T6" fmla="*/ 13 w 13"/>
                      <a:gd name="T7" fmla="*/ 14 h 14"/>
                      <a:gd name="T8" fmla="*/ 13 w 13"/>
                      <a:gd name="T9" fmla="*/ 7 h 14"/>
                    </a:gdLst>
                    <a:ahLst/>
                    <a:cxnLst>
                      <a:cxn ang="0">
                        <a:pos x="T0" y="T1"/>
                      </a:cxn>
                      <a:cxn ang="0">
                        <a:pos x="T2" y="T3"/>
                      </a:cxn>
                      <a:cxn ang="0">
                        <a:pos x="T4" y="T5"/>
                      </a:cxn>
                      <a:cxn ang="0">
                        <a:pos x="T6" y="T7"/>
                      </a:cxn>
                      <a:cxn ang="0">
                        <a:pos x="T8" y="T9"/>
                      </a:cxn>
                    </a:cxnLst>
                    <a:rect l="0" t="0" r="r" b="b"/>
                    <a:pathLst>
                      <a:path w="13" h="14">
                        <a:moveTo>
                          <a:pt x="13" y="7"/>
                        </a:moveTo>
                        <a:lnTo>
                          <a:pt x="0" y="0"/>
                        </a:lnTo>
                        <a:lnTo>
                          <a:pt x="0" y="6"/>
                        </a:lnTo>
                        <a:lnTo>
                          <a:pt x="13" y="14"/>
                        </a:lnTo>
                        <a:lnTo>
                          <a:pt x="13" y="7"/>
                        </a:lnTo>
                        <a:close/>
                      </a:path>
                    </a:pathLst>
                  </a:custGeom>
                  <a:solidFill>
                    <a:srgbClr val="6262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70" name="Freeform 1155">
                    <a:extLst>
                      <a:ext uri="{FF2B5EF4-FFF2-40B4-BE49-F238E27FC236}">
                        <a16:creationId xmlns:a16="http://schemas.microsoft.com/office/drawing/2014/main" id="{9BB42B97-826E-797E-6782-CC91761C8F15}"/>
                      </a:ext>
                    </a:extLst>
                  </p:cNvPr>
                  <p:cNvSpPr>
                    <a:spLocks/>
                  </p:cNvSpPr>
                  <p:nvPr/>
                </p:nvSpPr>
                <p:spPr bwMode="auto">
                  <a:xfrm>
                    <a:off x="2336" y="1911"/>
                    <a:ext cx="34" cy="22"/>
                  </a:xfrm>
                  <a:custGeom>
                    <a:avLst/>
                    <a:gdLst>
                      <a:gd name="T0" fmla="*/ 101 w 101"/>
                      <a:gd name="T1" fmla="*/ 7 h 66"/>
                      <a:gd name="T2" fmla="*/ 0 w 101"/>
                      <a:gd name="T3" fmla="*/ 66 h 66"/>
                      <a:gd name="T4" fmla="*/ 0 w 101"/>
                      <a:gd name="T5" fmla="*/ 59 h 66"/>
                      <a:gd name="T6" fmla="*/ 101 w 101"/>
                      <a:gd name="T7" fmla="*/ 0 h 66"/>
                      <a:gd name="T8" fmla="*/ 101 w 101"/>
                      <a:gd name="T9" fmla="*/ 7 h 66"/>
                    </a:gdLst>
                    <a:ahLst/>
                    <a:cxnLst>
                      <a:cxn ang="0">
                        <a:pos x="T0" y="T1"/>
                      </a:cxn>
                      <a:cxn ang="0">
                        <a:pos x="T2" y="T3"/>
                      </a:cxn>
                      <a:cxn ang="0">
                        <a:pos x="T4" y="T5"/>
                      </a:cxn>
                      <a:cxn ang="0">
                        <a:pos x="T6" y="T7"/>
                      </a:cxn>
                      <a:cxn ang="0">
                        <a:pos x="T8" y="T9"/>
                      </a:cxn>
                    </a:cxnLst>
                    <a:rect l="0" t="0" r="r" b="b"/>
                    <a:pathLst>
                      <a:path w="101" h="66">
                        <a:moveTo>
                          <a:pt x="101" y="7"/>
                        </a:moveTo>
                        <a:lnTo>
                          <a:pt x="0" y="66"/>
                        </a:lnTo>
                        <a:lnTo>
                          <a:pt x="0" y="59"/>
                        </a:lnTo>
                        <a:lnTo>
                          <a:pt x="101" y="0"/>
                        </a:lnTo>
                        <a:lnTo>
                          <a:pt x="101" y="7"/>
                        </a:lnTo>
                        <a:close/>
                      </a:path>
                    </a:pathLst>
                  </a:custGeom>
                  <a:solidFill>
                    <a:srgbClr val="6262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71" name="Freeform 1156">
                    <a:extLst>
                      <a:ext uri="{FF2B5EF4-FFF2-40B4-BE49-F238E27FC236}">
                        <a16:creationId xmlns:a16="http://schemas.microsoft.com/office/drawing/2014/main" id="{0E9A9535-7558-E60C-7F78-F5906ADD79D3}"/>
                      </a:ext>
                    </a:extLst>
                  </p:cNvPr>
                  <p:cNvSpPr>
                    <a:spLocks/>
                  </p:cNvSpPr>
                  <p:nvPr/>
                </p:nvSpPr>
                <p:spPr bwMode="auto">
                  <a:xfrm>
                    <a:off x="2332" y="1909"/>
                    <a:ext cx="38" cy="22"/>
                  </a:xfrm>
                  <a:custGeom>
                    <a:avLst/>
                    <a:gdLst>
                      <a:gd name="T0" fmla="*/ 13 w 114"/>
                      <a:gd name="T1" fmla="*/ 66 h 66"/>
                      <a:gd name="T2" fmla="*/ 0 w 114"/>
                      <a:gd name="T3" fmla="*/ 59 h 66"/>
                      <a:gd name="T4" fmla="*/ 101 w 114"/>
                      <a:gd name="T5" fmla="*/ 0 h 66"/>
                      <a:gd name="T6" fmla="*/ 114 w 114"/>
                      <a:gd name="T7" fmla="*/ 7 h 66"/>
                      <a:gd name="T8" fmla="*/ 13 w 114"/>
                      <a:gd name="T9" fmla="*/ 66 h 66"/>
                    </a:gdLst>
                    <a:ahLst/>
                    <a:cxnLst>
                      <a:cxn ang="0">
                        <a:pos x="T0" y="T1"/>
                      </a:cxn>
                      <a:cxn ang="0">
                        <a:pos x="T2" y="T3"/>
                      </a:cxn>
                      <a:cxn ang="0">
                        <a:pos x="T4" y="T5"/>
                      </a:cxn>
                      <a:cxn ang="0">
                        <a:pos x="T6" y="T7"/>
                      </a:cxn>
                      <a:cxn ang="0">
                        <a:pos x="T8" y="T9"/>
                      </a:cxn>
                    </a:cxnLst>
                    <a:rect l="0" t="0" r="r" b="b"/>
                    <a:pathLst>
                      <a:path w="114" h="66">
                        <a:moveTo>
                          <a:pt x="13" y="66"/>
                        </a:moveTo>
                        <a:lnTo>
                          <a:pt x="0" y="59"/>
                        </a:lnTo>
                        <a:lnTo>
                          <a:pt x="101" y="0"/>
                        </a:lnTo>
                        <a:lnTo>
                          <a:pt x="114" y="7"/>
                        </a:lnTo>
                        <a:lnTo>
                          <a:pt x="13" y="66"/>
                        </a:lnTo>
                        <a:close/>
                      </a:path>
                    </a:pathLst>
                  </a:custGeom>
                  <a:solidFill>
                    <a:srgbClr val="8C8C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72" name="Freeform 1157">
                    <a:extLst>
                      <a:ext uri="{FF2B5EF4-FFF2-40B4-BE49-F238E27FC236}">
                        <a16:creationId xmlns:a16="http://schemas.microsoft.com/office/drawing/2014/main" id="{11075CA6-48A4-B9EA-D37A-6416BAEF5243}"/>
                      </a:ext>
                    </a:extLst>
                  </p:cNvPr>
                  <p:cNvSpPr>
                    <a:spLocks/>
                  </p:cNvSpPr>
                  <p:nvPr/>
                </p:nvSpPr>
                <p:spPr bwMode="auto">
                  <a:xfrm>
                    <a:off x="2544" y="1807"/>
                    <a:ext cx="4" cy="4"/>
                  </a:xfrm>
                  <a:custGeom>
                    <a:avLst/>
                    <a:gdLst>
                      <a:gd name="T0" fmla="*/ 12 w 12"/>
                      <a:gd name="T1" fmla="*/ 6 h 13"/>
                      <a:gd name="T2" fmla="*/ 0 w 12"/>
                      <a:gd name="T3" fmla="*/ 0 h 13"/>
                      <a:gd name="T4" fmla="*/ 0 w 12"/>
                      <a:gd name="T5" fmla="*/ 6 h 13"/>
                      <a:gd name="T6" fmla="*/ 12 w 12"/>
                      <a:gd name="T7" fmla="*/ 13 h 13"/>
                      <a:gd name="T8" fmla="*/ 12 w 12"/>
                      <a:gd name="T9" fmla="*/ 6 h 13"/>
                    </a:gdLst>
                    <a:ahLst/>
                    <a:cxnLst>
                      <a:cxn ang="0">
                        <a:pos x="T0" y="T1"/>
                      </a:cxn>
                      <a:cxn ang="0">
                        <a:pos x="T2" y="T3"/>
                      </a:cxn>
                      <a:cxn ang="0">
                        <a:pos x="T4" y="T5"/>
                      </a:cxn>
                      <a:cxn ang="0">
                        <a:pos x="T6" y="T7"/>
                      </a:cxn>
                      <a:cxn ang="0">
                        <a:pos x="T8" y="T9"/>
                      </a:cxn>
                    </a:cxnLst>
                    <a:rect l="0" t="0" r="r" b="b"/>
                    <a:pathLst>
                      <a:path w="12" h="13">
                        <a:moveTo>
                          <a:pt x="12" y="6"/>
                        </a:moveTo>
                        <a:lnTo>
                          <a:pt x="0" y="0"/>
                        </a:lnTo>
                        <a:lnTo>
                          <a:pt x="0" y="6"/>
                        </a:lnTo>
                        <a:lnTo>
                          <a:pt x="12" y="13"/>
                        </a:lnTo>
                        <a:lnTo>
                          <a:pt x="12" y="6"/>
                        </a:lnTo>
                        <a:close/>
                      </a:path>
                    </a:pathLst>
                  </a:custGeom>
                  <a:solidFill>
                    <a:srgbClr val="6262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73" name="Freeform 1158">
                    <a:extLst>
                      <a:ext uri="{FF2B5EF4-FFF2-40B4-BE49-F238E27FC236}">
                        <a16:creationId xmlns:a16="http://schemas.microsoft.com/office/drawing/2014/main" id="{DB733A8F-F394-565B-FC86-F30DBEAE49BF}"/>
                      </a:ext>
                    </a:extLst>
                  </p:cNvPr>
                  <p:cNvSpPr>
                    <a:spLocks/>
                  </p:cNvSpPr>
                  <p:nvPr/>
                </p:nvSpPr>
                <p:spPr bwMode="auto">
                  <a:xfrm>
                    <a:off x="2548" y="1790"/>
                    <a:ext cx="34" cy="21"/>
                  </a:xfrm>
                  <a:custGeom>
                    <a:avLst/>
                    <a:gdLst>
                      <a:gd name="T0" fmla="*/ 102 w 102"/>
                      <a:gd name="T1" fmla="*/ 6 h 64"/>
                      <a:gd name="T2" fmla="*/ 0 w 102"/>
                      <a:gd name="T3" fmla="*/ 64 h 64"/>
                      <a:gd name="T4" fmla="*/ 0 w 102"/>
                      <a:gd name="T5" fmla="*/ 57 h 64"/>
                      <a:gd name="T6" fmla="*/ 102 w 102"/>
                      <a:gd name="T7" fmla="*/ 0 h 64"/>
                      <a:gd name="T8" fmla="*/ 102 w 102"/>
                      <a:gd name="T9" fmla="*/ 6 h 64"/>
                    </a:gdLst>
                    <a:ahLst/>
                    <a:cxnLst>
                      <a:cxn ang="0">
                        <a:pos x="T0" y="T1"/>
                      </a:cxn>
                      <a:cxn ang="0">
                        <a:pos x="T2" y="T3"/>
                      </a:cxn>
                      <a:cxn ang="0">
                        <a:pos x="T4" y="T5"/>
                      </a:cxn>
                      <a:cxn ang="0">
                        <a:pos x="T6" y="T7"/>
                      </a:cxn>
                      <a:cxn ang="0">
                        <a:pos x="T8" y="T9"/>
                      </a:cxn>
                    </a:cxnLst>
                    <a:rect l="0" t="0" r="r" b="b"/>
                    <a:pathLst>
                      <a:path w="102" h="64">
                        <a:moveTo>
                          <a:pt x="102" y="6"/>
                        </a:moveTo>
                        <a:lnTo>
                          <a:pt x="0" y="64"/>
                        </a:lnTo>
                        <a:lnTo>
                          <a:pt x="0" y="57"/>
                        </a:lnTo>
                        <a:lnTo>
                          <a:pt x="102" y="0"/>
                        </a:lnTo>
                        <a:lnTo>
                          <a:pt x="102" y="6"/>
                        </a:lnTo>
                        <a:close/>
                      </a:path>
                    </a:pathLst>
                  </a:custGeom>
                  <a:solidFill>
                    <a:srgbClr val="6262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74" name="Freeform 1159">
                    <a:extLst>
                      <a:ext uri="{FF2B5EF4-FFF2-40B4-BE49-F238E27FC236}">
                        <a16:creationId xmlns:a16="http://schemas.microsoft.com/office/drawing/2014/main" id="{1F75A1E8-FED4-ACC1-A345-E32AC68A0CE6}"/>
                      </a:ext>
                    </a:extLst>
                  </p:cNvPr>
                  <p:cNvSpPr>
                    <a:spLocks/>
                  </p:cNvSpPr>
                  <p:nvPr/>
                </p:nvSpPr>
                <p:spPr bwMode="auto">
                  <a:xfrm>
                    <a:off x="2544" y="1787"/>
                    <a:ext cx="38" cy="22"/>
                  </a:xfrm>
                  <a:custGeom>
                    <a:avLst/>
                    <a:gdLst>
                      <a:gd name="T0" fmla="*/ 12 w 114"/>
                      <a:gd name="T1" fmla="*/ 65 h 65"/>
                      <a:gd name="T2" fmla="*/ 0 w 114"/>
                      <a:gd name="T3" fmla="*/ 59 h 65"/>
                      <a:gd name="T4" fmla="*/ 101 w 114"/>
                      <a:gd name="T5" fmla="*/ 0 h 65"/>
                      <a:gd name="T6" fmla="*/ 114 w 114"/>
                      <a:gd name="T7" fmla="*/ 8 h 65"/>
                      <a:gd name="T8" fmla="*/ 12 w 114"/>
                      <a:gd name="T9" fmla="*/ 65 h 65"/>
                    </a:gdLst>
                    <a:ahLst/>
                    <a:cxnLst>
                      <a:cxn ang="0">
                        <a:pos x="T0" y="T1"/>
                      </a:cxn>
                      <a:cxn ang="0">
                        <a:pos x="T2" y="T3"/>
                      </a:cxn>
                      <a:cxn ang="0">
                        <a:pos x="T4" y="T5"/>
                      </a:cxn>
                      <a:cxn ang="0">
                        <a:pos x="T6" y="T7"/>
                      </a:cxn>
                      <a:cxn ang="0">
                        <a:pos x="T8" y="T9"/>
                      </a:cxn>
                    </a:cxnLst>
                    <a:rect l="0" t="0" r="r" b="b"/>
                    <a:pathLst>
                      <a:path w="114" h="65">
                        <a:moveTo>
                          <a:pt x="12" y="65"/>
                        </a:moveTo>
                        <a:lnTo>
                          <a:pt x="0" y="59"/>
                        </a:lnTo>
                        <a:lnTo>
                          <a:pt x="101" y="0"/>
                        </a:lnTo>
                        <a:lnTo>
                          <a:pt x="114" y="8"/>
                        </a:lnTo>
                        <a:lnTo>
                          <a:pt x="12" y="65"/>
                        </a:lnTo>
                        <a:close/>
                      </a:path>
                    </a:pathLst>
                  </a:custGeom>
                  <a:solidFill>
                    <a:srgbClr val="8C8C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75" name="Freeform 1160">
                    <a:extLst>
                      <a:ext uri="{FF2B5EF4-FFF2-40B4-BE49-F238E27FC236}">
                        <a16:creationId xmlns:a16="http://schemas.microsoft.com/office/drawing/2014/main" id="{4E69B26F-D1E7-8179-64B1-94BD2E0D9534}"/>
                      </a:ext>
                    </a:extLst>
                  </p:cNvPr>
                  <p:cNvSpPr>
                    <a:spLocks/>
                  </p:cNvSpPr>
                  <p:nvPr/>
                </p:nvSpPr>
                <p:spPr bwMode="auto">
                  <a:xfrm>
                    <a:off x="2459" y="2279"/>
                    <a:ext cx="182" cy="126"/>
                  </a:xfrm>
                  <a:custGeom>
                    <a:avLst/>
                    <a:gdLst>
                      <a:gd name="T0" fmla="*/ 545 w 545"/>
                      <a:gd name="T1" fmla="*/ 376 h 376"/>
                      <a:gd name="T2" fmla="*/ 0 w 545"/>
                      <a:gd name="T3" fmla="*/ 61 h 376"/>
                      <a:gd name="T4" fmla="*/ 0 w 545"/>
                      <a:gd name="T5" fmla="*/ 0 h 376"/>
                      <a:gd name="T6" fmla="*/ 545 w 545"/>
                      <a:gd name="T7" fmla="*/ 315 h 376"/>
                      <a:gd name="T8" fmla="*/ 545 w 545"/>
                      <a:gd name="T9" fmla="*/ 376 h 376"/>
                    </a:gdLst>
                    <a:ahLst/>
                    <a:cxnLst>
                      <a:cxn ang="0">
                        <a:pos x="T0" y="T1"/>
                      </a:cxn>
                      <a:cxn ang="0">
                        <a:pos x="T2" y="T3"/>
                      </a:cxn>
                      <a:cxn ang="0">
                        <a:pos x="T4" y="T5"/>
                      </a:cxn>
                      <a:cxn ang="0">
                        <a:pos x="T6" y="T7"/>
                      </a:cxn>
                      <a:cxn ang="0">
                        <a:pos x="T8" y="T9"/>
                      </a:cxn>
                    </a:cxnLst>
                    <a:rect l="0" t="0" r="r" b="b"/>
                    <a:pathLst>
                      <a:path w="545" h="376">
                        <a:moveTo>
                          <a:pt x="545" y="376"/>
                        </a:moveTo>
                        <a:lnTo>
                          <a:pt x="0" y="61"/>
                        </a:lnTo>
                        <a:lnTo>
                          <a:pt x="0" y="0"/>
                        </a:lnTo>
                        <a:lnTo>
                          <a:pt x="545" y="315"/>
                        </a:lnTo>
                        <a:lnTo>
                          <a:pt x="545" y="376"/>
                        </a:lnTo>
                        <a:close/>
                      </a:path>
                    </a:pathLst>
                  </a:custGeom>
                  <a:solidFill>
                    <a:srgbClr val="4848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76" name="Freeform 1161">
                    <a:extLst>
                      <a:ext uri="{FF2B5EF4-FFF2-40B4-BE49-F238E27FC236}">
                        <a16:creationId xmlns:a16="http://schemas.microsoft.com/office/drawing/2014/main" id="{B831D413-FACC-8A7E-1D4A-F91BFCBE3CA6}"/>
                      </a:ext>
                    </a:extLst>
                  </p:cNvPr>
                  <p:cNvSpPr>
                    <a:spLocks/>
                  </p:cNvSpPr>
                  <p:nvPr/>
                </p:nvSpPr>
                <p:spPr bwMode="auto">
                  <a:xfrm>
                    <a:off x="2641" y="2379"/>
                    <a:ext cx="9" cy="26"/>
                  </a:xfrm>
                  <a:custGeom>
                    <a:avLst/>
                    <a:gdLst>
                      <a:gd name="T0" fmla="*/ 27 w 27"/>
                      <a:gd name="T1" fmla="*/ 61 h 77"/>
                      <a:gd name="T2" fmla="*/ 0 w 27"/>
                      <a:gd name="T3" fmla="*/ 77 h 77"/>
                      <a:gd name="T4" fmla="*/ 0 w 27"/>
                      <a:gd name="T5" fmla="*/ 16 h 77"/>
                      <a:gd name="T6" fmla="*/ 27 w 27"/>
                      <a:gd name="T7" fmla="*/ 0 h 77"/>
                      <a:gd name="T8" fmla="*/ 27 w 27"/>
                      <a:gd name="T9" fmla="*/ 61 h 77"/>
                    </a:gdLst>
                    <a:ahLst/>
                    <a:cxnLst>
                      <a:cxn ang="0">
                        <a:pos x="T0" y="T1"/>
                      </a:cxn>
                      <a:cxn ang="0">
                        <a:pos x="T2" y="T3"/>
                      </a:cxn>
                      <a:cxn ang="0">
                        <a:pos x="T4" y="T5"/>
                      </a:cxn>
                      <a:cxn ang="0">
                        <a:pos x="T6" y="T7"/>
                      </a:cxn>
                      <a:cxn ang="0">
                        <a:pos x="T8" y="T9"/>
                      </a:cxn>
                    </a:cxnLst>
                    <a:rect l="0" t="0" r="r" b="b"/>
                    <a:pathLst>
                      <a:path w="27" h="77">
                        <a:moveTo>
                          <a:pt x="27" y="61"/>
                        </a:moveTo>
                        <a:lnTo>
                          <a:pt x="0" y="77"/>
                        </a:lnTo>
                        <a:lnTo>
                          <a:pt x="0" y="16"/>
                        </a:lnTo>
                        <a:lnTo>
                          <a:pt x="27" y="0"/>
                        </a:lnTo>
                        <a:lnTo>
                          <a:pt x="27" y="61"/>
                        </a:lnTo>
                        <a:close/>
                      </a:path>
                    </a:pathLst>
                  </a:custGeom>
                  <a:solidFill>
                    <a:srgbClr val="3B3B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77" name="Freeform 1162">
                    <a:extLst>
                      <a:ext uri="{FF2B5EF4-FFF2-40B4-BE49-F238E27FC236}">
                        <a16:creationId xmlns:a16="http://schemas.microsoft.com/office/drawing/2014/main" id="{E01E374B-F665-29B0-BC80-E0462AC4047B}"/>
                      </a:ext>
                    </a:extLst>
                  </p:cNvPr>
                  <p:cNvSpPr>
                    <a:spLocks/>
                  </p:cNvSpPr>
                  <p:nvPr/>
                </p:nvSpPr>
                <p:spPr bwMode="auto">
                  <a:xfrm>
                    <a:off x="2459" y="2274"/>
                    <a:ext cx="191" cy="110"/>
                  </a:xfrm>
                  <a:custGeom>
                    <a:avLst/>
                    <a:gdLst>
                      <a:gd name="T0" fmla="*/ 545 w 572"/>
                      <a:gd name="T1" fmla="*/ 331 h 331"/>
                      <a:gd name="T2" fmla="*/ 0 w 572"/>
                      <a:gd name="T3" fmla="*/ 16 h 331"/>
                      <a:gd name="T4" fmla="*/ 27 w 572"/>
                      <a:gd name="T5" fmla="*/ 0 h 331"/>
                      <a:gd name="T6" fmla="*/ 572 w 572"/>
                      <a:gd name="T7" fmla="*/ 315 h 331"/>
                      <a:gd name="T8" fmla="*/ 545 w 572"/>
                      <a:gd name="T9" fmla="*/ 331 h 331"/>
                    </a:gdLst>
                    <a:ahLst/>
                    <a:cxnLst>
                      <a:cxn ang="0">
                        <a:pos x="T0" y="T1"/>
                      </a:cxn>
                      <a:cxn ang="0">
                        <a:pos x="T2" y="T3"/>
                      </a:cxn>
                      <a:cxn ang="0">
                        <a:pos x="T4" y="T5"/>
                      </a:cxn>
                      <a:cxn ang="0">
                        <a:pos x="T6" y="T7"/>
                      </a:cxn>
                      <a:cxn ang="0">
                        <a:pos x="T8" y="T9"/>
                      </a:cxn>
                    </a:cxnLst>
                    <a:rect l="0" t="0" r="r" b="b"/>
                    <a:pathLst>
                      <a:path w="572" h="331">
                        <a:moveTo>
                          <a:pt x="545" y="331"/>
                        </a:moveTo>
                        <a:lnTo>
                          <a:pt x="0" y="16"/>
                        </a:lnTo>
                        <a:lnTo>
                          <a:pt x="27" y="0"/>
                        </a:lnTo>
                        <a:lnTo>
                          <a:pt x="572" y="315"/>
                        </a:lnTo>
                        <a:lnTo>
                          <a:pt x="545" y="331"/>
                        </a:lnTo>
                        <a:close/>
                      </a:path>
                    </a:pathLst>
                  </a:custGeom>
                  <a:solidFill>
                    <a:srgbClr val="5F5F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78" name="Freeform 1163">
                    <a:extLst>
                      <a:ext uri="{FF2B5EF4-FFF2-40B4-BE49-F238E27FC236}">
                        <a16:creationId xmlns:a16="http://schemas.microsoft.com/office/drawing/2014/main" id="{5CBF3A7E-1492-020F-15F7-9BD9192288AF}"/>
                      </a:ext>
                    </a:extLst>
                  </p:cNvPr>
                  <p:cNvSpPr>
                    <a:spLocks/>
                  </p:cNvSpPr>
                  <p:nvPr/>
                </p:nvSpPr>
                <p:spPr bwMode="auto">
                  <a:xfrm>
                    <a:off x="2641" y="2164"/>
                    <a:ext cx="9" cy="6"/>
                  </a:xfrm>
                  <a:custGeom>
                    <a:avLst/>
                    <a:gdLst>
                      <a:gd name="T0" fmla="*/ 27 w 27"/>
                      <a:gd name="T1" fmla="*/ 0 h 16"/>
                      <a:gd name="T2" fmla="*/ 0 w 27"/>
                      <a:gd name="T3" fmla="*/ 16 h 16"/>
                      <a:gd name="T4" fmla="*/ 27 w 27"/>
                      <a:gd name="T5" fmla="*/ 0 h 16"/>
                    </a:gdLst>
                    <a:ahLst/>
                    <a:cxnLst>
                      <a:cxn ang="0">
                        <a:pos x="T0" y="T1"/>
                      </a:cxn>
                      <a:cxn ang="0">
                        <a:pos x="T2" y="T3"/>
                      </a:cxn>
                      <a:cxn ang="0">
                        <a:pos x="T4" y="T5"/>
                      </a:cxn>
                    </a:cxnLst>
                    <a:rect l="0" t="0" r="r" b="b"/>
                    <a:pathLst>
                      <a:path w="27" h="16">
                        <a:moveTo>
                          <a:pt x="27" y="0"/>
                        </a:moveTo>
                        <a:lnTo>
                          <a:pt x="0" y="16"/>
                        </a:lnTo>
                        <a:lnTo>
                          <a:pt x="27" y="0"/>
                        </a:lnTo>
                        <a:close/>
                      </a:path>
                    </a:pathLst>
                  </a:custGeom>
                  <a:solidFill>
                    <a:srgbClr val="5F5F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79" name="Line 1164">
                    <a:extLst>
                      <a:ext uri="{FF2B5EF4-FFF2-40B4-BE49-F238E27FC236}">
                        <a16:creationId xmlns:a16="http://schemas.microsoft.com/office/drawing/2014/main" id="{092351A8-DDCC-36A7-D1F9-D788D33C7986}"/>
                      </a:ext>
                    </a:extLst>
                  </p:cNvPr>
                  <p:cNvSpPr>
                    <a:spLocks noChangeShapeType="1"/>
                  </p:cNvSpPr>
                  <p:nvPr/>
                </p:nvSpPr>
                <p:spPr bwMode="auto">
                  <a:xfrm flipH="1">
                    <a:off x="2641" y="2164"/>
                    <a:ext cx="9" cy="6"/>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80" name="Freeform 1165">
                    <a:extLst>
                      <a:ext uri="{FF2B5EF4-FFF2-40B4-BE49-F238E27FC236}">
                        <a16:creationId xmlns:a16="http://schemas.microsoft.com/office/drawing/2014/main" id="{FFCC9755-0E0C-3392-4FA8-413B0BCDB536}"/>
                      </a:ext>
                    </a:extLst>
                  </p:cNvPr>
                  <p:cNvSpPr>
                    <a:spLocks/>
                  </p:cNvSpPr>
                  <p:nvPr/>
                </p:nvSpPr>
                <p:spPr bwMode="auto">
                  <a:xfrm>
                    <a:off x="2459" y="1918"/>
                    <a:ext cx="182" cy="116"/>
                  </a:xfrm>
                  <a:custGeom>
                    <a:avLst/>
                    <a:gdLst>
                      <a:gd name="T0" fmla="*/ 545 w 545"/>
                      <a:gd name="T1" fmla="*/ 348 h 348"/>
                      <a:gd name="T2" fmla="*/ 0 w 545"/>
                      <a:gd name="T3" fmla="*/ 34 h 348"/>
                      <a:gd name="T4" fmla="*/ 0 w 545"/>
                      <a:gd name="T5" fmla="*/ 0 h 348"/>
                      <a:gd name="T6" fmla="*/ 545 w 545"/>
                      <a:gd name="T7" fmla="*/ 314 h 348"/>
                      <a:gd name="T8" fmla="*/ 545 w 545"/>
                      <a:gd name="T9" fmla="*/ 348 h 348"/>
                    </a:gdLst>
                    <a:ahLst/>
                    <a:cxnLst>
                      <a:cxn ang="0">
                        <a:pos x="T0" y="T1"/>
                      </a:cxn>
                      <a:cxn ang="0">
                        <a:pos x="T2" y="T3"/>
                      </a:cxn>
                      <a:cxn ang="0">
                        <a:pos x="T4" y="T5"/>
                      </a:cxn>
                      <a:cxn ang="0">
                        <a:pos x="T6" y="T7"/>
                      </a:cxn>
                      <a:cxn ang="0">
                        <a:pos x="T8" y="T9"/>
                      </a:cxn>
                    </a:cxnLst>
                    <a:rect l="0" t="0" r="r" b="b"/>
                    <a:pathLst>
                      <a:path w="545" h="348">
                        <a:moveTo>
                          <a:pt x="545" y="348"/>
                        </a:moveTo>
                        <a:lnTo>
                          <a:pt x="0" y="34"/>
                        </a:lnTo>
                        <a:lnTo>
                          <a:pt x="0" y="0"/>
                        </a:lnTo>
                        <a:lnTo>
                          <a:pt x="545" y="314"/>
                        </a:lnTo>
                        <a:lnTo>
                          <a:pt x="545" y="348"/>
                        </a:lnTo>
                        <a:close/>
                      </a:path>
                    </a:pathLst>
                  </a:custGeom>
                  <a:solidFill>
                    <a:srgbClr val="4848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81" name="Freeform 1166">
                    <a:extLst>
                      <a:ext uri="{FF2B5EF4-FFF2-40B4-BE49-F238E27FC236}">
                        <a16:creationId xmlns:a16="http://schemas.microsoft.com/office/drawing/2014/main" id="{89012665-A0DC-5A6B-70BA-108CBED413DE}"/>
                      </a:ext>
                    </a:extLst>
                  </p:cNvPr>
                  <p:cNvSpPr>
                    <a:spLocks/>
                  </p:cNvSpPr>
                  <p:nvPr/>
                </p:nvSpPr>
                <p:spPr bwMode="auto">
                  <a:xfrm>
                    <a:off x="2641" y="2017"/>
                    <a:ext cx="9" cy="17"/>
                  </a:xfrm>
                  <a:custGeom>
                    <a:avLst/>
                    <a:gdLst>
                      <a:gd name="T0" fmla="*/ 27 w 27"/>
                      <a:gd name="T1" fmla="*/ 35 h 50"/>
                      <a:gd name="T2" fmla="*/ 0 w 27"/>
                      <a:gd name="T3" fmla="*/ 50 h 50"/>
                      <a:gd name="T4" fmla="*/ 0 w 27"/>
                      <a:gd name="T5" fmla="*/ 16 h 50"/>
                      <a:gd name="T6" fmla="*/ 27 w 27"/>
                      <a:gd name="T7" fmla="*/ 0 h 50"/>
                      <a:gd name="T8" fmla="*/ 27 w 27"/>
                      <a:gd name="T9" fmla="*/ 35 h 50"/>
                    </a:gdLst>
                    <a:ahLst/>
                    <a:cxnLst>
                      <a:cxn ang="0">
                        <a:pos x="T0" y="T1"/>
                      </a:cxn>
                      <a:cxn ang="0">
                        <a:pos x="T2" y="T3"/>
                      </a:cxn>
                      <a:cxn ang="0">
                        <a:pos x="T4" y="T5"/>
                      </a:cxn>
                      <a:cxn ang="0">
                        <a:pos x="T6" y="T7"/>
                      </a:cxn>
                      <a:cxn ang="0">
                        <a:pos x="T8" y="T9"/>
                      </a:cxn>
                    </a:cxnLst>
                    <a:rect l="0" t="0" r="r" b="b"/>
                    <a:pathLst>
                      <a:path w="27" h="50">
                        <a:moveTo>
                          <a:pt x="27" y="35"/>
                        </a:moveTo>
                        <a:lnTo>
                          <a:pt x="0" y="50"/>
                        </a:lnTo>
                        <a:lnTo>
                          <a:pt x="0" y="16"/>
                        </a:lnTo>
                        <a:lnTo>
                          <a:pt x="27" y="0"/>
                        </a:lnTo>
                        <a:lnTo>
                          <a:pt x="27" y="35"/>
                        </a:lnTo>
                        <a:close/>
                      </a:path>
                    </a:pathLst>
                  </a:custGeom>
                  <a:solidFill>
                    <a:srgbClr val="3B3B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82" name="Freeform 1167">
                    <a:extLst>
                      <a:ext uri="{FF2B5EF4-FFF2-40B4-BE49-F238E27FC236}">
                        <a16:creationId xmlns:a16="http://schemas.microsoft.com/office/drawing/2014/main" id="{EE3052B4-617E-B258-C69F-BDA8B910C03A}"/>
                      </a:ext>
                    </a:extLst>
                  </p:cNvPr>
                  <p:cNvSpPr>
                    <a:spLocks/>
                  </p:cNvSpPr>
                  <p:nvPr/>
                </p:nvSpPr>
                <p:spPr bwMode="auto">
                  <a:xfrm>
                    <a:off x="2459" y="1913"/>
                    <a:ext cx="183" cy="109"/>
                  </a:xfrm>
                  <a:custGeom>
                    <a:avLst/>
                    <a:gdLst>
                      <a:gd name="T0" fmla="*/ 545 w 549"/>
                      <a:gd name="T1" fmla="*/ 329 h 329"/>
                      <a:gd name="T2" fmla="*/ 0 w 549"/>
                      <a:gd name="T3" fmla="*/ 15 h 329"/>
                      <a:gd name="T4" fmla="*/ 4 w 549"/>
                      <a:gd name="T5" fmla="*/ 0 h 329"/>
                      <a:gd name="T6" fmla="*/ 549 w 549"/>
                      <a:gd name="T7" fmla="*/ 313 h 329"/>
                      <a:gd name="T8" fmla="*/ 545 w 549"/>
                      <a:gd name="T9" fmla="*/ 329 h 329"/>
                    </a:gdLst>
                    <a:ahLst/>
                    <a:cxnLst>
                      <a:cxn ang="0">
                        <a:pos x="T0" y="T1"/>
                      </a:cxn>
                      <a:cxn ang="0">
                        <a:pos x="T2" y="T3"/>
                      </a:cxn>
                      <a:cxn ang="0">
                        <a:pos x="T4" y="T5"/>
                      </a:cxn>
                      <a:cxn ang="0">
                        <a:pos x="T6" y="T7"/>
                      </a:cxn>
                      <a:cxn ang="0">
                        <a:pos x="T8" y="T9"/>
                      </a:cxn>
                    </a:cxnLst>
                    <a:rect l="0" t="0" r="r" b="b"/>
                    <a:pathLst>
                      <a:path w="549" h="329">
                        <a:moveTo>
                          <a:pt x="545" y="329"/>
                        </a:moveTo>
                        <a:lnTo>
                          <a:pt x="0" y="15"/>
                        </a:lnTo>
                        <a:lnTo>
                          <a:pt x="4" y="0"/>
                        </a:lnTo>
                        <a:lnTo>
                          <a:pt x="549" y="313"/>
                        </a:lnTo>
                        <a:lnTo>
                          <a:pt x="545" y="329"/>
                        </a:lnTo>
                        <a:close/>
                      </a:path>
                    </a:pathLst>
                  </a:custGeom>
                  <a:solidFill>
                    <a:srgbClr val="5F5F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83" name="Freeform 1168">
                    <a:extLst>
                      <a:ext uri="{FF2B5EF4-FFF2-40B4-BE49-F238E27FC236}">
                        <a16:creationId xmlns:a16="http://schemas.microsoft.com/office/drawing/2014/main" id="{44E23072-9F4A-ABA1-C655-6C8E5C159D86}"/>
                      </a:ext>
                    </a:extLst>
                  </p:cNvPr>
                  <p:cNvSpPr>
                    <a:spLocks/>
                  </p:cNvSpPr>
                  <p:nvPr/>
                </p:nvSpPr>
                <p:spPr bwMode="auto">
                  <a:xfrm>
                    <a:off x="2655" y="2160"/>
                    <a:ext cx="15" cy="8"/>
                  </a:xfrm>
                  <a:custGeom>
                    <a:avLst/>
                    <a:gdLst>
                      <a:gd name="T0" fmla="*/ 43 w 43"/>
                      <a:gd name="T1" fmla="*/ 25 h 25"/>
                      <a:gd name="T2" fmla="*/ 0 w 43"/>
                      <a:gd name="T3" fmla="*/ 0 h 25"/>
                      <a:gd name="T4" fmla="*/ 43 w 43"/>
                      <a:gd name="T5" fmla="*/ 25 h 25"/>
                    </a:gdLst>
                    <a:ahLst/>
                    <a:cxnLst>
                      <a:cxn ang="0">
                        <a:pos x="T0" y="T1"/>
                      </a:cxn>
                      <a:cxn ang="0">
                        <a:pos x="T2" y="T3"/>
                      </a:cxn>
                      <a:cxn ang="0">
                        <a:pos x="T4" y="T5"/>
                      </a:cxn>
                    </a:cxnLst>
                    <a:rect l="0" t="0" r="r" b="b"/>
                    <a:pathLst>
                      <a:path w="43" h="25">
                        <a:moveTo>
                          <a:pt x="43" y="25"/>
                        </a:moveTo>
                        <a:lnTo>
                          <a:pt x="0" y="0"/>
                        </a:lnTo>
                        <a:lnTo>
                          <a:pt x="43" y="25"/>
                        </a:lnTo>
                        <a:close/>
                      </a:path>
                    </a:pathLst>
                  </a:custGeom>
                  <a:solidFill>
                    <a:srgbClr val="5F5F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84" name="Line 1169">
                    <a:extLst>
                      <a:ext uri="{FF2B5EF4-FFF2-40B4-BE49-F238E27FC236}">
                        <a16:creationId xmlns:a16="http://schemas.microsoft.com/office/drawing/2014/main" id="{BC777F2E-BDD5-ACE2-2800-A2E92551A283}"/>
                      </a:ext>
                    </a:extLst>
                  </p:cNvPr>
                  <p:cNvSpPr>
                    <a:spLocks noChangeShapeType="1"/>
                  </p:cNvSpPr>
                  <p:nvPr/>
                </p:nvSpPr>
                <p:spPr bwMode="auto">
                  <a:xfrm flipH="1" flipV="1">
                    <a:off x="2655" y="2160"/>
                    <a:ext cx="15" cy="8"/>
                  </a:xfrm>
                  <a:prstGeom prst="line">
                    <a:avLst/>
                  </a:prstGeom>
                  <a:noFill/>
                  <a:ln>
                    <a:noFill/>
                  </a:ln>
                  <a:extLst>
                    <a:ext uri="{909E8E84-426E-40DD-AFC4-6F175D3DCCD1}">
                      <a14:hiddenFill xmlns:a14="http://schemas.microsoft.com/office/drawing/2010/main">
                        <a:no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85" name="Freeform 1170">
                    <a:extLst>
                      <a:ext uri="{FF2B5EF4-FFF2-40B4-BE49-F238E27FC236}">
                        <a16:creationId xmlns:a16="http://schemas.microsoft.com/office/drawing/2014/main" id="{EF1F1765-F2F0-DC53-54D7-1F36B63C9447}"/>
                      </a:ext>
                    </a:extLst>
                  </p:cNvPr>
                  <p:cNvSpPr>
                    <a:spLocks/>
                  </p:cNvSpPr>
                  <p:nvPr/>
                </p:nvSpPr>
                <p:spPr bwMode="auto">
                  <a:xfrm>
                    <a:off x="2636" y="2182"/>
                    <a:ext cx="15" cy="529"/>
                  </a:xfrm>
                  <a:custGeom>
                    <a:avLst/>
                    <a:gdLst>
                      <a:gd name="T0" fmla="*/ 1 w 45"/>
                      <a:gd name="T1" fmla="*/ 0 h 1588"/>
                      <a:gd name="T2" fmla="*/ 0 w 45"/>
                      <a:gd name="T3" fmla="*/ 1563 h 1588"/>
                      <a:gd name="T4" fmla="*/ 42 w 45"/>
                      <a:gd name="T5" fmla="*/ 1588 h 1588"/>
                      <a:gd name="T6" fmla="*/ 45 w 45"/>
                      <a:gd name="T7" fmla="*/ 26 h 1588"/>
                      <a:gd name="T8" fmla="*/ 1 w 45"/>
                      <a:gd name="T9" fmla="*/ 0 h 1588"/>
                    </a:gdLst>
                    <a:ahLst/>
                    <a:cxnLst>
                      <a:cxn ang="0">
                        <a:pos x="T0" y="T1"/>
                      </a:cxn>
                      <a:cxn ang="0">
                        <a:pos x="T2" y="T3"/>
                      </a:cxn>
                      <a:cxn ang="0">
                        <a:pos x="T4" y="T5"/>
                      </a:cxn>
                      <a:cxn ang="0">
                        <a:pos x="T6" y="T7"/>
                      </a:cxn>
                      <a:cxn ang="0">
                        <a:pos x="T8" y="T9"/>
                      </a:cxn>
                    </a:cxnLst>
                    <a:rect l="0" t="0" r="r" b="b"/>
                    <a:pathLst>
                      <a:path w="45" h="1588">
                        <a:moveTo>
                          <a:pt x="1" y="0"/>
                        </a:moveTo>
                        <a:lnTo>
                          <a:pt x="0" y="1563"/>
                        </a:lnTo>
                        <a:lnTo>
                          <a:pt x="42" y="1588"/>
                        </a:lnTo>
                        <a:lnTo>
                          <a:pt x="45" y="26"/>
                        </a:lnTo>
                        <a:lnTo>
                          <a:pt x="1" y="0"/>
                        </a:lnTo>
                        <a:close/>
                      </a:path>
                    </a:pathLst>
                  </a:custGeom>
                  <a:solidFill>
                    <a:srgbClr val="4848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86" name="Freeform 1171">
                    <a:extLst>
                      <a:ext uri="{FF2B5EF4-FFF2-40B4-BE49-F238E27FC236}">
                        <a16:creationId xmlns:a16="http://schemas.microsoft.com/office/drawing/2014/main" id="{97CAA274-0326-2AAF-1CC2-6D72DA0C8CF9}"/>
                      </a:ext>
                    </a:extLst>
                  </p:cNvPr>
                  <p:cNvSpPr>
                    <a:spLocks/>
                  </p:cNvSpPr>
                  <p:nvPr/>
                </p:nvSpPr>
                <p:spPr bwMode="auto">
                  <a:xfrm>
                    <a:off x="2655" y="1941"/>
                    <a:ext cx="138" cy="80"/>
                  </a:xfrm>
                  <a:custGeom>
                    <a:avLst/>
                    <a:gdLst>
                      <a:gd name="T0" fmla="*/ 43 w 414"/>
                      <a:gd name="T1" fmla="*/ 239 h 239"/>
                      <a:gd name="T2" fmla="*/ 0 w 414"/>
                      <a:gd name="T3" fmla="*/ 214 h 239"/>
                      <a:gd name="T4" fmla="*/ 371 w 414"/>
                      <a:gd name="T5" fmla="*/ 0 h 239"/>
                      <a:gd name="T6" fmla="*/ 414 w 414"/>
                      <a:gd name="T7" fmla="*/ 25 h 239"/>
                      <a:gd name="T8" fmla="*/ 43 w 414"/>
                      <a:gd name="T9" fmla="*/ 239 h 239"/>
                    </a:gdLst>
                    <a:ahLst/>
                    <a:cxnLst>
                      <a:cxn ang="0">
                        <a:pos x="T0" y="T1"/>
                      </a:cxn>
                      <a:cxn ang="0">
                        <a:pos x="T2" y="T3"/>
                      </a:cxn>
                      <a:cxn ang="0">
                        <a:pos x="T4" y="T5"/>
                      </a:cxn>
                      <a:cxn ang="0">
                        <a:pos x="T6" y="T7"/>
                      </a:cxn>
                      <a:cxn ang="0">
                        <a:pos x="T8" y="T9"/>
                      </a:cxn>
                    </a:cxnLst>
                    <a:rect l="0" t="0" r="r" b="b"/>
                    <a:pathLst>
                      <a:path w="414" h="239">
                        <a:moveTo>
                          <a:pt x="43" y="239"/>
                        </a:moveTo>
                        <a:lnTo>
                          <a:pt x="0" y="214"/>
                        </a:lnTo>
                        <a:lnTo>
                          <a:pt x="371" y="0"/>
                        </a:lnTo>
                        <a:lnTo>
                          <a:pt x="414" y="25"/>
                        </a:lnTo>
                        <a:lnTo>
                          <a:pt x="43" y="239"/>
                        </a:lnTo>
                        <a:close/>
                      </a:path>
                    </a:pathLst>
                  </a:custGeom>
                  <a:solidFill>
                    <a:srgbClr val="5F5F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87" name="Freeform 1172">
                    <a:extLst>
                      <a:ext uri="{FF2B5EF4-FFF2-40B4-BE49-F238E27FC236}">
                        <a16:creationId xmlns:a16="http://schemas.microsoft.com/office/drawing/2014/main" id="{5D62DF5E-C995-3946-0061-638A0A1365AA}"/>
                      </a:ext>
                    </a:extLst>
                  </p:cNvPr>
                  <p:cNvSpPr>
                    <a:spLocks/>
                  </p:cNvSpPr>
                  <p:nvPr/>
                </p:nvSpPr>
                <p:spPr bwMode="auto">
                  <a:xfrm>
                    <a:off x="2636" y="2035"/>
                    <a:ext cx="15" cy="220"/>
                  </a:xfrm>
                  <a:custGeom>
                    <a:avLst/>
                    <a:gdLst>
                      <a:gd name="T0" fmla="*/ 43 w 45"/>
                      <a:gd name="T1" fmla="*/ 26 h 659"/>
                      <a:gd name="T2" fmla="*/ 0 w 45"/>
                      <a:gd name="T3" fmla="*/ 0 h 659"/>
                      <a:gd name="T4" fmla="*/ 1 w 45"/>
                      <a:gd name="T5" fmla="*/ 633 h 659"/>
                      <a:gd name="T6" fmla="*/ 45 w 45"/>
                      <a:gd name="T7" fmla="*/ 659 h 659"/>
                      <a:gd name="T8" fmla="*/ 43 w 45"/>
                      <a:gd name="T9" fmla="*/ 26 h 659"/>
                    </a:gdLst>
                    <a:ahLst/>
                    <a:cxnLst>
                      <a:cxn ang="0">
                        <a:pos x="T0" y="T1"/>
                      </a:cxn>
                      <a:cxn ang="0">
                        <a:pos x="T2" y="T3"/>
                      </a:cxn>
                      <a:cxn ang="0">
                        <a:pos x="T4" y="T5"/>
                      </a:cxn>
                      <a:cxn ang="0">
                        <a:pos x="T6" y="T7"/>
                      </a:cxn>
                      <a:cxn ang="0">
                        <a:pos x="T8" y="T9"/>
                      </a:cxn>
                    </a:cxnLst>
                    <a:rect l="0" t="0" r="r" b="b"/>
                    <a:pathLst>
                      <a:path w="45" h="659">
                        <a:moveTo>
                          <a:pt x="43" y="26"/>
                        </a:moveTo>
                        <a:lnTo>
                          <a:pt x="0" y="0"/>
                        </a:lnTo>
                        <a:lnTo>
                          <a:pt x="1" y="633"/>
                        </a:lnTo>
                        <a:lnTo>
                          <a:pt x="45" y="659"/>
                        </a:lnTo>
                        <a:lnTo>
                          <a:pt x="43" y="26"/>
                        </a:lnTo>
                        <a:close/>
                      </a:path>
                    </a:pathLst>
                  </a:custGeom>
                  <a:solidFill>
                    <a:srgbClr val="4848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88" name="Freeform 1173">
                    <a:extLst>
                      <a:ext uri="{FF2B5EF4-FFF2-40B4-BE49-F238E27FC236}">
                        <a16:creationId xmlns:a16="http://schemas.microsoft.com/office/drawing/2014/main" id="{62BA978F-3810-89D2-7646-691A7FABD691}"/>
                      </a:ext>
                    </a:extLst>
                  </p:cNvPr>
                  <p:cNvSpPr>
                    <a:spLocks/>
                  </p:cNvSpPr>
                  <p:nvPr/>
                </p:nvSpPr>
                <p:spPr bwMode="auto">
                  <a:xfrm>
                    <a:off x="2636" y="1929"/>
                    <a:ext cx="33" cy="20"/>
                  </a:xfrm>
                  <a:custGeom>
                    <a:avLst/>
                    <a:gdLst>
                      <a:gd name="T0" fmla="*/ 43 w 101"/>
                      <a:gd name="T1" fmla="*/ 58 h 58"/>
                      <a:gd name="T2" fmla="*/ 0 w 101"/>
                      <a:gd name="T3" fmla="*/ 33 h 58"/>
                      <a:gd name="T4" fmla="*/ 57 w 101"/>
                      <a:gd name="T5" fmla="*/ 0 h 58"/>
                      <a:gd name="T6" fmla="*/ 101 w 101"/>
                      <a:gd name="T7" fmla="*/ 26 h 58"/>
                      <a:gd name="T8" fmla="*/ 43 w 101"/>
                      <a:gd name="T9" fmla="*/ 58 h 58"/>
                    </a:gdLst>
                    <a:ahLst/>
                    <a:cxnLst>
                      <a:cxn ang="0">
                        <a:pos x="T0" y="T1"/>
                      </a:cxn>
                      <a:cxn ang="0">
                        <a:pos x="T2" y="T3"/>
                      </a:cxn>
                      <a:cxn ang="0">
                        <a:pos x="T4" y="T5"/>
                      </a:cxn>
                      <a:cxn ang="0">
                        <a:pos x="T6" y="T7"/>
                      </a:cxn>
                      <a:cxn ang="0">
                        <a:pos x="T8" y="T9"/>
                      </a:cxn>
                    </a:cxnLst>
                    <a:rect l="0" t="0" r="r" b="b"/>
                    <a:pathLst>
                      <a:path w="101" h="58">
                        <a:moveTo>
                          <a:pt x="43" y="58"/>
                        </a:moveTo>
                        <a:lnTo>
                          <a:pt x="0" y="33"/>
                        </a:lnTo>
                        <a:lnTo>
                          <a:pt x="57" y="0"/>
                        </a:lnTo>
                        <a:lnTo>
                          <a:pt x="101" y="26"/>
                        </a:lnTo>
                        <a:lnTo>
                          <a:pt x="43" y="58"/>
                        </a:lnTo>
                        <a:close/>
                      </a:path>
                    </a:pathLst>
                  </a:custGeom>
                  <a:solidFill>
                    <a:srgbClr val="5F5F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89" name="Freeform 1174">
                    <a:extLst>
                      <a:ext uri="{FF2B5EF4-FFF2-40B4-BE49-F238E27FC236}">
                        <a16:creationId xmlns:a16="http://schemas.microsoft.com/office/drawing/2014/main" id="{38ECF328-87FE-41E8-BA76-CDF21A2CE68F}"/>
                      </a:ext>
                    </a:extLst>
                  </p:cNvPr>
                  <p:cNvSpPr>
                    <a:spLocks/>
                  </p:cNvSpPr>
                  <p:nvPr/>
                </p:nvSpPr>
                <p:spPr bwMode="auto">
                  <a:xfrm>
                    <a:off x="2636" y="1940"/>
                    <a:ext cx="14" cy="92"/>
                  </a:xfrm>
                  <a:custGeom>
                    <a:avLst/>
                    <a:gdLst>
                      <a:gd name="T0" fmla="*/ 44 w 44"/>
                      <a:gd name="T1" fmla="*/ 275 h 275"/>
                      <a:gd name="T2" fmla="*/ 1 w 44"/>
                      <a:gd name="T3" fmla="*/ 250 h 275"/>
                      <a:gd name="T4" fmla="*/ 0 w 44"/>
                      <a:gd name="T5" fmla="*/ 0 h 275"/>
                      <a:gd name="T6" fmla="*/ 43 w 44"/>
                      <a:gd name="T7" fmla="*/ 25 h 275"/>
                      <a:gd name="T8" fmla="*/ 44 w 44"/>
                      <a:gd name="T9" fmla="*/ 275 h 275"/>
                    </a:gdLst>
                    <a:ahLst/>
                    <a:cxnLst>
                      <a:cxn ang="0">
                        <a:pos x="T0" y="T1"/>
                      </a:cxn>
                      <a:cxn ang="0">
                        <a:pos x="T2" y="T3"/>
                      </a:cxn>
                      <a:cxn ang="0">
                        <a:pos x="T4" y="T5"/>
                      </a:cxn>
                      <a:cxn ang="0">
                        <a:pos x="T6" y="T7"/>
                      </a:cxn>
                      <a:cxn ang="0">
                        <a:pos x="T8" y="T9"/>
                      </a:cxn>
                    </a:cxnLst>
                    <a:rect l="0" t="0" r="r" b="b"/>
                    <a:pathLst>
                      <a:path w="44" h="275">
                        <a:moveTo>
                          <a:pt x="44" y="275"/>
                        </a:moveTo>
                        <a:lnTo>
                          <a:pt x="1" y="250"/>
                        </a:lnTo>
                        <a:lnTo>
                          <a:pt x="0" y="0"/>
                        </a:lnTo>
                        <a:lnTo>
                          <a:pt x="43" y="25"/>
                        </a:lnTo>
                        <a:lnTo>
                          <a:pt x="44" y="275"/>
                        </a:lnTo>
                        <a:close/>
                      </a:path>
                    </a:pathLst>
                  </a:custGeom>
                  <a:solidFill>
                    <a:srgbClr val="4848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90" name="Freeform 1175">
                    <a:extLst>
                      <a:ext uri="{FF2B5EF4-FFF2-40B4-BE49-F238E27FC236}">
                        <a16:creationId xmlns:a16="http://schemas.microsoft.com/office/drawing/2014/main" id="{57101263-4483-0829-F4DA-B1F35BA9A61E}"/>
                      </a:ext>
                    </a:extLst>
                  </p:cNvPr>
                  <p:cNvSpPr>
                    <a:spLocks/>
                  </p:cNvSpPr>
                  <p:nvPr/>
                </p:nvSpPr>
                <p:spPr bwMode="auto">
                  <a:xfrm>
                    <a:off x="2512" y="2095"/>
                    <a:ext cx="15" cy="20"/>
                  </a:xfrm>
                  <a:custGeom>
                    <a:avLst/>
                    <a:gdLst>
                      <a:gd name="T0" fmla="*/ 44 w 44"/>
                      <a:gd name="T1" fmla="*/ 59 h 59"/>
                      <a:gd name="T2" fmla="*/ 0 w 44"/>
                      <a:gd name="T3" fmla="*/ 34 h 59"/>
                      <a:gd name="T4" fmla="*/ 0 w 44"/>
                      <a:gd name="T5" fmla="*/ 0 h 59"/>
                      <a:gd name="T6" fmla="*/ 43 w 44"/>
                      <a:gd name="T7" fmla="*/ 25 h 59"/>
                      <a:gd name="T8" fmla="*/ 44 w 44"/>
                      <a:gd name="T9" fmla="*/ 59 h 59"/>
                    </a:gdLst>
                    <a:ahLst/>
                    <a:cxnLst>
                      <a:cxn ang="0">
                        <a:pos x="T0" y="T1"/>
                      </a:cxn>
                      <a:cxn ang="0">
                        <a:pos x="T2" y="T3"/>
                      </a:cxn>
                      <a:cxn ang="0">
                        <a:pos x="T4" y="T5"/>
                      </a:cxn>
                      <a:cxn ang="0">
                        <a:pos x="T6" y="T7"/>
                      </a:cxn>
                      <a:cxn ang="0">
                        <a:pos x="T8" y="T9"/>
                      </a:cxn>
                    </a:cxnLst>
                    <a:rect l="0" t="0" r="r" b="b"/>
                    <a:pathLst>
                      <a:path w="44" h="59">
                        <a:moveTo>
                          <a:pt x="44" y="59"/>
                        </a:moveTo>
                        <a:lnTo>
                          <a:pt x="0" y="34"/>
                        </a:lnTo>
                        <a:lnTo>
                          <a:pt x="0" y="0"/>
                        </a:lnTo>
                        <a:lnTo>
                          <a:pt x="43" y="25"/>
                        </a:lnTo>
                        <a:lnTo>
                          <a:pt x="44" y="59"/>
                        </a:lnTo>
                        <a:close/>
                      </a:path>
                    </a:pathLst>
                  </a:custGeom>
                  <a:solidFill>
                    <a:srgbClr val="4848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91" name="Freeform 1176">
                    <a:extLst>
                      <a:ext uri="{FF2B5EF4-FFF2-40B4-BE49-F238E27FC236}">
                        <a16:creationId xmlns:a16="http://schemas.microsoft.com/office/drawing/2014/main" id="{3C7DF13A-2C3D-3915-E31E-E0CDA9343693}"/>
                      </a:ext>
                    </a:extLst>
                  </p:cNvPr>
                  <p:cNvSpPr>
                    <a:spLocks/>
                  </p:cNvSpPr>
                  <p:nvPr/>
                </p:nvSpPr>
                <p:spPr bwMode="auto">
                  <a:xfrm>
                    <a:off x="2526" y="1938"/>
                    <a:ext cx="267" cy="317"/>
                  </a:xfrm>
                  <a:custGeom>
                    <a:avLst/>
                    <a:gdLst>
                      <a:gd name="T0" fmla="*/ 374 w 800"/>
                      <a:gd name="T1" fmla="*/ 950 h 950"/>
                      <a:gd name="T2" fmla="*/ 372 w 800"/>
                      <a:gd name="T3" fmla="*/ 317 h 950"/>
                      <a:gd name="T4" fmla="*/ 1 w 800"/>
                      <a:gd name="T5" fmla="*/ 530 h 950"/>
                      <a:gd name="T6" fmla="*/ 0 w 800"/>
                      <a:gd name="T7" fmla="*/ 496 h 950"/>
                      <a:gd name="T8" fmla="*/ 372 w 800"/>
                      <a:gd name="T9" fmla="*/ 282 h 950"/>
                      <a:gd name="T10" fmla="*/ 371 w 800"/>
                      <a:gd name="T11" fmla="*/ 32 h 950"/>
                      <a:gd name="T12" fmla="*/ 429 w 800"/>
                      <a:gd name="T13" fmla="*/ 0 h 950"/>
                      <a:gd name="T14" fmla="*/ 429 w 800"/>
                      <a:gd name="T15" fmla="*/ 249 h 950"/>
                      <a:gd name="T16" fmla="*/ 800 w 800"/>
                      <a:gd name="T17" fmla="*/ 35 h 950"/>
                      <a:gd name="T18" fmla="*/ 800 w 800"/>
                      <a:gd name="T19" fmla="*/ 69 h 950"/>
                      <a:gd name="T20" fmla="*/ 429 w 800"/>
                      <a:gd name="T21" fmla="*/ 283 h 950"/>
                      <a:gd name="T22" fmla="*/ 430 w 800"/>
                      <a:gd name="T23" fmla="*/ 917 h 950"/>
                      <a:gd name="T24" fmla="*/ 374 w 800"/>
                      <a:gd name="T25" fmla="*/ 950 h 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800" h="950">
                        <a:moveTo>
                          <a:pt x="374" y="950"/>
                        </a:moveTo>
                        <a:lnTo>
                          <a:pt x="372" y="317"/>
                        </a:lnTo>
                        <a:lnTo>
                          <a:pt x="1" y="530"/>
                        </a:lnTo>
                        <a:lnTo>
                          <a:pt x="0" y="496"/>
                        </a:lnTo>
                        <a:lnTo>
                          <a:pt x="372" y="282"/>
                        </a:lnTo>
                        <a:lnTo>
                          <a:pt x="371" y="32"/>
                        </a:lnTo>
                        <a:lnTo>
                          <a:pt x="429" y="0"/>
                        </a:lnTo>
                        <a:lnTo>
                          <a:pt x="429" y="249"/>
                        </a:lnTo>
                        <a:lnTo>
                          <a:pt x="800" y="35"/>
                        </a:lnTo>
                        <a:lnTo>
                          <a:pt x="800" y="69"/>
                        </a:lnTo>
                        <a:lnTo>
                          <a:pt x="429" y="283"/>
                        </a:lnTo>
                        <a:lnTo>
                          <a:pt x="430" y="917"/>
                        </a:lnTo>
                        <a:lnTo>
                          <a:pt x="374" y="950"/>
                        </a:lnTo>
                        <a:close/>
                      </a:path>
                    </a:pathLst>
                  </a:custGeom>
                  <a:solidFill>
                    <a:srgbClr val="3B3B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92" name="Freeform 1177">
                    <a:extLst>
                      <a:ext uri="{FF2B5EF4-FFF2-40B4-BE49-F238E27FC236}">
                        <a16:creationId xmlns:a16="http://schemas.microsoft.com/office/drawing/2014/main" id="{D3D6F24E-F92C-7B0B-EFF4-BFF44712B0D0}"/>
                      </a:ext>
                    </a:extLst>
                  </p:cNvPr>
                  <p:cNvSpPr>
                    <a:spLocks/>
                  </p:cNvSpPr>
                  <p:nvPr/>
                </p:nvSpPr>
                <p:spPr bwMode="auto">
                  <a:xfrm>
                    <a:off x="2526" y="1938"/>
                    <a:ext cx="267" cy="317"/>
                  </a:xfrm>
                  <a:custGeom>
                    <a:avLst/>
                    <a:gdLst>
                      <a:gd name="T0" fmla="*/ 374 w 800"/>
                      <a:gd name="T1" fmla="*/ 950 h 950"/>
                      <a:gd name="T2" fmla="*/ 372 w 800"/>
                      <a:gd name="T3" fmla="*/ 317 h 950"/>
                      <a:gd name="T4" fmla="*/ 1 w 800"/>
                      <a:gd name="T5" fmla="*/ 530 h 950"/>
                      <a:gd name="T6" fmla="*/ 0 w 800"/>
                      <a:gd name="T7" fmla="*/ 496 h 950"/>
                      <a:gd name="T8" fmla="*/ 372 w 800"/>
                      <a:gd name="T9" fmla="*/ 282 h 950"/>
                      <a:gd name="T10" fmla="*/ 371 w 800"/>
                      <a:gd name="T11" fmla="*/ 32 h 950"/>
                      <a:gd name="T12" fmla="*/ 429 w 800"/>
                      <a:gd name="T13" fmla="*/ 0 h 950"/>
                      <a:gd name="T14" fmla="*/ 429 w 800"/>
                      <a:gd name="T15" fmla="*/ 249 h 950"/>
                      <a:gd name="T16" fmla="*/ 800 w 800"/>
                      <a:gd name="T17" fmla="*/ 35 h 950"/>
                      <a:gd name="T18" fmla="*/ 800 w 800"/>
                      <a:gd name="T19" fmla="*/ 69 h 950"/>
                      <a:gd name="T20" fmla="*/ 429 w 800"/>
                      <a:gd name="T21" fmla="*/ 283 h 950"/>
                      <a:gd name="T22" fmla="*/ 430 w 800"/>
                      <a:gd name="T23" fmla="*/ 917 h 9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800" h="950">
                        <a:moveTo>
                          <a:pt x="374" y="950"/>
                        </a:moveTo>
                        <a:lnTo>
                          <a:pt x="372" y="317"/>
                        </a:lnTo>
                        <a:lnTo>
                          <a:pt x="1" y="530"/>
                        </a:lnTo>
                        <a:lnTo>
                          <a:pt x="0" y="496"/>
                        </a:lnTo>
                        <a:lnTo>
                          <a:pt x="372" y="282"/>
                        </a:lnTo>
                        <a:lnTo>
                          <a:pt x="371" y="32"/>
                        </a:lnTo>
                        <a:lnTo>
                          <a:pt x="429" y="0"/>
                        </a:lnTo>
                        <a:lnTo>
                          <a:pt x="429" y="249"/>
                        </a:lnTo>
                        <a:lnTo>
                          <a:pt x="800" y="35"/>
                        </a:lnTo>
                        <a:lnTo>
                          <a:pt x="800" y="69"/>
                        </a:lnTo>
                        <a:lnTo>
                          <a:pt x="429" y="283"/>
                        </a:lnTo>
                        <a:lnTo>
                          <a:pt x="430" y="917"/>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93" name="Freeform 1178">
                    <a:extLst>
                      <a:ext uri="{FF2B5EF4-FFF2-40B4-BE49-F238E27FC236}">
                        <a16:creationId xmlns:a16="http://schemas.microsoft.com/office/drawing/2014/main" id="{C3CA2871-88F4-725C-B4EF-A439C7C1C240}"/>
                      </a:ext>
                    </a:extLst>
                  </p:cNvPr>
                  <p:cNvSpPr>
                    <a:spLocks/>
                  </p:cNvSpPr>
                  <p:nvPr/>
                </p:nvSpPr>
                <p:spPr bwMode="auto">
                  <a:xfrm>
                    <a:off x="2650" y="2179"/>
                    <a:ext cx="20" cy="532"/>
                  </a:xfrm>
                  <a:custGeom>
                    <a:avLst/>
                    <a:gdLst>
                      <a:gd name="T0" fmla="*/ 59 w 59"/>
                      <a:gd name="T1" fmla="*/ 0 h 1595"/>
                      <a:gd name="T2" fmla="*/ 58 w 59"/>
                      <a:gd name="T3" fmla="*/ 1563 h 1595"/>
                      <a:gd name="T4" fmla="*/ 0 w 59"/>
                      <a:gd name="T5" fmla="*/ 1595 h 1595"/>
                      <a:gd name="T6" fmla="*/ 3 w 59"/>
                      <a:gd name="T7" fmla="*/ 33 h 1595"/>
                      <a:gd name="T8" fmla="*/ 59 w 59"/>
                      <a:gd name="T9" fmla="*/ 0 h 1595"/>
                    </a:gdLst>
                    <a:ahLst/>
                    <a:cxnLst>
                      <a:cxn ang="0">
                        <a:pos x="T0" y="T1"/>
                      </a:cxn>
                      <a:cxn ang="0">
                        <a:pos x="T2" y="T3"/>
                      </a:cxn>
                      <a:cxn ang="0">
                        <a:pos x="T4" y="T5"/>
                      </a:cxn>
                      <a:cxn ang="0">
                        <a:pos x="T6" y="T7"/>
                      </a:cxn>
                      <a:cxn ang="0">
                        <a:pos x="T8" y="T9"/>
                      </a:cxn>
                    </a:cxnLst>
                    <a:rect l="0" t="0" r="r" b="b"/>
                    <a:pathLst>
                      <a:path w="59" h="1595">
                        <a:moveTo>
                          <a:pt x="59" y="0"/>
                        </a:moveTo>
                        <a:lnTo>
                          <a:pt x="58" y="1563"/>
                        </a:lnTo>
                        <a:lnTo>
                          <a:pt x="0" y="1595"/>
                        </a:lnTo>
                        <a:lnTo>
                          <a:pt x="3" y="33"/>
                        </a:lnTo>
                        <a:lnTo>
                          <a:pt x="59" y="0"/>
                        </a:lnTo>
                        <a:close/>
                      </a:path>
                    </a:pathLst>
                  </a:custGeom>
                  <a:solidFill>
                    <a:srgbClr val="3B3B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94" name="Freeform 1179">
                    <a:extLst>
                      <a:ext uri="{FF2B5EF4-FFF2-40B4-BE49-F238E27FC236}">
                        <a16:creationId xmlns:a16="http://schemas.microsoft.com/office/drawing/2014/main" id="{F72AE2F4-3FA9-AE68-4DA1-3853BEE9BE84}"/>
                      </a:ext>
                    </a:extLst>
                  </p:cNvPr>
                  <p:cNvSpPr>
                    <a:spLocks/>
                  </p:cNvSpPr>
                  <p:nvPr/>
                </p:nvSpPr>
                <p:spPr bwMode="auto">
                  <a:xfrm>
                    <a:off x="2650" y="2179"/>
                    <a:ext cx="20" cy="532"/>
                  </a:xfrm>
                  <a:custGeom>
                    <a:avLst/>
                    <a:gdLst>
                      <a:gd name="T0" fmla="*/ 59 w 59"/>
                      <a:gd name="T1" fmla="*/ 0 h 1595"/>
                      <a:gd name="T2" fmla="*/ 58 w 59"/>
                      <a:gd name="T3" fmla="*/ 1563 h 1595"/>
                      <a:gd name="T4" fmla="*/ 0 w 59"/>
                      <a:gd name="T5" fmla="*/ 1595 h 1595"/>
                      <a:gd name="T6" fmla="*/ 3 w 59"/>
                      <a:gd name="T7" fmla="*/ 33 h 1595"/>
                    </a:gdLst>
                    <a:ahLst/>
                    <a:cxnLst>
                      <a:cxn ang="0">
                        <a:pos x="T0" y="T1"/>
                      </a:cxn>
                      <a:cxn ang="0">
                        <a:pos x="T2" y="T3"/>
                      </a:cxn>
                      <a:cxn ang="0">
                        <a:pos x="T4" y="T5"/>
                      </a:cxn>
                      <a:cxn ang="0">
                        <a:pos x="T6" y="T7"/>
                      </a:cxn>
                    </a:cxnLst>
                    <a:rect l="0" t="0" r="r" b="b"/>
                    <a:pathLst>
                      <a:path w="59" h="1595">
                        <a:moveTo>
                          <a:pt x="59" y="0"/>
                        </a:moveTo>
                        <a:lnTo>
                          <a:pt x="58" y="1563"/>
                        </a:lnTo>
                        <a:lnTo>
                          <a:pt x="0" y="1595"/>
                        </a:lnTo>
                        <a:lnTo>
                          <a:pt x="3" y="3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95" name="Freeform 1180">
                    <a:extLst>
                      <a:ext uri="{FF2B5EF4-FFF2-40B4-BE49-F238E27FC236}">
                        <a16:creationId xmlns:a16="http://schemas.microsoft.com/office/drawing/2014/main" id="{2ECAD436-F4AB-0432-42C5-DF09C3E0CF19}"/>
                      </a:ext>
                    </a:extLst>
                  </p:cNvPr>
                  <p:cNvSpPr>
                    <a:spLocks/>
                  </p:cNvSpPr>
                  <p:nvPr/>
                </p:nvSpPr>
                <p:spPr bwMode="auto">
                  <a:xfrm>
                    <a:off x="2512" y="2024"/>
                    <a:ext cx="138" cy="79"/>
                  </a:xfrm>
                  <a:custGeom>
                    <a:avLst/>
                    <a:gdLst>
                      <a:gd name="T0" fmla="*/ 43 w 415"/>
                      <a:gd name="T1" fmla="*/ 239 h 239"/>
                      <a:gd name="T2" fmla="*/ 0 w 415"/>
                      <a:gd name="T3" fmla="*/ 214 h 239"/>
                      <a:gd name="T4" fmla="*/ 372 w 415"/>
                      <a:gd name="T5" fmla="*/ 0 h 239"/>
                      <a:gd name="T6" fmla="*/ 415 w 415"/>
                      <a:gd name="T7" fmla="*/ 25 h 239"/>
                      <a:gd name="T8" fmla="*/ 43 w 415"/>
                      <a:gd name="T9" fmla="*/ 239 h 239"/>
                    </a:gdLst>
                    <a:ahLst/>
                    <a:cxnLst>
                      <a:cxn ang="0">
                        <a:pos x="T0" y="T1"/>
                      </a:cxn>
                      <a:cxn ang="0">
                        <a:pos x="T2" y="T3"/>
                      </a:cxn>
                      <a:cxn ang="0">
                        <a:pos x="T4" y="T5"/>
                      </a:cxn>
                      <a:cxn ang="0">
                        <a:pos x="T6" y="T7"/>
                      </a:cxn>
                      <a:cxn ang="0">
                        <a:pos x="T8" y="T9"/>
                      </a:cxn>
                    </a:cxnLst>
                    <a:rect l="0" t="0" r="r" b="b"/>
                    <a:pathLst>
                      <a:path w="415" h="239">
                        <a:moveTo>
                          <a:pt x="43" y="239"/>
                        </a:moveTo>
                        <a:lnTo>
                          <a:pt x="0" y="214"/>
                        </a:lnTo>
                        <a:lnTo>
                          <a:pt x="372" y="0"/>
                        </a:lnTo>
                        <a:lnTo>
                          <a:pt x="415" y="25"/>
                        </a:lnTo>
                        <a:lnTo>
                          <a:pt x="43" y="239"/>
                        </a:lnTo>
                        <a:close/>
                      </a:path>
                    </a:pathLst>
                  </a:custGeom>
                  <a:solidFill>
                    <a:srgbClr val="5F5F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96" name="Freeform 1181">
                    <a:extLst>
                      <a:ext uri="{FF2B5EF4-FFF2-40B4-BE49-F238E27FC236}">
                        <a16:creationId xmlns:a16="http://schemas.microsoft.com/office/drawing/2014/main" id="{FEB2EF64-9FF0-7E5D-C109-560623FD9A8A}"/>
                      </a:ext>
                    </a:extLst>
                  </p:cNvPr>
                  <p:cNvSpPr>
                    <a:spLocks/>
                  </p:cNvSpPr>
                  <p:nvPr/>
                </p:nvSpPr>
                <p:spPr bwMode="auto">
                  <a:xfrm>
                    <a:off x="2517" y="2083"/>
                    <a:ext cx="15" cy="18"/>
                  </a:xfrm>
                  <a:custGeom>
                    <a:avLst/>
                    <a:gdLst>
                      <a:gd name="T0" fmla="*/ 44 w 44"/>
                      <a:gd name="T1" fmla="*/ 24 h 52"/>
                      <a:gd name="T2" fmla="*/ 0 w 44"/>
                      <a:gd name="T3" fmla="*/ 0 h 52"/>
                      <a:gd name="T4" fmla="*/ 0 w 44"/>
                      <a:gd name="T5" fmla="*/ 27 h 52"/>
                      <a:gd name="T6" fmla="*/ 44 w 44"/>
                      <a:gd name="T7" fmla="*/ 52 h 52"/>
                      <a:gd name="T8" fmla="*/ 44 w 44"/>
                      <a:gd name="T9" fmla="*/ 24 h 52"/>
                    </a:gdLst>
                    <a:ahLst/>
                    <a:cxnLst>
                      <a:cxn ang="0">
                        <a:pos x="T0" y="T1"/>
                      </a:cxn>
                      <a:cxn ang="0">
                        <a:pos x="T2" y="T3"/>
                      </a:cxn>
                      <a:cxn ang="0">
                        <a:pos x="T4" y="T5"/>
                      </a:cxn>
                      <a:cxn ang="0">
                        <a:pos x="T6" y="T7"/>
                      </a:cxn>
                      <a:cxn ang="0">
                        <a:pos x="T8" y="T9"/>
                      </a:cxn>
                    </a:cxnLst>
                    <a:rect l="0" t="0" r="r" b="b"/>
                    <a:pathLst>
                      <a:path w="44" h="52">
                        <a:moveTo>
                          <a:pt x="44" y="24"/>
                        </a:moveTo>
                        <a:lnTo>
                          <a:pt x="0" y="0"/>
                        </a:lnTo>
                        <a:lnTo>
                          <a:pt x="0" y="27"/>
                        </a:lnTo>
                        <a:lnTo>
                          <a:pt x="44" y="52"/>
                        </a:lnTo>
                        <a:lnTo>
                          <a:pt x="44" y="24"/>
                        </a:lnTo>
                        <a:close/>
                      </a:path>
                    </a:pathLst>
                  </a:custGeom>
                  <a:solidFill>
                    <a:srgbClr val="4848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97" name="Freeform 1182">
                    <a:extLst>
                      <a:ext uri="{FF2B5EF4-FFF2-40B4-BE49-F238E27FC236}">
                        <a16:creationId xmlns:a16="http://schemas.microsoft.com/office/drawing/2014/main" id="{A0DBFFD7-5E3D-3848-BDF7-8E49ECF67E6B}"/>
                      </a:ext>
                    </a:extLst>
                  </p:cNvPr>
                  <p:cNvSpPr>
                    <a:spLocks/>
                  </p:cNvSpPr>
                  <p:nvPr/>
                </p:nvSpPr>
                <p:spPr bwMode="auto">
                  <a:xfrm>
                    <a:off x="2532" y="2065"/>
                    <a:ext cx="45" cy="36"/>
                  </a:xfrm>
                  <a:custGeom>
                    <a:avLst/>
                    <a:gdLst>
                      <a:gd name="T0" fmla="*/ 136 w 136"/>
                      <a:gd name="T1" fmla="*/ 28 h 106"/>
                      <a:gd name="T2" fmla="*/ 0 w 136"/>
                      <a:gd name="T3" fmla="*/ 106 h 106"/>
                      <a:gd name="T4" fmla="*/ 0 w 136"/>
                      <a:gd name="T5" fmla="*/ 78 h 106"/>
                      <a:gd name="T6" fmla="*/ 136 w 136"/>
                      <a:gd name="T7" fmla="*/ 0 h 106"/>
                      <a:gd name="T8" fmla="*/ 136 w 136"/>
                      <a:gd name="T9" fmla="*/ 28 h 106"/>
                    </a:gdLst>
                    <a:ahLst/>
                    <a:cxnLst>
                      <a:cxn ang="0">
                        <a:pos x="T0" y="T1"/>
                      </a:cxn>
                      <a:cxn ang="0">
                        <a:pos x="T2" y="T3"/>
                      </a:cxn>
                      <a:cxn ang="0">
                        <a:pos x="T4" y="T5"/>
                      </a:cxn>
                      <a:cxn ang="0">
                        <a:pos x="T6" y="T7"/>
                      </a:cxn>
                      <a:cxn ang="0">
                        <a:pos x="T8" y="T9"/>
                      </a:cxn>
                    </a:cxnLst>
                    <a:rect l="0" t="0" r="r" b="b"/>
                    <a:pathLst>
                      <a:path w="136" h="106">
                        <a:moveTo>
                          <a:pt x="136" y="28"/>
                        </a:moveTo>
                        <a:lnTo>
                          <a:pt x="0" y="106"/>
                        </a:lnTo>
                        <a:lnTo>
                          <a:pt x="0" y="78"/>
                        </a:lnTo>
                        <a:lnTo>
                          <a:pt x="136" y="0"/>
                        </a:lnTo>
                        <a:lnTo>
                          <a:pt x="136" y="28"/>
                        </a:lnTo>
                        <a:close/>
                      </a:path>
                    </a:pathLst>
                  </a:custGeom>
                  <a:solidFill>
                    <a:srgbClr val="3B3B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98" name="Freeform 1183">
                    <a:extLst>
                      <a:ext uri="{FF2B5EF4-FFF2-40B4-BE49-F238E27FC236}">
                        <a16:creationId xmlns:a16="http://schemas.microsoft.com/office/drawing/2014/main" id="{50EB24B4-803B-0B16-21A6-2A5CB4F7EEB5}"/>
                      </a:ext>
                    </a:extLst>
                  </p:cNvPr>
                  <p:cNvSpPr>
                    <a:spLocks/>
                  </p:cNvSpPr>
                  <p:nvPr/>
                </p:nvSpPr>
                <p:spPr bwMode="auto">
                  <a:xfrm>
                    <a:off x="2517" y="2057"/>
                    <a:ext cx="60" cy="34"/>
                  </a:xfrm>
                  <a:custGeom>
                    <a:avLst/>
                    <a:gdLst>
                      <a:gd name="T0" fmla="*/ 44 w 180"/>
                      <a:gd name="T1" fmla="*/ 103 h 103"/>
                      <a:gd name="T2" fmla="*/ 0 w 180"/>
                      <a:gd name="T3" fmla="*/ 79 h 103"/>
                      <a:gd name="T4" fmla="*/ 137 w 180"/>
                      <a:gd name="T5" fmla="*/ 0 h 103"/>
                      <a:gd name="T6" fmla="*/ 180 w 180"/>
                      <a:gd name="T7" fmla="*/ 25 h 103"/>
                      <a:gd name="T8" fmla="*/ 44 w 180"/>
                      <a:gd name="T9" fmla="*/ 103 h 103"/>
                    </a:gdLst>
                    <a:ahLst/>
                    <a:cxnLst>
                      <a:cxn ang="0">
                        <a:pos x="T0" y="T1"/>
                      </a:cxn>
                      <a:cxn ang="0">
                        <a:pos x="T2" y="T3"/>
                      </a:cxn>
                      <a:cxn ang="0">
                        <a:pos x="T4" y="T5"/>
                      </a:cxn>
                      <a:cxn ang="0">
                        <a:pos x="T6" y="T7"/>
                      </a:cxn>
                      <a:cxn ang="0">
                        <a:pos x="T8" y="T9"/>
                      </a:cxn>
                    </a:cxnLst>
                    <a:rect l="0" t="0" r="r" b="b"/>
                    <a:pathLst>
                      <a:path w="180" h="103">
                        <a:moveTo>
                          <a:pt x="44" y="103"/>
                        </a:moveTo>
                        <a:lnTo>
                          <a:pt x="0" y="79"/>
                        </a:lnTo>
                        <a:lnTo>
                          <a:pt x="137" y="0"/>
                        </a:lnTo>
                        <a:lnTo>
                          <a:pt x="180" y="25"/>
                        </a:lnTo>
                        <a:lnTo>
                          <a:pt x="44" y="103"/>
                        </a:lnTo>
                        <a:close/>
                      </a:path>
                    </a:pathLst>
                  </a:custGeom>
                  <a:solidFill>
                    <a:srgbClr val="5F5F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399" name="Freeform 1184">
                    <a:extLst>
                      <a:ext uri="{FF2B5EF4-FFF2-40B4-BE49-F238E27FC236}">
                        <a16:creationId xmlns:a16="http://schemas.microsoft.com/office/drawing/2014/main" id="{8ABD02EA-F76B-0D73-4221-6506C2DAEDCB}"/>
                      </a:ext>
                    </a:extLst>
                  </p:cNvPr>
                  <p:cNvSpPr>
                    <a:spLocks/>
                  </p:cNvSpPr>
                  <p:nvPr/>
                </p:nvSpPr>
                <p:spPr bwMode="auto">
                  <a:xfrm>
                    <a:off x="2558" y="2065"/>
                    <a:ext cx="8" cy="5"/>
                  </a:xfrm>
                  <a:custGeom>
                    <a:avLst/>
                    <a:gdLst>
                      <a:gd name="T0" fmla="*/ 20 w 23"/>
                      <a:gd name="T1" fmla="*/ 12 h 14"/>
                      <a:gd name="T2" fmla="*/ 20 w 23"/>
                      <a:gd name="T3" fmla="*/ 12 h 14"/>
                      <a:gd name="T4" fmla="*/ 17 w 23"/>
                      <a:gd name="T5" fmla="*/ 13 h 14"/>
                      <a:gd name="T6" fmla="*/ 12 w 23"/>
                      <a:gd name="T7" fmla="*/ 14 h 14"/>
                      <a:gd name="T8" fmla="*/ 7 w 23"/>
                      <a:gd name="T9" fmla="*/ 13 h 14"/>
                      <a:gd name="T10" fmla="*/ 4 w 23"/>
                      <a:gd name="T11" fmla="*/ 12 h 14"/>
                      <a:gd name="T12" fmla="*/ 4 w 23"/>
                      <a:gd name="T13" fmla="*/ 12 h 14"/>
                      <a:gd name="T14" fmla="*/ 2 w 23"/>
                      <a:gd name="T15" fmla="*/ 9 h 14"/>
                      <a:gd name="T16" fmla="*/ 0 w 23"/>
                      <a:gd name="T17" fmla="*/ 7 h 14"/>
                      <a:gd name="T18" fmla="*/ 2 w 23"/>
                      <a:gd name="T19" fmla="*/ 5 h 14"/>
                      <a:gd name="T20" fmla="*/ 4 w 23"/>
                      <a:gd name="T21" fmla="*/ 2 h 14"/>
                      <a:gd name="T22" fmla="*/ 4 w 23"/>
                      <a:gd name="T23" fmla="*/ 2 h 14"/>
                      <a:gd name="T24" fmla="*/ 8 w 23"/>
                      <a:gd name="T25" fmla="*/ 1 h 14"/>
                      <a:gd name="T26" fmla="*/ 12 w 23"/>
                      <a:gd name="T27" fmla="*/ 0 h 14"/>
                      <a:gd name="T28" fmla="*/ 17 w 23"/>
                      <a:gd name="T29" fmla="*/ 1 h 14"/>
                      <a:gd name="T30" fmla="*/ 21 w 23"/>
                      <a:gd name="T31" fmla="*/ 2 h 14"/>
                      <a:gd name="T32" fmla="*/ 21 w 23"/>
                      <a:gd name="T33" fmla="*/ 2 h 14"/>
                      <a:gd name="T34" fmla="*/ 23 w 23"/>
                      <a:gd name="T35" fmla="*/ 5 h 14"/>
                      <a:gd name="T36" fmla="*/ 23 w 23"/>
                      <a:gd name="T37" fmla="*/ 7 h 14"/>
                      <a:gd name="T38" fmla="*/ 23 w 23"/>
                      <a:gd name="T39" fmla="*/ 9 h 14"/>
                      <a:gd name="T40" fmla="*/ 20 w 23"/>
                      <a:gd name="T41" fmla="*/ 12 h 14"/>
                      <a:gd name="T42" fmla="*/ 20 w 23"/>
                      <a:gd name="T43"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 h="14">
                        <a:moveTo>
                          <a:pt x="20" y="12"/>
                        </a:moveTo>
                        <a:lnTo>
                          <a:pt x="20" y="12"/>
                        </a:lnTo>
                        <a:lnTo>
                          <a:pt x="17" y="13"/>
                        </a:lnTo>
                        <a:lnTo>
                          <a:pt x="12" y="14"/>
                        </a:lnTo>
                        <a:lnTo>
                          <a:pt x="7" y="13"/>
                        </a:lnTo>
                        <a:lnTo>
                          <a:pt x="4" y="12"/>
                        </a:lnTo>
                        <a:lnTo>
                          <a:pt x="4" y="12"/>
                        </a:lnTo>
                        <a:lnTo>
                          <a:pt x="2" y="9"/>
                        </a:lnTo>
                        <a:lnTo>
                          <a:pt x="0" y="7"/>
                        </a:lnTo>
                        <a:lnTo>
                          <a:pt x="2" y="5"/>
                        </a:lnTo>
                        <a:lnTo>
                          <a:pt x="4" y="2"/>
                        </a:lnTo>
                        <a:lnTo>
                          <a:pt x="4" y="2"/>
                        </a:lnTo>
                        <a:lnTo>
                          <a:pt x="8" y="1"/>
                        </a:lnTo>
                        <a:lnTo>
                          <a:pt x="12" y="0"/>
                        </a:lnTo>
                        <a:lnTo>
                          <a:pt x="17" y="1"/>
                        </a:lnTo>
                        <a:lnTo>
                          <a:pt x="21" y="2"/>
                        </a:lnTo>
                        <a:lnTo>
                          <a:pt x="21" y="2"/>
                        </a:lnTo>
                        <a:lnTo>
                          <a:pt x="23" y="5"/>
                        </a:lnTo>
                        <a:lnTo>
                          <a:pt x="23" y="7"/>
                        </a:lnTo>
                        <a:lnTo>
                          <a:pt x="23" y="9"/>
                        </a:lnTo>
                        <a:lnTo>
                          <a:pt x="20" y="12"/>
                        </a:lnTo>
                        <a:lnTo>
                          <a:pt x="20" y="12"/>
                        </a:lnTo>
                        <a:close/>
                      </a:path>
                    </a:pathLst>
                  </a:custGeom>
                  <a:solidFill>
                    <a:srgbClr val="D6CE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00" name="Freeform 1185">
                    <a:extLst>
                      <a:ext uri="{FF2B5EF4-FFF2-40B4-BE49-F238E27FC236}">
                        <a16:creationId xmlns:a16="http://schemas.microsoft.com/office/drawing/2014/main" id="{FB28C7FA-7BF6-038C-7E7A-768B235CD0F1}"/>
                      </a:ext>
                    </a:extLst>
                  </p:cNvPr>
                  <p:cNvSpPr>
                    <a:spLocks noEditPoints="1"/>
                  </p:cNvSpPr>
                  <p:nvPr/>
                </p:nvSpPr>
                <p:spPr bwMode="auto">
                  <a:xfrm>
                    <a:off x="2554" y="2059"/>
                    <a:ext cx="16" cy="9"/>
                  </a:xfrm>
                  <a:custGeom>
                    <a:avLst/>
                    <a:gdLst>
                      <a:gd name="T0" fmla="*/ 40 w 47"/>
                      <a:gd name="T1" fmla="*/ 3 h 27"/>
                      <a:gd name="T2" fmla="*/ 40 w 47"/>
                      <a:gd name="T3" fmla="*/ 3 h 27"/>
                      <a:gd name="T4" fmla="*/ 32 w 47"/>
                      <a:gd name="T5" fmla="*/ 1 h 27"/>
                      <a:gd name="T6" fmla="*/ 24 w 47"/>
                      <a:gd name="T7" fmla="*/ 0 h 27"/>
                      <a:gd name="T8" fmla="*/ 15 w 47"/>
                      <a:gd name="T9" fmla="*/ 1 h 27"/>
                      <a:gd name="T10" fmla="*/ 7 w 47"/>
                      <a:gd name="T11" fmla="*/ 3 h 27"/>
                      <a:gd name="T12" fmla="*/ 7 w 47"/>
                      <a:gd name="T13" fmla="*/ 3 h 27"/>
                      <a:gd name="T14" fmla="*/ 3 w 47"/>
                      <a:gd name="T15" fmla="*/ 5 h 27"/>
                      <a:gd name="T16" fmla="*/ 1 w 47"/>
                      <a:gd name="T17" fmla="*/ 8 h 27"/>
                      <a:gd name="T18" fmla="*/ 0 w 47"/>
                      <a:gd name="T19" fmla="*/ 10 h 27"/>
                      <a:gd name="T20" fmla="*/ 0 w 47"/>
                      <a:gd name="T21" fmla="*/ 12 h 27"/>
                      <a:gd name="T22" fmla="*/ 0 w 47"/>
                      <a:gd name="T23" fmla="*/ 16 h 27"/>
                      <a:gd name="T24" fmla="*/ 1 w 47"/>
                      <a:gd name="T25" fmla="*/ 18 h 27"/>
                      <a:gd name="T26" fmla="*/ 3 w 47"/>
                      <a:gd name="T27" fmla="*/ 20 h 27"/>
                      <a:gd name="T28" fmla="*/ 7 w 47"/>
                      <a:gd name="T29" fmla="*/ 23 h 27"/>
                      <a:gd name="T30" fmla="*/ 7 w 47"/>
                      <a:gd name="T31" fmla="*/ 23 h 27"/>
                      <a:gd name="T32" fmla="*/ 14 w 47"/>
                      <a:gd name="T33" fmla="*/ 26 h 27"/>
                      <a:gd name="T34" fmla="*/ 23 w 47"/>
                      <a:gd name="T35" fmla="*/ 27 h 27"/>
                      <a:gd name="T36" fmla="*/ 32 w 47"/>
                      <a:gd name="T37" fmla="*/ 26 h 27"/>
                      <a:gd name="T38" fmla="*/ 40 w 47"/>
                      <a:gd name="T39" fmla="*/ 23 h 27"/>
                      <a:gd name="T40" fmla="*/ 40 w 47"/>
                      <a:gd name="T41" fmla="*/ 23 h 27"/>
                      <a:gd name="T42" fmla="*/ 42 w 47"/>
                      <a:gd name="T43" fmla="*/ 20 h 27"/>
                      <a:gd name="T44" fmla="*/ 45 w 47"/>
                      <a:gd name="T45" fmla="*/ 18 h 27"/>
                      <a:gd name="T46" fmla="*/ 47 w 47"/>
                      <a:gd name="T47" fmla="*/ 16 h 27"/>
                      <a:gd name="T48" fmla="*/ 47 w 47"/>
                      <a:gd name="T49" fmla="*/ 13 h 27"/>
                      <a:gd name="T50" fmla="*/ 47 w 47"/>
                      <a:gd name="T51" fmla="*/ 11 h 27"/>
                      <a:gd name="T52" fmla="*/ 46 w 47"/>
                      <a:gd name="T53" fmla="*/ 8 h 27"/>
                      <a:gd name="T54" fmla="*/ 44 w 47"/>
                      <a:gd name="T55" fmla="*/ 5 h 27"/>
                      <a:gd name="T56" fmla="*/ 40 w 47"/>
                      <a:gd name="T57" fmla="*/ 3 h 27"/>
                      <a:gd name="T58" fmla="*/ 40 w 47"/>
                      <a:gd name="T59" fmla="*/ 3 h 27"/>
                      <a:gd name="T60" fmla="*/ 31 w 47"/>
                      <a:gd name="T61" fmla="*/ 18 h 27"/>
                      <a:gd name="T62" fmla="*/ 31 w 47"/>
                      <a:gd name="T63" fmla="*/ 18 h 27"/>
                      <a:gd name="T64" fmla="*/ 28 w 47"/>
                      <a:gd name="T65" fmla="*/ 19 h 27"/>
                      <a:gd name="T66" fmla="*/ 23 w 47"/>
                      <a:gd name="T67" fmla="*/ 19 h 27"/>
                      <a:gd name="T68" fmla="*/ 18 w 47"/>
                      <a:gd name="T69" fmla="*/ 19 h 27"/>
                      <a:gd name="T70" fmla="*/ 15 w 47"/>
                      <a:gd name="T71" fmla="*/ 18 h 27"/>
                      <a:gd name="T72" fmla="*/ 15 w 47"/>
                      <a:gd name="T73" fmla="*/ 18 h 27"/>
                      <a:gd name="T74" fmla="*/ 13 w 47"/>
                      <a:gd name="T75" fmla="*/ 16 h 27"/>
                      <a:gd name="T76" fmla="*/ 11 w 47"/>
                      <a:gd name="T77" fmla="*/ 13 h 27"/>
                      <a:gd name="T78" fmla="*/ 13 w 47"/>
                      <a:gd name="T79" fmla="*/ 10 h 27"/>
                      <a:gd name="T80" fmla="*/ 15 w 47"/>
                      <a:gd name="T81" fmla="*/ 9 h 27"/>
                      <a:gd name="T82" fmla="*/ 15 w 47"/>
                      <a:gd name="T83" fmla="*/ 9 h 27"/>
                      <a:gd name="T84" fmla="*/ 19 w 47"/>
                      <a:gd name="T85" fmla="*/ 7 h 27"/>
                      <a:gd name="T86" fmla="*/ 24 w 47"/>
                      <a:gd name="T87" fmla="*/ 7 h 27"/>
                      <a:gd name="T88" fmla="*/ 28 w 47"/>
                      <a:gd name="T89" fmla="*/ 7 h 27"/>
                      <a:gd name="T90" fmla="*/ 32 w 47"/>
                      <a:gd name="T91" fmla="*/ 9 h 27"/>
                      <a:gd name="T92" fmla="*/ 32 w 47"/>
                      <a:gd name="T93" fmla="*/ 9 h 27"/>
                      <a:gd name="T94" fmla="*/ 34 w 47"/>
                      <a:gd name="T95" fmla="*/ 11 h 27"/>
                      <a:gd name="T96" fmla="*/ 34 w 47"/>
                      <a:gd name="T97" fmla="*/ 13 h 27"/>
                      <a:gd name="T98" fmla="*/ 34 w 47"/>
                      <a:gd name="T99" fmla="*/ 16 h 27"/>
                      <a:gd name="T100" fmla="*/ 31 w 47"/>
                      <a:gd name="T101" fmla="*/ 18 h 27"/>
                      <a:gd name="T102" fmla="*/ 31 w 47"/>
                      <a:gd name="T103" fmla="*/ 1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 h="27">
                        <a:moveTo>
                          <a:pt x="40" y="3"/>
                        </a:moveTo>
                        <a:lnTo>
                          <a:pt x="40" y="3"/>
                        </a:lnTo>
                        <a:lnTo>
                          <a:pt x="32" y="1"/>
                        </a:lnTo>
                        <a:lnTo>
                          <a:pt x="24" y="0"/>
                        </a:lnTo>
                        <a:lnTo>
                          <a:pt x="15" y="1"/>
                        </a:lnTo>
                        <a:lnTo>
                          <a:pt x="7" y="3"/>
                        </a:lnTo>
                        <a:lnTo>
                          <a:pt x="7" y="3"/>
                        </a:lnTo>
                        <a:lnTo>
                          <a:pt x="3" y="5"/>
                        </a:lnTo>
                        <a:lnTo>
                          <a:pt x="1" y="8"/>
                        </a:lnTo>
                        <a:lnTo>
                          <a:pt x="0" y="10"/>
                        </a:lnTo>
                        <a:lnTo>
                          <a:pt x="0" y="12"/>
                        </a:lnTo>
                        <a:lnTo>
                          <a:pt x="0" y="16"/>
                        </a:lnTo>
                        <a:lnTo>
                          <a:pt x="1" y="18"/>
                        </a:lnTo>
                        <a:lnTo>
                          <a:pt x="3" y="20"/>
                        </a:lnTo>
                        <a:lnTo>
                          <a:pt x="7" y="23"/>
                        </a:lnTo>
                        <a:lnTo>
                          <a:pt x="7" y="23"/>
                        </a:lnTo>
                        <a:lnTo>
                          <a:pt x="14" y="26"/>
                        </a:lnTo>
                        <a:lnTo>
                          <a:pt x="23" y="27"/>
                        </a:lnTo>
                        <a:lnTo>
                          <a:pt x="32" y="26"/>
                        </a:lnTo>
                        <a:lnTo>
                          <a:pt x="40" y="23"/>
                        </a:lnTo>
                        <a:lnTo>
                          <a:pt x="40" y="23"/>
                        </a:lnTo>
                        <a:lnTo>
                          <a:pt x="42" y="20"/>
                        </a:lnTo>
                        <a:lnTo>
                          <a:pt x="45" y="18"/>
                        </a:lnTo>
                        <a:lnTo>
                          <a:pt x="47" y="16"/>
                        </a:lnTo>
                        <a:lnTo>
                          <a:pt x="47" y="13"/>
                        </a:lnTo>
                        <a:lnTo>
                          <a:pt x="47" y="11"/>
                        </a:lnTo>
                        <a:lnTo>
                          <a:pt x="46" y="8"/>
                        </a:lnTo>
                        <a:lnTo>
                          <a:pt x="44" y="5"/>
                        </a:lnTo>
                        <a:lnTo>
                          <a:pt x="40" y="3"/>
                        </a:lnTo>
                        <a:lnTo>
                          <a:pt x="40" y="3"/>
                        </a:lnTo>
                        <a:close/>
                        <a:moveTo>
                          <a:pt x="31" y="18"/>
                        </a:moveTo>
                        <a:lnTo>
                          <a:pt x="31" y="18"/>
                        </a:lnTo>
                        <a:lnTo>
                          <a:pt x="28" y="19"/>
                        </a:lnTo>
                        <a:lnTo>
                          <a:pt x="23" y="19"/>
                        </a:lnTo>
                        <a:lnTo>
                          <a:pt x="18" y="19"/>
                        </a:lnTo>
                        <a:lnTo>
                          <a:pt x="15" y="18"/>
                        </a:lnTo>
                        <a:lnTo>
                          <a:pt x="15" y="18"/>
                        </a:lnTo>
                        <a:lnTo>
                          <a:pt x="13" y="16"/>
                        </a:lnTo>
                        <a:lnTo>
                          <a:pt x="11" y="13"/>
                        </a:lnTo>
                        <a:lnTo>
                          <a:pt x="13" y="10"/>
                        </a:lnTo>
                        <a:lnTo>
                          <a:pt x="15" y="9"/>
                        </a:lnTo>
                        <a:lnTo>
                          <a:pt x="15" y="9"/>
                        </a:lnTo>
                        <a:lnTo>
                          <a:pt x="19" y="7"/>
                        </a:lnTo>
                        <a:lnTo>
                          <a:pt x="24" y="7"/>
                        </a:lnTo>
                        <a:lnTo>
                          <a:pt x="28" y="7"/>
                        </a:lnTo>
                        <a:lnTo>
                          <a:pt x="32" y="9"/>
                        </a:lnTo>
                        <a:lnTo>
                          <a:pt x="32" y="9"/>
                        </a:lnTo>
                        <a:lnTo>
                          <a:pt x="34" y="11"/>
                        </a:lnTo>
                        <a:lnTo>
                          <a:pt x="34" y="13"/>
                        </a:lnTo>
                        <a:lnTo>
                          <a:pt x="34" y="16"/>
                        </a:lnTo>
                        <a:lnTo>
                          <a:pt x="31" y="18"/>
                        </a:lnTo>
                        <a:lnTo>
                          <a:pt x="31" y="18"/>
                        </a:lnTo>
                        <a:close/>
                      </a:path>
                    </a:pathLst>
                  </a:custGeom>
                  <a:solidFill>
                    <a:srgbClr val="D6CE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01" name="Freeform 1186">
                    <a:extLst>
                      <a:ext uri="{FF2B5EF4-FFF2-40B4-BE49-F238E27FC236}">
                        <a16:creationId xmlns:a16="http://schemas.microsoft.com/office/drawing/2014/main" id="{F7C161D4-42E3-8053-6963-4B4AC58867DE}"/>
                      </a:ext>
                    </a:extLst>
                  </p:cNvPr>
                  <p:cNvSpPr>
                    <a:spLocks noEditPoints="1"/>
                  </p:cNvSpPr>
                  <p:nvPr/>
                </p:nvSpPr>
                <p:spPr bwMode="auto">
                  <a:xfrm>
                    <a:off x="2554" y="2059"/>
                    <a:ext cx="16" cy="11"/>
                  </a:xfrm>
                  <a:custGeom>
                    <a:avLst/>
                    <a:gdLst>
                      <a:gd name="T0" fmla="*/ 41 w 49"/>
                      <a:gd name="T1" fmla="*/ 3 h 32"/>
                      <a:gd name="T2" fmla="*/ 31 w 49"/>
                      <a:gd name="T3" fmla="*/ 0 h 32"/>
                      <a:gd name="T4" fmla="*/ 17 w 49"/>
                      <a:gd name="T5" fmla="*/ 0 h 32"/>
                      <a:gd name="T6" fmla="*/ 7 w 49"/>
                      <a:gd name="T7" fmla="*/ 4 h 32"/>
                      <a:gd name="T8" fmla="*/ 0 w 49"/>
                      <a:gd name="T9" fmla="*/ 12 h 32"/>
                      <a:gd name="T10" fmla="*/ 0 w 49"/>
                      <a:gd name="T11" fmla="*/ 15 h 32"/>
                      <a:gd name="T12" fmla="*/ 2 w 49"/>
                      <a:gd name="T13" fmla="*/ 23 h 32"/>
                      <a:gd name="T14" fmla="*/ 11 w 49"/>
                      <a:gd name="T15" fmla="*/ 31 h 32"/>
                      <a:gd name="T16" fmla="*/ 26 w 49"/>
                      <a:gd name="T17" fmla="*/ 32 h 32"/>
                      <a:gd name="T18" fmla="*/ 41 w 49"/>
                      <a:gd name="T19" fmla="*/ 28 h 32"/>
                      <a:gd name="T20" fmla="*/ 41 w 49"/>
                      <a:gd name="T21" fmla="*/ 28 h 32"/>
                      <a:gd name="T22" fmla="*/ 41 w 49"/>
                      <a:gd name="T23" fmla="*/ 28 h 32"/>
                      <a:gd name="T24" fmla="*/ 46 w 49"/>
                      <a:gd name="T25" fmla="*/ 24 h 32"/>
                      <a:gd name="T26" fmla="*/ 49 w 49"/>
                      <a:gd name="T27" fmla="*/ 16 h 32"/>
                      <a:gd name="T28" fmla="*/ 48 w 49"/>
                      <a:gd name="T29" fmla="*/ 11 h 32"/>
                      <a:gd name="T30" fmla="*/ 43 w 49"/>
                      <a:gd name="T31" fmla="*/ 5 h 32"/>
                      <a:gd name="T32" fmla="*/ 41 w 49"/>
                      <a:gd name="T33" fmla="*/ 3 h 32"/>
                      <a:gd name="T34" fmla="*/ 41 w 49"/>
                      <a:gd name="T35" fmla="*/ 23 h 32"/>
                      <a:gd name="T36" fmla="*/ 24 w 49"/>
                      <a:gd name="T37" fmla="*/ 27 h 32"/>
                      <a:gd name="T38" fmla="*/ 8 w 49"/>
                      <a:gd name="T39" fmla="*/ 23 h 32"/>
                      <a:gd name="T40" fmla="*/ 4 w 49"/>
                      <a:gd name="T41" fmla="*/ 20 h 32"/>
                      <a:gd name="T42" fmla="*/ 1 w 49"/>
                      <a:gd name="T43" fmla="*/ 16 h 32"/>
                      <a:gd name="T44" fmla="*/ 1 w 49"/>
                      <a:gd name="T45" fmla="*/ 10 h 32"/>
                      <a:gd name="T46" fmla="*/ 4 w 49"/>
                      <a:gd name="T47" fmla="*/ 5 h 32"/>
                      <a:gd name="T48" fmla="*/ 8 w 49"/>
                      <a:gd name="T49" fmla="*/ 3 h 32"/>
                      <a:gd name="T50" fmla="*/ 25 w 49"/>
                      <a:gd name="T51" fmla="*/ 0 h 32"/>
                      <a:gd name="T52" fmla="*/ 41 w 49"/>
                      <a:gd name="T53" fmla="*/ 3 h 32"/>
                      <a:gd name="T54" fmla="*/ 45 w 49"/>
                      <a:gd name="T55" fmla="*/ 5 h 32"/>
                      <a:gd name="T56" fmla="*/ 48 w 49"/>
                      <a:gd name="T57" fmla="*/ 11 h 32"/>
                      <a:gd name="T58" fmla="*/ 48 w 49"/>
                      <a:gd name="T59" fmla="*/ 16 h 32"/>
                      <a:gd name="T60" fmla="*/ 43 w 49"/>
                      <a:gd name="T61" fmla="*/ 20 h 32"/>
                      <a:gd name="T62" fmla="*/ 41 w 49"/>
                      <a:gd name="T63" fmla="*/ 23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9" h="32">
                        <a:moveTo>
                          <a:pt x="41" y="3"/>
                        </a:moveTo>
                        <a:lnTo>
                          <a:pt x="41" y="3"/>
                        </a:lnTo>
                        <a:lnTo>
                          <a:pt x="37" y="1"/>
                        </a:lnTo>
                        <a:lnTo>
                          <a:pt x="31" y="0"/>
                        </a:lnTo>
                        <a:lnTo>
                          <a:pt x="24" y="0"/>
                        </a:lnTo>
                        <a:lnTo>
                          <a:pt x="17" y="0"/>
                        </a:lnTo>
                        <a:lnTo>
                          <a:pt x="11" y="1"/>
                        </a:lnTo>
                        <a:lnTo>
                          <a:pt x="7" y="4"/>
                        </a:lnTo>
                        <a:lnTo>
                          <a:pt x="2" y="8"/>
                        </a:lnTo>
                        <a:lnTo>
                          <a:pt x="0" y="12"/>
                        </a:lnTo>
                        <a:lnTo>
                          <a:pt x="0" y="12"/>
                        </a:lnTo>
                        <a:lnTo>
                          <a:pt x="0" y="15"/>
                        </a:lnTo>
                        <a:lnTo>
                          <a:pt x="0" y="18"/>
                        </a:lnTo>
                        <a:lnTo>
                          <a:pt x="2" y="23"/>
                        </a:lnTo>
                        <a:lnTo>
                          <a:pt x="6" y="27"/>
                        </a:lnTo>
                        <a:lnTo>
                          <a:pt x="11" y="31"/>
                        </a:lnTo>
                        <a:lnTo>
                          <a:pt x="19" y="32"/>
                        </a:lnTo>
                        <a:lnTo>
                          <a:pt x="26" y="32"/>
                        </a:lnTo>
                        <a:lnTo>
                          <a:pt x="34" y="31"/>
                        </a:lnTo>
                        <a:lnTo>
                          <a:pt x="41" y="28"/>
                        </a:lnTo>
                        <a:lnTo>
                          <a:pt x="41" y="28"/>
                        </a:lnTo>
                        <a:lnTo>
                          <a:pt x="41" y="28"/>
                        </a:lnTo>
                        <a:lnTo>
                          <a:pt x="41" y="28"/>
                        </a:lnTo>
                        <a:lnTo>
                          <a:pt x="41" y="28"/>
                        </a:lnTo>
                        <a:lnTo>
                          <a:pt x="43" y="27"/>
                        </a:lnTo>
                        <a:lnTo>
                          <a:pt x="46" y="24"/>
                        </a:lnTo>
                        <a:lnTo>
                          <a:pt x="48" y="20"/>
                        </a:lnTo>
                        <a:lnTo>
                          <a:pt x="49" y="16"/>
                        </a:lnTo>
                        <a:lnTo>
                          <a:pt x="49" y="16"/>
                        </a:lnTo>
                        <a:lnTo>
                          <a:pt x="48" y="11"/>
                        </a:lnTo>
                        <a:lnTo>
                          <a:pt x="46" y="8"/>
                        </a:lnTo>
                        <a:lnTo>
                          <a:pt x="43" y="5"/>
                        </a:lnTo>
                        <a:lnTo>
                          <a:pt x="41" y="3"/>
                        </a:lnTo>
                        <a:lnTo>
                          <a:pt x="41" y="3"/>
                        </a:lnTo>
                        <a:close/>
                        <a:moveTo>
                          <a:pt x="41" y="23"/>
                        </a:moveTo>
                        <a:lnTo>
                          <a:pt x="41" y="23"/>
                        </a:lnTo>
                        <a:lnTo>
                          <a:pt x="33" y="26"/>
                        </a:lnTo>
                        <a:lnTo>
                          <a:pt x="24" y="27"/>
                        </a:lnTo>
                        <a:lnTo>
                          <a:pt x="15" y="26"/>
                        </a:lnTo>
                        <a:lnTo>
                          <a:pt x="8" y="23"/>
                        </a:lnTo>
                        <a:lnTo>
                          <a:pt x="8" y="23"/>
                        </a:lnTo>
                        <a:lnTo>
                          <a:pt x="4" y="20"/>
                        </a:lnTo>
                        <a:lnTo>
                          <a:pt x="2" y="18"/>
                        </a:lnTo>
                        <a:lnTo>
                          <a:pt x="1" y="16"/>
                        </a:lnTo>
                        <a:lnTo>
                          <a:pt x="1" y="12"/>
                        </a:lnTo>
                        <a:lnTo>
                          <a:pt x="1" y="10"/>
                        </a:lnTo>
                        <a:lnTo>
                          <a:pt x="2" y="8"/>
                        </a:lnTo>
                        <a:lnTo>
                          <a:pt x="4" y="5"/>
                        </a:lnTo>
                        <a:lnTo>
                          <a:pt x="8" y="3"/>
                        </a:lnTo>
                        <a:lnTo>
                          <a:pt x="8" y="3"/>
                        </a:lnTo>
                        <a:lnTo>
                          <a:pt x="16" y="1"/>
                        </a:lnTo>
                        <a:lnTo>
                          <a:pt x="25" y="0"/>
                        </a:lnTo>
                        <a:lnTo>
                          <a:pt x="33" y="1"/>
                        </a:lnTo>
                        <a:lnTo>
                          <a:pt x="41" y="3"/>
                        </a:lnTo>
                        <a:lnTo>
                          <a:pt x="41" y="3"/>
                        </a:lnTo>
                        <a:lnTo>
                          <a:pt x="45" y="5"/>
                        </a:lnTo>
                        <a:lnTo>
                          <a:pt x="47" y="8"/>
                        </a:lnTo>
                        <a:lnTo>
                          <a:pt x="48" y="11"/>
                        </a:lnTo>
                        <a:lnTo>
                          <a:pt x="48" y="13"/>
                        </a:lnTo>
                        <a:lnTo>
                          <a:pt x="48" y="16"/>
                        </a:lnTo>
                        <a:lnTo>
                          <a:pt x="46" y="18"/>
                        </a:lnTo>
                        <a:lnTo>
                          <a:pt x="43" y="20"/>
                        </a:lnTo>
                        <a:lnTo>
                          <a:pt x="41" y="23"/>
                        </a:lnTo>
                        <a:lnTo>
                          <a:pt x="41" y="23"/>
                        </a:lnTo>
                        <a:close/>
                      </a:path>
                    </a:pathLst>
                  </a:custGeom>
                  <a:solidFill>
                    <a:srgbClr val="EFE9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02" name="Freeform 1187">
                    <a:extLst>
                      <a:ext uri="{FF2B5EF4-FFF2-40B4-BE49-F238E27FC236}">
                        <a16:creationId xmlns:a16="http://schemas.microsoft.com/office/drawing/2014/main" id="{1DB88F5C-C7E1-129A-5592-1AE5D8A94CDB}"/>
                      </a:ext>
                    </a:extLst>
                  </p:cNvPr>
                  <p:cNvSpPr>
                    <a:spLocks noEditPoints="1"/>
                  </p:cNvSpPr>
                  <p:nvPr/>
                </p:nvSpPr>
                <p:spPr bwMode="auto">
                  <a:xfrm>
                    <a:off x="2554" y="2055"/>
                    <a:ext cx="16" cy="9"/>
                  </a:xfrm>
                  <a:custGeom>
                    <a:avLst/>
                    <a:gdLst>
                      <a:gd name="T0" fmla="*/ 40 w 47"/>
                      <a:gd name="T1" fmla="*/ 5 h 28"/>
                      <a:gd name="T2" fmla="*/ 40 w 47"/>
                      <a:gd name="T3" fmla="*/ 5 h 28"/>
                      <a:gd name="T4" fmla="*/ 32 w 47"/>
                      <a:gd name="T5" fmla="*/ 1 h 28"/>
                      <a:gd name="T6" fmla="*/ 24 w 47"/>
                      <a:gd name="T7" fmla="*/ 0 h 28"/>
                      <a:gd name="T8" fmla="*/ 15 w 47"/>
                      <a:gd name="T9" fmla="*/ 1 h 28"/>
                      <a:gd name="T10" fmla="*/ 7 w 47"/>
                      <a:gd name="T11" fmla="*/ 5 h 28"/>
                      <a:gd name="T12" fmla="*/ 7 w 47"/>
                      <a:gd name="T13" fmla="*/ 5 h 28"/>
                      <a:gd name="T14" fmla="*/ 3 w 47"/>
                      <a:gd name="T15" fmla="*/ 7 h 28"/>
                      <a:gd name="T16" fmla="*/ 1 w 47"/>
                      <a:gd name="T17" fmla="*/ 9 h 28"/>
                      <a:gd name="T18" fmla="*/ 0 w 47"/>
                      <a:gd name="T19" fmla="*/ 11 h 28"/>
                      <a:gd name="T20" fmla="*/ 0 w 47"/>
                      <a:gd name="T21" fmla="*/ 14 h 28"/>
                      <a:gd name="T22" fmla="*/ 0 w 47"/>
                      <a:gd name="T23" fmla="*/ 16 h 28"/>
                      <a:gd name="T24" fmla="*/ 1 w 47"/>
                      <a:gd name="T25" fmla="*/ 20 h 28"/>
                      <a:gd name="T26" fmla="*/ 3 w 47"/>
                      <a:gd name="T27" fmla="*/ 22 h 28"/>
                      <a:gd name="T28" fmla="*/ 7 w 47"/>
                      <a:gd name="T29" fmla="*/ 24 h 28"/>
                      <a:gd name="T30" fmla="*/ 7 w 47"/>
                      <a:gd name="T31" fmla="*/ 24 h 28"/>
                      <a:gd name="T32" fmla="*/ 14 w 47"/>
                      <a:gd name="T33" fmla="*/ 26 h 28"/>
                      <a:gd name="T34" fmla="*/ 23 w 47"/>
                      <a:gd name="T35" fmla="*/ 28 h 28"/>
                      <a:gd name="T36" fmla="*/ 32 w 47"/>
                      <a:gd name="T37" fmla="*/ 28 h 28"/>
                      <a:gd name="T38" fmla="*/ 40 w 47"/>
                      <a:gd name="T39" fmla="*/ 24 h 28"/>
                      <a:gd name="T40" fmla="*/ 40 w 47"/>
                      <a:gd name="T41" fmla="*/ 24 h 28"/>
                      <a:gd name="T42" fmla="*/ 42 w 47"/>
                      <a:gd name="T43" fmla="*/ 22 h 28"/>
                      <a:gd name="T44" fmla="*/ 45 w 47"/>
                      <a:gd name="T45" fmla="*/ 20 h 28"/>
                      <a:gd name="T46" fmla="*/ 47 w 47"/>
                      <a:gd name="T47" fmla="*/ 17 h 28"/>
                      <a:gd name="T48" fmla="*/ 47 w 47"/>
                      <a:gd name="T49" fmla="*/ 15 h 28"/>
                      <a:gd name="T50" fmla="*/ 47 w 47"/>
                      <a:gd name="T51" fmla="*/ 11 h 28"/>
                      <a:gd name="T52" fmla="*/ 46 w 47"/>
                      <a:gd name="T53" fmla="*/ 9 h 28"/>
                      <a:gd name="T54" fmla="*/ 44 w 47"/>
                      <a:gd name="T55" fmla="*/ 7 h 28"/>
                      <a:gd name="T56" fmla="*/ 40 w 47"/>
                      <a:gd name="T57" fmla="*/ 5 h 28"/>
                      <a:gd name="T58" fmla="*/ 40 w 47"/>
                      <a:gd name="T59" fmla="*/ 5 h 28"/>
                      <a:gd name="T60" fmla="*/ 31 w 47"/>
                      <a:gd name="T61" fmla="*/ 20 h 28"/>
                      <a:gd name="T62" fmla="*/ 31 w 47"/>
                      <a:gd name="T63" fmla="*/ 20 h 28"/>
                      <a:gd name="T64" fmla="*/ 28 w 47"/>
                      <a:gd name="T65" fmla="*/ 21 h 28"/>
                      <a:gd name="T66" fmla="*/ 23 w 47"/>
                      <a:gd name="T67" fmla="*/ 21 h 28"/>
                      <a:gd name="T68" fmla="*/ 19 w 47"/>
                      <a:gd name="T69" fmla="*/ 21 h 28"/>
                      <a:gd name="T70" fmla="*/ 15 w 47"/>
                      <a:gd name="T71" fmla="*/ 18 h 28"/>
                      <a:gd name="T72" fmla="*/ 15 w 47"/>
                      <a:gd name="T73" fmla="*/ 18 h 28"/>
                      <a:gd name="T74" fmla="*/ 13 w 47"/>
                      <a:gd name="T75" fmla="*/ 17 h 28"/>
                      <a:gd name="T76" fmla="*/ 11 w 47"/>
                      <a:gd name="T77" fmla="*/ 14 h 28"/>
                      <a:gd name="T78" fmla="*/ 13 w 47"/>
                      <a:gd name="T79" fmla="*/ 11 h 28"/>
                      <a:gd name="T80" fmla="*/ 15 w 47"/>
                      <a:gd name="T81" fmla="*/ 9 h 28"/>
                      <a:gd name="T82" fmla="*/ 15 w 47"/>
                      <a:gd name="T83" fmla="*/ 9 h 28"/>
                      <a:gd name="T84" fmla="*/ 19 w 47"/>
                      <a:gd name="T85" fmla="*/ 8 h 28"/>
                      <a:gd name="T86" fmla="*/ 24 w 47"/>
                      <a:gd name="T87" fmla="*/ 8 h 28"/>
                      <a:gd name="T88" fmla="*/ 28 w 47"/>
                      <a:gd name="T89" fmla="*/ 8 h 28"/>
                      <a:gd name="T90" fmla="*/ 32 w 47"/>
                      <a:gd name="T91" fmla="*/ 9 h 28"/>
                      <a:gd name="T92" fmla="*/ 32 w 47"/>
                      <a:gd name="T93" fmla="*/ 9 h 28"/>
                      <a:gd name="T94" fmla="*/ 34 w 47"/>
                      <a:gd name="T95" fmla="*/ 11 h 28"/>
                      <a:gd name="T96" fmla="*/ 34 w 47"/>
                      <a:gd name="T97" fmla="*/ 15 h 28"/>
                      <a:gd name="T98" fmla="*/ 34 w 47"/>
                      <a:gd name="T99" fmla="*/ 17 h 28"/>
                      <a:gd name="T100" fmla="*/ 31 w 47"/>
                      <a:gd name="T101" fmla="*/ 20 h 28"/>
                      <a:gd name="T102" fmla="*/ 31 w 47"/>
                      <a:gd name="T103" fmla="*/ 2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 h="28">
                        <a:moveTo>
                          <a:pt x="40" y="5"/>
                        </a:moveTo>
                        <a:lnTo>
                          <a:pt x="40" y="5"/>
                        </a:lnTo>
                        <a:lnTo>
                          <a:pt x="32" y="1"/>
                        </a:lnTo>
                        <a:lnTo>
                          <a:pt x="24" y="0"/>
                        </a:lnTo>
                        <a:lnTo>
                          <a:pt x="15" y="1"/>
                        </a:lnTo>
                        <a:lnTo>
                          <a:pt x="7" y="5"/>
                        </a:lnTo>
                        <a:lnTo>
                          <a:pt x="7" y="5"/>
                        </a:lnTo>
                        <a:lnTo>
                          <a:pt x="3" y="7"/>
                        </a:lnTo>
                        <a:lnTo>
                          <a:pt x="1" y="9"/>
                        </a:lnTo>
                        <a:lnTo>
                          <a:pt x="0" y="11"/>
                        </a:lnTo>
                        <a:lnTo>
                          <a:pt x="0" y="14"/>
                        </a:lnTo>
                        <a:lnTo>
                          <a:pt x="0" y="16"/>
                        </a:lnTo>
                        <a:lnTo>
                          <a:pt x="1" y="20"/>
                        </a:lnTo>
                        <a:lnTo>
                          <a:pt x="3" y="22"/>
                        </a:lnTo>
                        <a:lnTo>
                          <a:pt x="7" y="24"/>
                        </a:lnTo>
                        <a:lnTo>
                          <a:pt x="7" y="24"/>
                        </a:lnTo>
                        <a:lnTo>
                          <a:pt x="14" y="26"/>
                        </a:lnTo>
                        <a:lnTo>
                          <a:pt x="23" y="28"/>
                        </a:lnTo>
                        <a:lnTo>
                          <a:pt x="32" y="28"/>
                        </a:lnTo>
                        <a:lnTo>
                          <a:pt x="40" y="24"/>
                        </a:lnTo>
                        <a:lnTo>
                          <a:pt x="40" y="24"/>
                        </a:lnTo>
                        <a:lnTo>
                          <a:pt x="42" y="22"/>
                        </a:lnTo>
                        <a:lnTo>
                          <a:pt x="45" y="20"/>
                        </a:lnTo>
                        <a:lnTo>
                          <a:pt x="47" y="17"/>
                        </a:lnTo>
                        <a:lnTo>
                          <a:pt x="47" y="15"/>
                        </a:lnTo>
                        <a:lnTo>
                          <a:pt x="47" y="11"/>
                        </a:lnTo>
                        <a:lnTo>
                          <a:pt x="46" y="9"/>
                        </a:lnTo>
                        <a:lnTo>
                          <a:pt x="44" y="7"/>
                        </a:lnTo>
                        <a:lnTo>
                          <a:pt x="40" y="5"/>
                        </a:lnTo>
                        <a:lnTo>
                          <a:pt x="40" y="5"/>
                        </a:lnTo>
                        <a:close/>
                        <a:moveTo>
                          <a:pt x="31" y="20"/>
                        </a:moveTo>
                        <a:lnTo>
                          <a:pt x="31" y="20"/>
                        </a:lnTo>
                        <a:lnTo>
                          <a:pt x="28" y="21"/>
                        </a:lnTo>
                        <a:lnTo>
                          <a:pt x="23" y="21"/>
                        </a:lnTo>
                        <a:lnTo>
                          <a:pt x="19" y="21"/>
                        </a:lnTo>
                        <a:lnTo>
                          <a:pt x="15" y="18"/>
                        </a:lnTo>
                        <a:lnTo>
                          <a:pt x="15" y="18"/>
                        </a:lnTo>
                        <a:lnTo>
                          <a:pt x="13" y="17"/>
                        </a:lnTo>
                        <a:lnTo>
                          <a:pt x="11" y="14"/>
                        </a:lnTo>
                        <a:lnTo>
                          <a:pt x="13" y="11"/>
                        </a:lnTo>
                        <a:lnTo>
                          <a:pt x="15" y="9"/>
                        </a:lnTo>
                        <a:lnTo>
                          <a:pt x="15" y="9"/>
                        </a:lnTo>
                        <a:lnTo>
                          <a:pt x="19" y="8"/>
                        </a:lnTo>
                        <a:lnTo>
                          <a:pt x="24" y="8"/>
                        </a:lnTo>
                        <a:lnTo>
                          <a:pt x="28" y="8"/>
                        </a:lnTo>
                        <a:lnTo>
                          <a:pt x="32" y="9"/>
                        </a:lnTo>
                        <a:lnTo>
                          <a:pt x="32" y="9"/>
                        </a:lnTo>
                        <a:lnTo>
                          <a:pt x="34" y="11"/>
                        </a:lnTo>
                        <a:lnTo>
                          <a:pt x="34" y="15"/>
                        </a:lnTo>
                        <a:lnTo>
                          <a:pt x="34" y="17"/>
                        </a:lnTo>
                        <a:lnTo>
                          <a:pt x="31" y="20"/>
                        </a:lnTo>
                        <a:lnTo>
                          <a:pt x="31" y="20"/>
                        </a:lnTo>
                        <a:close/>
                      </a:path>
                    </a:pathLst>
                  </a:custGeom>
                  <a:solidFill>
                    <a:srgbClr val="D6CE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03" name="Freeform 1188">
                    <a:extLst>
                      <a:ext uri="{FF2B5EF4-FFF2-40B4-BE49-F238E27FC236}">
                        <a16:creationId xmlns:a16="http://schemas.microsoft.com/office/drawing/2014/main" id="{4EB2DFFF-D20D-832B-A370-0995CCC3DED6}"/>
                      </a:ext>
                    </a:extLst>
                  </p:cNvPr>
                  <p:cNvSpPr>
                    <a:spLocks noEditPoints="1"/>
                  </p:cNvSpPr>
                  <p:nvPr/>
                </p:nvSpPr>
                <p:spPr bwMode="auto">
                  <a:xfrm>
                    <a:off x="2554" y="2055"/>
                    <a:ext cx="16" cy="11"/>
                  </a:xfrm>
                  <a:custGeom>
                    <a:avLst/>
                    <a:gdLst>
                      <a:gd name="T0" fmla="*/ 42 w 49"/>
                      <a:gd name="T1" fmla="*/ 5 h 33"/>
                      <a:gd name="T2" fmla="*/ 31 w 49"/>
                      <a:gd name="T3" fmla="*/ 1 h 33"/>
                      <a:gd name="T4" fmla="*/ 17 w 49"/>
                      <a:gd name="T5" fmla="*/ 1 h 33"/>
                      <a:gd name="T6" fmla="*/ 7 w 49"/>
                      <a:gd name="T7" fmla="*/ 5 h 33"/>
                      <a:gd name="T8" fmla="*/ 0 w 49"/>
                      <a:gd name="T9" fmla="*/ 13 h 33"/>
                      <a:gd name="T10" fmla="*/ 0 w 49"/>
                      <a:gd name="T11" fmla="*/ 16 h 33"/>
                      <a:gd name="T12" fmla="*/ 2 w 49"/>
                      <a:gd name="T13" fmla="*/ 24 h 33"/>
                      <a:gd name="T14" fmla="*/ 12 w 49"/>
                      <a:gd name="T15" fmla="*/ 31 h 33"/>
                      <a:gd name="T16" fmla="*/ 26 w 49"/>
                      <a:gd name="T17" fmla="*/ 33 h 33"/>
                      <a:gd name="T18" fmla="*/ 41 w 49"/>
                      <a:gd name="T19" fmla="*/ 30 h 33"/>
                      <a:gd name="T20" fmla="*/ 41 w 49"/>
                      <a:gd name="T21" fmla="*/ 30 h 33"/>
                      <a:gd name="T22" fmla="*/ 41 w 49"/>
                      <a:gd name="T23" fmla="*/ 30 h 33"/>
                      <a:gd name="T24" fmla="*/ 46 w 49"/>
                      <a:gd name="T25" fmla="*/ 25 h 33"/>
                      <a:gd name="T26" fmla="*/ 49 w 49"/>
                      <a:gd name="T27" fmla="*/ 17 h 33"/>
                      <a:gd name="T28" fmla="*/ 48 w 49"/>
                      <a:gd name="T29" fmla="*/ 13 h 33"/>
                      <a:gd name="T30" fmla="*/ 43 w 49"/>
                      <a:gd name="T31" fmla="*/ 6 h 33"/>
                      <a:gd name="T32" fmla="*/ 42 w 49"/>
                      <a:gd name="T33" fmla="*/ 5 h 33"/>
                      <a:gd name="T34" fmla="*/ 41 w 49"/>
                      <a:gd name="T35" fmla="*/ 24 h 33"/>
                      <a:gd name="T36" fmla="*/ 24 w 49"/>
                      <a:gd name="T37" fmla="*/ 28 h 33"/>
                      <a:gd name="T38" fmla="*/ 8 w 49"/>
                      <a:gd name="T39" fmla="*/ 24 h 33"/>
                      <a:gd name="T40" fmla="*/ 4 w 49"/>
                      <a:gd name="T41" fmla="*/ 22 h 33"/>
                      <a:gd name="T42" fmla="*/ 1 w 49"/>
                      <a:gd name="T43" fmla="*/ 16 h 33"/>
                      <a:gd name="T44" fmla="*/ 1 w 49"/>
                      <a:gd name="T45" fmla="*/ 11 h 33"/>
                      <a:gd name="T46" fmla="*/ 4 w 49"/>
                      <a:gd name="T47" fmla="*/ 7 h 33"/>
                      <a:gd name="T48" fmla="*/ 8 w 49"/>
                      <a:gd name="T49" fmla="*/ 5 h 33"/>
                      <a:gd name="T50" fmla="*/ 25 w 49"/>
                      <a:gd name="T51" fmla="*/ 0 h 33"/>
                      <a:gd name="T52" fmla="*/ 41 w 49"/>
                      <a:gd name="T53" fmla="*/ 5 h 33"/>
                      <a:gd name="T54" fmla="*/ 45 w 49"/>
                      <a:gd name="T55" fmla="*/ 7 h 33"/>
                      <a:gd name="T56" fmla="*/ 48 w 49"/>
                      <a:gd name="T57" fmla="*/ 11 h 33"/>
                      <a:gd name="T58" fmla="*/ 48 w 49"/>
                      <a:gd name="T59" fmla="*/ 17 h 33"/>
                      <a:gd name="T60" fmla="*/ 43 w 49"/>
                      <a:gd name="T61" fmla="*/ 22 h 33"/>
                      <a:gd name="T62" fmla="*/ 41 w 49"/>
                      <a:gd name="T63" fmla="*/ 24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9" h="33">
                        <a:moveTo>
                          <a:pt x="42" y="5"/>
                        </a:moveTo>
                        <a:lnTo>
                          <a:pt x="42" y="5"/>
                        </a:lnTo>
                        <a:lnTo>
                          <a:pt x="37" y="2"/>
                        </a:lnTo>
                        <a:lnTo>
                          <a:pt x="31" y="1"/>
                        </a:lnTo>
                        <a:lnTo>
                          <a:pt x="24" y="0"/>
                        </a:lnTo>
                        <a:lnTo>
                          <a:pt x="17" y="1"/>
                        </a:lnTo>
                        <a:lnTo>
                          <a:pt x="11" y="2"/>
                        </a:lnTo>
                        <a:lnTo>
                          <a:pt x="7" y="5"/>
                        </a:lnTo>
                        <a:lnTo>
                          <a:pt x="2" y="8"/>
                        </a:lnTo>
                        <a:lnTo>
                          <a:pt x="0" y="13"/>
                        </a:lnTo>
                        <a:lnTo>
                          <a:pt x="0" y="13"/>
                        </a:lnTo>
                        <a:lnTo>
                          <a:pt x="0" y="16"/>
                        </a:lnTo>
                        <a:lnTo>
                          <a:pt x="0" y="20"/>
                        </a:lnTo>
                        <a:lnTo>
                          <a:pt x="2" y="24"/>
                        </a:lnTo>
                        <a:lnTo>
                          <a:pt x="6" y="29"/>
                        </a:lnTo>
                        <a:lnTo>
                          <a:pt x="12" y="31"/>
                        </a:lnTo>
                        <a:lnTo>
                          <a:pt x="19" y="33"/>
                        </a:lnTo>
                        <a:lnTo>
                          <a:pt x="26" y="33"/>
                        </a:lnTo>
                        <a:lnTo>
                          <a:pt x="34" y="32"/>
                        </a:lnTo>
                        <a:lnTo>
                          <a:pt x="41" y="30"/>
                        </a:lnTo>
                        <a:lnTo>
                          <a:pt x="41" y="30"/>
                        </a:lnTo>
                        <a:lnTo>
                          <a:pt x="41" y="30"/>
                        </a:lnTo>
                        <a:lnTo>
                          <a:pt x="41" y="30"/>
                        </a:lnTo>
                        <a:lnTo>
                          <a:pt x="41" y="30"/>
                        </a:lnTo>
                        <a:lnTo>
                          <a:pt x="43" y="28"/>
                        </a:lnTo>
                        <a:lnTo>
                          <a:pt x="46" y="25"/>
                        </a:lnTo>
                        <a:lnTo>
                          <a:pt x="48" y="22"/>
                        </a:lnTo>
                        <a:lnTo>
                          <a:pt x="49" y="17"/>
                        </a:lnTo>
                        <a:lnTo>
                          <a:pt x="49" y="17"/>
                        </a:lnTo>
                        <a:lnTo>
                          <a:pt x="48" y="13"/>
                        </a:lnTo>
                        <a:lnTo>
                          <a:pt x="46" y="8"/>
                        </a:lnTo>
                        <a:lnTo>
                          <a:pt x="43" y="6"/>
                        </a:lnTo>
                        <a:lnTo>
                          <a:pt x="42" y="5"/>
                        </a:lnTo>
                        <a:lnTo>
                          <a:pt x="42" y="5"/>
                        </a:lnTo>
                        <a:close/>
                        <a:moveTo>
                          <a:pt x="41" y="24"/>
                        </a:moveTo>
                        <a:lnTo>
                          <a:pt x="41" y="24"/>
                        </a:lnTo>
                        <a:lnTo>
                          <a:pt x="33" y="28"/>
                        </a:lnTo>
                        <a:lnTo>
                          <a:pt x="24" y="28"/>
                        </a:lnTo>
                        <a:lnTo>
                          <a:pt x="15" y="26"/>
                        </a:lnTo>
                        <a:lnTo>
                          <a:pt x="8" y="24"/>
                        </a:lnTo>
                        <a:lnTo>
                          <a:pt x="8" y="24"/>
                        </a:lnTo>
                        <a:lnTo>
                          <a:pt x="4" y="22"/>
                        </a:lnTo>
                        <a:lnTo>
                          <a:pt x="2" y="20"/>
                        </a:lnTo>
                        <a:lnTo>
                          <a:pt x="1" y="16"/>
                        </a:lnTo>
                        <a:lnTo>
                          <a:pt x="1" y="14"/>
                        </a:lnTo>
                        <a:lnTo>
                          <a:pt x="1" y="11"/>
                        </a:lnTo>
                        <a:lnTo>
                          <a:pt x="2" y="9"/>
                        </a:lnTo>
                        <a:lnTo>
                          <a:pt x="4" y="7"/>
                        </a:lnTo>
                        <a:lnTo>
                          <a:pt x="8" y="5"/>
                        </a:lnTo>
                        <a:lnTo>
                          <a:pt x="8" y="5"/>
                        </a:lnTo>
                        <a:lnTo>
                          <a:pt x="16" y="1"/>
                        </a:lnTo>
                        <a:lnTo>
                          <a:pt x="25" y="0"/>
                        </a:lnTo>
                        <a:lnTo>
                          <a:pt x="33" y="1"/>
                        </a:lnTo>
                        <a:lnTo>
                          <a:pt x="41" y="5"/>
                        </a:lnTo>
                        <a:lnTo>
                          <a:pt x="41" y="5"/>
                        </a:lnTo>
                        <a:lnTo>
                          <a:pt x="45" y="7"/>
                        </a:lnTo>
                        <a:lnTo>
                          <a:pt x="47" y="9"/>
                        </a:lnTo>
                        <a:lnTo>
                          <a:pt x="48" y="11"/>
                        </a:lnTo>
                        <a:lnTo>
                          <a:pt x="48" y="15"/>
                        </a:lnTo>
                        <a:lnTo>
                          <a:pt x="48" y="17"/>
                        </a:lnTo>
                        <a:lnTo>
                          <a:pt x="46" y="20"/>
                        </a:lnTo>
                        <a:lnTo>
                          <a:pt x="43" y="22"/>
                        </a:lnTo>
                        <a:lnTo>
                          <a:pt x="41" y="24"/>
                        </a:lnTo>
                        <a:lnTo>
                          <a:pt x="41" y="24"/>
                        </a:lnTo>
                        <a:close/>
                      </a:path>
                    </a:pathLst>
                  </a:custGeom>
                  <a:solidFill>
                    <a:srgbClr val="EFE9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04" name="Freeform 1189">
                    <a:extLst>
                      <a:ext uri="{FF2B5EF4-FFF2-40B4-BE49-F238E27FC236}">
                        <a16:creationId xmlns:a16="http://schemas.microsoft.com/office/drawing/2014/main" id="{CAD1AA35-1A3B-5F9D-B75E-F0BB29E70FD6}"/>
                      </a:ext>
                    </a:extLst>
                  </p:cNvPr>
                  <p:cNvSpPr>
                    <a:spLocks noEditPoints="1"/>
                  </p:cNvSpPr>
                  <p:nvPr/>
                </p:nvSpPr>
                <p:spPr bwMode="auto">
                  <a:xfrm>
                    <a:off x="2554" y="2051"/>
                    <a:ext cx="16" cy="9"/>
                  </a:xfrm>
                  <a:custGeom>
                    <a:avLst/>
                    <a:gdLst>
                      <a:gd name="T0" fmla="*/ 40 w 47"/>
                      <a:gd name="T1" fmla="*/ 4 h 27"/>
                      <a:gd name="T2" fmla="*/ 40 w 47"/>
                      <a:gd name="T3" fmla="*/ 4 h 27"/>
                      <a:gd name="T4" fmla="*/ 32 w 47"/>
                      <a:gd name="T5" fmla="*/ 1 h 27"/>
                      <a:gd name="T6" fmla="*/ 24 w 47"/>
                      <a:gd name="T7" fmla="*/ 0 h 27"/>
                      <a:gd name="T8" fmla="*/ 15 w 47"/>
                      <a:gd name="T9" fmla="*/ 1 h 27"/>
                      <a:gd name="T10" fmla="*/ 7 w 47"/>
                      <a:gd name="T11" fmla="*/ 4 h 27"/>
                      <a:gd name="T12" fmla="*/ 7 w 47"/>
                      <a:gd name="T13" fmla="*/ 4 h 27"/>
                      <a:gd name="T14" fmla="*/ 3 w 47"/>
                      <a:gd name="T15" fmla="*/ 5 h 27"/>
                      <a:gd name="T16" fmla="*/ 1 w 47"/>
                      <a:gd name="T17" fmla="*/ 8 h 27"/>
                      <a:gd name="T18" fmla="*/ 0 w 47"/>
                      <a:gd name="T19" fmla="*/ 11 h 27"/>
                      <a:gd name="T20" fmla="*/ 0 w 47"/>
                      <a:gd name="T21" fmla="*/ 13 h 27"/>
                      <a:gd name="T22" fmla="*/ 0 w 47"/>
                      <a:gd name="T23" fmla="*/ 16 h 27"/>
                      <a:gd name="T24" fmla="*/ 1 w 47"/>
                      <a:gd name="T25" fmla="*/ 18 h 27"/>
                      <a:gd name="T26" fmla="*/ 3 w 47"/>
                      <a:gd name="T27" fmla="*/ 21 h 27"/>
                      <a:gd name="T28" fmla="*/ 7 w 47"/>
                      <a:gd name="T29" fmla="*/ 22 h 27"/>
                      <a:gd name="T30" fmla="*/ 7 w 47"/>
                      <a:gd name="T31" fmla="*/ 22 h 27"/>
                      <a:gd name="T32" fmla="*/ 14 w 47"/>
                      <a:gd name="T33" fmla="*/ 26 h 27"/>
                      <a:gd name="T34" fmla="*/ 23 w 47"/>
                      <a:gd name="T35" fmla="*/ 27 h 27"/>
                      <a:gd name="T36" fmla="*/ 32 w 47"/>
                      <a:gd name="T37" fmla="*/ 26 h 27"/>
                      <a:gd name="T38" fmla="*/ 40 w 47"/>
                      <a:gd name="T39" fmla="*/ 24 h 27"/>
                      <a:gd name="T40" fmla="*/ 40 w 47"/>
                      <a:gd name="T41" fmla="*/ 24 h 27"/>
                      <a:gd name="T42" fmla="*/ 44 w 47"/>
                      <a:gd name="T43" fmla="*/ 21 h 27"/>
                      <a:gd name="T44" fmla="*/ 45 w 47"/>
                      <a:gd name="T45" fmla="*/ 19 h 27"/>
                      <a:gd name="T46" fmla="*/ 47 w 47"/>
                      <a:gd name="T47" fmla="*/ 17 h 27"/>
                      <a:gd name="T48" fmla="*/ 47 w 47"/>
                      <a:gd name="T49" fmla="*/ 13 h 27"/>
                      <a:gd name="T50" fmla="*/ 47 w 47"/>
                      <a:gd name="T51" fmla="*/ 11 h 27"/>
                      <a:gd name="T52" fmla="*/ 46 w 47"/>
                      <a:gd name="T53" fmla="*/ 9 h 27"/>
                      <a:gd name="T54" fmla="*/ 44 w 47"/>
                      <a:gd name="T55" fmla="*/ 6 h 27"/>
                      <a:gd name="T56" fmla="*/ 40 w 47"/>
                      <a:gd name="T57" fmla="*/ 4 h 27"/>
                      <a:gd name="T58" fmla="*/ 40 w 47"/>
                      <a:gd name="T59" fmla="*/ 4 h 27"/>
                      <a:gd name="T60" fmla="*/ 31 w 47"/>
                      <a:gd name="T61" fmla="*/ 18 h 27"/>
                      <a:gd name="T62" fmla="*/ 31 w 47"/>
                      <a:gd name="T63" fmla="*/ 18 h 27"/>
                      <a:gd name="T64" fmla="*/ 28 w 47"/>
                      <a:gd name="T65" fmla="*/ 20 h 27"/>
                      <a:gd name="T66" fmla="*/ 23 w 47"/>
                      <a:gd name="T67" fmla="*/ 20 h 27"/>
                      <a:gd name="T68" fmla="*/ 19 w 47"/>
                      <a:gd name="T69" fmla="*/ 19 h 27"/>
                      <a:gd name="T70" fmla="*/ 15 w 47"/>
                      <a:gd name="T71" fmla="*/ 18 h 27"/>
                      <a:gd name="T72" fmla="*/ 15 w 47"/>
                      <a:gd name="T73" fmla="*/ 18 h 27"/>
                      <a:gd name="T74" fmla="*/ 13 w 47"/>
                      <a:gd name="T75" fmla="*/ 16 h 27"/>
                      <a:gd name="T76" fmla="*/ 11 w 47"/>
                      <a:gd name="T77" fmla="*/ 13 h 27"/>
                      <a:gd name="T78" fmla="*/ 13 w 47"/>
                      <a:gd name="T79" fmla="*/ 11 h 27"/>
                      <a:gd name="T80" fmla="*/ 15 w 47"/>
                      <a:gd name="T81" fmla="*/ 9 h 27"/>
                      <a:gd name="T82" fmla="*/ 15 w 47"/>
                      <a:gd name="T83" fmla="*/ 9 h 27"/>
                      <a:gd name="T84" fmla="*/ 19 w 47"/>
                      <a:gd name="T85" fmla="*/ 8 h 27"/>
                      <a:gd name="T86" fmla="*/ 24 w 47"/>
                      <a:gd name="T87" fmla="*/ 6 h 27"/>
                      <a:gd name="T88" fmla="*/ 28 w 47"/>
                      <a:gd name="T89" fmla="*/ 8 h 27"/>
                      <a:gd name="T90" fmla="*/ 32 w 47"/>
                      <a:gd name="T91" fmla="*/ 9 h 27"/>
                      <a:gd name="T92" fmla="*/ 32 w 47"/>
                      <a:gd name="T93" fmla="*/ 9 h 27"/>
                      <a:gd name="T94" fmla="*/ 34 w 47"/>
                      <a:gd name="T95" fmla="*/ 11 h 27"/>
                      <a:gd name="T96" fmla="*/ 34 w 47"/>
                      <a:gd name="T97" fmla="*/ 13 h 27"/>
                      <a:gd name="T98" fmla="*/ 34 w 47"/>
                      <a:gd name="T99" fmla="*/ 16 h 27"/>
                      <a:gd name="T100" fmla="*/ 31 w 47"/>
                      <a:gd name="T101" fmla="*/ 18 h 27"/>
                      <a:gd name="T102" fmla="*/ 31 w 47"/>
                      <a:gd name="T103" fmla="*/ 1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 h="27">
                        <a:moveTo>
                          <a:pt x="40" y="4"/>
                        </a:moveTo>
                        <a:lnTo>
                          <a:pt x="40" y="4"/>
                        </a:lnTo>
                        <a:lnTo>
                          <a:pt x="32" y="1"/>
                        </a:lnTo>
                        <a:lnTo>
                          <a:pt x="24" y="0"/>
                        </a:lnTo>
                        <a:lnTo>
                          <a:pt x="15" y="1"/>
                        </a:lnTo>
                        <a:lnTo>
                          <a:pt x="7" y="4"/>
                        </a:lnTo>
                        <a:lnTo>
                          <a:pt x="7" y="4"/>
                        </a:lnTo>
                        <a:lnTo>
                          <a:pt x="3" y="5"/>
                        </a:lnTo>
                        <a:lnTo>
                          <a:pt x="1" y="8"/>
                        </a:lnTo>
                        <a:lnTo>
                          <a:pt x="0" y="11"/>
                        </a:lnTo>
                        <a:lnTo>
                          <a:pt x="0" y="13"/>
                        </a:lnTo>
                        <a:lnTo>
                          <a:pt x="0" y="16"/>
                        </a:lnTo>
                        <a:lnTo>
                          <a:pt x="1" y="18"/>
                        </a:lnTo>
                        <a:lnTo>
                          <a:pt x="3" y="21"/>
                        </a:lnTo>
                        <a:lnTo>
                          <a:pt x="7" y="22"/>
                        </a:lnTo>
                        <a:lnTo>
                          <a:pt x="7" y="22"/>
                        </a:lnTo>
                        <a:lnTo>
                          <a:pt x="14" y="26"/>
                        </a:lnTo>
                        <a:lnTo>
                          <a:pt x="23" y="27"/>
                        </a:lnTo>
                        <a:lnTo>
                          <a:pt x="32" y="26"/>
                        </a:lnTo>
                        <a:lnTo>
                          <a:pt x="40" y="24"/>
                        </a:lnTo>
                        <a:lnTo>
                          <a:pt x="40" y="24"/>
                        </a:lnTo>
                        <a:lnTo>
                          <a:pt x="44" y="21"/>
                        </a:lnTo>
                        <a:lnTo>
                          <a:pt x="45" y="19"/>
                        </a:lnTo>
                        <a:lnTo>
                          <a:pt x="47" y="17"/>
                        </a:lnTo>
                        <a:lnTo>
                          <a:pt x="47" y="13"/>
                        </a:lnTo>
                        <a:lnTo>
                          <a:pt x="47" y="11"/>
                        </a:lnTo>
                        <a:lnTo>
                          <a:pt x="46" y="9"/>
                        </a:lnTo>
                        <a:lnTo>
                          <a:pt x="44" y="6"/>
                        </a:lnTo>
                        <a:lnTo>
                          <a:pt x="40" y="4"/>
                        </a:lnTo>
                        <a:lnTo>
                          <a:pt x="40" y="4"/>
                        </a:lnTo>
                        <a:close/>
                        <a:moveTo>
                          <a:pt x="31" y="18"/>
                        </a:moveTo>
                        <a:lnTo>
                          <a:pt x="31" y="18"/>
                        </a:lnTo>
                        <a:lnTo>
                          <a:pt x="28" y="20"/>
                        </a:lnTo>
                        <a:lnTo>
                          <a:pt x="23" y="20"/>
                        </a:lnTo>
                        <a:lnTo>
                          <a:pt x="19" y="19"/>
                        </a:lnTo>
                        <a:lnTo>
                          <a:pt x="15" y="18"/>
                        </a:lnTo>
                        <a:lnTo>
                          <a:pt x="15" y="18"/>
                        </a:lnTo>
                        <a:lnTo>
                          <a:pt x="13" y="16"/>
                        </a:lnTo>
                        <a:lnTo>
                          <a:pt x="11" y="13"/>
                        </a:lnTo>
                        <a:lnTo>
                          <a:pt x="13" y="11"/>
                        </a:lnTo>
                        <a:lnTo>
                          <a:pt x="15" y="9"/>
                        </a:lnTo>
                        <a:lnTo>
                          <a:pt x="15" y="9"/>
                        </a:lnTo>
                        <a:lnTo>
                          <a:pt x="19" y="8"/>
                        </a:lnTo>
                        <a:lnTo>
                          <a:pt x="24" y="6"/>
                        </a:lnTo>
                        <a:lnTo>
                          <a:pt x="28" y="8"/>
                        </a:lnTo>
                        <a:lnTo>
                          <a:pt x="32" y="9"/>
                        </a:lnTo>
                        <a:lnTo>
                          <a:pt x="32" y="9"/>
                        </a:lnTo>
                        <a:lnTo>
                          <a:pt x="34" y="11"/>
                        </a:lnTo>
                        <a:lnTo>
                          <a:pt x="34" y="13"/>
                        </a:lnTo>
                        <a:lnTo>
                          <a:pt x="34" y="16"/>
                        </a:lnTo>
                        <a:lnTo>
                          <a:pt x="31" y="18"/>
                        </a:lnTo>
                        <a:lnTo>
                          <a:pt x="31" y="18"/>
                        </a:lnTo>
                        <a:close/>
                      </a:path>
                    </a:pathLst>
                  </a:custGeom>
                  <a:solidFill>
                    <a:srgbClr val="D6CE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05" name="Freeform 1190">
                    <a:extLst>
                      <a:ext uri="{FF2B5EF4-FFF2-40B4-BE49-F238E27FC236}">
                        <a16:creationId xmlns:a16="http://schemas.microsoft.com/office/drawing/2014/main" id="{93639936-3B76-2683-5665-1FBC8845D91F}"/>
                      </a:ext>
                    </a:extLst>
                  </p:cNvPr>
                  <p:cNvSpPr>
                    <a:spLocks noEditPoints="1"/>
                  </p:cNvSpPr>
                  <p:nvPr/>
                </p:nvSpPr>
                <p:spPr bwMode="auto">
                  <a:xfrm>
                    <a:off x="2554" y="2051"/>
                    <a:ext cx="16" cy="11"/>
                  </a:xfrm>
                  <a:custGeom>
                    <a:avLst/>
                    <a:gdLst>
                      <a:gd name="T0" fmla="*/ 42 w 49"/>
                      <a:gd name="T1" fmla="*/ 4 h 33"/>
                      <a:gd name="T2" fmla="*/ 42 w 49"/>
                      <a:gd name="T3" fmla="*/ 4 h 33"/>
                      <a:gd name="T4" fmla="*/ 37 w 49"/>
                      <a:gd name="T5" fmla="*/ 2 h 33"/>
                      <a:gd name="T6" fmla="*/ 31 w 49"/>
                      <a:gd name="T7" fmla="*/ 0 h 33"/>
                      <a:gd name="T8" fmla="*/ 24 w 49"/>
                      <a:gd name="T9" fmla="*/ 0 h 33"/>
                      <a:gd name="T10" fmla="*/ 17 w 49"/>
                      <a:gd name="T11" fmla="*/ 1 h 33"/>
                      <a:gd name="T12" fmla="*/ 11 w 49"/>
                      <a:gd name="T13" fmla="*/ 2 h 33"/>
                      <a:gd name="T14" fmla="*/ 7 w 49"/>
                      <a:gd name="T15" fmla="*/ 4 h 33"/>
                      <a:gd name="T16" fmla="*/ 2 w 49"/>
                      <a:gd name="T17" fmla="*/ 8 h 33"/>
                      <a:gd name="T18" fmla="*/ 0 w 49"/>
                      <a:gd name="T19" fmla="*/ 12 h 33"/>
                      <a:gd name="T20" fmla="*/ 0 w 49"/>
                      <a:gd name="T21" fmla="*/ 12 h 33"/>
                      <a:gd name="T22" fmla="*/ 0 w 49"/>
                      <a:gd name="T23" fmla="*/ 16 h 33"/>
                      <a:gd name="T24" fmla="*/ 0 w 49"/>
                      <a:gd name="T25" fmla="*/ 18 h 33"/>
                      <a:gd name="T26" fmla="*/ 2 w 49"/>
                      <a:gd name="T27" fmla="*/ 24 h 33"/>
                      <a:gd name="T28" fmla="*/ 6 w 49"/>
                      <a:gd name="T29" fmla="*/ 27 h 33"/>
                      <a:gd name="T30" fmla="*/ 12 w 49"/>
                      <a:gd name="T31" fmla="*/ 31 h 33"/>
                      <a:gd name="T32" fmla="*/ 19 w 49"/>
                      <a:gd name="T33" fmla="*/ 32 h 33"/>
                      <a:gd name="T34" fmla="*/ 26 w 49"/>
                      <a:gd name="T35" fmla="*/ 33 h 33"/>
                      <a:gd name="T36" fmla="*/ 34 w 49"/>
                      <a:gd name="T37" fmla="*/ 32 h 33"/>
                      <a:gd name="T38" fmla="*/ 41 w 49"/>
                      <a:gd name="T39" fmla="*/ 28 h 33"/>
                      <a:gd name="T40" fmla="*/ 41 w 49"/>
                      <a:gd name="T41" fmla="*/ 28 h 33"/>
                      <a:gd name="T42" fmla="*/ 41 w 49"/>
                      <a:gd name="T43" fmla="*/ 28 h 33"/>
                      <a:gd name="T44" fmla="*/ 41 w 49"/>
                      <a:gd name="T45" fmla="*/ 28 h 33"/>
                      <a:gd name="T46" fmla="*/ 43 w 49"/>
                      <a:gd name="T47" fmla="*/ 27 h 33"/>
                      <a:gd name="T48" fmla="*/ 46 w 49"/>
                      <a:gd name="T49" fmla="*/ 25 h 33"/>
                      <a:gd name="T50" fmla="*/ 48 w 49"/>
                      <a:gd name="T51" fmla="*/ 21 h 33"/>
                      <a:gd name="T52" fmla="*/ 49 w 49"/>
                      <a:gd name="T53" fmla="*/ 17 h 33"/>
                      <a:gd name="T54" fmla="*/ 49 w 49"/>
                      <a:gd name="T55" fmla="*/ 17 h 33"/>
                      <a:gd name="T56" fmla="*/ 48 w 49"/>
                      <a:gd name="T57" fmla="*/ 11 h 33"/>
                      <a:gd name="T58" fmla="*/ 47 w 49"/>
                      <a:gd name="T59" fmla="*/ 8 h 33"/>
                      <a:gd name="T60" fmla="*/ 43 w 49"/>
                      <a:gd name="T61" fmla="*/ 5 h 33"/>
                      <a:gd name="T62" fmla="*/ 42 w 49"/>
                      <a:gd name="T63" fmla="*/ 4 h 33"/>
                      <a:gd name="T64" fmla="*/ 42 w 49"/>
                      <a:gd name="T65" fmla="*/ 4 h 33"/>
                      <a:gd name="T66" fmla="*/ 41 w 49"/>
                      <a:gd name="T67" fmla="*/ 24 h 33"/>
                      <a:gd name="T68" fmla="*/ 41 w 49"/>
                      <a:gd name="T69" fmla="*/ 24 h 33"/>
                      <a:gd name="T70" fmla="*/ 33 w 49"/>
                      <a:gd name="T71" fmla="*/ 26 h 33"/>
                      <a:gd name="T72" fmla="*/ 24 w 49"/>
                      <a:gd name="T73" fmla="*/ 27 h 33"/>
                      <a:gd name="T74" fmla="*/ 15 w 49"/>
                      <a:gd name="T75" fmla="*/ 26 h 33"/>
                      <a:gd name="T76" fmla="*/ 8 w 49"/>
                      <a:gd name="T77" fmla="*/ 22 h 33"/>
                      <a:gd name="T78" fmla="*/ 8 w 49"/>
                      <a:gd name="T79" fmla="*/ 22 h 33"/>
                      <a:gd name="T80" fmla="*/ 4 w 49"/>
                      <a:gd name="T81" fmla="*/ 21 h 33"/>
                      <a:gd name="T82" fmla="*/ 2 w 49"/>
                      <a:gd name="T83" fmla="*/ 18 h 33"/>
                      <a:gd name="T84" fmla="*/ 1 w 49"/>
                      <a:gd name="T85" fmla="*/ 16 h 33"/>
                      <a:gd name="T86" fmla="*/ 1 w 49"/>
                      <a:gd name="T87" fmla="*/ 13 h 33"/>
                      <a:gd name="T88" fmla="*/ 1 w 49"/>
                      <a:gd name="T89" fmla="*/ 11 h 33"/>
                      <a:gd name="T90" fmla="*/ 2 w 49"/>
                      <a:gd name="T91" fmla="*/ 8 h 33"/>
                      <a:gd name="T92" fmla="*/ 4 w 49"/>
                      <a:gd name="T93" fmla="*/ 5 h 33"/>
                      <a:gd name="T94" fmla="*/ 8 w 49"/>
                      <a:gd name="T95" fmla="*/ 4 h 33"/>
                      <a:gd name="T96" fmla="*/ 8 w 49"/>
                      <a:gd name="T97" fmla="*/ 4 h 33"/>
                      <a:gd name="T98" fmla="*/ 16 w 49"/>
                      <a:gd name="T99" fmla="*/ 1 h 33"/>
                      <a:gd name="T100" fmla="*/ 25 w 49"/>
                      <a:gd name="T101" fmla="*/ 0 h 33"/>
                      <a:gd name="T102" fmla="*/ 33 w 49"/>
                      <a:gd name="T103" fmla="*/ 1 h 33"/>
                      <a:gd name="T104" fmla="*/ 41 w 49"/>
                      <a:gd name="T105" fmla="*/ 4 h 33"/>
                      <a:gd name="T106" fmla="*/ 41 w 49"/>
                      <a:gd name="T107" fmla="*/ 4 h 33"/>
                      <a:gd name="T108" fmla="*/ 45 w 49"/>
                      <a:gd name="T109" fmla="*/ 6 h 33"/>
                      <a:gd name="T110" fmla="*/ 47 w 49"/>
                      <a:gd name="T111" fmla="*/ 9 h 33"/>
                      <a:gd name="T112" fmla="*/ 48 w 49"/>
                      <a:gd name="T113" fmla="*/ 11 h 33"/>
                      <a:gd name="T114" fmla="*/ 48 w 49"/>
                      <a:gd name="T115" fmla="*/ 13 h 33"/>
                      <a:gd name="T116" fmla="*/ 48 w 49"/>
                      <a:gd name="T117" fmla="*/ 17 h 33"/>
                      <a:gd name="T118" fmla="*/ 46 w 49"/>
                      <a:gd name="T119" fmla="*/ 19 h 33"/>
                      <a:gd name="T120" fmla="*/ 45 w 49"/>
                      <a:gd name="T121" fmla="*/ 21 h 33"/>
                      <a:gd name="T122" fmla="*/ 41 w 49"/>
                      <a:gd name="T123" fmla="*/ 24 h 33"/>
                      <a:gd name="T124" fmla="*/ 41 w 49"/>
                      <a:gd name="T125" fmla="*/ 24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9" h="33">
                        <a:moveTo>
                          <a:pt x="42" y="4"/>
                        </a:moveTo>
                        <a:lnTo>
                          <a:pt x="42" y="4"/>
                        </a:lnTo>
                        <a:lnTo>
                          <a:pt x="37" y="2"/>
                        </a:lnTo>
                        <a:lnTo>
                          <a:pt x="31" y="0"/>
                        </a:lnTo>
                        <a:lnTo>
                          <a:pt x="24" y="0"/>
                        </a:lnTo>
                        <a:lnTo>
                          <a:pt x="17" y="1"/>
                        </a:lnTo>
                        <a:lnTo>
                          <a:pt x="11" y="2"/>
                        </a:lnTo>
                        <a:lnTo>
                          <a:pt x="7" y="4"/>
                        </a:lnTo>
                        <a:lnTo>
                          <a:pt x="2" y="8"/>
                        </a:lnTo>
                        <a:lnTo>
                          <a:pt x="0" y="12"/>
                        </a:lnTo>
                        <a:lnTo>
                          <a:pt x="0" y="12"/>
                        </a:lnTo>
                        <a:lnTo>
                          <a:pt x="0" y="16"/>
                        </a:lnTo>
                        <a:lnTo>
                          <a:pt x="0" y="18"/>
                        </a:lnTo>
                        <a:lnTo>
                          <a:pt x="2" y="24"/>
                        </a:lnTo>
                        <a:lnTo>
                          <a:pt x="6" y="27"/>
                        </a:lnTo>
                        <a:lnTo>
                          <a:pt x="12" y="31"/>
                        </a:lnTo>
                        <a:lnTo>
                          <a:pt x="19" y="32"/>
                        </a:lnTo>
                        <a:lnTo>
                          <a:pt x="26" y="33"/>
                        </a:lnTo>
                        <a:lnTo>
                          <a:pt x="34" y="32"/>
                        </a:lnTo>
                        <a:lnTo>
                          <a:pt x="41" y="28"/>
                        </a:lnTo>
                        <a:lnTo>
                          <a:pt x="41" y="28"/>
                        </a:lnTo>
                        <a:lnTo>
                          <a:pt x="41" y="28"/>
                        </a:lnTo>
                        <a:lnTo>
                          <a:pt x="41" y="28"/>
                        </a:lnTo>
                        <a:lnTo>
                          <a:pt x="43" y="27"/>
                        </a:lnTo>
                        <a:lnTo>
                          <a:pt x="46" y="25"/>
                        </a:lnTo>
                        <a:lnTo>
                          <a:pt x="48" y="21"/>
                        </a:lnTo>
                        <a:lnTo>
                          <a:pt x="49" y="17"/>
                        </a:lnTo>
                        <a:lnTo>
                          <a:pt x="49" y="17"/>
                        </a:lnTo>
                        <a:lnTo>
                          <a:pt x="48" y="11"/>
                        </a:lnTo>
                        <a:lnTo>
                          <a:pt x="47" y="8"/>
                        </a:lnTo>
                        <a:lnTo>
                          <a:pt x="43" y="5"/>
                        </a:lnTo>
                        <a:lnTo>
                          <a:pt x="42" y="4"/>
                        </a:lnTo>
                        <a:lnTo>
                          <a:pt x="42" y="4"/>
                        </a:lnTo>
                        <a:close/>
                        <a:moveTo>
                          <a:pt x="41" y="24"/>
                        </a:moveTo>
                        <a:lnTo>
                          <a:pt x="41" y="24"/>
                        </a:lnTo>
                        <a:lnTo>
                          <a:pt x="33" y="26"/>
                        </a:lnTo>
                        <a:lnTo>
                          <a:pt x="24" y="27"/>
                        </a:lnTo>
                        <a:lnTo>
                          <a:pt x="15" y="26"/>
                        </a:lnTo>
                        <a:lnTo>
                          <a:pt x="8" y="22"/>
                        </a:lnTo>
                        <a:lnTo>
                          <a:pt x="8" y="22"/>
                        </a:lnTo>
                        <a:lnTo>
                          <a:pt x="4" y="21"/>
                        </a:lnTo>
                        <a:lnTo>
                          <a:pt x="2" y="18"/>
                        </a:lnTo>
                        <a:lnTo>
                          <a:pt x="1" y="16"/>
                        </a:lnTo>
                        <a:lnTo>
                          <a:pt x="1" y="13"/>
                        </a:lnTo>
                        <a:lnTo>
                          <a:pt x="1" y="11"/>
                        </a:lnTo>
                        <a:lnTo>
                          <a:pt x="2" y="8"/>
                        </a:lnTo>
                        <a:lnTo>
                          <a:pt x="4" y="5"/>
                        </a:lnTo>
                        <a:lnTo>
                          <a:pt x="8" y="4"/>
                        </a:lnTo>
                        <a:lnTo>
                          <a:pt x="8" y="4"/>
                        </a:lnTo>
                        <a:lnTo>
                          <a:pt x="16" y="1"/>
                        </a:lnTo>
                        <a:lnTo>
                          <a:pt x="25" y="0"/>
                        </a:lnTo>
                        <a:lnTo>
                          <a:pt x="33" y="1"/>
                        </a:lnTo>
                        <a:lnTo>
                          <a:pt x="41" y="4"/>
                        </a:lnTo>
                        <a:lnTo>
                          <a:pt x="41" y="4"/>
                        </a:lnTo>
                        <a:lnTo>
                          <a:pt x="45" y="6"/>
                        </a:lnTo>
                        <a:lnTo>
                          <a:pt x="47" y="9"/>
                        </a:lnTo>
                        <a:lnTo>
                          <a:pt x="48" y="11"/>
                        </a:lnTo>
                        <a:lnTo>
                          <a:pt x="48" y="13"/>
                        </a:lnTo>
                        <a:lnTo>
                          <a:pt x="48" y="17"/>
                        </a:lnTo>
                        <a:lnTo>
                          <a:pt x="46" y="19"/>
                        </a:lnTo>
                        <a:lnTo>
                          <a:pt x="45" y="21"/>
                        </a:lnTo>
                        <a:lnTo>
                          <a:pt x="41" y="24"/>
                        </a:lnTo>
                        <a:lnTo>
                          <a:pt x="41" y="24"/>
                        </a:lnTo>
                        <a:close/>
                      </a:path>
                    </a:pathLst>
                  </a:custGeom>
                  <a:solidFill>
                    <a:srgbClr val="EFE9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06" name="Freeform 1191">
                    <a:extLst>
                      <a:ext uri="{FF2B5EF4-FFF2-40B4-BE49-F238E27FC236}">
                        <a16:creationId xmlns:a16="http://schemas.microsoft.com/office/drawing/2014/main" id="{808B13EF-B21E-4364-9AD1-BE7683D01991}"/>
                      </a:ext>
                    </a:extLst>
                  </p:cNvPr>
                  <p:cNvSpPr>
                    <a:spLocks noEditPoints="1"/>
                  </p:cNvSpPr>
                  <p:nvPr/>
                </p:nvSpPr>
                <p:spPr bwMode="auto">
                  <a:xfrm>
                    <a:off x="2554" y="2047"/>
                    <a:ext cx="16" cy="9"/>
                  </a:xfrm>
                  <a:custGeom>
                    <a:avLst/>
                    <a:gdLst>
                      <a:gd name="T0" fmla="*/ 40 w 47"/>
                      <a:gd name="T1" fmla="*/ 23 h 28"/>
                      <a:gd name="T2" fmla="*/ 40 w 47"/>
                      <a:gd name="T3" fmla="*/ 23 h 28"/>
                      <a:gd name="T4" fmla="*/ 32 w 47"/>
                      <a:gd name="T5" fmla="*/ 26 h 28"/>
                      <a:gd name="T6" fmla="*/ 23 w 47"/>
                      <a:gd name="T7" fmla="*/ 28 h 28"/>
                      <a:gd name="T8" fmla="*/ 14 w 47"/>
                      <a:gd name="T9" fmla="*/ 26 h 28"/>
                      <a:gd name="T10" fmla="*/ 7 w 47"/>
                      <a:gd name="T11" fmla="*/ 23 h 28"/>
                      <a:gd name="T12" fmla="*/ 7 w 47"/>
                      <a:gd name="T13" fmla="*/ 23 h 28"/>
                      <a:gd name="T14" fmla="*/ 3 w 47"/>
                      <a:gd name="T15" fmla="*/ 21 h 28"/>
                      <a:gd name="T16" fmla="*/ 1 w 47"/>
                      <a:gd name="T17" fmla="*/ 18 h 28"/>
                      <a:gd name="T18" fmla="*/ 0 w 47"/>
                      <a:gd name="T19" fmla="*/ 16 h 28"/>
                      <a:gd name="T20" fmla="*/ 0 w 47"/>
                      <a:gd name="T21" fmla="*/ 14 h 28"/>
                      <a:gd name="T22" fmla="*/ 0 w 47"/>
                      <a:gd name="T23" fmla="*/ 10 h 28"/>
                      <a:gd name="T24" fmla="*/ 1 w 47"/>
                      <a:gd name="T25" fmla="*/ 8 h 28"/>
                      <a:gd name="T26" fmla="*/ 3 w 47"/>
                      <a:gd name="T27" fmla="*/ 6 h 28"/>
                      <a:gd name="T28" fmla="*/ 7 w 47"/>
                      <a:gd name="T29" fmla="*/ 3 h 28"/>
                      <a:gd name="T30" fmla="*/ 7 w 47"/>
                      <a:gd name="T31" fmla="*/ 3 h 28"/>
                      <a:gd name="T32" fmla="*/ 15 w 47"/>
                      <a:gd name="T33" fmla="*/ 1 h 28"/>
                      <a:gd name="T34" fmla="*/ 24 w 47"/>
                      <a:gd name="T35" fmla="*/ 0 h 28"/>
                      <a:gd name="T36" fmla="*/ 33 w 47"/>
                      <a:gd name="T37" fmla="*/ 1 h 28"/>
                      <a:gd name="T38" fmla="*/ 40 w 47"/>
                      <a:gd name="T39" fmla="*/ 5 h 28"/>
                      <a:gd name="T40" fmla="*/ 40 w 47"/>
                      <a:gd name="T41" fmla="*/ 5 h 28"/>
                      <a:gd name="T42" fmla="*/ 44 w 47"/>
                      <a:gd name="T43" fmla="*/ 7 h 28"/>
                      <a:gd name="T44" fmla="*/ 46 w 47"/>
                      <a:gd name="T45" fmla="*/ 9 h 28"/>
                      <a:gd name="T46" fmla="*/ 47 w 47"/>
                      <a:gd name="T47" fmla="*/ 12 h 28"/>
                      <a:gd name="T48" fmla="*/ 47 w 47"/>
                      <a:gd name="T49" fmla="*/ 14 h 28"/>
                      <a:gd name="T50" fmla="*/ 47 w 47"/>
                      <a:gd name="T51" fmla="*/ 16 h 28"/>
                      <a:gd name="T52" fmla="*/ 45 w 47"/>
                      <a:gd name="T53" fmla="*/ 20 h 28"/>
                      <a:gd name="T54" fmla="*/ 44 w 47"/>
                      <a:gd name="T55" fmla="*/ 22 h 28"/>
                      <a:gd name="T56" fmla="*/ 40 w 47"/>
                      <a:gd name="T57" fmla="*/ 23 h 28"/>
                      <a:gd name="T58" fmla="*/ 40 w 47"/>
                      <a:gd name="T59" fmla="*/ 23 h 28"/>
                      <a:gd name="T60" fmla="*/ 31 w 47"/>
                      <a:gd name="T61" fmla="*/ 18 h 28"/>
                      <a:gd name="T62" fmla="*/ 31 w 47"/>
                      <a:gd name="T63" fmla="*/ 18 h 28"/>
                      <a:gd name="T64" fmla="*/ 34 w 47"/>
                      <a:gd name="T65" fmla="*/ 16 h 28"/>
                      <a:gd name="T66" fmla="*/ 34 w 47"/>
                      <a:gd name="T67" fmla="*/ 14 h 28"/>
                      <a:gd name="T68" fmla="*/ 34 w 47"/>
                      <a:gd name="T69" fmla="*/ 12 h 28"/>
                      <a:gd name="T70" fmla="*/ 32 w 47"/>
                      <a:gd name="T71" fmla="*/ 9 h 28"/>
                      <a:gd name="T72" fmla="*/ 32 w 47"/>
                      <a:gd name="T73" fmla="*/ 9 h 28"/>
                      <a:gd name="T74" fmla="*/ 28 w 47"/>
                      <a:gd name="T75" fmla="*/ 8 h 28"/>
                      <a:gd name="T76" fmla="*/ 24 w 47"/>
                      <a:gd name="T77" fmla="*/ 7 h 28"/>
                      <a:gd name="T78" fmla="*/ 19 w 47"/>
                      <a:gd name="T79" fmla="*/ 7 h 28"/>
                      <a:gd name="T80" fmla="*/ 16 w 47"/>
                      <a:gd name="T81" fmla="*/ 9 h 28"/>
                      <a:gd name="T82" fmla="*/ 16 w 47"/>
                      <a:gd name="T83" fmla="*/ 9 h 28"/>
                      <a:gd name="T84" fmla="*/ 13 w 47"/>
                      <a:gd name="T85" fmla="*/ 12 h 28"/>
                      <a:gd name="T86" fmla="*/ 11 w 47"/>
                      <a:gd name="T87" fmla="*/ 14 h 28"/>
                      <a:gd name="T88" fmla="*/ 13 w 47"/>
                      <a:gd name="T89" fmla="*/ 16 h 28"/>
                      <a:gd name="T90" fmla="*/ 15 w 47"/>
                      <a:gd name="T91" fmla="*/ 18 h 28"/>
                      <a:gd name="T92" fmla="*/ 15 w 47"/>
                      <a:gd name="T93" fmla="*/ 18 h 28"/>
                      <a:gd name="T94" fmla="*/ 19 w 47"/>
                      <a:gd name="T95" fmla="*/ 20 h 28"/>
                      <a:gd name="T96" fmla="*/ 23 w 47"/>
                      <a:gd name="T97" fmla="*/ 21 h 28"/>
                      <a:gd name="T98" fmla="*/ 28 w 47"/>
                      <a:gd name="T99" fmla="*/ 20 h 28"/>
                      <a:gd name="T100" fmla="*/ 31 w 47"/>
                      <a:gd name="T101" fmla="*/ 18 h 28"/>
                      <a:gd name="T102" fmla="*/ 31 w 47"/>
                      <a:gd name="T103" fmla="*/ 1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 h="28">
                        <a:moveTo>
                          <a:pt x="40" y="23"/>
                        </a:moveTo>
                        <a:lnTo>
                          <a:pt x="40" y="23"/>
                        </a:lnTo>
                        <a:lnTo>
                          <a:pt x="32" y="26"/>
                        </a:lnTo>
                        <a:lnTo>
                          <a:pt x="23" y="28"/>
                        </a:lnTo>
                        <a:lnTo>
                          <a:pt x="14" y="26"/>
                        </a:lnTo>
                        <a:lnTo>
                          <a:pt x="7" y="23"/>
                        </a:lnTo>
                        <a:lnTo>
                          <a:pt x="7" y="23"/>
                        </a:lnTo>
                        <a:lnTo>
                          <a:pt x="3" y="21"/>
                        </a:lnTo>
                        <a:lnTo>
                          <a:pt x="1" y="18"/>
                        </a:lnTo>
                        <a:lnTo>
                          <a:pt x="0" y="16"/>
                        </a:lnTo>
                        <a:lnTo>
                          <a:pt x="0" y="14"/>
                        </a:lnTo>
                        <a:lnTo>
                          <a:pt x="0" y="10"/>
                        </a:lnTo>
                        <a:lnTo>
                          <a:pt x="1" y="8"/>
                        </a:lnTo>
                        <a:lnTo>
                          <a:pt x="3" y="6"/>
                        </a:lnTo>
                        <a:lnTo>
                          <a:pt x="7" y="3"/>
                        </a:lnTo>
                        <a:lnTo>
                          <a:pt x="7" y="3"/>
                        </a:lnTo>
                        <a:lnTo>
                          <a:pt x="15" y="1"/>
                        </a:lnTo>
                        <a:lnTo>
                          <a:pt x="24" y="0"/>
                        </a:lnTo>
                        <a:lnTo>
                          <a:pt x="33" y="1"/>
                        </a:lnTo>
                        <a:lnTo>
                          <a:pt x="40" y="5"/>
                        </a:lnTo>
                        <a:lnTo>
                          <a:pt x="40" y="5"/>
                        </a:lnTo>
                        <a:lnTo>
                          <a:pt x="44" y="7"/>
                        </a:lnTo>
                        <a:lnTo>
                          <a:pt x="46" y="9"/>
                        </a:lnTo>
                        <a:lnTo>
                          <a:pt x="47" y="12"/>
                        </a:lnTo>
                        <a:lnTo>
                          <a:pt x="47" y="14"/>
                        </a:lnTo>
                        <a:lnTo>
                          <a:pt x="47" y="16"/>
                        </a:lnTo>
                        <a:lnTo>
                          <a:pt x="45" y="20"/>
                        </a:lnTo>
                        <a:lnTo>
                          <a:pt x="44" y="22"/>
                        </a:lnTo>
                        <a:lnTo>
                          <a:pt x="40" y="23"/>
                        </a:lnTo>
                        <a:lnTo>
                          <a:pt x="40" y="23"/>
                        </a:lnTo>
                        <a:close/>
                        <a:moveTo>
                          <a:pt x="31" y="18"/>
                        </a:moveTo>
                        <a:lnTo>
                          <a:pt x="31" y="18"/>
                        </a:lnTo>
                        <a:lnTo>
                          <a:pt x="34" y="16"/>
                        </a:lnTo>
                        <a:lnTo>
                          <a:pt x="34" y="14"/>
                        </a:lnTo>
                        <a:lnTo>
                          <a:pt x="34" y="12"/>
                        </a:lnTo>
                        <a:lnTo>
                          <a:pt x="32" y="9"/>
                        </a:lnTo>
                        <a:lnTo>
                          <a:pt x="32" y="9"/>
                        </a:lnTo>
                        <a:lnTo>
                          <a:pt x="28" y="8"/>
                        </a:lnTo>
                        <a:lnTo>
                          <a:pt x="24" y="7"/>
                        </a:lnTo>
                        <a:lnTo>
                          <a:pt x="19" y="7"/>
                        </a:lnTo>
                        <a:lnTo>
                          <a:pt x="16" y="9"/>
                        </a:lnTo>
                        <a:lnTo>
                          <a:pt x="16" y="9"/>
                        </a:lnTo>
                        <a:lnTo>
                          <a:pt x="13" y="12"/>
                        </a:lnTo>
                        <a:lnTo>
                          <a:pt x="11" y="14"/>
                        </a:lnTo>
                        <a:lnTo>
                          <a:pt x="13" y="16"/>
                        </a:lnTo>
                        <a:lnTo>
                          <a:pt x="15" y="18"/>
                        </a:lnTo>
                        <a:lnTo>
                          <a:pt x="15" y="18"/>
                        </a:lnTo>
                        <a:lnTo>
                          <a:pt x="19" y="20"/>
                        </a:lnTo>
                        <a:lnTo>
                          <a:pt x="23" y="21"/>
                        </a:lnTo>
                        <a:lnTo>
                          <a:pt x="28" y="20"/>
                        </a:lnTo>
                        <a:lnTo>
                          <a:pt x="31" y="18"/>
                        </a:lnTo>
                        <a:lnTo>
                          <a:pt x="31" y="18"/>
                        </a:lnTo>
                        <a:close/>
                      </a:path>
                    </a:pathLst>
                  </a:custGeom>
                  <a:solidFill>
                    <a:srgbClr val="D6CE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07" name="Freeform 1192">
                    <a:extLst>
                      <a:ext uri="{FF2B5EF4-FFF2-40B4-BE49-F238E27FC236}">
                        <a16:creationId xmlns:a16="http://schemas.microsoft.com/office/drawing/2014/main" id="{0B9C060D-313E-474C-31F7-0B47C8398B01}"/>
                      </a:ext>
                    </a:extLst>
                  </p:cNvPr>
                  <p:cNvSpPr>
                    <a:spLocks noEditPoints="1"/>
                  </p:cNvSpPr>
                  <p:nvPr/>
                </p:nvSpPr>
                <p:spPr bwMode="auto">
                  <a:xfrm>
                    <a:off x="2554" y="2047"/>
                    <a:ext cx="16" cy="11"/>
                  </a:xfrm>
                  <a:custGeom>
                    <a:avLst/>
                    <a:gdLst>
                      <a:gd name="T0" fmla="*/ 42 w 49"/>
                      <a:gd name="T1" fmla="*/ 5 h 33"/>
                      <a:gd name="T2" fmla="*/ 31 w 49"/>
                      <a:gd name="T3" fmla="*/ 0 h 33"/>
                      <a:gd name="T4" fmla="*/ 17 w 49"/>
                      <a:gd name="T5" fmla="*/ 0 h 33"/>
                      <a:gd name="T6" fmla="*/ 7 w 49"/>
                      <a:gd name="T7" fmla="*/ 5 h 33"/>
                      <a:gd name="T8" fmla="*/ 0 w 49"/>
                      <a:gd name="T9" fmla="*/ 13 h 33"/>
                      <a:gd name="T10" fmla="*/ 0 w 49"/>
                      <a:gd name="T11" fmla="*/ 16 h 33"/>
                      <a:gd name="T12" fmla="*/ 2 w 49"/>
                      <a:gd name="T13" fmla="*/ 24 h 33"/>
                      <a:gd name="T14" fmla="*/ 12 w 49"/>
                      <a:gd name="T15" fmla="*/ 31 h 33"/>
                      <a:gd name="T16" fmla="*/ 26 w 49"/>
                      <a:gd name="T17" fmla="*/ 33 h 33"/>
                      <a:gd name="T18" fmla="*/ 41 w 49"/>
                      <a:gd name="T19" fmla="*/ 29 h 33"/>
                      <a:gd name="T20" fmla="*/ 41 w 49"/>
                      <a:gd name="T21" fmla="*/ 29 h 33"/>
                      <a:gd name="T22" fmla="*/ 41 w 49"/>
                      <a:gd name="T23" fmla="*/ 29 h 33"/>
                      <a:gd name="T24" fmla="*/ 46 w 49"/>
                      <a:gd name="T25" fmla="*/ 25 h 33"/>
                      <a:gd name="T26" fmla="*/ 49 w 49"/>
                      <a:gd name="T27" fmla="*/ 16 h 33"/>
                      <a:gd name="T28" fmla="*/ 48 w 49"/>
                      <a:gd name="T29" fmla="*/ 12 h 33"/>
                      <a:gd name="T30" fmla="*/ 43 w 49"/>
                      <a:gd name="T31" fmla="*/ 6 h 33"/>
                      <a:gd name="T32" fmla="*/ 42 w 49"/>
                      <a:gd name="T33" fmla="*/ 5 h 33"/>
                      <a:gd name="T34" fmla="*/ 41 w 49"/>
                      <a:gd name="T35" fmla="*/ 23 h 33"/>
                      <a:gd name="T36" fmla="*/ 24 w 49"/>
                      <a:gd name="T37" fmla="*/ 28 h 33"/>
                      <a:gd name="T38" fmla="*/ 8 w 49"/>
                      <a:gd name="T39" fmla="*/ 23 h 33"/>
                      <a:gd name="T40" fmla="*/ 4 w 49"/>
                      <a:gd name="T41" fmla="*/ 21 h 33"/>
                      <a:gd name="T42" fmla="*/ 1 w 49"/>
                      <a:gd name="T43" fmla="*/ 16 h 33"/>
                      <a:gd name="T44" fmla="*/ 1 w 49"/>
                      <a:gd name="T45" fmla="*/ 10 h 33"/>
                      <a:gd name="T46" fmla="*/ 4 w 49"/>
                      <a:gd name="T47" fmla="*/ 6 h 33"/>
                      <a:gd name="T48" fmla="*/ 8 w 49"/>
                      <a:gd name="T49" fmla="*/ 3 h 33"/>
                      <a:gd name="T50" fmla="*/ 25 w 49"/>
                      <a:gd name="T51" fmla="*/ 0 h 33"/>
                      <a:gd name="T52" fmla="*/ 41 w 49"/>
                      <a:gd name="T53" fmla="*/ 5 h 33"/>
                      <a:gd name="T54" fmla="*/ 45 w 49"/>
                      <a:gd name="T55" fmla="*/ 7 h 33"/>
                      <a:gd name="T56" fmla="*/ 48 w 49"/>
                      <a:gd name="T57" fmla="*/ 12 h 33"/>
                      <a:gd name="T58" fmla="*/ 48 w 49"/>
                      <a:gd name="T59" fmla="*/ 16 h 33"/>
                      <a:gd name="T60" fmla="*/ 45 w 49"/>
                      <a:gd name="T61" fmla="*/ 22 h 33"/>
                      <a:gd name="T62" fmla="*/ 41 w 49"/>
                      <a:gd name="T63" fmla="*/ 2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9" h="33">
                        <a:moveTo>
                          <a:pt x="42" y="5"/>
                        </a:moveTo>
                        <a:lnTo>
                          <a:pt x="42" y="5"/>
                        </a:lnTo>
                        <a:lnTo>
                          <a:pt x="37" y="1"/>
                        </a:lnTo>
                        <a:lnTo>
                          <a:pt x="31" y="0"/>
                        </a:lnTo>
                        <a:lnTo>
                          <a:pt x="24" y="0"/>
                        </a:lnTo>
                        <a:lnTo>
                          <a:pt x="17" y="0"/>
                        </a:lnTo>
                        <a:lnTo>
                          <a:pt x="11" y="2"/>
                        </a:lnTo>
                        <a:lnTo>
                          <a:pt x="7" y="5"/>
                        </a:lnTo>
                        <a:lnTo>
                          <a:pt x="2" y="8"/>
                        </a:lnTo>
                        <a:lnTo>
                          <a:pt x="0" y="13"/>
                        </a:lnTo>
                        <a:lnTo>
                          <a:pt x="0" y="13"/>
                        </a:lnTo>
                        <a:lnTo>
                          <a:pt x="0" y="16"/>
                        </a:lnTo>
                        <a:lnTo>
                          <a:pt x="0" y="18"/>
                        </a:lnTo>
                        <a:lnTo>
                          <a:pt x="2" y="24"/>
                        </a:lnTo>
                        <a:lnTo>
                          <a:pt x="6" y="28"/>
                        </a:lnTo>
                        <a:lnTo>
                          <a:pt x="12" y="31"/>
                        </a:lnTo>
                        <a:lnTo>
                          <a:pt x="19" y="32"/>
                        </a:lnTo>
                        <a:lnTo>
                          <a:pt x="26" y="33"/>
                        </a:lnTo>
                        <a:lnTo>
                          <a:pt x="34" y="32"/>
                        </a:lnTo>
                        <a:lnTo>
                          <a:pt x="41" y="29"/>
                        </a:lnTo>
                        <a:lnTo>
                          <a:pt x="41" y="29"/>
                        </a:lnTo>
                        <a:lnTo>
                          <a:pt x="41" y="29"/>
                        </a:lnTo>
                        <a:lnTo>
                          <a:pt x="41" y="29"/>
                        </a:lnTo>
                        <a:lnTo>
                          <a:pt x="41" y="29"/>
                        </a:lnTo>
                        <a:lnTo>
                          <a:pt x="43" y="28"/>
                        </a:lnTo>
                        <a:lnTo>
                          <a:pt x="46" y="25"/>
                        </a:lnTo>
                        <a:lnTo>
                          <a:pt x="48" y="22"/>
                        </a:lnTo>
                        <a:lnTo>
                          <a:pt x="49" y="16"/>
                        </a:lnTo>
                        <a:lnTo>
                          <a:pt x="49" y="16"/>
                        </a:lnTo>
                        <a:lnTo>
                          <a:pt x="48" y="12"/>
                        </a:lnTo>
                        <a:lnTo>
                          <a:pt x="47" y="8"/>
                        </a:lnTo>
                        <a:lnTo>
                          <a:pt x="43" y="6"/>
                        </a:lnTo>
                        <a:lnTo>
                          <a:pt x="42" y="5"/>
                        </a:lnTo>
                        <a:lnTo>
                          <a:pt x="42" y="5"/>
                        </a:lnTo>
                        <a:close/>
                        <a:moveTo>
                          <a:pt x="41" y="23"/>
                        </a:moveTo>
                        <a:lnTo>
                          <a:pt x="41" y="23"/>
                        </a:lnTo>
                        <a:lnTo>
                          <a:pt x="33" y="26"/>
                        </a:lnTo>
                        <a:lnTo>
                          <a:pt x="24" y="28"/>
                        </a:lnTo>
                        <a:lnTo>
                          <a:pt x="15" y="26"/>
                        </a:lnTo>
                        <a:lnTo>
                          <a:pt x="8" y="23"/>
                        </a:lnTo>
                        <a:lnTo>
                          <a:pt x="8" y="23"/>
                        </a:lnTo>
                        <a:lnTo>
                          <a:pt x="4" y="21"/>
                        </a:lnTo>
                        <a:lnTo>
                          <a:pt x="2" y="18"/>
                        </a:lnTo>
                        <a:lnTo>
                          <a:pt x="1" y="16"/>
                        </a:lnTo>
                        <a:lnTo>
                          <a:pt x="1" y="14"/>
                        </a:lnTo>
                        <a:lnTo>
                          <a:pt x="1" y="10"/>
                        </a:lnTo>
                        <a:lnTo>
                          <a:pt x="2" y="8"/>
                        </a:lnTo>
                        <a:lnTo>
                          <a:pt x="4" y="6"/>
                        </a:lnTo>
                        <a:lnTo>
                          <a:pt x="8" y="3"/>
                        </a:lnTo>
                        <a:lnTo>
                          <a:pt x="8" y="3"/>
                        </a:lnTo>
                        <a:lnTo>
                          <a:pt x="16" y="1"/>
                        </a:lnTo>
                        <a:lnTo>
                          <a:pt x="25" y="0"/>
                        </a:lnTo>
                        <a:lnTo>
                          <a:pt x="34" y="1"/>
                        </a:lnTo>
                        <a:lnTo>
                          <a:pt x="41" y="5"/>
                        </a:lnTo>
                        <a:lnTo>
                          <a:pt x="41" y="5"/>
                        </a:lnTo>
                        <a:lnTo>
                          <a:pt x="45" y="7"/>
                        </a:lnTo>
                        <a:lnTo>
                          <a:pt x="47" y="9"/>
                        </a:lnTo>
                        <a:lnTo>
                          <a:pt x="48" y="12"/>
                        </a:lnTo>
                        <a:lnTo>
                          <a:pt x="48" y="14"/>
                        </a:lnTo>
                        <a:lnTo>
                          <a:pt x="48" y="16"/>
                        </a:lnTo>
                        <a:lnTo>
                          <a:pt x="46" y="20"/>
                        </a:lnTo>
                        <a:lnTo>
                          <a:pt x="45" y="22"/>
                        </a:lnTo>
                        <a:lnTo>
                          <a:pt x="41" y="23"/>
                        </a:lnTo>
                        <a:lnTo>
                          <a:pt x="41" y="23"/>
                        </a:lnTo>
                        <a:close/>
                      </a:path>
                    </a:pathLst>
                  </a:custGeom>
                  <a:solidFill>
                    <a:srgbClr val="EFE9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08" name="Freeform 1193">
                    <a:extLst>
                      <a:ext uri="{FF2B5EF4-FFF2-40B4-BE49-F238E27FC236}">
                        <a16:creationId xmlns:a16="http://schemas.microsoft.com/office/drawing/2014/main" id="{7F6E5918-2957-02D8-2D20-0688E4D883C0}"/>
                      </a:ext>
                    </a:extLst>
                  </p:cNvPr>
                  <p:cNvSpPr>
                    <a:spLocks noEditPoints="1"/>
                  </p:cNvSpPr>
                  <p:nvPr/>
                </p:nvSpPr>
                <p:spPr bwMode="auto">
                  <a:xfrm>
                    <a:off x="2554" y="2043"/>
                    <a:ext cx="16" cy="9"/>
                  </a:xfrm>
                  <a:custGeom>
                    <a:avLst/>
                    <a:gdLst>
                      <a:gd name="T0" fmla="*/ 40 w 47"/>
                      <a:gd name="T1" fmla="*/ 3 h 27"/>
                      <a:gd name="T2" fmla="*/ 40 w 47"/>
                      <a:gd name="T3" fmla="*/ 3 h 27"/>
                      <a:gd name="T4" fmla="*/ 33 w 47"/>
                      <a:gd name="T5" fmla="*/ 1 h 27"/>
                      <a:gd name="T6" fmla="*/ 24 w 47"/>
                      <a:gd name="T7" fmla="*/ 0 h 27"/>
                      <a:gd name="T8" fmla="*/ 15 w 47"/>
                      <a:gd name="T9" fmla="*/ 1 h 27"/>
                      <a:gd name="T10" fmla="*/ 7 w 47"/>
                      <a:gd name="T11" fmla="*/ 3 h 27"/>
                      <a:gd name="T12" fmla="*/ 7 w 47"/>
                      <a:gd name="T13" fmla="*/ 3 h 27"/>
                      <a:gd name="T14" fmla="*/ 3 w 47"/>
                      <a:gd name="T15" fmla="*/ 5 h 27"/>
                      <a:gd name="T16" fmla="*/ 2 w 47"/>
                      <a:gd name="T17" fmla="*/ 8 h 27"/>
                      <a:gd name="T18" fmla="*/ 0 w 47"/>
                      <a:gd name="T19" fmla="*/ 10 h 27"/>
                      <a:gd name="T20" fmla="*/ 0 w 47"/>
                      <a:gd name="T21" fmla="*/ 12 h 27"/>
                      <a:gd name="T22" fmla="*/ 0 w 47"/>
                      <a:gd name="T23" fmla="*/ 16 h 27"/>
                      <a:gd name="T24" fmla="*/ 1 w 47"/>
                      <a:gd name="T25" fmla="*/ 18 h 27"/>
                      <a:gd name="T26" fmla="*/ 3 w 47"/>
                      <a:gd name="T27" fmla="*/ 20 h 27"/>
                      <a:gd name="T28" fmla="*/ 7 w 47"/>
                      <a:gd name="T29" fmla="*/ 23 h 27"/>
                      <a:gd name="T30" fmla="*/ 7 w 47"/>
                      <a:gd name="T31" fmla="*/ 23 h 27"/>
                      <a:gd name="T32" fmla="*/ 14 w 47"/>
                      <a:gd name="T33" fmla="*/ 26 h 27"/>
                      <a:gd name="T34" fmla="*/ 23 w 47"/>
                      <a:gd name="T35" fmla="*/ 27 h 27"/>
                      <a:gd name="T36" fmla="*/ 32 w 47"/>
                      <a:gd name="T37" fmla="*/ 26 h 27"/>
                      <a:gd name="T38" fmla="*/ 40 w 47"/>
                      <a:gd name="T39" fmla="*/ 23 h 27"/>
                      <a:gd name="T40" fmla="*/ 40 w 47"/>
                      <a:gd name="T41" fmla="*/ 23 h 27"/>
                      <a:gd name="T42" fmla="*/ 44 w 47"/>
                      <a:gd name="T43" fmla="*/ 20 h 27"/>
                      <a:gd name="T44" fmla="*/ 46 w 47"/>
                      <a:gd name="T45" fmla="*/ 18 h 27"/>
                      <a:gd name="T46" fmla="*/ 47 w 47"/>
                      <a:gd name="T47" fmla="*/ 16 h 27"/>
                      <a:gd name="T48" fmla="*/ 47 w 47"/>
                      <a:gd name="T49" fmla="*/ 13 h 27"/>
                      <a:gd name="T50" fmla="*/ 47 w 47"/>
                      <a:gd name="T51" fmla="*/ 11 h 27"/>
                      <a:gd name="T52" fmla="*/ 46 w 47"/>
                      <a:gd name="T53" fmla="*/ 8 h 27"/>
                      <a:gd name="T54" fmla="*/ 44 w 47"/>
                      <a:gd name="T55" fmla="*/ 5 h 27"/>
                      <a:gd name="T56" fmla="*/ 40 w 47"/>
                      <a:gd name="T57" fmla="*/ 3 h 27"/>
                      <a:gd name="T58" fmla="*/ 40 w 47"/>
                      <a:gd name="T59" fmla="*/ 3 h 27"/>
                      <a:gd name="T60" fmla="*/ 31 w 47"/>
                      <a:gd name="T61" fmla="*/ 18 h 27"/>
                      <a:gd name="T62" fmla="*/ 31 w 47"/>
                      <a:gd name="T63" fmla="*/ 18 h 27"/>
                      <a:gd name="T64" fmla="*/ 28 w 47"/>
                      <a:gd name="T65" fmla="*/ 19 h 27"/>
                      <a:gd name="T66" fmla="*/ 23 w 47"/>
                      <a:gd name="T67" fmla="*/ 19 h 27"/>
                      <a:gd name="T68" fmla="*/ 19 w 47"/>
                      <a:gd name="T69" fmla="*/ 19 h 27"/>
                      <a:gd name="T70" fmla="*/ 15 w 47"/>
                      <a:gd name="T71" fmla="*/ 18 h 27"/>
                      <a:gd name="T72" fmla="*/ 15 w 47"/>
                      <a:gd name="T73" fmla="*/ 18 h 27"/>
                      <a:gd name="T74" fmla="*/ 13 w 47"/>
                      <a:gd name="T75" fmla="*/ 16 h 27"/>
                      <a:gd name="T76" fmla="*/ 13 w 47"/>
                      <a:gd name="T77" fmla="*/ 13 h 27"/>
                      <a:gd name="T78" fmla="*/ 13 w 47"/>
                      <a:gd name="T79" fmla="*/ 10 h 27"/>
                      <a:gd name="T80" fmla="*/ 16 w 47"/>
                      <a:gd name="T81" fmla="*/ 8 h 27"/>
                      <a:gd name="T82" fmla="*/ 16 w 47"/>
                      <a:gd name="T83" fmla="*/ 8 h 27"/>
                      <a:gd name="T84" fmla="*/ 19 w 47"/>
                      <a:gd name="T85" fmla="*/ 6 h 27"/>
                      <a:gd name="T86" fmla="*/ 24 w 47"/>
                      <a:gd name="T87" fmla="*/ 6 h 27"/>
                      <a:gd name="T88" fmla="*/ 28 w 47"/>
                      <a:gd name="T89" fmla="*/ 6 h 27"/>
                      <a:gd name="T90" fmla="*/ 32 w 47"/>
                      <a:gd name="T91" fmla="*/ 9 h 27"/>
                      <a:gd name="T92" fmla="*/ 32 w 47"/>
                      <a:gd name="T93" fmla="*/ 9 h 27"/>
                      <a:gd name="T94" fmla="*/ 34 w 47"/>
                      <a:gd name="T95" fmla="*/ 11 h 27"/>
                      <a:gd name="T96" fmla="*/ 36 w 47"/>
                      <a:gd name="T97" fmla="*/ 13 h 27"/>
                      <a:gd name="T98" fmla="*/ 34 w 47"/>
                      <a:gd name="T99" fmla="*/ 16 h 27"/>
                      <a:gd name="T100" fmla="*/ 31 w 47"/>
                      <a:gd name="T101" fmla="*/ 18 h 27"/>
                      <a:gd name="T102" fmla="*/ 31 w 47"/>
                      <a:gd name="T103" fmla="*/ 1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 h="27">
                        <a:moveTo>
                          <a:pt x="40" y="3"/>
                        </a:moveTo>
                        <a:lnTo>
                          <a:pt x="40" y="3"/>
                        </a:lnTo>
                        <a:lnTo>
                          <a:pt x="33" y="1"/>
                        </a:lnTo>
                        <a:lnTo>
                          <a:pt x="24" y="0"/>
                        </a:lnTo>
                        <a:lnTo>
                          <a:pt x="15" y="1"/>
                        </a:lnTo>
                        <a:lnTo>
                          <a:pt x="7" y="3"/>
                        </a:lnTo>
                        <a:lnTo>
                          <a:pt x="7" y="3"/>
                        </a:lnTo>
                        <a:lnTo>
                          <a:pt x="3" y="5"/>
                        </a:lnTo>
                        <a:lnTo>
                          <a:pt x="2" y="8"/>
                        </a:lnTo>
                        <a:lnTo>
                          <a:pt x="0" y="10"/>
                        </a:lnTo>
                        <a:lnTo>
                          <a:pt x="0" y="12"/>
                        </a:lnTo>
                        <a:lnTo>
                          <a:pt x="0" y="16"/>
                        </a:lnTo>
                        <a:lnTo>
                          <a:pt x="1" y="18"/>
                        </a:lnTo>
                        <a:lnTo>
                          <a:pt x="3" y="20"/>
                        </a:lnTo>
                        <a:lnTo>
                          <a:pt x="7" y="23"/>
                        </a:lnTo>
                        <a:lnTo>
                          <a:pt x="7" y="23"/>
                        </a:lnTo>
                        <a:lnTo>
                          <a:pt x="14" y="26"/>
                        </a:lnTo>
                        <a:lnTo>
                          <a:pt x="23" y="27"/>
                        </a:lnTo>
                        <a:lnTo>
                          <a:pt x="32" y="26"/>
                        </a:lnTo>
                        <a:lnTo>
                          <a:pt x="40" y="23"/>
                        </a:lnTo>
                        <a:lnTo>
                          <a:pt x="40" y="23"/>
                        </a:lnTo>
                        <a:lnTo>
                          <a:pt x="44" y="20"/>
                        </a:lnTo>
                        <a:lnTo>
                          <a:pt x="46" y="18"/>
                        </a:lnTo>
                        <a:lnTo>
                          <a:pt x="47" y="16"/>
                        </a:lnTo>
                        <a:lnTo>
                          <a:pt x="47" y="13"/>
                        </a:lnTo>
                        <a:lnTo>
                          <a:pt x="47" y="11"/>
                        </a:lnTo>
                        <a:lnTo>
                          <a:pt x="46" y="8"/>
                        </a:lnTo>
                        <a:lnTo>
                          <a:pt x="44" y="5"/>
                        </a:lnTo>
                        <a:lnTo>
                          <a:pt x="40" y="3"/>
                        </a:lnTo>
                        <a:lnTo>
                          <a:pt x="40" y="3"/>
                        </a:lnTo>
                        <a:close/>
                        <a:moveTo>
                          <a:pt x="31" y="18"/>
                        </a:moveTo>
                        <a:lnTo>
                          <a:pt x="31" y="18"/>
                        </a:lnTo>
                        <a:lnTo>
                          <a:pt x="28" y="19"/>
                        </a:lnTo>
                        <a:lnTo>
                          <a:pt x="23" y="19"/>
                        </a:lnTo>
                        <a:lnTo>
                          <a:pt x="19" y="19"/>
                        </a:lnTo>
                        <a:lnTo>
                          <a:pt x="15" y="18"/>
                        </a:lnTo>
                        <a:lnTo>
                          <a:pt x="15" y="18"/>
                        </a:lnTo>
                        <a:lnTo>
                          <a:pt x="13" y="16"/>
                        </a:lnTo>
                        <a:lnTo>
                          <a:pt x="13" y="13"/>
                        </a:lnTo>
                        <a:lnTo>
                          <a:pt x="13" y="10"/>
                        </a:lnTo>
                        <a:lnTo>
                          <a:pt x="16" y="8"/>
                        </a:lnTo>
                        <a:lnTo>
                          <a:pt x="16" y="8"/>
                        </a:lnTo>
                        <a:lnTo>
                          <a:pt x="19" y="6"/>
                        </a:lnTo>
                        <a:lnTo>
                          <a:pt x="24" y="6"/>
                        </a:lnTo>
                        <a:lnTo>
                          <a:pt x="28" y="6"/>
                        </a:lnTo>
                        <a:lnTo>
                          <a:pt x="32" y="9"/>
                        </a:lnTo>
                        <a:lnTo>
                          <a:pt x="32" y="9"/>
                        </a:lnTo>
                        <a:lnTo>
                          <a:pt x="34" y="11"/>
                        </a:lnTo>
                        <a:lnTo>
                          <a:pt x="36" y="13"/>
                        </a:lnTo>
                        <a:lnTo>
                          <a:pt x="34" y="16"/>
                        </a:lnTo>
                        <a:lnTo>
                          <a:pt x="31" y="18"/>
                        </a:lnTo>
                        <a:lnTo>
                          <a:pt x="31" y="18"/>
                        </a:lnTo>
                        <a:close/>
                      </a:path>
                    </a:pathLst>
                  </a:custGeom>
                  <a:solidFill>
                    <a:srgbClr val="D6CE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09" name="Freeform 1194">
                    <a:extLst>
                      <a:ext uri="{FF2B5EF4-FFF2-40B4-BE49-F238E27FC236}">
                        <a16:creationId xmlns:a16="http://schemas.microsoft.com/office/drawing/2014/main" id="{2CA57F07-AC72-8B05-04DB-F909D29ECD4C}"/>
                      </a:ext>
                    </a:extLst>
                  </p:cNvPr>
                  <p:cNvSpPr>
                    <a:spLocks noEditPoints="1"/>
                  </p:cNvSpPr>
                  <p:nvPr/>
                </p:nvSpPr>
                <p:spPr bwMode="auto">
                  <a:xfrm>
                    <a:off x="2554" y="2043"/>
                    <a:ext cx="16" cy="11"/>
                  </a:xfrm>
                  <a:custGeom>
                    <a:avLst/>
                    <a:gdLst>
                      <a:gd name="T0" fmla="*/ 42 w 49"/>
                      <a:gd name="T1" fmla="*/ 3 h 32"/>
                      <a:gd name="T2" fmla="*/ 42 w 49"/>
                      <a:gd name="T3" fmla="*/ 3 h 32"/>
                      <a:gd name="T4" fmla="*/ 37 w 49"/>
                      <a:gd name="T5" fmla="*/ 1 h 32"/>
                      <a:gd name="T6" fmla="*/ 31 w 49"/>
                      <a:gd name="T7" fmla="*/ 0 h 32"/>
                      <a:gd name="T8" fmla="*/ 24 w 49"/>
                      <a:gd name="T9" fmla="*/ 0 h 32"/>
                      <a:gd name="T10" fmla="*/ 17 w 49"/>
                      <a:gd name="T11" fmla="*/ 0 h 32"/>
                      <a:gd name="T12" fmla="*/ 11 w 49"/>
                      <a:gd name="T13" fmla="*/ 1 h 32"/>
                      <a:gd name="T14" fmla="*/ 7 w 49"/>
                      <a:gd name="T15" fmla="*/ 4 h 32"/>
                      <a:gd name="T16" fmla="*/ 2 w 49"/>
                      <a:gd name="T17" fmla="*/ 8 h 32"/>
                      <a:gd name="T18" fmla="*/ 0 w 49"/>
                      <a:gd name="T19" fmla="*/ 12 h 32"/>
                      <a:gd name="T20" fmla="*/ 0 w 49"/>
                      <a:gd name="T21" fmla="*/ 12 h 32"/>
                      <a:gd name="T22" fmla="*/ 0 w 49"/>
                      <a:gd name="T23" fmla="*/ 14 h 32"/>
                      <a:gd name="T24" fmla="*/ 0 w 49"/>
                      <a:gd name="T25" fmla="*/ 18 h 32"/>
                      <a:gd name="T26" fmla="*/ 2 w 49"/>
                      <a:gd name="T27" fmla="*/ 23 h 32"/>
                      <a:gd name="T28" fmla="*/ 6 w 49"/>
                      <a:gd name="T29" fmla="*/ 27 h 32"/>
                      <a:gd name="T30" fmla="*/ 12 w 49"/>
                      <a:gd name="T31" fmla="*/ 31 h 32"/>
                      <a:gd name="T32" fmla="*/ 19 w 49"/>
                      <a:gd name="T33" fmla="*/ 32 h 32"/>
                      <a:gd name="T34" fmla="*/ 26 w 49"/>
                      <a:gd name="T35" fmla="*/ 32 h 32"/>
                      <a:gd name="T36" fmla="*/ 34 w 49"/>
                      <a:gd name="T37" fmla="*/ 31 h 32"/>
                      <a:gd name="T38" fmla="*/ 41 w 49"/>
                      <a:gd name="T39" fmla="*/ 28 h 32"/>
                      <a:gd name="T40" fmla="*/ 41 w 49"/>
                      <a:gd name="T41" fmla="*/ 28 h 32"/>
                      <a:gd name="T42" fmla="*/ 41 w 49"/>
                      <a:gd name="T43" fmla="*/ 28 h 32"/>
                      <a:gd name="T44" fmla="*/ 41 w 49"/>
                      <a:gd name="T45" fmla="*/ 28 h 32"/>
                      <a:gd name="T46" fmla="*/ 43 w 49"/>
                      <a:gd name="T47" fmla="*/ 27 h 32"/>
                      <a:gd name="T48" fmla="*/ 46 w 49"/>
                      <a:gd name="T49" fmla="*/ 24 h 32"/>
                      <a:gd name="T50" fmla="*/ 48 w 49"/>
                      <a:gd name="T51" fmla="*/ 20 h 32"/>
                      <a:gd name="T52" fmla="*/ 49 w 49"/>
                      <a:gd name="T53" fmla="*/ 16 h 32"/>
                      <a:gd name="T54" fmla="*/ 49 w 49"/>
                      <a:gd name="T55" fmla="*/ 16 h 32"/>
                      <a:gd name="T56" fmla="*/ 48 w 49"/>
                      <a:gd name="T57" fmla="*/ 11 h 32"/>
                      <a:gd name="T58" fmla="*/ 47 w 49"/>
                      <a:gd name="T59" fmla="*/ 8 h 32"/>
                      <a:gd name="T60" fmla="*/ 43 w 49"/>
                      <a:gd name="T61" fmla="*/ 5 h 32"/>
                      <a:gd name="T62" fmla="*/ 42 w 49"/>
                      <a:gd name="T63" fmla="*/ 3 h 32"/>
                      <a:gd name="T64" fmla="*/ 42 w 49"/>
                      <a:gd name="T65" fmla="*/ 3 h 32"/>
                      <a:gd name="T66" fmla="*/ 41 w 49"/>
                      <a:gd name="T67" fmla="*/ 23 h 32"/>
                      <a:gd name="T68" fmla="*/ 41 w 49"/>
                      <a:gd name="T69" fmla="*/ 23 h 32"/>
                      <a:gd name="T70" fmla="*/ 33 w 49"/>
                      <a:gd name="T71" fmla="*/ 26 h 32"/>
                      <a:gd name="T72" fmla="*/ 24 w 49"/>
                      <a:gd name="T73" fmla="*/ 27 h 32"/>
                      <a:gd name="T74" fmla="*/ 15 w 49"/>
                      <a:gd name="T75" fmla="*/ 26 h 32"/>
                      <a:gd name="T76" fmla="*/ 8 w 49"/>
                      <a:gd name="T77" fmla="*/ 23 h 32"/>
                      <a:gd name="T78" fmla="*/ 8 w 49"/>
                      <a:gd name="T79" fmla="*/ 23 h 32"/>
                      <a:gd name="T80" fmla="*/ 4 w 49"/>
                      <a:gd name="T81" fmla="*/ 20 h 32"/>
                      <a:gd name="T82" fmla="*/ 2 w 49"/>
                      <a:gd name="T83" fmla="*/ 18 h 32"/>
                      <a:gd name="T84" fmla="*/ 1 w 49"/>
                      <a:gd name="T85" fmla="*/ 16 h 32"/>
                      <a:gd name="T86" fmla="*/ 1 w 49"/>
                      <a:gd name="T87" fmla="*/ 12 h 32"/>
                      <a:gd name="T88" fmla="*/ 1 w 49"/>
                      <a:gd name="T89" fmla="*/ 10 h 32"/>
                      <a:gd name="T90" fmla="*/ 3 w 49"/>
                      <a:gd name="T91" fmla="*/ 8 h 32"/>
                      <a:gd name="T92" fmla="*/ 4 w 49"/>
                      <a:gd name="T93" fmla="*/ 5 h 32"/>
                      <a:gd name="T94" fmla="*/ 8 w 49"/>
                      <a:gd name="T95" fmla="*/ 3 h 32"/>
                      <a:gd name="T96" fmla="*/ 8 w 49"/>
                      <a:gd name="T97" fmla="*/ 3 h 32"/>
                      <a:gd name="T98" fmla="*/ 16 w 49"/>
                      <a:gd name="T99" fmla="*/ 1 h 32"/>
                      <a:gd name="T100" fmla="*/ 25 w 49"/>
                      <a:gd name="T101" fmla="*/ 0 h 32"/>
                      <a:gd name="T102" fmla="*/ 34 w 49"/>
                      <a:gd name="T103" fmla="*/ 1 h 32"/>
                      <a:gd name="T104" fmla="*/ 41 w 49"/>
                      <a:gd name="T105" fmla="*/ 3 h 32"/>
                      <a:gd name="T106" fmla="*/ 41 w 49"/>
                      <a:gd name="T107" fmla="*/ 3 h 32"/>
                      <a:gd name="T108" fmla="*/ 45 w 49"/>
                      <a:gd name="T109" fmla="*/ 5 h 32"/>
                      <a:gd name="T110" fmla="*/ 47 w 49"/>
                      <a:gd name="T111" fmla="*/ 8 h 32"/>
                      <a:gd name="T112" fmla="*/ 48 w 49"/>
                      <a:gd name="T113" fmla="*/ 11 h 32"/>
                      <a:gd name="T114" fmla="*/ 48 w 49"/>
                      <a:gd name="T115" fmla="*/ 13 h 32"/>
                      <a:gd name="T116" fmla="*/ 48 w 49"/>
                      <a:gd name="T117" fmla="*/ 16 h 32"/>
                      <a:gd name="T118" fmla="*/ 47 w 49"/>
                      <a:gd name="T119" fmla="*/ 18 h 32"/>
                      <a:gd name="T120" fmla="*/ 45 w 49"/>
                      <a:gd name="T121" fmla="*/ 20 h 32"/>
                      <a:gd name="T122" fmla="*/ 41 w 49"/>
                      <a:gd name="T123" fmla="*/ 23 h 32"/>
                      <a:gd name="T124" fmla="*/ 41 w 49"/>
                      <a:gd name="T125" fmla="*/ 23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9" h="32">
                        <a:moveTo>
                          <a:pt x="42" y="3"/>
                        </a:moveTo>
                        <a:lnTo>
                          <a:pt x="42" y="3"/>
                        </a:lnTo>
                        <a:lnTo>
                          <a:pt x="37" y="1"/>
                        </a:lnTo>
                        <a:lnTo>
                          <a:pt x="31" y="0"/>
                        </a:lnTo>
                        <a:lnTo>
                          <a:pt x="24" y="0"/>
                        </a:lnTo>
                        <a:lnTo>
                          <a:pt x="17" y="0"/>
                        </a:lnTo>
                        <a:lnTo>
                          <a:pt x="11" y="1"/>
                        </a:lnTo>
                        <a:lnTo>
                          <a:pt x="7" y="4"/>
                        </a:lnTo>
                        <a:lnTo>
                          <a:pt x="2" y="8"/>
                        </a:lnTo>
                        <a:lnTo>
                          <a:pt x="0" y="12"/>
                        </a:lnTo>
                        <a:lnTo>
                          <a:pt x="0" y="12"/>
                        </a:lnTo>
                        <a:lnTo>
                          <a:pt x="0" y="14"/>
                        </a:lnTo>
                        <a:lnTo>
                          <a:pt x="0" y="18"/>
                        </a:lnTo>
                        <a:lnTo>
                          <a:pt x="2" y="23"/>
                        </a:lnTo>
                        <a:lnTo>
                          <a:pt x="6" y="27"/>
                        </a:lnTo>
                        <a:lnTo>
                          <a:pt x="12" y="31"/>
                        </a:lnTo>
                        <a:lnTo>
                          <a:pt x="19" y="32"/>
                        </a:lnTo>
                        <a:lnTo>
                          <a:pt x="26" y="32"/>
                        </a:lnTo>
                        <a:lnTo>
                          <a:pt x="34" y="31"/>
                        </a:lnTo>
                        <a:lnTo>
                          <a:pt x="41" y="28"/>
                        </a:lnTo>
                        <a:lnTo>
                          <a:pt x="41" y="28"/>
                        </a:lnTo>
                        <a:lnTo>
                          <a:pt x="41" y="28"/>
                        </a:lnTo>
                        <a:lnTo>
                          <a:pt x="41" y="28"/>
                        </a:lnTo>
                        <a:lnTo>
                          <a:pt x="43" y="27"/>
                        </a:lnTo>
                        <a:lnTo>
                          <a:pt x="46" y="24"/>
                        </a:lnTo>
                        <a:lnTo>
                          <a:pt x="48" y="20"/>
                        </a:lnTo>
                        <a:lnTo>
                          <a:pt x="49" y="16"/>
                        </a:lnTo>
                        <a:lnTo>
                          <a:pt x="49" y="16"/>
                        </a:lnTo>
                        <a:lnTo>
                          <a:pt x="48" y="11"/>
                        </a:lnTo>
                        <a:lnTo>
                          <a:pt x="47" y="8"/>
                        </a:lnTo>
                        <a:lnTo>
                          <a:pt x="43" y="5"/>
                        </a:lnTo>
                        <a:lnTo>
                          <a:pt x="42" y="3"/>
                        </a:lnTo>
                        <a:lnTo>
                          <a:pt x="42" y="3"/>
                        </a:lnTo>
                        <a:close/>
                        <a:moveTo>
                          <a:pt x="41" y="23"/>
                        </a:moveTo>
                        <a:lnTo>
                          <a:pt x="41" y="23"/>
                        </a:lnTo>
                        <a:lnTo>
                          <a:pt x="33" y="26"/>
                        </a:lnTo>
                        <a:lnTo>
                          <a:pt x="24" y="27"/>
                        </a:lnTo>
                        <a:lnTo>
                          <a:pt x="15" y="26"/>
                        </a:lnTo>
                        <a:lnTo>
                          <a:pt x="8" y="23"/>
                        </a:lnTo>
                        <a:lnTo>
                          <a:pt x="8" y="23"/>
                        </a:lnTo>
                        <a:lnTo>
                          <a:pt x="4" y="20"/>
                        </a:lnTo>
                        <a:lnTo>
                          <a:pt x="2" y="18"/>
                        </a:lnTo>
                        <a:lnTo>
                          <a:pt x="1" y="16"/>
                        </a:lnTo>
                        <a:lnTo>
                          <a:pt x="1" y="12"/>
                        </a:lnTo>
                        <a:lnTo>
                          <a:pt x="1" y="10"/>
                        </a:lnTo>
                        <a:lnTo>
                          <a:pt x="3" y="8"/>
                        </a:lnTo>
                        <a:lnTo>
                          <a:pt x="4" y="5"/>
                        </a:lnTo>
                        <a:lnTo>
                          <a:pt x="8" y="3"/>
                        </a:lnTo>
                        <a:lnTo>
                          <a:pt x="8" y="3"/>
                        </a:lnTo>
                        <a:lnTo>
                          <a:pt x="16" y="1"/>
                        </a:lnTo>
                        <a:lnTo>
                          <a:pt x="25" y="0"/>
                        </a:lnTo>
                        <a:lnTo>
                          <a:pt x="34" y="1"/>
                        </a:lnTo>
                        <a:lnTo>
                          <a:pt x="41" y="3"/>
                        </a:lnTo>
                        <a:lnTo>
                          <a:pt x="41" y="3"/>
                        </a:lnTo>
                        <a:lnTo>
                          <a:pt x="45" y="5"/>
                        </a:lnTo>
                        <a:lnTo>
                          <a:pt x="47" y="8"/>
                        </a:lnTo>
                        <a:lnTo>
                          <a:pt x="48" y="11"/>
                        </a:lnTo>
                        <a:lnTo>
                          <a:pt x="48" y="13"/>
                        </a:lnTo>
                        <a:lnTo>
                          <a:pt x="48" y="16"/>
                        </a:lnTo>
                        <a:lnTo>
                          <a:pt x="47" y="18"/>
                        </a:lnTo>
                        <a:lnTo>
                          <a:pt x="45" y="20"/>
                        </a:lnTo>
                        <a:lnTo>
                          <a:pt x="41" y="23"/>
                        </a:lnTo>
                        <a:lnTo>
                          <a:pt x="41" y="23"/>
                        </a:lnTo>
                        <a:close/>
                      </a:path>
                    </a:pathLst>
                  </a:custGeom>
                  <a:solidFill>
                    <a:srgbClr val="EFE9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10" name="Freeform 1195">
                    <a:extLst>
                      <a:ext uri="{FF2B5EF4-FFF2-40B4-BE49-F238E27FC236}">
                        <a16:creationId xmlns:a16="http://schemas.microsoft.com/office/drawing/2014/main" id="{4C33DDEB-FE65-58F2-9E1C-B76917C4DD42}"/>
                      </a:ext>
                    </a:extLst>
                  </p:cNvPr>
                  <p:cNvSpPr>
                    <a:spLocks noEditPoints="1"/>
                  </p:cNvSpPr>
                  <p:nvPr/>
                </p:nvSpPr>
                <p:spPr bwMode="auto">
                  <a:xfrm>
                    <a:off x="2554" y="2039"/>
                    <a:ext cx="16" cy="9"/>
                  </a:xfrm>
                  <a:custGeom>
                    <a:avLst/>
                    <a:gdLst>
                      <a:gd name="T0" fmla="*/ 40 w 47"/>
                      <a:gd name="T1" fmla="*/ 4 h 27"/>
                      <a:gd name="T2" fmla="*/ 40 w 47"/>
                      <a:gd name="T3" fmla="*/ 4 h 27"/>
                      <a:gd name="T4" fmla="*/ 33 w 47"/>
                      <a:gd name="T5" fmla="*/ 1 h 27"/>
                      <a:gd name="T6" fmla="*/ 24 w 47"/>
                      <a:gd name="T7" fmla="*/ 0 h 27"/>
                      <a:gd name="T8" fmla="*/ 15 w 47"/>
                      <a:gd name="T9" fmla="*/ 1 h 27"/>
                      <a:gd name="T10" fmla="*/ 7 w 47"/>
                      <a:gd name="T11" fmla="*/ 4 h 27"/>
                      <a:gd name="T12" fmla="*/ 7 w 47"/>
                      <a:gd name="T13" fmla="*/ 4 h 27"/>
                      <a:gd name="T14" fmla="*/ 3 w 47"/>
                      <a:gd name="T15" fmla="*/ 7 h 27"/>
                      <a:gd name="T16" fmla="*/ 2 w 47"/>
                      <a:gd name="T17" fmla="*/ 9 h 27"/>
                      <a:gd name="T18" fmla="*/ 0 w 47"/>
                      <a:gd name="T19" fmla="*/ 11 h 27"/>
                      <a:gd name="T20" fmla="*/ 0 w 47"/>
                      <a:gd name="T21" fmla="*/ 14 h 27"/>
                      <a:gd name="T22" fmla="*/ 0 w 47"/>
                      <a:gd name="T23" fmla="*/ 16 h 27"/>
                      <a:gd name="T24" fmla="*/ 1 w 47"/>
                      <a:gd name="T25" fmla="*/ 19 h 27"/>
                      <a:gd name="T26" fmla="*/ 3 w 47"/>
                      <a:gd name="T27" fmla="*/ 22 h 27"/>
                      <a:gd name="T28" fmla="*/ 7 w 47"/>
                      <a:gd name="T29" fmla="*/ 24 h 27"/>
                      <a:gd name="T30" fmla="*/ 7 w 47"/>
                      <a:gd name="T31" fmla="*/ 24 h 27"/>
                      <a:gd name="T32" fmla="*/ 15 w 47"/>
                      <a:gd name="T33" fmla="*/ 26 h 27"/>
                      <a:gd name="T34" fmla="*/ 23 w 47"/>
                      <a:gd name="T35" fmla="*/ 27 h 27"/>
                      <a:gd name="T36" fmla="*/ 32 w 47"/>
                      <a:gd name="T37" fmla="*/ 27 h 27"/>
                      <a:gd name="T38" fmla="*/ 40 w 47"/>
                      <a:gd name="T39" fmla="*/ 24 h 27"/>
                      <a:gd name="T40" fmla="*/ 40 w 47"/>
                      <a:gd name="T41" fmla="*/ 24 h 27"/>
                      <a:gd name="T42" fmla="*/ 44 w 47"/>
                      <a:gd name="T43" fmla="*/ 22 h 27"/>
                      <a:gd name="T44" fmla="*/ 46 w 47"/>
                      <a:gd name="T45" fmla="*/ 19 h 27"/>
                      <a:gd name="T46" fmla="*/ 47 w 47"/>
                      <a:gd name="T47" fmla="*/ 17 h 27"/>
                      <a:gd name="T48" fmla="*/ 47 w 47"/>
                      <a:gd name="T49" fmla="*/ 15 h 27"/>
                      <a:gd name="T50" fmla="*/ 47 w 47"/>
                      <a:gd name="T51" fmla="*/ 11 h 27"/>
                      <a:gd name="T52" fmla="*/ 46 w 47"/>
                      <a:gd name="T53" fmla="*/ 9 h 27"/>
                      <a:gd name="T54" fmla="*/ 44 w 47"/>
                      <a:gd name="T55" fmla="*/ 7 h 27"/>
                      <a:gd name="T56" fmla="*/ 40 w 47"/>
                      <a:gd name="T57" fmla="*/ 4 h 27"/>
                      <a:gd name="T58" fmla="*/ 40 w 47"/>
                      <a:gd name="T59" fmla="*/ 4 h 27"/>
                      <a:gd name="T60" fmla="*/ 32 w 47"/>
                      <a:gd name="T61" fmla="*/ 19 h 27"/>
                      <a:gd name="T62" fmla="*/ 32 w 47"/>
                      <a:gd name="T63" fmla="*/ 19 h 27"/>
                      <a:gd name="T64" fmla="*/ 28 w 47"/>
                      <a:gd name="T65" fmla="*/ 21 h 27"/>
                      <a:gd name="T66" fmla="*/ 23 w 47"/>
                      <a:gd name="T67" fmla="*/ 21 h 27"/>
                      <a:gd name="T68" fmla="*/ 19 w 47"/>
                      <a:gd name="T69" fmla="*/ 21 h 27"/>
                      <a:gd name="T70" fmla="*/ 15 w 47"/>
                      <a:gd name="T71" fmla="*/ 18 h 27"/>
                      <a:gd name="T72" fmla="*/ 15 w 47"/>
                      <a:gd name="T73" fmla="*/ 18 h 27"/>
                      <a:gd name="T74" fmla="*/ 13 w 47"/>
                      <a:gd name="T75" fmla="*/ 16 h 27"/>
                      <a:gd name="T76" fmla="*/ 13 w 47"/>
                      <a:gd name="T77" fmla="*/ 14 h 27"/>
                      <a:gd name="T78" fmla="*/ 13 w 47"/>
                      <a:gd name="T79" fmla="*/ 11 h 27"/>
                      <a:gd name="T80" fmla="*/ 16 w 47"/>
                      <a:gd name="T81" fmla="*/ 9 h 27"/>
                      <a:gd name="T82" fmla="*/ 16 w 47"/>
                      <a:gd name="T83" fmla="*/ 9 h 27"/>
                      <a:gd name="T84" fmla="*/ 19 w 47"/>
                      <a:gd name="T85" fmla="*/ 8 h 27"/>
                      <a:gd name="T86" fmla="*/ 24 w 47"/>
                      <a:gd name="T87" fmla="*/ 8 h 27"/>
                      <a:gd name="T88" fmla="*/ 28 w 47"/>
                      <a:gd name="T89" fmla="*/ 8 h 27"/>
                      <a:gd name="T90" fmla="*/ 32 w 47"/>
                      <a:gd name="T91" fmla="*/ 9 h 27"/>
                      <a:gd name="T92" fmla="*/ 32 w 47"/>
                      <a:gd name="T93" fmla="*/ 9 h 27"/>
                      <a:gd name="T94" fmla="*/ 34 w 47"/>
                      <a:gd name="T95" fmla="*/ 11 h 27"/>
                      <a:gd name="T96" fmla="*/ 36 w 47"/>
                      <a:gd name="T97" fmla="*/ 14 h 27"/>
                      <a:gd name="T98" fmla="*/ 34 w 47"/>
                      <a:gd name="T99" fmla="*/ 17 h 27"/>
                      <a:gd name="T100" fmla="*/ 32 w 47"/>
                      <a:gd name="T101" fmla="*/ 19 h 27"/>
                      <a:gd name="T102" fmla="*/ 32 w 47"/>
                      <a:gd name="T103"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 h="27">
                        <a:moveTo>
                          <a:pt x="40" y="4"/>
                        </a:moveTo>
                        <a:lnTo>
                          <a:pt x="40" y="4"/>
                        </a:lnTo>
                        <a:lnTo>
                          <a:pt x="33" y="1"/>
                        </a:lnTo>
                        <a:lnTo>
                          <a:pt x="24" y="0"/>
                        </a:lnTo>
                        <a:lnTo>
                          <a:pt x="15" y="1"/>
                        </a:lnTo>
                        <a:lnTo>
                          <a:pt x="7" y="4"/>
                        </a:lnTo>
                        <a:lnTo>
                          <a:pt x="7" y="4"/>
                        </a:lnTo>
                        <a:lnTo>
                          <a:pt x="3" y="7"/>
                        </a:lnTo>
                        <a:lnTo>
                          <a:pt x="2" y="9"/>
                        </a:lnTo>
                        <a:lnTo>
                          <a:pt x="0" y="11"/>
                        </a:lnTo>
                        <a:lnTo>
                          <a:pt x="0" y="14"/>
                        </a:lnTo>
                        <a:lnTo>
                          <a:pt x="0" y="16"/>
                        </a:lnTo>
                        <a:lnTo>
                          <a:pt x="1" y="19"/>
                        </a:lnTo>
                        <a:lnTo>
                          <a:pt x="3" y="22"/>
                        </a:lnTo>
                        <a:lnTo>
                          <a:pt x="7" y="24"/>
                        </a:lnTo>
                        <a:lnTo>
                          <a:pt x="7" y="24"/>
                        </a:lnTo>
                        <a:lnTo>
                          <a:pt x="15" y="26"/>
                        </a:lnTo>
                        <a:lnTo>
                          <a:pt x="23" y="27"/>
                        </a:lnTo>
                        <a:lnTo>
                          <a:pt x="32" y="27"/>
                        </a:lnTo>
                        <a:lnTo>
                          <a:pt x="40" y="24"/>
                        </a:lnTo>
                        <a:lnTo>
                          <a:pt x="40" y="24"/>
                        </a:lnTo>
                        <a:lnTo>
                          <a:pt x="44" y="22"/>
                        </a:lnTo>
                        <a:lnTo>
                          <a:pt x="46" y="19"/>
                        </a:lnTo>
                        <a:lnTo>
                          <a:pt x="47" y="17"/>
                        </a:lnTo>
                        <a:lnTo>
                          <a:pt x="47" y="15"/>
                        </a:lnTo>
                        <a:lnTo>
                          <a:pt x="47" y="11"/>
                        </a:lnTo>
                        <a:lnTo>
                          <a:pt x="46" y="9"/>
                        </a:lnTo>
                        <a:lnTo>
                          <a:pt x="44" y="7"/>
                        </a:lnTo>
                        <a:lnTo>
                          <a:pt x="40" y="4"/>
                        </a:lnTo>
                        <a:lnTo>
                          <a:pt x="40" y="4"/>
                        </a:lnTo>
                        <a:close/>
                        <a:moveTo>
                          <a:pt x="32" y="19"/>
                        </a:moveTo>
                        <a:lnTo>
                          <a:pt x="32" y="19"/>
                        </a:lnTo>
                        <a:lnTo>
                          <a:pt x="28" y="21"/>
                        </a:lnTo>
                        <a:lnTo>
                          <a:pt x="23" y="21"/>
                        </a:lnTo>
                        <a:lnTo>
                          <a:pt x="19" y="21"/>
                        </a:lnTo>
                        <a:lnTo>
                          <a:pt x="15" y="18"/>
                        </a:lnTo>
                        <a:lnTo>
                          <a:pt x="15" y="18"/>
                        </a:lnTo>
                        <a:lnTo>
                          <a:pt x="13" y="16"/>
                        </a:lnTo>
                        <a:lnTo>
                          <a:pt x="13" y="14"/>
                        </a:lnTo>
                        <a:lnTo>
                          <a:pt x="13" y="11"/>
                        </a:lnTo>
                        <a:lnTo>
                          <a:pt x="16" y="9"/>
                        </a:lnTo>
                        <a:lnTo>
                          <a:pt x="16" y="9"/>
                        </a:lnTo>
                        <a:lnTo>
                          <a:pt x="19" y="8"/>
                        </a:lnTo>
                        <a:lnTo>
                          <a:pt x="24" y="8"/>
                        </a:lnTo>
                        <a:lnTo>
                          <a:pt x="28" y="8"/>
                        </a:lnTo>
                        <a:lnTo>
                          <a:pt x="32" y="9"/>
                        </a:lnTo>
                        <a:lnTo>
                          <a:pt x="32" y="9"/>
                        </a:lnTo>
                        <a:lnTo>
                          <a:pt x="34" y="11"/>
                        </a:lnTo>
                        <a:lnTo>
                          <a:pt x="36" y="14"/>
                        </a:lnTo>
                        <a:lnTo>
                          <a:pt x="34" y="17"/>
                        </a:lnTo>
                        <a:lnTo>
                          <a:pt x="32" y="19"/>
                        </a:lnTo>
                        <a:lnTo>
                          <a:pt x="32" y="19"/>
                        </a:lnTo>
                        <a:close/>
                      </a:path>
                    </a:pathLst>
                  </a:custGeom>
                  <a:solidFill>
                    <a:srgbClr val="D6CE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11" name="Freeform 1196">
                    <a:extLst>
                      <a:ext uri="{FF2B5EF4-FFF2-40B4-BE49-F238E27FC236}">
                        <a16:creationId xmlns:a16="http://schemas.microsoft.com/office/drawing/2014/main" id="{5D2B6D42-2564-F3FF-11A1-2AC476EE08AE}"/>
                      </a:ext>
                    </a:extLst>
                  </p:cNvPr>
                  <p:cNvSpPr>
                    <a:spLocks noEditPoints="1"/>
                  </p:cNvSpPr>
                  <p:nvPr/>
                </p:nvSpPr>
                <p:spPr bwMode="auto">
                  <a:xfrm>
                    <a:off x="2554" y="2039"/>
                    <a:ext cx="16" cy="11"/>
                  </a:xfrm>
                  <a:custGeom>
                    <a:avLst/>
                    <a:gdLst>
                      <a:gd name="T0" fmla="*/ 42 w 49"/>
                      <a:gd name="T1" fmla="*/ 4 h 33"/>
                      <a:gd name="T2" fmla="*/ 42 w 49"/>
                      <a:gd name="T3" fmla="*/ 4 h 33"/>
                      <a:gd name="T4" fmla="*/ 37 w 49"/>
                      <a:gd name="T5" fmla="*/ 2 h 33"/>
                      <a:gd name="T6" fmla="*/ 31 w 49"/>
                      <a:gd name="T7" fmla="*/ 1 h 33"/>
                      <a:gd name="T8" fmla="*/ 24 w 49"/>
                      <a:gd name="T9" fmla="*/ 0 h 33"/>
                      <a:gd name="T10" fmla="*/ 18 w 49"/>
                      <a:gd name="T11" fmla="*/ 1 h 33"/>
                      <a:gd name="T12" fmla="*/ 11 w 49"/>
                      <a:gd name="T13" fmla="*/ 2 h 33"/>
                      <a:gd name="T14" fmla="*/ 7 w 49"/>
                      <a:gd name="T15" fmla="*/ 4 h 33"/>
                      <a:gd name="T16" fmla="*/ 2 w 49"/>
                      <a:gd name="T17" fmla="*/ 8 h 33"/>
                      <a:gd name="T18" fmla="*/ 0 w 49"/>
                      <a:gd name="T19" fmla="*/ 13 h 33"/>
                      <a:gd name="T20" fmla="*/ 0 w 49"/>
                      <a:gd name="T21" fmla="*/ 13 h 33"/>
                      <a:gd name="T22" fmla="*/ 0 w 49"/>
                      <a:gd name="T23" fmla="*/ 16 h 33"/>
                      <a:gd name="T24" fmla="*/ 0 w 49"/>
                      <a:gd name="T25" fmla="*/ 19 h 33"/>
                      <a:gd name="T26" fmla="*/ 2 w 49"/>
                      <a:gd name="T27" fmla="*/ 24 h 33"/>
                      <a:gd name="T28" fmla="*/ 7 w 49"/>
                      <a:gd name="T29" fmla="*/ 29 h 33"/>
                      <a:gd name="T30" fmla="*/ 12 w 49"/>
                      <a:gd name="T31" fmla="*/ 31 h 33"/>
                      <a:gd name="T32" fmla="*/ 19 w 49"/>
                      <a:gd name="T33" fmla="*/ 33 h 33"/>
                      <a:gd name="T34" fmla="*/ 26 w 49"/>
                      <a:gd name="T35" fmla="*/ 33 h 33"/>
                      <a:gd name="T36" fmla="*/ 34 w 49"/>
                      <a:gd name="T37" fmla="*/ 32 h 33"/>
                      <a:gd name="T38" fmla="*/ 41 w 49"/>
                      <a:gd name="T39" fmla="*/ 30 h 33"/>
                      <a:gd name="T40" fmla="*/ 41 w 49"/>
                      <a:gd name="T41" fmla="*/ 30 h 33"/>
                      <a:gd name="T42" fmla="*/ 41 w 49"/>
                      <a:gd name="T43" fmla="*/ 30 h 33"/>
                      <a:gd name="T44" fmla="*/ 41 w 49"/>
                      <a:gd name="T45" fmla="*/ 30 h 33"/>
                      <a:gd name="T46" fmla="*/ 43 w 49"/>
                      <a:gd name="T47" fmla="*/ 27 h 33"/>
                      <a:gd name="T48" fmla="*/ 47 w 49"/>
                      <a:gd name="T49" fmla="*/ 25 h 33"/>
                      <a:gd name="T50" fmla="*/ 48 w 49"/>
                      <a:gd name="T51" fmla="*/ 22 h 33"/>
                      <a:gd name="T52" fmla="*/ 49 w 49"/>
                      <a:gd name="T53" fmla="*/ 17 h 33"/>
                      <a:gd name="T54" fmla="*/ 49 w 49"/>
                      <a:gd name="T55" fmla="*/ 17 h 33"/>
                      <a:gd name="T56" fmla="*/ 48 w 49"/>
                      <a:gd name="T57" fmla="*/ 13 h 33"/>
                      <a:gd name="T58" fmla="*/ 47 w 49"/>
                      <a:gd name="T59" fmla="*/ 8 h 33"/>
                      <a:gd name="T60" fmla="*/ 43 w 49"/>
                      <a:gd name="T61" fmla="*/ 6 h 33"/>
                      <a:gd name="T62" fmla="*/ 42 w 49"/>
                      <a:gd name="T63" fmla="*/ 4 h 33"/>
                      <a:gd name="T64" fmla="*/ 42 w 49"/>
                      <a:gd name="T65" fmla="*/ 4 h 33"/>
                      <a:gd name="T66" fmla="*/ 41 w 49"/>
                      <a:gd name="T67" fmla="*/ 24 h 33"/>
                      <a:gd name="T68" fmla="*/ 41 w 49"/>
                      <a:gd name="T69" fmla="*/ 24 h 33"/>
                      <a:gd name="T70" fmla="*/ 33 w 49"/>
                      <a:gd name="T71" fmla="*/ 27 h 33"/>
                      <a:gd name="T72" fmla="*/ 24 w 49"/>
                      <a:gd name="T73" fmla="*/ 27 h 33"/>
                      <a:gd name="T74" fmla="*/ 16 w 49"/>
                      <a:gd name="T75" fmla="*/ 26 h 33"/>
                      <a:gd name="T76" fmla="*/ 8 w 49"/>
                      <a:gd name="T77" fmla="*/ 24 h 33"/>
                      <a:gd name="T78" fmla="*/ 8 w 49"/>
                      <a:gd name="T79" fmla="*/ 24 h 33"/>
                      <a:gd name="T80" fmla="*/ 4 w 49"/>
                      <a:gd name="T81" fmla="*/ 22 h 33"/>
                      <a:gd name="T82" fmla="*/ 2 w 49"/>
                      <a:gd name="T83" fmla="*/ 19 h 33"/>
                      <a:gd name="T84" fmla="*/ 1 w 49"/>
                      <a:gd name="T85" fmla="*/ 16 h 33"/>
                      <a:gd name="T86" fmla="*/ 1 w 49"/>
                      <a:gd name="T87" fmla="*/ 14 h 33"/>
                      <a:gd name="T88" fmla="*/ 1 w 49"/>
                      <a:gd name="T89" fmla="*/ 11 h 33"/>
                      <a:gd name="T90" fmla="*/ 3 w 49"/>
                      <a:gd name="T91" fmla="*/ 9 h 33"/>
                      <a:gd name="T92" fmla="*/ 4 w 49"/>
                      <a:gd name="T93" fmla="*/ 7 h 33"/>
                      <a:gd name="T94" fmla="*/ 8 w 49"/>
                      <a:gd name="T95" fmla="*/ 4 h 33"/>
                      <a:gd name="T96" fmla="*/ 8 w 49"/>
                      <a:gd name="T97" fmla="*/ 4 h 33"/>
                      <a:gd name="T98" fmla="*/ 16 w 49"/>
                      <a:gd name="T99" fmla="*/ 1 h 33"/>
                      <a:gd name="T100" fmla="*/ 25 w 49"/>
                      <a:gd name="T101" fmla="*/ 0 h 33"/>
                      <a:gd name="T102" fmla="*/ 34 w 49"/>
                      <a:gd name="T103" fmla="*/ 1 h 33"/>
                      <a:gd name="T104" fmla="*/ 41 w 49"/>
                      <a:gd name="T105" fmla="*/ 4 h 33"/>
                      <a:gd name="T106" fmla="*/ 41 w 49"/>
                      <a:gd name="T107" fmla="*/ 4 h 33"/>
                      <a:gd name="T108" fmla="*/ 45 w 49"/>
                      <a:gd name="T109" fmla="*/ 7 h 33"/>
                      <a:gd name="T110" fmla="*/ 47 w 49"/>
                      <a:gd name="T111" fmla="*/ 9 h 33"/>
                      <a:gd name="T112" fmla="*/ 48 w 49"/>
                      <a:gd name="T113" fmla="*/ 11 h 33"/>
                      <a:gd name="T114" fmla="*/ 48 w 49"/>
                      <a:gd name="T115" fmla="*/ 15 h 33"/>
                      <a:gd name="T116" fmla="*/ 48 w 49"/>
                      <a:gd name="T117" fmla="*/ 17 h 33"/>
                      <a:gd name="T118" fmla="*/ 47 w 49"/>
                      <a:gd name="T119" fmla="*/ 19 h 33"/>
                      <a:gd name="T120" fmla="*/ 45 w 49"/>
                      <a:gd name="T121" fmla="*/ 22 h 33"/>
                      <a:gd name="T122" fmla="*/ 41 w 49"/>
                      <a:gd name="T123" fmla="*/ 24 h 33"/>
                      <a:gd name="T124" fmla="*/ 41 w 49"/>
                      <a:gd name="T125" fmla="*/ 24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9" h="33">
                        <a:moveTo>
                          <a:pt x="42" y="4"/>
                        </a:moveTo>
                        <a:lnTo>
                          <a:pt x="42" y="4"/>
                        </a:lnTo>
                        <a:lnTo>
                          <a:pt x="37" y="2"/>
                        </a:lnTo>
                        <a:lnTo>
                          <a:pt x="31" y="1"/>
                        </a:lnTo>
                        <a:lnTo>
                          <a:pt x="24" y="0"/>
                        </a:lnTo>
                        <a:lnTo>
                          <a:pt x="18" y="1"/>
                        </a:lnTo>
                        <a:lnTo>
                          <a:pt x="11" y="2"/>
                        </a:lnTo>
                        <a:lnTo>
                          <a:pt x="7" y="4"/>
                        </a:lnTo>
                        <a:lnTo>
                          <a:pt x="2" y="8"/>
                        </a:lnTo>
                        <a:lnTo>
                          <a:pt x="0" y="13"/>
                        </a:lnTo>
                        <a:lnTo>
                          <a:pt x="0" y="13"/>
                        </a:lnTo>
                        <a:lnTo>
                          <a:pt x="0" y="16"/>
                        </a:lnTo>
                        <a:lnTo>
                          <a:pt x="0" y="19"/>
                        </a:lnTo>
                        <a:lnTo>
                          <a:pt x="2" y="24"/>
                        </a:lnTo>
                        <a:lnTo>
                          <a:pt x="7" y="29"/>
                        </a:lnTo>
                        <a:lnTo>
                          <a:pt x="12" y="31"/>
                        </a:lnTo>
                        <a:lnTo>
                          <a:pt x="19" y="33"/>
                        </a:lnTo>
                        <a:lnTo>
                          <a:pt x="26" y="33"/>
                        </a:lnTo>
                        <a:lnTo>
                          <a:pt x="34" y="32"/>
                        </a:lnTo>
                        <a:lnTo>
                          <a:pt x="41" y="30"/>
                        </a:lnTo>
                        <a:lnTo>
                          <a:pt x="41" y="30"/>
                        </a:lnTo>
                        <a:lnTo>
                          <a:pt x="41" y="30"/>
                        </a:lnTo>
                        <a:lnTo>
                          <a:pt x="41" y="30"/>
                        </a:lnTo>
                        <a:lnTo>
                          <a:pt x="43" y="27"/>
                        </a:lnTo>
                        <a:lnTo>
                          <a:pt x="47" y="25"/>
                        </a:lnTo>
                        <a:lnTo>
                          <a:pt x="48" y="22"/>
                        </a:lnTo>
                        <a:lnTo>
                          <a:pt x="49" y="17"/>
                        </a:lnTo>
                        <a:lnTo>
                          <a:pt x="49" y="17"/>
                        </a:lnTo>
                        <a:lnTo>
                          <a:pt x="48" y="13"/>
                        </a:lnTo>
                        <a:lnTo>
                          <a:pt x="47" y="8"/>
                        </a:lnTo>
                        <a:lnTo>
                          <a:pt x="43" y="6"/>
                        </a:lnTo>
                        <a:lnTo>
                          <a:pt x="42" y="4"/>
                        </a:lnTo>
                        <a:lnTo>
                          <a:pt x="42" y="4"/>
                        </a:lnTo>
                        <a:close/>
                        <a:moveTo>
                          <a:pt x="41" y="24"/>
                        </a:moveTo>
                        <a:lnTo>
                          <a:pt x="41" y="24"/>
                        </a:lnTo>
                        <a:lnTo>
                          <a:pt x="33" y="27"/>
                        </a:lnTo>
                        <a:lnTo>
                          <a:pt x="24" y="27"/>
                        </a:lnTo>
                        <a:lnTo>
                          <a:pt x="16" y="26"/>
                        </a:lnTo>
                        <a:lnTo>
                          <a:pt x="8" y="24"/>
                        </a:lnTo>
                        <a:lnTo>
                          <a:pt x="8" y="24"/>
                        </a:lnTo>
                        <a:lnTo>
                          <a:pt x="4" y="22"/>
                        </a:lnTo>
                        <a:lnTo>
                          <a:pt x="2" y="19"/>
                        </a:lnTo>
                        <a:lnTo>
                          <a:pt x="1" y="16"/>
                        </a:lnTo>
                        <a:lnTo>
                          <a:pt x="1" y="14"/>
                        </a:lnTo>
                        <a:lnTo>
                          <a:pt x="1" y="11"/>
                        </a:lnTo>
                        <a:lnTo>
                          <a:pt x="3" y="9"/>
                        </a:lnTo>
                        <a:lnTo>
                          <a:pt x="4" y="7"/>
                        </a:lnTo>
                        <a:lnTo>
                          <a:pt x="8" y="4"/>
                        </a:lnTo>
                        <a:lnTo>
                          <a:pt x="8" y="4"/>
                        </a:lnTo>
                        <a:lnTo>
                          <a:pt x="16" y="1"/>
                        </a:lnTo>
                        <a:lnTo>
                          <a:pt x="25" y="0"/>
                        </a:lnTo>
                        <a:lnTo>
                          <a:pt x="34" y="1"/>
                        </a:lnTo>
                        <a:lnTo>
                          <a:pt x="41" y="4"/>
                        </a:lnTo>
                        <a:lnTo>
                          <a:pt x="41" y="4"/>
                        </a:lnTo>
                        <a:lnTo>
                          <a:pt x="45" y="7"/>
                        </a:lnTo>
                        <a:lnTo>
                          <a:pt x="47" y="9"/>
                        </a:lnTo>
                        <a:lnTo>
                          <a:pt x="48" y="11"/>
                        </a:lnTo>
                        <a:lnTo>
                          <a:pt x="48" y="15"/>
                        </a:lnTo>
                        <a:lnTo>
                          <a:pt x="48" y="17"/>
                        </a:lnTo>
                        <a:lnTo>
                          <a:pt x="47" y="19"/>
                        </a:lnTo>
                        <a:lnTo>
                          <a:pt x="45" y="22"/>
                        </a:lnTo>
                        <a:lnTo>
                          <a:pt x="41" y="24"/>
                        </a:lnTo>
                        <a:lnTo>
                          <a:pt x="41" y="24"/>
                        </a:lnTo>
                        <a:close/>
                      </a:path>
                    </a:pathLst>
                  </a:custGeom>
                  <a:solidFill>
                    <a:srgbClr val="EFE9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12" name="Freeform 1197">
                    <a:extLst>
                      <a:ext uri="{FF2B5EF4-FFF2-40B4-BE49-F238E27FC236}">
                        <a16:creationId xmlns:a16="http://schemas.microsoft.com/office/drawing/2014/main" id="{300B923E-F0EB-7AE4-C08A-F11B4F21FDB2}"/>
                      </a:ext>
                    </a:extLst>
                  </p:cNvPr>
                  <p:cNvSpPr>
                    <a:spLocks noEditPoints="1"/>
                  </p:cNvSpPr>
                  <p:nvPr/>
                </p:nvSpPr>
                <p:spPr bwMode="auto">
                  <a:xfrm>
                    <a:off x="2554" y="2035"/>
                    <a:ext cx="16" cy="9"/>
                  </a:xfrm>
                  <a:custGeom>
                    <a:avLst/>
                    <a:gdLst>
                      <a:gd name="T0" fmla="*/ 40 w 47"/>
                      <a:gd name="T1" fmla="*/ 5 h 28"/>
                      <a:gd name="T2" fmla="*/ 40 w 47"/>
                      <a:gd name="T3" fmla="*/ 5 h 28"/>
                      <a:gd name="T4" fmla="*/ 33 w 47"/>
                      <a:gd name="T5" fmla="*/ 2 h 28"/>
                      <a:gd name="T6" fmla="*/ 24 w 47"/>
                      <a:gd name="T7" fmla="*/ 0 h 28"/>
                      <a:gd name="T8" fmla="*/ 15 w 47"/>
                      <a:gd name="T9" fmla="*/ 2 h 28"/>
                      <a:gd name="T10" fmla="*/ 7 w 47"/>
                      <a:gd name="T11" fmla="*/ 5 h 28"/>
                      <a:gd name="T12" fmla="*/ 7 w 47"/>
                      <a:gd name="T13" fmla="*/ 5 h 28"/>
                      <a:gd name="T14" fmla="*/ 5 w 47"/>
                      <a:gd name="T15" fmla="*/ 6 h 28"/>
                      <a:gd name="T16" fmla="*/ 2 w 47"/>
                      <a:gd name="T17" fmla="*/ 8 h 28"/>
                      <a:gd name="T18" fmla="*/ 0 w 47"/>
                      <a:gd name="T19" fmla="*/ 12 h 28"/>
                      <a:gd name="T20" fmla="*/ 0 w 47"/>
                      <a:gd name="T21" fmla="*/ 14 h 28"/>
                      <a:gd name="T22" fmla="*/ 0 w 47"/>
                      <a:gd name="T23" fmla="*/ 16 h 28"/>
                      <a:gd name="T24" fmla="*/ 1 w 47"/>
                      <a:gd name="T25" fmla="*/ 19 h 28"/>
                      <a:gd name="T26" fmla="*/ 3 w 47"/>
                      <a:gd name="T27" fmla="*/ 22 h 28"/>
                      <a:gd name="T28" fmla="*/ 7 w 47"/>
                      <a:gd name="T29" fmla="*/ 23 h 28"/>
                      <a:gd name="T30" fmla="*/ 7 w 47"/>
                      <a:gd name="T31" fmla="*/ 23 h 28"/>
                      <a:gd name="T32" fmla="*/ 15 w 47"/>
                      <a:gd name="T33" fmla="*/ 27 h 28"/>
                      <a:gd name="T34" fmla="*/ 23 w 47"/>
                      <a:gd name="T35" fmla="*/ 28 h 28"/>
                      <a:gd name="T36" fmla="*/ 32 w 47"/>
                      <a:gd name="T37" fmla="*/ 27 h 28"/>
                      <a:gd name="T38" fmla="*/ 40 w 47"/>
                      <a:gd name="T39" fmla="*/ 25 h 28"/>
                      <a:gd name="T40" fmla="*/ 40 w 47"/>
                      <a:gd name="T41" fmla="*/ 25 h 28"/>
                      <a:gd name="T42" fmla="*/ 44 w 47"/>
                      <a:gd name="T43" fmla="*/ 22 h 28"/>
                      <a:gd name="T44" fmla="*/ 46 w 47"/>
                      <a:gd name="T45" fmla="*/ 20 h 28"/>
                      <a:gd name="T46" fmla="*/ 47 w 47"/>
                      <a:gd name="T47" fmla="*/ 18 h 28"/>
                      <a:gd name="T48" fmla="*/ 47 w 47"/>
                      <a:gd name="T49" fmla="*/ 14 h 28"/>
                      <a:gd name="T50" fmla="*/ 47 w 47"/>
                      <a:gd name="T51" fmla="*/ 12 h 28"/>
                      <a:gd name="T52" fmla="*/ 46 w 47"/>
                      <a:gd name="T53" fmla="*/ 10 h 28"/>
                      <a:gd name="T54" fmla="*/ 44 w 47"/>
                      <a:gd name="T55" fmla="*/ 7 h 28"/>
                      <a:gd name="T56" fmla="*/ 40 w 47"/>
                      <a:gd name="T57" fmla="*/ 5 h 28"/>
                      <a:gd name="T58" fmla="*/ 40 w 47"/>
                      <a:gd name="T59" fmla="*/ 5 h 28"/>
                      <a:gd name="T60" fmla="*/ 32 w 47"/>
                      <a:gd name="T61" fmla="*/ 19 h 28"/>
                      <a:gd name="T62" fmla="*/ 32 w 47"/>
                      <a:gd name="T63" fmla="*/ 19 h 28"/>
                      <a:gd name="T64" fmla="*/ 28 w 47"/>
                      <a:gd name="T65" fmla="*/ 21 h 28"/>
                      <a:gd name="T66" fmla="*/ 23 w 47"/>
                      <a:gd name="T67" fmla="*/ 21 h 28"/>
                      <a:gd name="T68" fmla="*/ 19 w 47"/>
                      <a:gd name="T69" fmla="*/ 20 h 28"/>
                      <a:gd name="T70" fmla="*/ 15 w 47"/>
                      <a:gd name="T71" fmla="*/ 19 h 28"/>
                      <a:gd name="T72" fmla="*/ 15 w 47"/>
                      <a:gd name="T73" fmla="*/ 19 h 28"/>
                      <a:gd name="T74" fmla="*/ 13 w 47"/>
                      <a:gd name="T75" fmla="*/ 16 h 28"/>
                      <a:gd name="T76" fmla="*/ 13 w 47"/>
                      <a:gd name="T77" fmla="*/ 14 h 28"/>
                      <a:gd name="T78" fmla="*/ 13 w 47"/>
                      <a:gd name="T79" fmla="*/ 12 h 28"/>
                      <a:gd name="T80" fmla="*/ 16 w 47"/>
                      <a:gd name="T81" fmla="*/ 10 h 28"/>
                      <a:gd name="T82" fmla="*/ 16 w 47"/>
                      <a:gd name="T83" fmla="*/ 10 h 28"/>
                      <a:gd name="T84" fmla="*/ 19 w 47"/>
                      <a:gd name="T85" fmla="*/ 8 h 28"/>
                      <a:gd name="T86" fmla="*/ 24 w 47"/>
                      <a:gd name="T87" fmla="*/ 7 h 28"/>
                      <a:gd name="T88" fmla="*/ 28 w 47"/>
                      <a:gd name="T89" fmla="*/ 8 h 28"/>
                      <a:gd name="T90" fmla="*/ 32 w 47"/>
                      <a:gd name="T91" fmla="*/ 10 h 28"/>
                      <a:gd name="T92" fmla="*/ 32 w 47"/>
                      <a:gd name="T93" fmla="*/ 10 h 28"/>
                      <a:gd name="T94" fmla="*/ 34 w 47"/>
                      <a:gd name="T95" fmla="*/ 12 h 28"/>
                      <a:gd name="T96" fmla="*/ 36 w 47"/>
                      <a:gd name="T97" fmla="*/ 14 h 28"/>
                      <a:gd name="T98" fmla="*/ 34 w 47"/>
                      <a:gd name="T99" fmla="*/ 16 h 28"/>
                      <a:gd name="T100" fmla="*/ 32 w 47"/>
                      <a:gd name="T101" fmla="*/ 19 h 28"/>
                      <a:gd name="T102" fmla="*/ 32 w 47"/>
                      <a:gd name="T103" fmla="*/ 1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 h="28">
                        <a:moveTo>
                          <a:pt x="40" y="5"/>
                        </a:moveTo>
                        <a:lnTo>
                          <a:pt x="40" y="5"/>
                        </a:lnTo>
                        <a:lnTo>
                          <a:pt x="33" y="2"/>
                        </a:lnTo>
                        <a:lnTo>
                          <a:pt x="24" y="0"/>
                        </a:lnTo>
                        <a:lnTo>
                          <a:pt x="15" y="2"/>
                        </a:lnTo>
                        <a:lnTo>
                          <a:pt x="7" y="5"/>
                        </a:lnTo>
                        <a:lnTo>
                          <a:pt x="7" y="5"/>
                        </a:lnTo>
                        <a:lnTo>
                          <a:pt x="5" y="6"/>
                        </a:lnTo>
                        <a:lnTo>
                          <a:pt x="2" y="8"/>
                        </a:lnTo>
                        <a:lnTo>
                          <a:pt x="0" y="12"/>
                        </a:lnTo>
                        <a:lnTo>
                          <a:pt x="0" y="14"/>
                        </a:lnTo>
                        <a:lnTo>
                          <a:pt x="0" y="16"/>
                        </a:lnTo>
                        <a:lnTo>
                          <a:pt x="1" y="19"/>
                        </a:lnTo>
                        <a:lnTo>
                          <a:pt x="3" y="22"/>
                        </a:lnTo>
                        <a:lnTo>
                          <a:pt x="7" y="23"/>
                        </a:lnTo>
                        <a:lnTo>
                          <a:pt x="7" y="23"/>
                        </a:lnTo>
                        <a:lnTo>
                          <a:pt x="15" y="27"/>
                        </a:lnTo>
                        <a:lnTo>
                          <a:pt x="23" y="28"/>
                        </a:lnTo>
                        <a:lnTo>
                          <a:pt x="32" y="27"/>
                        </a:lnTo>
                        <a:lnTo>
                          <a:pt x="40" y="25"/>
                        </a:lnTo>
                        <a:lnTo>
                          <a:pt x="40" y="25"/>
                        </a:lnTo>
                        <a:lnTo>
                          <a:pt x="44" y="22"/>
                        </a:lnTo>
                        <a:lnTo>
                          <a:pt x="46" y="20"/>
                        </a:lnTo>
                        <a:lnTo>
                          <a:pt x="47" y="18"/>
                        </a:lnTo>
                        <a:lnTo>
                          <a:pt x="47" y="14"/>
                        </a:lnTo>
                        <a:lnTo>
                          <a:pt x="47" y="12"/>
                        </a:lnTo>
                        <a:lnTo>
                          <a:pt x="46" y="10"/>
                        </a:lnTo>
                        <a:lnTo>
                          <a:pt x="44" y="7"/>
                        </a:lnTo>
                        <a:lnTo>
                          <a:pt x="40" y="5"/>
                        </a:lnTo>
                        <a:lnTo>
                          <a:pt x="40" y="5"/>
                        </a:lnTo>
                        <a:close/>
                        <a:moveTo>
                          <a:pt x="32" y="19"/>
                        </a:moveTo>
                        <a:lnTo>
                          <a:pt x="32" y="19"/>
                        </a:lnTo>
                        <a:lnTo>
                          <a:pt x="28" y="21"/>
                        </a:lnTo>
                        <a:lnTo>
                          <a:pt x="23" y="21"/>
                        </a:lnTo>
                        <a:lnTo>
                          <a:pt x="19" y="20"/>
                        </a:lnTo>
                        <a:lnTo>
                          <a:pt x="15" y="19"/>
                        </a:lnTo>
                        <a:lnTo>
                          <a:pt x="15" y="19"/>
                        </a:lnTo>
                        <a:lnTo>
                          <a:pt x="13" y="16"/>
                        </a:lnTo>
                        <a:lnTo>
                          <a:pt x="13" y="14"/>
                        </a:lnTo>
                        <a:lnTo>
                          <a:pt x="13" y="12"/>
                        </a:lnTo>
                        <a:lnTo>
                          <a:pt x="16" y="10"/>
                        </a:lnTo>
                        <a:lnTo>
                          <a:pt x="16" y="10"/>
                        </a:lnTo>
                        <a:lnTo>
                          <a:pt x="19" y="8"/>
                        </a:lnTo>
                        <a:lnTo>
                          <a:pt x="24" y="7"/>
                        </a:lnTo>
                        <a:lnTo>
                          <a:pt x="28" y="8"/>
                        </a:lnTo>
                        <a:lnTo>
                          <a:pt x="32" y="10"/>
                        </a:lnTo>
                        <a:lnTo>
                          <a:pt x="32" y="10"/>
                        </a:lnTo>
                        <a:lnTo>
                          <a:pt x="34" y="12"/>
                        </a:lnTo>
                        <a:lnTo>
                          <a:pt x="36" y="14"/>
                        </a:lnTo>
                        <a:lnTo>
                          <a:pt x="34" y="16"/>
                        </a:lnTo>
                        <a:lnTo>
                          <a:pt x="32" y="19"/>
                        </a:lnTo>
                        <a:lnTo>
                          <a:pt x="32" y="19"/>
                        </a:lnTo>
                        <a:close/>
                      </a:path>
                    </a:pathLst>
                  </a:custGeom>
                  <a:solidFill>
                    <a:srgbClr val="D6CE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13" name="Freeform 1198">
                    <a:extLst>
                      <a:ext uri="{FF2B5EF4-FFF2-40B4-BE49-F238E27FC236}">
                        <a16:creationId xmlns:a16="http://schemas.microsoft.com/office/drawing/2014/main" id="{47BD8957-6B32-B4C7-7412-C7F21EAD27FE}"/>
                      </a:ext>
                    </a:extLst>
                  </p:cNvPr>
                  <p:cNvSpPr>
                    <a:spLocks noEditPoints="1"/>
                  </p:cNvSpPr>
                  <p:nvPr/>
                </p:nvSpPr>
                <p:spPr bwMode="auto">
                  <a:xfrm>
                    <a:off x="2554" y="2035"/>
                    <a:ext cx="16" cy="11"/>
                  </a:xfrm>
                  <a:custGeom>
                    <a:avLst/>
                    <a:gdLst>
                      <a:gd name="T0" fmla="*/ 42 w 49"/>
                      <a:gd name="T1" fmla="*/ 5 h 34"/>
                      <a:gd name="T2" fmla="*/ 42 w 49"/>
                      <a:gd name="T3" fmla="*/ 5 h 34"/>
                      <a:gd name="T4" fmla="*/ 37 w 49"/>
                      <a:gd name="T5" fmla="*/ 3 h 34"/>
                      <a:gd name="T6" fmla="*/ 31 w 49"/>
                      <a:gd name="T7" fmla="*/ 0 h 34"/>
                      <a:gd name="T8" fmla="*/ 24 w 49"/>
                      <a:gd name="T9" fmla="*/ 0 h 34"/>
                      <a:gd name="T10" fmla="*/ 18 w 49"/>
                      <a:gd name="T11" fmla="*/ 2 h 34"/>
                      <a:gd name="T12" fmla="*/ 11 w 49"/>
                      <a:gd name="T13" fmla="*/ 3 h 34"/>
                      <a:gd name="T14" fmla="*/ 7 w 49"/>
                      <a:gd name="T15" fmla="*/ 5 h 34"/>
                      <a:gd name="T16" fmla="*/ 2 w 49"/>
                      <a:gd name="T17" fmla="*/ 8 h 34"/>
                      <a:gd name="T18" fmla="*/ 0 w 49"/>
                      <a:gd name="T19" fmla="*/ 13 h 34"/>
                      <a:gd name="T20" fmla="*/ 0 w 49"/>
                      <a:gd name="T21" fmla="*/ 13 h 34"/>
                      <a:gd name="T22" fmla="*/ 0 w 49"/>
                      <a:gd name="T23" fmla="*/ 16 h 34"/>
                      <a:gd name="T24" fmla="*/ 0 w 49"/>
                      <a:gd name="T25" fmla="*/ 19 h 34"/>
                      <a:gd name="T26" fmla="*/ 2 w 49"/>
                      <a:gd name="T27" fmla="*/ 25 h 34"/>
                      <a:gd name="T28" fmla="*/ 7 w 49"/>
                      <a:gd name="T29" fmla="*/ 28 h 34"/>
                      <a:gd name="T30" fmla="*/ 12 w 49"/>
                      <a:gd name="T31" fmla="*/ 31 h 34"/>
                      <a:gd name="T32" fmla="*/ 19 w 49"/>
                      <a:gd name="T33" fmla="*/ 33 h 34"/>
                      <a:gd name="T34" fmla="*/ 26 w 49"/>
                      <a:gd name="T35" fmla="*/ 34 h 34"/>
                      <a:gd name="T36" fmla="*/ 34 w 49"/>
                      <a:gd name="T37" fmla="*/ 33 h 34"/>
                      <a:gd name="T38" fmla="*/ 41 w 49"/>
                      <a:gd name="T39" fmla="*/ 29 h 34"/>
                      <a:gd name="T40" fmla="*/ 41 w 49"/>
                      <a:gd name="T41" fmla="*/ 29 h 34"/>
                      <a:gd name="T42" fmla="*/ 41 w 49"/>
                      <a:gd name="T43" fmla="*/ 29 h 34"/>
                      <a:gd name="T44" fmla="*/ 41 w 49"/>
                      <a:gd name="T45" fmla="*/ 29 h 34"/>
                      <a:gd name="T46" fmla="*/ 43 w 49"/>
                      <a:gd name="T47" fmla="*/ 28 h 34"/>
                      <a:gd name="T48" fmla="*/ 47 w 49"/>
                      <a:gd name="T49" fmla="*/ 26 h 34"/>
                      <a:gd name="T50" fmla="*/ 48 w 49"/>
                      <a:gd name="T51" fmla="*/ 22 h 34"/>
                      <a:gd name="T52" fmla="*/ 49 w 49"/>
                      <a:gd name="T53" fmla="*/ 18 h 34"/>
                      <a:gd name="T54" fmla="*/ 49 w 49"/>
                      <a:gd name="T55" fmla="*/ 18 h 34"/>
                      <a:gd name="T56" fmla="*/ 49 w 49"/>
                      <a:gd name="T57" fmla="*/ 12 h 34"/>
                      <a:gd name="T58" fmla="*/ 47 w 49"/>
                      <a:gd name="T59" fmla="*/ 8 h 34"/>
                      <a:gd name="T60" fmla="*/ 43 w 49"/>
                      <a:gd name="T61" fmla="*/ 6 h 34"/>
                      <a:gd name="T62" fmla="*/ 42 w 49"/>
                      <a:gd name="T63" fmla="*/ 5 h 34"/>
                      <a:gd name="T64" fmla="*/ 42 w 49"/>
                      <a:gd name="T65" fmla="*/ 5 h 34"/>
                      <a:gd name="T66" fmla="*/ 41 w 49"/>
                      <a:gd name="T67" fmla="*/ 25 h 34"/>
                      <a:gd name="T68" fmla="*/ 41 w 49"/>
                      <a:gd name="T69" fmla="*/ 25 h 34"/>
                      <a:gd name="T70" fmla="*/ 33 w 49"/>
                      <a:gd name="T71" fmla="*/ 27 h 34"/>
                      <a:gd name="T72" fmla="*/ 24 w 49"/>
                      <a:gd name="T73" fmla="*/ 28 h 34"/>
                      <a:gd name="T74" fmla="*/ 16 w 49"/>
                      <a:gd name="T75" fmla="*/ 27 h 34"/>
                      <a:gd name="T76" fmla="*/ 8 w 49"/>
                      <a:gd name="T77" fmla="*/ 23 h 34"/>
                      <a:gd name="T78" fmla="*/ 8 w 49"/>
                      <a:gd name="T79" fmla="*/ 23 h 34"/>
                      <a:gd name="T80" fmla="*/ 4 w 49"/>
                      <a:gd name="T81" fmla="*/ 22 h 34"/>
                      <a:gd name="T82" fmla="*/ 2 w 49"/>
                      <a:gd name="T83" fmla="*/ 19 h 34"/>
                      <a:gd name="T84" fmla="*/ 1 w 49"/>
                      <a:gd name="T85" fmla="*/ 16 h 34"/>
                      <a:gd name="T86" fmla="*/ 1 w 49"/>
                      <a:gd name="T87" fmla="*/ 14 h 34"/>
                      <a:gd name="T88" fmla="*/ 1 w 49"/>
                      <a:gd name="T89" fmla="*/ 12 h 34"/>
                      <a:gd name="T90" fmla="*/ 3 w 49"/>
                      <a:gd name="T91" fmla="*/ 8 h 34"/>
                      <a:gd name="T92" fmla="*/ 6 w 49"/>
                      <a:gd name="T93" fmla="*/ 6 h 34"/>
                      <a:gd name="T94" fmla="*/ 8 w 49"/>
                      <a:gd name="T95" fmla="*/ 5 h 34"/>
                      <a:gd name="T96" fmla="*/ 8 w 49"/>
                      <a:gd name="T97" fmla="*/ 5 h 34"/>
                      <a:gd name="T98" fmla="*/ 16 w 49"/>
                      <a:gd name="T99" fmla="*/ 2 h 34"/>
                      <a:gd name="T100" fmla="*/ 25 w 49"/>
                      <a:gd name="T101" fmla="*/ 0 h 34"/>
                      <a:gd name="T102" fmla="*/ 34 w 49"/>
                      <a:gd name="T103" fmla="*/ 2 h 34"/>
                      <a:gd name="T104" fmla="*/ 41 w 49"/>
                      <a:gd name="T105" fmla="*/ 5 h 34"/>
                      <a:gd name="T106" fmla="*/ 41 w 49"/>
                      <a:gd name="T107" fmla="*/ 5 h 34"/>
                      <a:gd name="T108" fmla="*/ 45 w 49"/>
                      <a:gd name="T109" fmla="*/ 7 h 34"/>
                      <a:gd name="T110" fmla="*/ 47 w 49"/>
                      <a:gd name="T111" fmla="*/ 10 h 34"/>
                      <a:gd name="T112" fmla="*/ 48 w 49"/>
                      <a:gd name="T113" fmla="*/ 12 h 34"/>
                      <a:gd name="T114" fmla="*/ 48 w 49"/>
                      <a:gd name="T115" fmla="*/ 14 h 34"/>
                      <a:gd name="T116" fmla="*/ 48 w 49"/>
                      <a:gd name="T117" fmla="*/ 18 h 34"/>
                      <a:gd name="T118" fmla="*/ 47 w 49"/>
                      <a:gd name="T119" fmla="*/ 20 h 34"/>
                      <a:gd name="T120" fmla="*/ 45 w 49"/>
                      <a:gd name="T121" fmla="*/ 22 h 34"/>
                      <a:gd name="T122" fmla="*/ 41 w 49"/>
                      <a:gd name="T123" fmla="*/ 25 h 34"/>
                      <a:gd name="T124" fmla="*/ 41 w 49"/>
                      <a:gd name="T125" fmla="*/ 2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9" h="34">
                        <a:moveTo>
                          <a:pt x="42" y="5"/>
                        </a:moveTo>
                        <a:lnTo>
                          <a:pt x="42" y="5"/>
                        </a:lnTo>
                        <a:lnTo>
                          <a:pt x="37" y="3"/>
                        </a:lnTo>
                        <a:lnTo>
                          <a:pt x="31" y="0"/>
                        </a:lnTo>
                        <a:lnTo>
                          <a:pt x="24" y="0"/>
                        </a:lnTo>
                        <a:lnTo>
                          <a:pt x="18" y="2"/>
                        </a:lnTo>
                        <a:lnTo>
                          <a:pt x="11" y="3"/>
                        </a:lnTo>
                        <a:lnTo>
                          <a:pt x="7" y="5"/>
                        </a:lnTo>
                        <a:lnTo>
                          <a:pt x="2" y="8"/>
                        </a:lnTo>
                        <a:lnTo>
                          <a:pt x="0" y="13"/>
                        </a:lnTo>
                        <a:lnTo>
                          <a:pt x="0" y="13"/>
                        </a:lnTo>
                        <a:lnTo>
                          <a:pt x="0" y="16"/>
                        </a:lnTo>
                        <a:lnTo>
                          <a:pt x="0" y="19"/>
                        </a:lnTo>
                        <a:lnTo>
                          <a:pt x="2" y="25"/>
                        </a:lnTo>
                        <a:lnTo>
                          <a:pt x="7" y="28"/>
                        </a:lnTo>
                        <a:lnTo>
                          <a:pt x="12" y="31"/>
                        </a:lnTo>
                        <a:lnTo>
                          <a:pt x="19" y="33"/>
                        </a:lnTo>
                        <a:lnTo>
                          <a:pt x="26" y="34"/>
                        </a:lnTo>
                        <a:lnTo>
                          <a:pt x="34" y="33"/>
                        </a:lnTo>
                        <a:lnTo>
                          <a:pt x="41" y="29"/>
                        </a:lnTo>
                        <a:lnTo>
                          <a:pt x="41" y="29"/>
                        </a:lnTo>
                        <a:lnTo>
                          <a:pt x="41" y="29"/>
                        </a:lnTo>
                        <a:lnTo>
                          <a:pt x="41" y="29"/>
                        </a:lnTo>
                        <a:lnTo>
                          <a:pt x="43" y="28"/>
                        </a:lnTo>
                        <a:lnTo>
                          <a:pt x="47" y="26"/>
                        </a:lnTo>
                        <a:lnTo>
                          <a:pt x="48" y="22"/>
                        </a:lnTo>
                        <a:lnTo>
                          <a:pt x="49" y="18"/>
                        </a:lnTo>
                        <a:lnTo>
                          <a:pt x="49" y="18"/>
                        </a:lnTo>
                        <a:lnTo>
                          <a:pt x="49" y="12"/>
                        </a:lnTo>
                        <a:lnTo>
                          <a:pt x="47" y="8"/>
                        </a:lnTo>
                        <a:lnTo>
                          <a:pt x="43" y="6"/>
                        </a:lnTo>
                        <a:lnTo>
                          <a:pt x="42" y="5"/>
                        </a:lnTo>
                        <a:lnTo>
                          <a:pt x="42" y="5"/>
                        </a:lnTo>
                        <a:close/>
                        <a:moveTo>
                          <a:pt x="41" y="25"/>
                        </a:moveTo>
                        <a:lnTo>
                          <a:pt x="41" y="25"/>
                        </a:lnTo>
                        <a:lnTo>
                          <a:pt x="33" y="27"/>
                        </a:lnTo>
                        <a:lnTo>
                          <a:pt x="24" y="28"/>
                        </a:lnTo>
                        <a:lnTo>
                          <a:pt x="16" y="27"/>
                        </a:lnTo>
                        <a:lnTo>
                          <a:pt x="8" y="23"/>
                        </a:lnTo>
                        <a:lnTo>
                          <a:pt x="8" y="23"/>
                        </a:lnTo>
                        <a:lnTo>
                          <a:pt x="4" y="22"/>
                        </a:lnTo>
                        <a:lnTo>
                          <a:pt x="2" y="19"/>
                        </a:lnTo>
                        <a:lnTo>
                          <a:pt x="1" y="16"/>
                        </a:lnTo>
                        <a:lnTo>
                          <a:pt x="1" y="14"/>
                        </a:lnTo>
                        <a:lnTo>
                          <a:pt x="1" y="12"/>
                        </a:lnTo>
                        <a:lnTo>
                          <a:pt x="3" y="8"/>
                        </a:lnTo>
                        <a:lnTo>
                          <a:pt x="6" y="6"/>
                        </a:lnTo>
                        <a:lnTo>
                          <a:pt x="8" y="5"/>
                        </a:lnTo>
                        <a:lnTo>
                          <a:pt x="8" y="5"/>
                        </a:lnTo>
                        <a:lnTo>
                          <a:pt x="16" y="2"/>
                        </a:lnTo>
                        <a:lnTo>
                          <a:pt x="25" y="0"/>
                        </a:lnTo>
                        <a:lnTo>
                          <a:pt x="34" y="2"/>
                        </a:lnTo>
                        <a:lnTo>
                          <a:pt x="41" y="5"/>
                        </a:lnTo>
                        <a:lnTo>
                          <a:pt x="41" y="5"/>
                        </a:lnTo>
                        <a:lnTo>
                          <a:pt x="45" y="7"/>
                        </a:lnTo>
                        <a:lnTo>
                          <a:pt x="47" y="10"/>
                        </a:lnTo>
                        <a:lnTo>
                          <a:pt x="48" y="12"/>
                        </a:lnTo>
                        <a:lnTo>
                          <a:pt x="48" y="14"/>
                        </a:lnTo>
                        <a:lnTo>
                          <a:pt x="48" y="18"/>
                        </a:lnTo>
                        <a:lnTo>
                          <a:pt x="47" y="20"/>
                        </a:lnTo>
                        <a:lnTo>
                          <a:pt x="45" y="22"/>
                        </a:lnTo>
                        <a:lnTo>
                          <a:pt x="41" y="25"/>
                        </a:lnTo>
                        <a:lnTo>
                          <a:pt x="41" y="25"/>
                        </a:lnTo>
                        <a:close/>
                      </a:path>
                    </a:pathLst>
                  </a:custGeom>
                  <a:solidFill>
                    <a:srgbClr val="EFE9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14" name="Freeform 1199">
                    <a:extLst>
                      <a:ext uri="{FF2B5EF4-FFF2-40B4-BE49-F238E27FC236}">
                        <a16:creationId xmlns:a16="http://schemas.microsoft.com/office/drawing/2014/main" id="{52ED0265-0245-5BB2-FDE1-46BB6184FDB1}"/>
                      </a:ext>
                    </a:extLst>
                  </p:cNvPr>
                  <p:cNvSpPr>
                    <a:spLocks noEditPoints="1"/>
                  </p:cNvSpPr>
                  <p:nvPr/>
                </p:nvSpPr>
                <p:spPr bwMode="auto">
                  <a:xfrm>
                    <a:off x="2554" y="2031"/>
                    <a:ext cx="16" cy="9"/>
                  </a:xfrm>
                  <a:custGeom>
                    <a:avLst/>
                    <a:gdLst>
                      <a:gd name="T0" fmla="*/ 40 w 47"/>
                      <a:gd name="T1" fmla="*/ 5 h 27"/>
                      <a:gd name="T2" fmla="*/ 40 w 47"/>
                      <a:gd name="T3" fmla="*/ 5 h 27"/>
                      <a:gd name="T4" fmla="*/ 33 w 47"/>
                      <a:gd name="T5" fmla="*/ 1 h 27"/>
                      <a:gd name="T6" fmla="*/ 24 w 47"/>
                      <a:gd name="T7" fmla="*/ 0 h 27"/>
                      <a:gd name="T8" fmla="*/ 15 w 47"/>
                      <a:gd name="T9" fmla="*/ 1 h 27"/>
                      <a:gd name="T10" fmla="*/ 7 w 47"/>
                      <a:gd name="T11" fmla="*/ 3 h 27"/>
                      <a:gd name="T12" fmla="*/ 7 w 47"/>
                      <a:gd name="T13" fmla="*/ 3 h 27"/>
                      <a:gd name="T14" fmla="*/ 5 w 47"/>
                      <a:gd name="T15" fmla="*/ 6 h 27"/>
                      <a:gd name="T16" fmla="*/ 2 w 47"/>
                      <a:gd name="T17" fmla="*/ 8 h 27"/>
                      <a:gd name="T18" fmla="*/ 0 w 47"/>
                      <a:gd name="T19" fmla="*/ 10 h 27"/>
                      <a:gd name="T20" fmla="*/ 0 w 47"/>
                      <a:gd name="T21" fmla="*/ 14 h 27"/>
                      <a:gd name="T22" fmla="*/ 0 w 47"/>
                      <a:gd name="T23" fmla="*/ 16 h 27"/>
                      <a:gd name="T24" fmla="*/ 1 w 47"/>
                      <a:gd name="T25" fmla="*/ 18 h 27"/>
                      <a:gd name="T26" fmla="*/ 3 w 47"/>
                      <a:gd name="T27" fmla="*/ 21 h 27"/>
                      <a:gd name="T28" fmla="*/ 7 w 47"/>
                      <a:gd name="T29" fmla="*/ 23 h 27"/>
                      <a:gd name="T30" fmla="*/ 7 w 47"/>
                      <a:gd name="T31" fmla="*/ 23 h 27"/>
                      <a:gd name="T32" fmla="*/ 15 w 47"/>
                      <a:gd name="T33" fmla="*/ 26 h 27"/>
                      <a:gd name="T34" fmla="*/ 23 w 47"/>
                      <a:gd name="T35" fmla="*/ 27 h 27"/>
                      <a:gd name="T36" fmla="*/ 32 w 47"/>
                      <a:gd name="T37" fmla="*/ 26 h 27"/>
                      <a:gd name="T38" fmla="*/ 40 w 47"/>
                      <a:gd name="T39" fmla="*/ 23 h 27"/>
                      <a:gd name="T40" fmla="*/ 40 w 47"/>
                      <a:gd name="T41" fmla="*/ 23 h 27"/>
                      <a:gd name="T42" fmla="*/ 44 w 47"/>
                      <a:gd name="T43" fmla="*/ 22 h 27"/>
                      <a:gd name="T44" fmla="*/ 46 w 47"/>
                      <a:gd name="T45" fmla="*/ 19 h 27"/>
                      <a:gd name="T46" fmla="*/ 47 w 47"/>
                      <a:gd name="T47" fmla="*/ 16 h 27"/>
                      <a:gd name="T48" fmla="*/ 47 w 47"/>
                      <a:gd name="T49" fmla="*/ 14 h 27"/>
                      <a:gd name="T50" fmla="*/ 47 w 47"/>
                      <a:gd name="T51" fmla="*/ 11 h 27"/>
                      <a:gd name="T52" fmla="*/ 46 w 47"/>
                      <a:gd name="T53" fmla="*/ 9 h 27"/>
                      <a:gd name="T54" fmla="*/ 44 w 47"/>
                      <a:gd name="T55" fmla="*/ 6 h 27"/>
                      <a:gd name="T56" fmla="*/ 40 w 47"/>
                      <a:gd name="T57" fmla="*/ 5 h 27"/>
                      <a:gd name="T58" fmla="*/ 40 w 47"/>
                      <a:gd name="T59" fmla="*/ 5 h 27"/>
                      <a:gd name="T60" fmla="*/ 32 w 47"/>
                      <a:gd name="T61" fmla="*/ 18 h 27"/>
                      <a:gd name="T62" fmla="*/ 32 w 47"/>
                      <a:gd name="T63" fmla="*/ 18 h 27"/>
                      <a:gd name="T64" fmla="*/ 28 w 47"/>
                      <a:gd name="T65" fmla="*/ 19 h 27"/>
                      <a:gd name="T66" fmla="*/ 23 w 47"/>
                      <a:gd name="T67" fmla="*/ 21 h 27"/>
                      <a:gd name="T68" fmla="*/ 19 w 47"/>
                      <a:gd name="T69" fmla="*/ 19 h 27"/>
                      <a:gd name="T70" fmla="*/ 15 w 47"/>
                      <a:gd name="T71" fmla="*/ 18 h 27"/>
                      <a:gd name="T72" fmla="*/ 15 w 47"/>
                      <a:gd name="T73" fmla="*/ 18 h 27"/>
                      <a:gd name="T74" fmla="*/ 13 w 47"/>
                      <a:gd name="T75" fmla="*/ 16 h 27"/>
                      <a:gd name="T76" fmla="*/ 13 w 47"/>
                      <a:gd name="T77" fmla="*/ 14 h 27"/>
                      <a:gd name="T78" fmla="*/ 13 w 47"/>
                      <a:gd name="T79" fmla="*/ 11 h 27"/>
                      <a:gd name="T80" fmla="*/ 16 w 47"/>
                      <a:gd name="T81" fmla="*/ 9 h 27"/>
                      <a:gd name="T82" fmla="*/ 16 w 47"/>
                      <a:gd name="T83" fmla="*/ 9 h 27"/>
                      <a:gd name="T84" fmla="*/ 19 w 47"/>
                      <a:gd name="T85" fmla="*/ 7 h 27"/>
                      <a:gd name="T86" fmla="*/ 24 w 47"/>
                      <a:gd name="T87" fmla="*/ 7 h 27"/>
                      <a:gd name="T88" fmla="*/ 28 w 47"/>
                      <a:gd name="T89" fmla="*/ 8 h 27"/>
                      <a:gd name="T90" fmla="*/ 32 w 47"/>
                      <a:gd name="T91" fmla="*/ 9 h 27"/>
                      <a:gd name="T92" fmla="*/ 32 w 47"/>
                      <a:gd name="T93" fmla="*/ 9 h 27"/>
                      <a:gd name="T94" fmla="*/ 34 w 47"/>
                      <a:gd name="T95" fmla="*/ 11 h 27"/>
                      <a:gd name="T96" fmla="*/ 36 w 47"/>
                      <a:gd name="T97" fmla="*/ 14 h 27"/>
                      <a:gd name="T98" fmla="*/ 34 w 47"/>
                      <a:gd name="T99" fmla="*/ 16 h 27"/>
                      <a:gd name="T100" fmla="*/ 32 w 47"/>
                      <a:gd name="T101" fmla="*/ 18 h 27"/>
                      <a:gd name="T102" fmla="*/ 32 w 47"/>
                      <a:gd name="T103" fmla="*/ 1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 h="27">
                        <a:moveTo>
                          <a:pt x="40" y="5"/>
                        </a:moveTo>
                        <a:lnTo>
                          <a:pt x="40" y="5"/>
                        </a:lnTo>
                        <a:lnTo>
                          <a:pt x="33" y="1"/>
                        </a:lnTo>
                        <a:lnTo>
                          <a:pt x="24" y="0"/>
                        </a:lnTo>
                        <a:lnTo>
                          <a:pt x="15" y="1"/>
                        </a:lnTo>
                        <a:lnTo>
                          <a:pt x="7" y="3"/>
                        </a:lnTo>
                        <a:lnTo>
                          <a:pt x="7" y="3"/>
                        </a:lnTo>
                        <a:lnTo>
                          <a:pt x="5" y="6"/>
                        </a:lnTo>
                        <a:lnTo>
                          <a:pt x="2" y="8"/>
                        </a:lnTo>
                        <a:lnTo>
                          <a:pt x="0" y="10"/>
                        </a:lnTo>
                        <a:lnTo>
                          <a:pt x="0" y="14"/>
                        </a:lnTo>
                        <a:lnTo>
                          <a:pt x="0" y="16"/>
                        </a:lnTo>
                        <a:lnTo>
                          <a:pt x="1" y="18"/>
                        </a:lnTo>
                        <a:lnTo>
                          <a:pt x="3" y="21"/>
                        </a:lnTo>
                        <a:lnTo>
                          <a:pt x="7" y="23"/>
                        </a:lnTo>
                        <a:lnTo>
                          <a:pt x="7" y="23"/>
                        </a:lnTo>
                        <a:lnTo>
                          <a:pt x="15" y="26"/>
                        </a:lnTo>
                        <a:lnTo>
                          <a:pt x="23" y="27"/>
                        </a:lnTo>
                        <a:lnTo>
                          <a:pt x="32" y="26"/>
                        </a:lnTo>
                        <a:lnTo>
                          <a:pt x="40" y="23"/>
                        </a:lnTo>
                        <a:lnTo>
                          <a:pt x="40" y="23"/>
                        </a:lnTo>
                        <a:lnTo>
                          <a:pt x="44" y="22"/>
                        </a:lnTo>
                        <a:lnTo>
                          <a:pt x="46" y="19"/>
                        </a:lnTo>
                        <a:lnTo>
                          <a:pt x="47" y="16"/>
                        </a:lnTo>
                        <a:lnTo>
                          <a:pt x="47" y="14"/>
                        </a:lnTo>
                        <a:lnTo>
                          <a:pt x="47" y="11"/>
                        </a:lnTo>
                        <a:lnTo>
                          <a:pt x="46" y="9"/>
                        </a:lnTo>
                        <a:lnTo>
                          <a:pt x="44" y="6"/>
                        </a:lnTo>
                        <a:lnTo>
                          <a:pt x="40" y="5"/>
                        </a:lnTo>
                        <a:lnTo>
                          <a:pt x="40" y="5"/>
                        </a:lnTo>
                        <a:close/>
                        <a:moveTo>
                          <a:pt x="32" y="18"/>
                        </a:moveTo>
                        <a:lnTo>
                          <a:pt x="32" y="18"/>
                        </a:lnTo>
                        <a:lnTo>
                          <a:pt x="28" y="19"/>
                        </a:lnTo>
                        <a:lnTo>
                          <a:pt x="23" y="21"/>
                        </a:lnTo>
                        <a:lnTo>
                          <a:pt x="19" y="19"/>
                        </a:lnTo>
                        <a:lnTo>
                          <a:pt x="15" y="18"/>
                        </a:lnTo>
                        <a:lnTo>
                          <a:pt x="15" y="18"/>
                        </a:lnTo>
                        <a:lnTo>
                          <a:pt x="13" y="16"/>
                        </a:lnTo>
                        <a:lnTo>
                          <a:pt x="13" y="14"/>
                        </a:lnTo>
                        <a:lnTo>
                          <a:pt x="13" y="11"/>
                        </a:lnTo>
                        <a:lnTo>
                          <a:pt x="16" y="9"/>
                        </a:lnTo>
                        <a:lnTo>
                          <a:pt x="16" y="9"/>
                        </a:lnTo>
                        <a:lnTo>
                          <a:pt x="19" y="7"/>
                        </a:lnTo>
                        <a:lnTo>
                          <a:pt x="24" y="7"/>
                        </a:lnTo>
                        <a:lnTo>
                          <a:pt x="28" y="8"/>
                        </a:lnTo>
                        <a:lnTo>
                          <a:pt x="32" y="9"/>
                        </a:lnTo>
                        <a:lnTo>
                          <a:pt x="32" y="9"/>
                        </a:lnTo>
                        <a:lnTo>
                          <a:pt x="34" y="11"/>
                        </a:lnTo>
                        <a:lnTo>
                          <a:pt x="36" y="14"/>
                        </a:lnTo>
                        <a:lnTo>
                          <a:pt x="34" y="16"/>
                        </a:lnTo>
                        <a:lnTo>
                          <a:pt x="32" y="18"/>
                        </a:lnTo>
                        <a:lnTo>
                          <a:pt x="32" y="18"/>
                        </a:lnTo>
                        <a:close/>
                      </a:path>
                    </a:pathLst>
                  </a:custGeom>
                  <a:solidFill>
                    <a:srgbClr val="D6CE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15" name="Freeform 1200">
                    <a:extLst>
                      <a:ext uri="{FF2B5EF4-FFF2-40B4-BE49-F238E27FC236}">
                        <a16:creationId xmlns:a16="http://schemas.microsoft.com/office/drawing/2014/main" id="{242D4BBF-7247-612A-C32E-6855C2DDB5A3}"/>
                      </a:ext>
                    </a:extLst>
                  </p:cNvPr>
                  <p:cNvSpPr>
                    <a:spLocks noEditPoints="1"/>
                  </p:cNvSpPr>
                  <p:nvPr/>
                </p:nvSpPr>
                <p:spPr bwMode="auto">
                  <a:xfrm>
                    <a:off x="2554" y="2031"/>
                    <a:ext cx="16" cy="11"/>
                  </a:xfrm>
                  <a:custGeom>
                    <a:avLst/>
                    <a:gdLst>
                      <a:gd name="T0" fmla="*/ 42 w 49"/>
                      <a:gd name="T1" fmla="*/ 5 h 32"/>
                      <a:gd name="T2" fmla="*/ 42 w 49"/>
                      <a:gd name="T3" fmla="*/ 5 h 32"/>
                      <a:gd name="T4" fmla="*/ 37 w 49"/>
                      <a:gd name="T5" fmla="*/ 1 h 32"/>
                      <a:gd name="T6" fmla="*/ 31 w 49"/>
                      <a:gd name="T7" fmla="*/ 0 h 32"/>
                      <a:gd name="T8" fmla="*/ 24 w 49"/>
                      <a:gd name="T9" fmla="*/ 0 h 32"/>
                      <a:gd name="T10" fmla="*/ 18 w 49"/>
                      <a:gd name="T11" fmla="*/ 0 h 32"/>
                      <a:gd name="T12" fmla="*/ 11 w 49"/>
                      <a:gd name="T13" fmla="*/ 2 h 32"/>
                      <a:gd name="T14" fmla="*/ 7 w 49"/>
                      <a:gd name="T15" fmla="*/ 5 h 32"/>
                      <a:gd name="T16" fmla="*/ 2 w 49"/>
                      <a:gd name="T17" fmla="*/ 8 h 32"/>
                      <a:gd name="T18" fmla="*/ 0 w 49"/>
                      <a:gd name="T19" fmla="*/ 13 h 32"/>
                      <a:gd name="T20" fmla="*/ 0 w 49"/>
                      <a:gd name="T21" fmla="*/ 13 h 32"/>
                      <a:gd name="T22" fmla="*/ 0 w 49"/>
                      <a:gd name="T23" fmla="*/ 16 h 32"/>
                      <a:gd name="T24" fmla="*/ 0 w 49"/>
                      <a:gd name="T25" fmla="*/ 18 h 32"/>
                      <a:gd name="T26" fmla="*/ 2 w 49"/>
                      <a:gd name="T27" fmla="*/ 24 h 32"/>
                      <a:gd name="T28" fmla="*/ 7 w 49"/>
                      <a:gd name="T29" fmla="*/ 27 h 32"/>
                      <a:gd name="T30" fmla="*/ 12 w 49"/>
                      <a:gd name="T31" fmla="*/ 31 h 32"/>
                      <a:gd name="T32" fmla="*/ 19 w 49"/>
                      <a:gd name="T33" fmla="*/ 32 h 32"/>
                      <a:gd name="T34" fmla="*/ 26 w 49"/>
                      <a:gd name="T35" fmla="*/ 32 h 32"/>
                      <a:gd name="T36" fmla="*/ 34 w 49"/>
                      <a:gd name="T37" fmla="*/ 31 h 32"/>
                      <a:gd name="T38" fmla="*/ 41 w 49"/>
                      <a:gd name="T39" fmla="*/ 29 h 32"/>
                      <a:gd name="T40" fmla="*/ 41 w 49"/>
                      <a:gd name="T41" fmla="*/ 29 h 32"/>
                      <a:gd name="T42" fmla="*/ 41 w 49"/>
                      <a:gd name="T43" fmla="*/ 29 h 32"/>
                      <a:gd name="T44" fmla="*/ 41 w 49"/>
                      <a:gd name="T45" fmla="*/ 29 h 32"/>
                      <a:gd name="T46" fmla="*/ 43 w 49"/>
                      <a:gd name="T47" fmla="*/ 27 h 32"/>
                      <a:gd name="T48" fmla="*/ 47 w 49"/>
                      <a:gd name="T49" fmla="*/ 25 h 32"/>
                      <a:gd name="T50" fmla="*/ 48 w 49"/>
                      <a:gd name="T51" fmla="*/ 22 h 32"/>
                      <a:gd name="T52" fmla="*/ 49 w 49"/>
                      <a:gd name="T53" fmla="*/ 16 h 32"/>
                      <a:gd name="T54" fmla="*/ 49 w 49"/>
                      <a:gd name="T55" fmla="*/ 16 h 32"/>
                      <a:gd name="T56" fmla="*/ 49 w 49"/>
                      <a:gd name="T57" fmla="*/ 11 h 32"/>
                      <a:gd name="T58" fmla="*/ 47 w 49"/>
                      <a:gd name="T59" fmla="*/ 8 h 32"/>
                      <a:gd name="T60" fmla="*/ 43 w 49"/>
                      <a:gd name="T61" fmla="*/ 6 h 32"/>
                      <a:gd name="T62" fmla="*/ 42 w 49"/>
                      <a:gd name="T63" fmla="*/ 5 h 32"/>
                      <a:gd name="T64" fmla="*/ 42 w 49"/>
                      <a:gd name="T65" fmla="*/ 5 h 32"/>
                      <a:gd name="T66" fmla="*/ 41 w 49"/>
                      <a:gd name="T67" fmla="*/ 23 h 32"/>
                      <a:gd name="T68" fmla="*/ 41 w 49"/>
                      <a:gd name="T69" fmla="*/ 23 h 32"/>
                      <a:gd name="T70" fmla="*/ 33 w 49"/>
                      <a:gd name="T71" fmla="*/ 26 h 32"/>
                      <a:gd name="T72" fmla="*/ 24 w 49"/>
                      <a:gd name="T73" fmla="*/ 27 h 32"/>
                      <a:gd name="T74" fmla="*/ 16 w 49"/>
                      <a:gd name="T75" fmla="*/ 26 h 32"/>
                      <a:gd name="T76" fmla="*/ 8 w 49"/>
                      <a:gd name="T77" fmla="*/ 23 h 32"/>
                      <a:gd name="T78" fmla="*/ 8 w 49"/>
                      <a:gd name="T79" fmla="*/ 23 h 32"/>
                      <a:gd name="T80" fmla="*/ 4 w 49"/>
                      <a:gd name="T81" fmla="*/ 21 h 32"/>
                      <a:gd name="T82" fmla="*/ 2 w 49"/>
                      <a:gd name="T83" fmla="*/ 18 h 32"/>
                      <a:gd name="T84" fmla="*/ 1 w 49"/>
                      <a:gd name="T85" fmla="*/ 16 h 32"/>
                      <a:gd name="T86" fmla="*/ 1 w 49"/>
                      <a:gd name="T87" fmla="*/ 14 h 32"/>
                      <a:gd name="T88" fmla="*/ 1 w 49"/>
                      <a:gd name="T89" fmla="*/ 10 h 32"/>
                      <a:gd name="T90" fmla="*/ 3 w 49"/>
                      <a:gd name="T91" fmla="*/ 8 h 32"/>
                      <a:gd name="T92" fmla="*/ 6 w 49"/>
                      <a:gd name="T93" fmla="*/ 6 h 32"/>
                      <a:gd name="T94" fmla="*/ 8 w 49"/>
                      <a:gd name="T95" fmla="*/ 3 h 32"/>
                      <a:gd name="T96" fmla="*/ 8 w 49"/>
                      <a:gd name="T97" fmla="*/ 3 h 32"/>
                      <a:gd name="T98" fmla="*/ 16 w 49"/>
                      <a:gd name="T99" fmla="*/ 1 h 32"/>
                      <a:gd name="T100" fmla="*/ 25 w 49"/>
                      <a:gd name="T101" fmla="*/ 0 h 32"/>
                      <a:gd name="T102" fmla="*/ 34 w 49"/>
                      <a:gd name="T103" fmla="*/ 1 h 32"/>
                      <a:gd name="T104" fmla="*/ 41 w 49"/>
                      <a:gd name="T105" fmla="*/ 5 h 32"/>
                      <a:gd name="T106" fmla="*/ 41 w 49"/>
                      <a:gd name="T107" fmla="*/ 5 h 32"/>
                      <a:gd name="T108" fmla="*/ 45 w 49"/>
                      <a:gd name="T109" fmla="*/ 6 h 32"/>
                      <a:gd name="T110" fmla="*/ 47 w 49"/>
                      <a:gd name="T111" fmla="*/ 9 h 32"/>
                      <a:gd name="T112" fmla="*/ 48 w 49"/>
                      <a:gd name="T113" fmla="*/ 11 h 32"/>
                      <a:gd name="T114" fmla="*/ 48 w 49"/>
                      <a:gd name="T115" fmla="*/ 14 h 32"/>
                      <a:gd name="T116" fmla="*/ 48 w 49"/>
                      <a:gd name="T117" fmla="*/ 16 h 32"/>
                      <a:gd name="T118" fmla="*/ 47 w 49"/>
                      <a:gd name="T119" fmla="*/ 19 h 32"/>
                      <a:gd name="T120" fmla="*/ 45 w 49"/>
                      <a:gd name="T121" fmla="*/ 22 h 32"/>
                      <a:gd name="T122" fmla="*/ 41 w 49"/>
                      <a:gd name="T123" fmla="*/ 23 h 32"/>
                      <a:gd name="T124" fmla="*/ 41 w 49"/>
                      <a:gd name="T125" fmla="*/ 23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49" h="32">
                        <a:moveTo>
                          <a:pt x="42" y="5"/>
                        </a:moveTo>
                        <a:lnTo>
                          <a:pt x="42" y="5"/>
                        </a:lnTo>
                        <a:lnTo>
                          <a:pt x="37" y="1"/>
                        </a:lnTo>
                        <a:lnTo>
                          <a:pt x="31" y="0"/>
                        </a:lnTo>
                        <a:lnTo>
                          <a:pt x="24" y="0"/>
                        </a:lnTo>
                        <a:lnTo>
                          <a:pt x="18" y="0"/>
                        </a:lnTo>
                        <a:lnTo>
                          <a:pt x="11" y="2"/>
                        </a:lnTo>
                        <a:lnTo>
                          <a:pt x="7" y="5"/>
                        </a:lnTo>
                        <a:lnTo>
                          <a:pt x="2" y="8"/>
                        </a:lnTo>
                        <a:lnTo>
                          <a:pt x="0" y="13"/>
                        </a:lnTo>
                        <a:lnTo>
                          <a:pt x="0" y="13"/>
                        </a:lnTo>
                        <a:lnTo>
                          <a:pt x="0" y="16"/>
                        </a:lnTo>
                        <a:lnTo>
                          <a:pt x="0" y="18"/>
                        </a:lnTo>
                        <a:lnTo>
                          <a:pt x="2" y="24"/>
                        </a:lnTo>
                        <a:lnTo>
                          <a:pt x="7" y="27"/>
                        </a:lnTo>
                        <a:lnTo>
                          <a:pt x="12" y="31"/>
                        </a:lnTo>
                        <a:lnTo>
                          <a:pt x="19" y="32"/>
                        </a:lnTo>
                        <a:lnTo>
                          <a:pt x="26" y="32"/>
                        </a:lnTo>
                        <a:lnTo>
                          <a:pt x="34" y="31"/>
                        </a:lnTo>
                        <a:lnTo>
                          <a:pt x="41" y="29"/>
                        </a:lnTo>
                        <a:lnTo>
                          <a:pt x="41" y="29"/>
                        </a:lnTo>
                        <a:lnTo>
                          <a:pt x="41" y="29"/>
                        </a:lnTo>
                        <a:lnTo>
                          <a:pt x="41" y="29"/>
                        </a:lnTo>
                        <a:lnTo>
                          <a:pt x="43" y="27"/>
                        </a:lnTo>
                        <a:lnTo>
                          <a:pt x="47" y="25"/>
                        </a:lnTo>
                        <a:lnTo>
                          <a:pt x="48" y="22"/>
                        </a:lnTo>
                        <a:lnTo>
                          <a:pt x="49" y="16"/>
                        </a:lnTo>
                        <a:lnTo>
                          <a:pt x="49" y="16"/>
                        </a:lnTo>
                        <a:lnTo>
                          <a:pt x="49" y="11"/>
                        </a:lnTo>
                        <a:lnTo>
                          <a:pt x="47" y="8"/>
                        </a:lnTo>
                        <a:lnTo>
                          <a:pt x="43" y="6"/>
                        </a:lnTo>
                        <a:lnTo>
                          <a:pt x="42" y="5"/>
                        </a:lnTo>
                        <a:lnTo>
                          <a:pt x="42" y="5"/>
                        </a:lnTo>
                        <a:close/>
                        <a:moveTo>
                          <a:pt x="41" y="23"/>
                        </a:moveTo>
                        <a:lnTo>
                          <a:pt x="41" y="23"/>
                        </a:lnTo>
                        <a:lnTo>
                          <a:pt x="33" y="26"/>
                        </a:lnTo>
                        <a:lnTo>
                          <a:pt x="24" y="27"/>
                        </a:lnTo>
                        <a:lnTo>
                          <a:pt x="16" y="26"/>
                        </a:lnTo>
                        <a:lnTo>
                          <a:pt x="8" y="23"/>
                        </a:lnTo>
                        <a:lnTo>
                          <a:pt x="8" y="23"/>
                        </a:lnTo>
                        <a:lnTo>
                          <a:pt x="4" y="21"/>
                        </a:lnTo>
                        <a:lnTo>
                          <a:pt x="2" y="18"/>
                        </a:lnTo>
                        <a:lnTo>
                          <a:pt x="1" y="16"/>
                        </a:lnTo>
                        <a:lnTo>
                          <a:pt x="1" y="14"/>
                        </a:lnTo>
                        <a:lnTo>
                          <a:pt x="1" y="10"/>
                        </a:lnTo>
                        <a:lnTo>
                          <a:pt x="3" y="8"/>
                        </a:lnTo>
                        <a:lnTo>
                          <a:pt x="6" y="6"/>
                        </a:lnTo>
                        <a:lnTo>
                          <a:pt x="8" y="3"/>
                        </a:lnTo>
                        <a:lnTo>
                          <a:pt x="8" y="3"/>
                        </a:lnTo>
                        <a:lnTo>
                          <a:pt x="16" y="1"/>
                        </a:lnTo>
                        <a:lnTo>
                          <a:pt x="25" y="0"/>
                        </a:lnTo>
                        <a:lnTo>
                          <a:pt x="34" y="1"/>
                        </a:lnTo>
                        <a:lnTo>
                          <a:pt x="41" y="5"/>
                        </a:lnTo>
                        <a:lnTo>
                          <a:pt x="41" y="5"/>
                        </a:lnTo>
                        <a:lnTo>
                          <a:pt x="45" y="6"/>
                        </a:lnTo>
                        <a:lnTo>
                          <a:pt x="47" y="9"/>
                        </a:lnTo>
                        <a:lnTo>
                          <a:pt x="48" y="11"/>
                        </a:lnTo>
                        <a:lnTo>
                          <a:pt x="48" y="14"/>
                        </a:lnTo>
                        <a:lnTo>
                          <a:pt x="48" y="16"/>
                        </a:lnTo>
                        <a:lnTo>
                          <a:pt x="47" y="19"/>
                        </a:lnTo>
                        <a:lnTo>
                          <a:pt x="45" y="22"/>
                        </a:lnTo>
                        <a:lnTo>
                          <a:pt x="41" y="23"/>
                        </a:lnTo>
                        <a:lnTo>
                          <a:pt x="41" y="23"/>
                        </a:lnTo>
                        <a:close/>
                      </a:path>
                    </a:pathLst>
                  </a:custGeom>
                  <a:solidFill>
                    <a:srgbClr val="EFE9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16" name="Freeform 1201">
                    <a:extLst>
                      <a:ext uri="{FF2B5EF4-FFF2-40B4-BE49-F238E27FC236}">
                        <a16:creationId xmlns:a16="http://schemas.microsoft.com/office/drawing/2014/main" id="{8C01AEA9-EBC9-CB96-C3A9-A4BE8F720D89}"/>
                      </a:ext>
                    </a:extLst>
                  </p:cNvPr>
                  <p:cNvSpPr>
                    <a:spLocks noEditPoints="1"/>
                  </p:cNvSpPr>
                  <p:nvPr/>
                </p:nvSpPr>
                <p:spPr bwMode="auto">
                  <a:xfrm>
                    <a:off x="2554" y="2027"/>
                    <a:ext cx="16" cy="10"/>
                  </a:xfrm>
                  <a:custGeom>
                    <a:avLst/>
                    <a:gdLst>
                      <a:gd name="T0" fmla="*/ 40 w 47"/>
                      <a:gd name="T1" fmla="*/ 4 h 28"/>
                      <a:gd name="T2" fmla="*/ 40 w 47"/>
                      <a:gd name="T3" fmla="*/ 4 h 28"/>
                      <a:gd name="T4" fmla="*/ 33 w 47"/>
                      <a:gd name="T5" fmla="*/ 2 h 28"/>
                      <a:gd name="T6" fmla="*/ 24 w 47"/>
                      <a:gd name="T7" fmla="*/ 0 h 28"/>
                      <a:gd name="T8" fmla="*/ 15 w 47"/>
                      <a:gd name="T9" fmla="*/ 0 h 28"/>
                      <a:gd name="T10" fmla="*/ 7 w 47"/>
                      <a:gd name="T11" fmla="*/ 4 h 28"/>
                      <a:gd name="T12" fmla="*/ 7 w 47"/>
                      <a:gd name="T13" fmla="*/ 4 h 28"/>
                      <a:gd name="T14" fmla="*/ 5 w 47"/>
                      <a:gd name="T15" fmla="*/ 6 h 28"/>
                      <a:gd name="T16" fmla="*/ 2 w 47"/>
                      <a:gd name="T17" fmla="*/ 8 h 28"/>
                      <a:gd name="T18" fmla="*/ 0 w 47"/>
                      <a:gd name="T19" fmla="*/ 11 h 28"/>
                      <a:gd name="T20" fmla="*/ 0 w 47"/>
                      <a:gd name="T21" fmla="*/ 13 h 28"/>
                      <a:gd name="T22" fmla="*/ 0 w 47"/>
                      <a:gd name="T23" fmla="*/ 17 h 28"/>
                      <a:gd name="T24" fmla="*/ 1 w 47"/>
                      <a:gd name="T25" fmla="*/ 19 h 28"/>
                      <a:gd name="T26" fmla="*/ 3 w 47"/>
                      <a:gd name="T27" fmla="*/ 21 h 28"/>
                      <a:gd name="T28" fmla="*/ 7 w 47"/>
                      <a:gd name="T29" fmla="*/ 23 h 28"/>
                      <a:gd name="T30" fmla="*/ 7 w 47"/>
                      <a:gd name="T31" fmla="*/ 23 h 28"/>
                      <a:gd name="T32" fmla="*/ 15 w 47"/>
                      <a:gd name="T33" fmla="*/ 27 h 28"/>
                      <a:gd name="T34" fmla="*/ 23 w 47"/>
                      <a:gd name="T35" fmla="*/ 28 h 28"/>
                      <a:gd name="T36" fmla="*/ 32 w 47"/>
                      <a:gd name="T37" fmla="*/ 27 h 28"/>
                      <a:gd name="T38" fmla="*/ 40 w 47"/>
                      <a:gd name="T39" fmla="*/ 23 h 28"/>
                      <a:gd name="T40" fmla="*/ 40 w 47"/>
                      <a:gd name="T41" fmla="*/ 23 h 28"/>
                      <a:gd name="T42" fmla="*/ 44 w 47"/>
                      <a:gd name="T43" fmla="*/ 21 h 28"/>
                      <a:gd name="T44" fmla="*/ 46 w 47"/>
                      <a:gd name="T45" fmla="*/ 19 h 28"/>
                      <a:gd name="T46" fmla="*/ 47 w 47"/>
                      <a:gd name="T47" fmla="*/ 17 h 28"/>
                      <a:gd name="T48" fmla="*/ 47 w 47"/>
                      <a:gd name="T49" fmla="*/ 14 h 28"/>
                      <a:gd name="T50" fmla="*/ 47 w 47"/>
                      <a:gd name="T51" fmla="*/ 12 h 28"/>
                      <a:gd name="T52" fmla="*/ 46 w 47"/>
                      <a:gd name="T53" fmla="*/ 8 h 28"/>
                      <a:gd name="T54" fmla="*/ 44 w 47"/>
                      <a:gd name="T55" fmla="*/ 6 h 28"/>
                      <a:gd name="T56" fmla="*/ 40 w 47"/>
                      <a:gd name="T57" fmla="*/ 4 h 28"/>
                      <a:gd name="T58" fmla="*/ 40 w 47"/>
                      <a:gd name="T59" fmla="*/ 4 h 28"/>
                      <a:gd name="T60" fmla="*/ 32 w 47"/>
                      <a:gd name="T61" fmla="*/ 19 h 28"/>
                      <a:gd name="T62" fmla="*/ 32 w 47"/>
                      <a:gd name="T63" fmla="*/ 19 h 28"/>
                      <a:gd name="T64" fmla="*/ 28 w 47"/>
                      <a:gd name="T65" fmla="*/ 20 h 28"/>
                      <a:gd name="T66" fmla="*/ 23 w 47"/>
                      <a:gd name="T67" fmla="*/ 20 h 28"/>
                      <a:gd name="T68" fmla="*/ 19 w 47"/>
                      <a:gd name="T69" fmla="*/ 20 h 28"/>
                      <a:gd name="T70" fmla="*/ 15 w 47"/>
                      <a:gd name="T71" fmla="*/ 19 h 28"/>
                      <a:gd name="T72" fmla="*/ 15 w 47"/>
                      <a:gd name="T73" fmla="*/ 19 h 28"/>
                      <a:gd name="T74" fmla="*/ 13 w 47"/>
                      <a:gd name="T75" fmla="*/ 17 h 28"/>
                      <a:gd name="T76" fmla="*/ 13 w 47"/>
                      <a:gd name="T77" fmla="*/ 14 h 28"/>
                      <a:gd name="T78" fmla="*/ 13 w 47"/>
                      <a:gd name="T79" fmla="*/ 11 h 28"/>
                      <a:gd name="T80" fmla="*/ 16 w 47"/>
                      <a:gd name="T81" fmla="*/ 8 h 28"/>
                      <a:gd name="T82" fmla="*/ 16 w 47"/>
                      <a:gd name="T83" fmla="*/ 8 h 28"/>
                      <a:gd name="T84" fmla="*/ 19 w 47"/>
                      <a:gd name="T85" fmla="*/ 7 h 28"/>
                      <a:gd name="T86" fmla="*/ 24 w 47"/>
                      <a:gd name="T87" fmla="*/ 7 h 28"/>
                      <a:gd name="T88" fmla="*/ 29 w 47"/>
                      <a:gd name="T89" fmla="*/ 7 h 28"/>
                      <a:gd name="T90" fmla="*/ 32 w 47"/>
                      <a:gd name="T91" fmla="*/ 10 h 28"/>
                      <a:gd name="T92" fmla="*/ 32 w 47"/>
                      <a:gd name="T93" fmla="*/ 10 h 28"/>
                      <a:gd name="T94" fmla="*/ 34 w 47"/>
                      <a:gd name="T95" fmla="*/ 12 h 28"/>
                      <a:gd name="T96" fmla="*/ 36 w 47"/>
                      <a:gd name="T97" fmla="*/ 14 h 28"/>
                      <a:gd name="T98" fmla="*/ 34 w 47"/>
                      <a:gd name="T99" fmla="*/ 17 h 28"/>
                      <a:gd name="T100" fmla="*/ 32 w 47"/>
                      <a:gd name="T101" fmla="*/ 19 h 28"/>
                      <a:gd name="T102" fmla="*/ 32 w 47"/>
                      <a:gd name="T103" fmla="*/ 1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 h="28">
                        <a:moveTo>
                          <a:pt x="40" y="4"/>
                        </a:moveTo>
                        <a:lnTo>
                          <a:pt x="40" y="4"/>
                        </a:lnTo>
                        <a:lnTo>
                          <a:pt x="33" y="2"/>
                        </a:lnTo>
                        <a:lnTo>
                          <a:pt x="24" y="0"/>
                        </a:lnTo>
                        <a:lnTo>
                          <a:pt x="15" y="0"/>
                        </a:lnTo>
                        <a:lnTo>
                          <a:pt x="7" y="4"/>
                        </a:lnTo>
                        <a:lnTo>
                          <a:pt x="7" y="4"/>
                        </a:lnTo>
                        <a:lnTo>
                          <a:pt x="5" y="6"/>
                        </a:lnTo>
                        <a:lnTo>
                          <a:pt x="2" y="8"/>
                        </a:lnTo>
                        <a:lnTo>
                          <a:pt x="0" y="11"/>
                        </a:lnTo>
                        <a:lnTo>
                          <a:pt x="0" y="13"/>
                        </a:lnTo>
                        <a:lnTo>
                          <a:pt x="0" y="17"/>
                        </a:lnTo>
                        <a:lnTo>
                          <a:pt x="1" y="19"/>
                        </a:lnTo>
                        <a:lnTo>
                          <a:pt x="3" y="21"/>
                        </a:lnTo>
                        <a:lnTo>
                          <a:pt x="7" y="23"/>
                        </a:lnTo>
                        <a:lnTo>
                          <a:pt x="7" y="23"/>
                        </a:lnTo>
                        <a:lnTo>
                          <a:pt x="15" y="27"/>
                        </a:lnTo>
                        <a:lnTo>
                          <a:pt x="23" y="28"/>
                        </a:lnTo>
                        <a:lnTo>
                          <a:pt x="32" y="27"/>
                        </a:lnTo>
                        <a:lnTo>
                          <a:pt x="40" y="23"/>
                        </a:lnTo>
                        <a:lnTo>
                          <a:pt x="40" y="23"/>
                        </a:lnTo>
                        <a:lnTo>
                          <a:pt x="44" y="21"/>
                        </a:lnTo>
                        <a:lnTo>
                          <a:pt x="46" y="19"/>
                        </a:lnTo>
                        <a:lnTo>
                          <a:pt x="47" y="17"/>
                        </a:lnTo>
                        <a:lnTo>
                          <a:pt x="47" y="14"/>
                        </a:lnTo>
                        <a:lnTo>
                          <a:pt x="47" y="12"/>
                        </a:lnTo>
                        <a:lnTo>
                          <a:pt x="46" y="8"/>
                        </a:lnTo>
                        <a:lnTo>
                          <a:pt x="44" y="6"/>
                        </a:lnTo>
                        <a:lnTo>
                          <a:pt x="40" y="4"/>
                        </a:lnTo>
                        <a:lnTo>
                          <a:pt x="40" y="4"/>
                        </a:lnTo>
                        <a:close/>
                        <a:moveTo>
                          <a:pt x="32" y="19"/>
                        </a:moveTo>
                        <a:lnTo>
                          <a:pt x="32" y="19"/>
                        </a:lnTo>
                        <a:lnTo>
                          <a:pt x="28" y="20"/>
                        </a:lnTo>
                        <a:lnTo>
                          <a:pt x="23" y="20"/>
                        </a:lnTo>
                        <a:lnTo>
                          <a:pt x="19" y="20"/>
                        </a:lnTo>
                        <a:lnTo>
                          <a:pt x="15" y="19"/>
                        </a:lnTo>
                        <a:lnTo>
                          <a:pt x="15" y="19"/>
                        </a:lnTo>
                        <a:lnTo>
                          <a:pt x="13" y="17"/>
                        </a:lnTo>
                        <a:lnTo>
                          <a:pt x="13" y="14"/>
                        </a:lnTo>
                        <a:lnTo>
                          <a:pt x="13" y="11"/>
                        </a:lnTo>
                        <a:lnTo>
                          <a:pt x="16" y="8"/>
                        </a:lnTo>
                        <a:lnTo>
                          <a:pt x="16" y="8"/>
                        </a:lnTo>
                        <a:lnTo>
                          <a:pt x="19" y="7"/>
                        </a:lnTo>
                        <a:lnTo>
                          <a:pt x="24" y="7"/>
                        </a:lnTo>
                        <a:lnTo>
                          <a:pt x="29" y="7"/>
                        </a:lnTo>
                        <a:lnTo>
                          <a:pt x="32" y="10"/>
                        </a:lnTo>
                        <a:lnTo>
                          <a:pt x="32" y="10"/>
                        </a:lnTo>
                        <a:lnTo>
                          <a:pt x="34" y="12"/>
                        </a:lnTo>
                        <a:lnTo>
                          <a:pt x="36" y="14"/>
                        </a:lnTo>
                        <a:lnTo>
                          <a:pt x="34" y="17"/>
                        </a:lnTo>
                        <a:lnTo>
                          <a:pt x="32" y="19"/>
                        </a:lnTo>
                        <a:lnTo>
                          <a:pt x="32" y="19"/>
                        </a:lnTo>
                        <a:close/>
                      </a:path>
                    </a:pathLst>
                  </a:custGeom>
                  <a:solidFill>
                    <a:srgbClr val="D6CE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17" name="Freeform 1202">
                    <a:extLst>
                      <a:ext uri="{FF2B5EF4-FFF2-40B4-BE49-F238E27FC236}">
                        <a16:creationId xmlns:a16="http://schemas.microsoft.com/office/drawing/2014/main" id="{188F248C-2037-B6D0-519D-D84EA3533220}"/>
                      </a:ext>
                    </a:extLst>
                  </p:cNvPr>
                  <p:cNvSpPr>
                    <a:spLocks noEditPoints="1"/>
                  </p:cNvSpPr>
                  <p:nvPr/>
                </p:nvSpPr>
                <p:spPr bwMode="auto">
                  <a:xfrm>
                    <a:off x="2554" y="2027"/>
                    <a:ext cx="16" cy="11"/>
                  </a:xfrm>
                  <a:custGeom>
                    <a:avLst/>
                    <a:gdLst>
                      <a:gd name="T0" fmla="*/ 42 w 49"/>
                      <a:gd name="T1" fmla="*/ 4 h 33"/>
                      <a:gd name="T2" fmla="*/ 31 w 49"/>
                      <a:gd name="T3" fmla="*/ 0 h 33"/>
                      <a:gd name="T4" fmla="*/ 18 w 49"/>
                      <a:gd name="T5" fmla="*/ 0 h 33"/>
                      <a:gd name="T6" fmla="*/ 7 w 49"/>
                      <a:gd name="T7" fmla="*/ 5 h 33"/>
                      <a:gd name="T8" fmla="*/ 0 w 49"/>
                      <a:gd name="T9" fmla="*/ 13 h 33"/>
                      <a:gd name="T10" fmla="*/ 0 w 49"/>
                      <a:gd name="T11" fmla="*/ 15 h 33"/>
                      <a:gd name="T12" fmla="*/ 2 w 49"/>
                      <a:gd name="T13" fmla="*/ 23 h 33"/>
                      <a:gd name="T14" fmla="*/ 12 w 49"/>
                      <a:gd name="T15" fmla="*/ 30 h 33"/>
                      <a:gd name="T16" fmla="*/ 26 w 49"/>
                      <a:gd name="T17" fmla="*/ 33 h 33"/>
                      <a:gd name="T18" fmla="*/ 41 w 49"/>
                      <a:gd name="T19" fmla="*/ 29 h 33"/>
                      <a:gd name="T20" fmla="*/ 41 w 49"/>
                      <a:gd name="T21" fmla="*/ 29 h 33"/>
                      <a:gd name="T22" fmla="*/ 43 w 49"/>
                      <a:gd name="T23" fmla="*/ 27 h 33"/>
                      <a:gd name="T24" fmla="*/ 48 w 49"/>
                      <a:gd name="T25" fmla="*/ 21 h 33"/>
                      <a:gd name="T26" fmla="*/ 49 w 49"/>
                      <a:gd name="T27" fmla="*/ 17 h 33"/>
                      <a:gd name="T28" fmla="*/ 47 w 49"/>
                      <a:gd name="T29" fmla="*/ 8 h 33"/>
                      <a:gd name="T30" fmla="*/ 42 w 49"/>
                      <a:gd name="T31" fmla="*/ 4 h 33"/>
                      <a:gd name="T32" fmla="*/ 41 w 49"/>
                      <a:gd name="T33" fmla="*/ 23 h 33"/>
                      <a:gd name="T34" fmla="*/ 41 w 49"/>
                      <a:gd name="T35" fmla="*/ 23 h 33"/>
                      <a:gd name="T36" fmla="*/ 24 w 49"/>
                      <a:gd name="T37" fmla="*/ 28 h 33"/>
                      <a:gd name="T38" fmla="*/ 8 w 49"/>
                      <a:gd name="T39" fmla="*/ 23 h 33"/>
                      <a:gd name="T40" fmla="*/ 4 w 49"/>
                      <a:gd name="T41" fmla="*/ 21 h 33"/>
                      <a:gd name="T42" fmla="*/ 1 w 49"/>
                      <a:gd name="T43" fmla="*/ 17 h 33"/>
                      <a:gd name="T44" fmla="*/ 1 w 49"/>
                      <a:gd name="T45" fmla="*/ 11 h 33"/>
                      <a:gd name="T46" fmla="*/ 6 w 49"/>
                      <a:gd name="T47" fmla="*/ 6 h 33"/>
                      <a:gd name="T48" fmla="*/ 8 w 49"/>
                      <a:gd name="T49" fmla="*/ 4 h 33"/>
                      <a:gd name="T50" fmla="*/ 25 w 49"/>
                      <a:gd name="T51" fmla="*/ 0 h 33"/>
                      <a:gd name="T52" fmla="*/ 41 w 49"/>
                      <a:gd name="T53" fmla="*/ 4 h 33"/>
                      <a:gd name="T54" fmla="*/ 45 w 49"/>
                      <a:gd name="T55" fmla="*/ 6 h 33"/>
                      <a:gd name="T56" fmla="*/ 48 w 49"/>
                      <a:gd name="T57" fmla="*/ 12 h 33"/>
                      <a:gd name="T58" fmla="*/ 48 w 49"/>
                      <a:gd name="T59" fmla="*/ 17 h 33"/>
                      <a:gd name="T60" fmla="*/ 45 w 49"/>
                      <a:gd name="T61" fmla="*/ 21 h 33"/>
                      <a:gd name="T62" fmla="*/ 41 w 49"/>
                      <a:gd name="T63" fmla="*/ 2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49" h="33">
                        <a:moveTo>
                          <a:pt x="42" y="4"/>
                        </a:moveTo>
                        <a:lnTo>
                          <a:pt x="42" y="4"/>
                        </a:lnTo>
                        <a:lnTo>
                          <a:pt x="37" y="2"/>
                        </a:lnTo>
                        <a:lnTo>
                          <a:pt x="31" y="0"/>
                        </a:lnTo>
                        <a:lnTo>
                          <a:pt x="24" y="0"/>
                        </a:lnTo>
                        <a:lnTo>
                          <a:pt x="18" y="0"/>
                        </a:lnTo>
                        <a:lnTo>
                          <a:pt x="11" y="2"/>
                        </a:lnTo>
                        <a:lnTo>
                          <a:pt x="7" y="5"/>
                        </a:lnTo>
                        <a:lnTo>
                          <a:pt x="2" y="8"/>
                        </a:lnTo>
                        <a:lnTo>
                          <a:pt x="0" y="13"/>
                        </a:lnTo>
                        <a:lnTo>
                          <a:pt x="0" y="13"/>
                        </a:lnTo>
                        <a:lnTo>
                          <a:pt x="0" y="15"/>
                        </a:lnTo>
                        <a:lnTo>
                          <a:pt x="0" y="19"/>
                        </a:lnTo>
                        <a:lnTo>
                          <a:pt x="2" y="23"/>
                        </a:lnTo>
                        <a:lnTo>
                          <a:pt x="7" y="28"/>
                        </a:lnTo>
                        <a:lnTo>
                          <a:pt x="12" y="30"/>
                        </a:lnTo>
                        <a:lnTo>
                          <a:pt x="19" y="33"/>
                        </a:lnTo>
                        <a:lnTo>
                          <a:pt x="26" y="33"/>
                        </a:lnTo>
                        <a:lnTo>
                          <a:pt x="34" y="31"/>
                        </a:lnTo>
                        <a:lnTo>
                          <a:pt x="41" y="29"/>
                        </a:lnTo>
                        <a:lnTo>
                          <a:pt x="41" y="29"/>
                        </a:lnTo>
                        <a:lnTo>
                          <a:pt x="41" y="29"/>
                        </a:lnTo>
                        <a:lnTo>
                          <a:pt x="41" y="29"/>
                        </a:lnTo>
                        <a:lnTo>
                          <a:pt x="43" y="27"/>
                        </a:lnTo>
                        <a:lnTo>
                          <a:pt x="47" y="25"/>
                        </a:lnTo>
                        <a:lnTo>
                          <a:pt x="48" y="21"/>
                        </a:lnTo>
                        <a:lnTo>
                          <a:pt x="49" y="17"/>
                        </a:lnTo>
                        <a:lnTo>
                          <a:pt x="49" y="17"/>
                        </a:lnTo>
                        <a:lnTo>
                          <a:pt x="49" y="12"/>
                        </a:lnTo>
                        <a:lnTo>
                          <a:pt x="47" y="8"/>
                        </a:lnTo>
                        <a:lnTo>
                          <a:pt x="43" y="5"/>
                        </a:lnTo>
                        <a:lnTo>
                          <a:pt x="42" y="4"/>
                        </a:lnTo>
                        <a:lnTo>
                          <a:pt x="42" y="4"/>
                        </a:lnTo>
                        <a:close/>
                        <a:moveTo>
                          <a:pt x="41" y="23"/>
                        </a:moveTo>
                        <a:lnTo>
                          <a:pt x="41" y="23"/>
                        </a:lnTo>
                        <a:lnTo>
                          <a:pt x="41" y="23"/>
                        </a:lnTo>
                        <a:lnTo>
                          <a:pt x="33" y="27"/>
                        </a:lnTo>
                        <a:lnTo>
                          <a:pt x="24" y="28"/>
                        </a:lnTo>
                        <a:lnTo>
                          <a:pt x="16" y="27"/>
                        </a:lnTo>
                        <a:lnTo>
                          <a:pt x="8" y="23"/>
                        </a:lnTo>
                        <a:lnTo>
                          <a:pt x="8" y="23"/>
                        </a:lnTo>
                        <a:lnTo>
                          <a:pt x="4" y="21"/>
                        </a:lnTo>
                        <a:lnTo>
                          <a:pt x="2" y="19"/>
                        </a:lnTo>
                        <a:lnTo>
                          <a:pt x="1" y="17"/>
                        </a:lnTo>
                        <a:lnTo>
                          <a:pt x="1" y="13"/>
                        </a:lnTo>
                        <a:lnTo>
                          <a:pt x="1" y="11"/>
                        </a:lnTo>
                        <a:lnTo>
                          <a:pt x="3" y="8"/>
                        </a:lnTo>
                        <a:lnTo>
                          <a:pt x="6" y="6"/>
                        </a:lnTo>
                        <a:lnTo>
                          <a:pt x="8" y="4"/>
                        </a:lnTo>
                        <a:lnTo>
                          <a:pt x="8" y="4"/>
                        </a:lnTo>
                        <a:lnTo>
                          <a:pt x="16" y="0"/>
                        </a:lnTo>
                        <a:lnTo>
                          <a:pt x="25" y="0"/>
                        </a:lnTo>
                        <a:lnTo>
                          <a:pt x="34" y="2"/>
                        </a:lnTo>
                        <a:lnTo>
                          <a:pt x="41" y="4"/>
                        </a:lnTo>
                        <a:lnTo>
                          <a:pt x="41" y="4"/>
                        </a:lnTo>
                        <a:lnTo>
                          <a:pt x="45" y="6"/>
                        </a:lnTo>
                        <a:lnTo>
                          <a:pt x="47" y="8"/>
                        </a:lnTo>
                        <a:lnTo>
                          <a:pt x="48" y="12"/>
                        </a:lnTo>
                        <a:lnTo>
                          <a:pt x="48" y="14"/>
                        </a:lnTo>
                        <a:lnTo>
                          <a:pt x="48" y="17"/>
                        </a:lnTo>
                        <a:lnTo>
                          <a:pt x="47" y="19"/>
                        </a:lnTo>
                        <a:lnTo>
                          <a:pt x="45" y="21"/>
                        </a:lnTo>
                        <a:lnTo>
                          <a:pt x="41" y="23"/>
                        </a:lnTo>
                        <a:lnTo>
                          <a:pt x="41" y="23"/>
                        </a:lnTo>
                        <a:close/>
                      </a:path>
                    </a:pathLst>
                  </a:custGeom>
                  <a:solidFill>
                    <a:srgbClr val="EFE9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18" name="Freeform 1203">
                    <a:extLst>
                      <a:ext uri="{FF2B5EF4-FFF2-40B4-BE49-F238E27FC236}">
                        <a16:creationId xmlns:a16="http://schemas.microsoft.com/office/drawing/2014/main" id="{269DDE44-E5F7-EF2E-7594-DBECA2D1A911}"/>
                      </a:ext>
                    </a:extLst>
                  </p:cNvPr>
                  <p:cNvSpPr>
                    <a:spLocks/>
                  </p:cNvSpPr>
                  <p:nvPr/>
                </p:nvSpPr>
                <p:spPr bwMode="auto">
                  <a:xfrm>
                    <a:off x="2559" y="2024"/>
                    <a:ext cx="7" cy="5"/>
                  </a:xfrm>
                  <a:custGeom>
                    <a:avLst/>
                    <a:gdLst>
                      <a:gd name="T0" fmla="*/ 19 w 23"/>
                      <a:gd name="T1" fmla="*/ 1 h 13"/>
                      <a:gd name="T2" fmla="*/ 19 w 23"/>
                      <a:gd name="T3" fmla="*/ 1 h 13"/>
                      <a:gd name="T4" fmla="*/ 16 w 23"/>
                      <a:gd name="T5" fmla="*/ 0 h 13"/>
                      <a:gd name="T6" fmla="*/ 11 w 23"/>
                      <a:gd name="T7" fmla="*/ 0 h 13"/>
                      <a:gd name="T8" fmla="*/ 6 w 23"/>
                      <a:gd name="T9" fmla="*/ 0 h 13"/>
                      <a:gd name="T10" fmla="*/ 3 w 23"/>
                      <a:gd name="T11" fmla="*/ 1 h 13"/>
                      <a:gd name="T12" fmla="*/ 3 w 23"/>
                      <a:gd name="T13" fmla="*/ 1 h 13"/>
                      <a:gd name="T14" fmla="*/ 0 w 23"/>
                      <a:gd name="T15" fmla="*/ 4 h 13"/>
                      <a:gd name="T16" fmla="*/ 0 w 23"/>
                      <a:gd name="T17" fmla="*/ 6 h 13"/>
                      <a:gd name="T18" fmla="*/ 0 w 23"/>
                      <a:gd name="T19" fmla="*/ 9 h 13"/>
                      <a:gd name="T20" fmla="*/ 2 w 23"/>
                      <a:gd name="T21" fmla="*/ 11 h 13"/>
                      <a:gd name="T22" fmla="*/ 2 w 23"/>
                      <a:gd name="T23" fmla="*/ 11 h 13"/>
                      <a:gd name="T24" fmla="*/ 6 w 23"/>
                      <a:gd name="T25" fmla="*/ 13 h 13"/>
                      <a:gd name="T26" fmla="*/ 11 w 23"/>
                      <a:gd name="T27" fmla="*/ 13 h 13"/>
                      <a:gd name="T28" fmla="*/ 15 w 23"/>
                      <a:gd name="T29" fmla="*/ 13 h 13"/>
                      <a:gd name="T30" fmla="*/ 19 w 23"/>
                      <a:gd name="T31" fmla="*/ 12 h 13"/>
                      <a:gd name="T32" fmla="*/ 19 w 23"/>
                      <a:gd name="T33" fmla="*/ 12 h 13"/>
                      <a:gd name="T34" fmla="*/ 21 w 23"/>
                      <a:gd name="T35" fmla="*/ 9 h 13"/>
                      <a:gd name="T36" fmla="*/ 23 w 23"/>
                      <a:gd name="T37" fmla="*/ 7 h 13"/>
                      <a:gd name="T38" fmla="*/ 21 w 23"/>
                      <a:gd name="T39" fmla="*/ 4 h 13"/>
                      <a:gd name="T40" fmla="*/ 19 w 23"/>
                      <a:gd name="T41" fmla="*/ 1 h 13"/>
                      <a:gd name="T42" fmla="*/ 19 w 23"/>
                      <a:gd name="T43" fmla="*/ 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 h="13">
                        <a:moveTo>
                          <a:pt x="19" y="1"/>
                        </a:moveTo>
                        <a:lnTo>
                          <a:pt x="19" y="1"/>
                        </a:lnTo>
                        <a:lnTo>
                          <a:pt x="16" y="0"/>
                        </a:lnTo>
                        <a:lnTo>
                          <a:pt x="11" y="0"/>
                        </a:lnTo>
                        <a:lnTo>
                          <a:pt x="6" y="0"/>
                        </a:lnTo>
                        <a:lnTo>
                          <a:pt x="3" y="1"/>
                        </a:lnTo>
                        <a:lnTo>
                          <a:pt x="3" y="1"/>
                        </a:lnTo>
                        <a:lnTo>
                          <a:pt x="0" y="4"/>
                        </a:lnTo>
                        <a:lnTo>
                          <a:pt x="0" y="6"/>
                        </a:lnTo>
                        <a:lnTo>
                          <a:pt x="0" y="9"/>
                        </a:lnTo>
                        <a:lnTo>
                          <a:pt x="2" y="11"/>
                        </a:lnTo>
                        <a:lnTo>
                          <a:pt x="2" y="11"/>
                        </a:lnTo>
                        <a:lnTo>
                          <a:pt x="6" y="13"/>
                        </a:lnTo>
                        <a:lnTo>
                          <a:pt x="11" y="13"/>
                        </a:lnTo>
                        <a:lnTo>
                          <a:pt x="15" y="13"/>
                        </a:lnTo>
                        <a:lnTo>
                          <a:pt x="19" y="12"/>
                        </a:lnTo>
                        <a:lnTo>
                          <a:pt x="19" y="12"/>
                        </a:lnTo>
                        <a:lnTo>
                          <a:pt x="21" y="9"/>
                        </a:lnTo>
                        <a:lnTo>
                          <a:pt x="23" y="7"/>
                        </a:lnTo>
                        <a:lnTo>
                          <a:pt x="21" y="4"/>
                        </a:lnTo>
                        <a:lnTo>
                          <a:pt x="19" y="1"/>
                        </a:lnTo>
                        <a:lnTo>
                          <a:pt x="19" y="1"/>
                        </a:lnTo>
                        <a:close/>
                      </a:path>
                    </a:pathLst>
                  </a:custGeom>
                  <a:solidFill>
                    <a:srgbClr val="EFE9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19" name="Freeform 1204">
                    <a:extLst>
                      <a:ext uri="{FF2B5EF4-FFF2-40B4-BE49-F238E27FC236}">
                        <a16:creationId xmlns:a16="http://schemas.microsoft.com/office/drawing/2014/main" id="{58659892-EB26-A794-3BD6-7C75AF2F3710}"/>
                      </a:ext>
                    </a:extLst>
                  </p:cNvPr>
                  <p:cNvSpPr>
                    <a:spLocks noEditPoints="1"/>
                  </p:cNvSpPr>
                  <p:nvPr/>
                </p:nvSpPr>
                <p:spPr bwMode="auto">
                  <a:xfrm>
                    <a:off x="2554" y="2023"/>
                    <a:ext cx="16" cy="9"/>
                  </a:xfrm>
                  <a:custGeom>
                    <a:avLst/>
                    <a:gdLst>
                      <a:gd name="T0" fmla="*/ 41 w 48"/>
                      <a:gd name="T1" fmla="*/ 4 h 27"/>
                      <a:gd name="T2" fmla="*/ 41 w 48"/>
                      <a:gd name="T3" fmla="*/ 4 h 27"/>
                      <a:gd name="T4" fmla="*/ 33 w 48"/>
                      <a:gd name="T5" fmla="*/ 1 h 27"/>
                      <a:gd name="T6" fmla="*/ 24 w 48"/>
                      <a:gd name="T7" fmla="*/ 0 h 27"/>
                      <a:gd name="T8" fmla="*/ 15 w 48"/>
                      <a:gd name="T9" fmla="*/ 1 h 27"/>
                      <a:gd name="T10" fmla="*/ 7 w 48"/>
                      <a:gd name="T11" fmla="*/ 4 h 27"/>
                      <a:gd name="T12" fmla="*/ 7 w 48"/>
                      <a:gd name="T13" fmla="*/ 4 h 27"/>
                      <a:gd name="T14" fmla="*/ 3 w 48"/>
                      <a:gd name="T15" fmla="*/ 6 h 27"/>
                      <a:gd name="T16" fmla="*/ 1 w 48"/>
                      <a:gd name="T17" fmla="*/ 9 h 27"/>
                      <a:gd name="T18" fmla="*/ 0 w 48"/>
                      <a:gd name="T19" fmla="*/ 11 h 27"/>
                      <a:gd name="T20" fmla="*/ 0 w 48"/>
                      <a:gd name="T21" fmla="*/ 14 h 27"/>
                      <a:gd name="T22" fmla="*/ 0 w 48"/>
                      <a:gd name="T23" fmla="*/ 16 h 27"/>
                      <a:gd name="T24" fmla="*/ 1 w 48"/>
                      <a:gd name="T25" fmla="*/ 19 h 27"/>
                      <a:gd name="T26" fmla="*/ 3 w 48"/>
                      <a:gd name="T27" fmla="*/ 22 h 27"/>
                      <a:gd name="T28" fmla="*/ 7 w 48"/>
                      <a:gd name="T29" fmla="*/ 24 h 27"/>
                      <a:gd name="T30" fmla="*/ 7 w 48"/>
                      <a:gd name="T31" fmla="*/ 24 h 27"/>
                      <a:gd name="T32" fmla="*/ 11 w 48"/>
                      <a:gd name="T33" fmla="*/ 26 h 27"/>
                      <a:gd name="T34" fmla="*/ 17 w 48"/>
                      <a:gd name="T35" fmla="*/ 27 h 27"/>
                      <a:gd name="T36" fmla="*/ 24 w 48"/>
                      <a:gd name="T37" fmla="*/ 27 h 27"/>
                      <a:gd name="T38" fmla="*/ 30 w 48"/>
                      <a:gd name="T39" fmla="*/ 27 h 27"/>
                      <a:gd name="T40" fmla="*/ 30 w 48"/>
                      <a:gd name="T41" fmla="*/ 27 h 27"/>
                      <a:gd name="T42" fmla="*/ 37 w 48"/>
                      <a:gd name="T43" fmla="*/ 25 h 27"/>
                      <a:gd name="T44" fmla="*/ 37 w 48"/>
                      <a:gd name="T45" fmla="*/ 25 h 27"/>
                      <a:gd name="T46" fmla="*/ 40 w 48"/>
                      <a:gd name="T47" fmla="*/ 24 h 27"/>
                      <a:gd name="T48" fmla="*/ 40 w 48"/>
                      <a:gd name="T49" fmla="*/ 24 h 27"/>
                      <a:gd name="T50" fmla="*/ 44 w 48"/>
                      <a:gd name="T51" fmla="*/ 22 h 27"/>
                      <a:gd name="T52" fmla="*/ 46 w 48"/>
                      <a:gd name="T53" fmla="*/ 19 h 27"/>
                      <a:gd name="T54" fmla="*/ 47 w 48"/>
                      <a:gd name="T55" fmla="*/ 17 h 27"/>
                      <a:gd name="T56" fmla="*/ 48 w 48"/>
                      <a:gd name="T57" fmla="*/ 14 h 27"/>
                      <a:gd name="T58" fmla="*/ 47 w 48"/>
                      <a:gd name="T59" fmla="*/ 11 h 27"/>
                      <a:gd name="T60" fmla="*/ 46 w 48"/>
                      <a:gd name="T61" fmla="*/ 9 h 27"/>
                      <a:gd name="T62" fmla="*/ 44 w 48"/>
                      <a:gd name="T63" fmla="*/ 7 h 27"/>
                      <a:gd name="T64" fmla="*/ 41 w 48"/>
                      <a:gd name="T65" fmla="*/ 4 h 27"/>
                      <a:gd name="T66" fmla="*/ 41 w 48"/>
                      <a:gd name="T67" fmla="*/ 4 h 27"/>
                      <a:gd name="T68" fmla="*/ 32 w 48"/>
                      <a:gd name="T69" fmla="*/ 15 h 27"/>
                      <a:gd name="T70" fmla="*/ 32 w 48"/>
                      <a:gd name="T71" fmla="*/ 15 h 27"/>
                      <a:gd name="T72" fmla="*/ 32 w 48"/>
                      <a:gd name="T73" fmla="*/ 15 h 27"/>
                      <a:gd name="T74" fmla="*/ 30 w 48"/>
                      <a:gd name="T75" fmla="*/ 15 h 27"/>
                      <a:gd name="T76" fmla="*/ 30 w 48"/>
                      <a:gd name="T77" fmla="*/ 15 h 27"/>
                      <a:gd name="T78" fmla="*/ 26 w 48"/>
                      <a:gd name="T79" fmla="*/ 16 h 27"/>
                      <a:gd name="T80" fmla="*/ 26 w 48"/>
                      <a:gd name="T81" fmla="*/ 16 h 27"/>
                      <a:gd name="T82" fmla="*/ 21 w 48"/>
                      <a:gd name="T83" fmla="*/ 16 h 27"/>
                      <a:gd name="T84" fmla="*/ 15 w 48"/>
                      <a:gd name="T85" fmla="*/ 14 h 27"/>
                      <a:gd name="T86" fmla="*/ 15 w 48"/>
                      <a:gd name="T87" fmla="*/ 14 h 27"/>
                      <a:gd name="T88" fmla="*/ 13 w 48"/>
                      <a:gd name="T89" fmla="*/ 12 h 27"/>
                      <a:gd name="T90" fmla="*/ 13 w 48"/>
                      <a:gd name="T91" fmla="*/ 9 h 27"/>
                      <a:gd name="T92" fmla="*/ 13 w 48"/>
                      <a:gd name="T93" fmla="*/ 7 h 27"/>
                      <a:gd name="T94" fmla="*/ 16 w 48"/>
                      <a:gd name="T95" fmla="*/ 4 h 27"/>
                      <a:gd name="T96" fmla="*/ 16 w 48"/>
                      <a:gd name="T97" fmla="*/ 4 h 27"/>
                      <a:gd name="T98" fmla="*/ 19 w 48"/>
                      <a:gd name="T99" fmla="*/ 3 h 27"/>
                      <a:gd name="T100" fmla="*/ 24 w 48"/>
                      <a:gd name="T101" fmla="*/ 3 h 27"/>
                      <a:gd name="T102" fmla="*/ 29 w 48"/>
                      <a:gd name="T103" fmla="*/ 3 h 27"/>
                      <a:gd name="T104" fmla="*/ 32 w 48"/>
                      <a:gd name="T105" fmla="*/ 4 h 27"/>
                      <a:gd name="T106" fmla="*/ 32 w 48"/>
                      <a:gd name="T107" fmla="*/ 4 h 27"/>
                      <a:gd name="T108" fmla="*/ 34 w 48"/>
                      <a:gd name="T109" fmla="*/ 7 h 27"/>
                      <a:gd name="T110" fmla="*/ 36 w 48"/>
                      <a:gd name="T111" fmla="*/ 10 h 27"/>
                      <a:gd name="T112" fmla="*/ 34 w 48"/>
                      <a:gd name="T113" fmla="*/ 12 h 27"/>
                      <a:gd name="T114" fmla="*/ 32 w 48"/>
                      <a:gd name="T115" fmla="*/ 15 h 27"/>
                      <a:gd name="T116" fmla="*/ 32 w 48"/>
                      <a:gd name="T117" fmla="*/ 1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 h="27">
                        <a:moveTo>
                          <a:pt x="41" y="4"/>
                        </a:moveTo>
                        <a:lnTo>
                          <a:pt x="41" y="4"/>
                        </a:lnTo>
                        <a:lnTo>
                          <a:pt x="33" y="1"/>
                        </a:lnTo>
                        <a:lnTo>
                          <a:pt x="24" y="0"/>
                        </a:lnTo>
                        <a:lnTo>
                          <a:pt x="15" y="1"/>
                        </a:lnTo>
                        <a:lnTo>
                          <a:pt x="7" y="4"/>
                        </a:lnTo>
                        <a:lnTo>
                          <a:pt x="7" y="4"/>
                        </a:lnTo>
                        <a:lnTo>
                          <a:pt x="3" y="6"/>
                        </a:lnTo>
                        <a:lnTo>
                          <a:pt x="1" y="9"/>
                        </a:lnTo>
                        <a:lnTo>
                          <a:pt x="0" y="11"/>
                        </a:lnTo>
                        <a:lnTo>
                          <a:pt x="0" y="14"/>
                        </a:lnTo>
                        <a:lnTo>
                          <a:pt x="0" y="16"/>
                        </a:lnTo>
                        <a:lnTo>
                          <a:pt x="1" y="19"/>
                        </a:lnTo>
                        <a:lnTo>
                          <a:pt x="3" y="22"/>
                        </a:lnTo>
                        <a:lnTo>
                          <a:pt x="7" y="24"/>
                        </a:lnTo>
                        <a:lnTo>
                          <a:pt x="7" y="24"/>
                        </a:lnTo>
                        <a:lnTo>
                          <a:pt x="11" y="26"/>
                        </a:lnTo>
                        <a:lnTo>
                          <a:pt x="17" y="27"/>
                        </a:lnTo>
                        <a:lnTo>
                          <a:pt x="24" y="27"/>
                        </a:lnTo>
                        <a:lnTo>
                          <a:pt x="30" y="27"/>
                        </a:lnTo>
                        <a:lnTo>
                          <a:pt x="30" y="27"/>
                        </a:lnTo>
                        <a:lnTo>
                          <a:pt x="37" y="25"/>
                        </a:lnTo>
                        <a:lnTo>
                          <a:pt x="37" y="25"/>
                        </a:lnTo>
                        <a:lnTo>
                          <a:pt x="40" y="24"/>
                        </a:lnTo>
                        <a:lnTo>
                          <a:pt x="40" y="24"/>
                        </a:lnTo>
                        <a:lnTo>
                          <a:pt x="44" y="22"/>
                        </a:lnTo>
                        <a:lnTo>
                          <a:pt x="46" y="19"/>
                        </a:lnTo>
                        <a:lnTo>
                          <a:pt x="47" y="17"/>
                        </a:lnTo>
                        <a:lnTo>
                          <a:pt x="48" y="14"/>
                        </a:lnTo>
                        <a:lnTo>
                          <a:pt x="47" y="11"/>
                        </a:lnTo>
                        <a:lnTo>
                          <a:pt x="46" y="9"/>
                        </a:lnTo>
                        <a:lnTo>
                          <a:pt x="44" y="7"/>
                        </a:lnTo>
                        <a:lnTo>
                          <a:pt x="41" y="4"/>
                        </a:lnTo>
                        <a:lnTo>
                          <a:pt x="41" y="4"/>
                        </a:lnTo>
                        <a:close/>
                        <a:moveTo>
                          <a:pt x="32" y="15"/>
                        </a:moveTo>
                        <a:lnTo>
                          <a:pt x="32" y="15"/>
                        </a:lnTo>
                        <a:lnTo>
                          <a:pt x="32" y="15"/>
                        </a:lnTo>
                        <a:lnTo>
                          <a:pt x="30" y="15"/>
                        </a:lnTo>
                        <a:lnTo>
                          <a:pt x="30" y="15"/>
                        </a:lnTo>
                        <a:lnTo>
                          <a:pt x="26" y="16"/>
                        </a:lnTo>
                        <a:lnTo>
                          <a:pt x="26" y="16"/>
                        </a:lnTo>
                        <a:lnTo>
                          <a:pt x="21" y="16"/>
                        </a:lnTo>
                        <a:lnTo>
                          <a:pt x="15" y="14"/>
                        </a:lnTo>
                        <a:lnTo>
                          <a:pt x="15" y="14"/>
                        </a:lnTo>
                        <a:lnTo>
                          <a:pt x="13" y="12"/>
                        </a:lnTo>
                        <a:lnTo>
                          <a:pt x="13" y="9"/>
                        </a:lnTo>
                        <a:lnTo>
                          <a:pt x="13" y="7"/>
                        </a:lnTo>
                        <a:lnTo>
                          <a:pt x="16" y="4"/>
                        </a:lnTo>
                        <a:lnTo>
                          <a:pt x="16" y="4"/>
                        </a:lnTo>
                        <a:lnTo>
                          <a:pt x="19" y="3"/>
                        </a:lnTo>
                        <a:lnTo>
                          <a:pt x="24" y="3"/>
                        </a:lnTo>
                        <a:lnTo>
                          <a:pt x="29" y="3"/>
                        </a:lnTo>
                        <a:lnTo>
                          <a:pt x="32" y="4"/>
                        </a:lnTo>
                        <a:lnTo>
                          <a:pt x="32" y="4"/>
                        </a:lnTo>
                        <a:lnTo>
                          <a:pt x="34" y="7"/>
                        </a:lnTo>
                        <a:lnTo>
                          <a:pt x="36" y="10"/>
                        </a:lnTo>
                        <a:lnTo>
                          <a:pt x="34" y="12"/>
                        </a:lnTo>
                        <a:lnTo>
                          <a:pt x="32" y="15"/>
                        </a:lnTo>
                        <a:lnTo>
                          <a:pt x="32" y="15"/>
                        </a:lnTo>
                        <a:close/>
                      </a:path>
                    </a:pathLst>
                  </a:custGeom>
                  <a:solidFill>
                    <a:srgbClr val="F9F4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20" name="Freeform 1205">
                    <a:extLst>
                      <a:ext uri="{FF2B5EF4-FFF2-40B4-BE49-F238E27FC236}">
                        <a16:creationId xmlns:a16="http://schemas.microsoft.com/office/drawing/2014/main" id="{2C82E3E7-7A0E-7CCF-FD1A-F66F756F3632}"/>
                      </a:ext>
                    </a:extLst>
                  </p:cNvPr>
                  <p:cNvSpPr>
                    <a:spLocks noEditPoints="1"/>
                  </p:cNvSpPr>
                  <p:nvPr/>
                </p:nvSpPr>
                <p:spPr bwMode="auto">
                  <a:xfrm>
                    <a:off x="2554" y="2023"/>
                    <a:ext cx="16" cy="11"/>
                  </a:xfrm>
                  <a:custGeom>
                    <a:avLst/>
                    <a:gdLst>
                      <a:gd name="T0" fmla="*/ 42 w 49"/>
                      <a:gd name="T1" fmla="*/ 4 h 33"/>
                      <a:gd name="T2" fmla="*/ 37 w 49"/>
                      <a:gd name="T3" fmla="*/ 2 h 33"/>
                      <a:gd name="T4" fmla="*/ 24 w 49"/>
                      <a:gd name="T5" fmla="*/ 0 h 33"/>
                      <a:gd name="T6" fmla="*/ 12 w 49"/>
                      <a:gd name="T7" fmla="*/ 2 h 33"/>
                      <a:gd name="T8" fmla="*/ 3 w 49"/>
                      <a:gd name="T9" fmla="*/ 8 h 33"/>
                      <a:gd name="T10" fmla="*/ 0 w 49"/>
                      <a:gd name="T11" fmla="*/ 12 h 33"/>
                      <a:gd name="T12" fmla="*/ 0 w 49"/>
                      <a:gd name="T13" fmla="*/ 20 h 33"/>
                      <a:gd name="T14" fmla="*/ 3 w 49"/>
                      <a:gd name="T15" fmla="*/ 26 h 33"/>
                      <a:gd name="T16" fmla="*/ 10 w 49"/>
                      <a:gd name="T17" fmla="*/ 31 h 33"/>
                      <a:gd name="T18" fmla="*/ 17 w 49"/>
                      <a:gd name="T19" fmla="*/ 33 h 33"/>
                      <a:gd name="T20" fmla="*/ 33 w 49"/>
                      <a:gd name="T21" fmla="*/ 33 h 33"/>
                      <a:gd name="T22" fmla="*/ 41 w 49"/>
                      <a:gd name="T23" fmla="*/ 30 h 33"/>
                      <a:gd name="T24" fmla="*/ 41 w 49"/>
                      <a:gd name="T25" fmla="*/ 30 h 33"/>
                      <a:gd name="T26" fmla="*/ 43 w 49"/>
                      <a:gd name="T27" fmla="*/ 29 h 33"/>
                      <a:gd name="T28" fmla="*/ 49 w 49"/>
                      <a:gd name="T29" fmla="*/ 22 h 33"/>
                      <a:gd name="T30" fmla="*/ 49 w 49"/>
                      <a:gd name="T31" fmla="*/ 17 h 33"/>
                      <a:gd name="T32" fmla="*/ 47 w 49"/>
                      <a:gd name="T33" fmla="*/ 9 h 33"/>
                      <a:gd name="T34" fmla="*/ 42 w 49"/>
                      <a:gd name="T35" fmla="*/ 4 h 33"/>
                      <a:gd name="T36" fmla="*/ 41 w 49"/>
                      <a:gd name="T37" fmla="*/ 24 h 33"/>
                      <a:gd name="T38" fmla="*/ 33 w 49"/>
                      <a:gd name="T39" fmla="*/ 27 h 33"/>
                      <a:gd name="T40" fmla="*/ 15 w 49"/>
                      <a:gd name="T41" fmla="*/ 26 h 33"/>
                      <a:gd name="T42" fmla="*/ 8 w 49"/>
                      <a:gd name="T43" fmla="*/ 24 h 33"/>
                      <a:gd name="T44" fmla="*/ 2 w 49"/>
                      <a:gd name="T45" fmla="*/ 19 h 33"/>
                      <a:gd name="T46" fmla="*/ 1 w 49"/>
                      <a:gd name="T47" fmla="*/ 14 h 33"/>
                      <a:gd name="T48" fmla="*/ 2 w 49"/>
                      <a:gd name="T49" fmla="*/ 9 h 33"/>
                      <a:gd name="T50" fmla="*/ 8 w 49"/>
                      <a:gd name="T51" fmla="*/ 4 h 33"/>
                      <a:gd name="T52" fmla="*/ 16 w 49"/>
                      <a:gd name="T53" fmla="*/ 1 h 33"/>
                      <a:gd name="T54" fmla="*/ 34 w 49"/>
                      <a:gd name="T55" fmla="*/ 1 h 33"/>
                      <a:gd name="T56" fmla="*/ 42 w 49"/>
                      <a:gd name="T57" fmla="*/ 4 h 33"/>
                      <a:gd name="T58" fmla="*/ 47 w 49"/>
                      <a:gd name="T59" fmla="*/ 9 h 33"/>
                      <a:gd name="T60" fmla="*/ 49 w 49"/>
                      <a:gd name="T61" fmla="*/ 14 h 33"/>
                      <a:gd name="T62" fmla="*/ 47 w 49"/>
                      <a:gd name="T63" fmla="*/ 19 h 33"/>
                      <a:gd name="T64" fmla="*/ 41 w 49"/>
                      <a:gd name="T65" fmla="*/ 24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49" h="33">
                        <a:moveTo>
                          <a:pt x="42" y="4"/>
                        </a:moveTo>
                        <a:lnTo>
                          <a:pt x="42" y="4"/>
                        </a:lnTo>
                        <a:lnTo>
                          <a:pt x="42" y="4"/>
                        </a:lnTo>
                        <a:lnTo>
                          <a:pt x="37" y="2"/>
                        </a:lnTo>
                        <a:lnTo>
                          <a:pt x="31" y="0"/>
                        </a:lnTo>
                        <a:lnTo>
                          <a:pt x="24" y="0"/>
                        </a:lnTo>
                        <a:lnTo>
                          <a:pt x="18" y="1"/>
                        </a:lnTo>
                        <a:lnTo>
                          <a:pt x="12" y="2"/>
                        </a:lnTo>
                        <a:lnTo>
                          <a:pt x="7" y="4"/>
                        </a:lnTo>
                        <a:lnTo>
                          <a:pt x="3" y="8"/>
                        </a:lnTo>
                        <a:lnTo>
                          <a:pt x="0" y="12"/>
                        </a:lnTo>
                        <a:lnTo>
                          <a:pt x="0" y="12"/>
                        </a:lnTo>
                        <a:lnTo>
                          <a:pt x="0" y="16"/>
                        </a:lnTo>
                        <a:lnTo>
                          <a:pt x="0" y="20"/>
                        </a:lnTo>
                        <a:lnTo>
                          <a:pt x="1" y="23"/>
                        </a:lnTo>
                        <a:lnTo>
                          <a:pt x="3" y="26"/>
                        </a:lnTo>
                        <a:lnTo>
                          <a:pt x="6" y="29"/>
                        </a:lnTo>
                        <a:lnTo>
                          <a:pt x="10" y="31"/>
                        </a:lnTo>
                        <a:lnTo>
                          <a:pt x="10" y="31"/>
                        </a:lnTo>
                        <a:lnTo>
                          <a:pt x="17" y="33"/>
                        </a:lnTo>
                        <a:lnTo>
                          <a:pt x="24" y="33"/>
                        </a:lnTo>
                        <a:lnTo>
                          <a:pt x="33" y="33"/>
                        </a:lnTo>
                        <a:lnTo>
                          <a:pt x="41" y="30"/>
                        </a:lnTo>
                        <a:lnTo>
                          <a:pt x="41" y="30"/>
                        </a:lnTo>
                        <a:lnTo>
                          <a:pt x="41" y="30"/>
                        </a:lnTo>
                        <a:lnTo>
                          <a:pt x="41" y="30"/>
                        </a:lnTo>
                        <a:lnTo>
                          <a:pt x="41" y="30"/>
                        </a:lnTo>
                        <a:lnTo>
                          <a:pt x="43" y="29"/>
                        </a:lnTo>
                        <a:lnTo>
                          <a:pt x="47" y="26"/>
                        </a:lnTo>
                        <a:lnTo>
                          <a:pt x="49" y="22"/>
                        </a:lnTo>
                        <a:lnTo>
                          <a:pt x="49" y="17"/>
                        </a:lnTo>
                        <a:lnTo>
                          <a:pt x="49" y="17"/>
                        </a:lnTo>
                        <a:lnTo>
                          <a:pt x="49" y="12"/>
                        </a:lnTo>
                        <a:lnTo>
                          <a:pt x="47" y="9"/>
                        </a:lnTo>
                        <a:lnTo>
                          <a:pt x="45" y="7"/>
                        </a:lnTo>
                        <a:lnTo>
                          <a:pt x="42" y="4"/>
                        </a:lnTo>
                        <a:lnTo>
                          <a:pt x="42" y="4"/>
                        </a:lnTo>
                        <a:close/>
                        <a:moveTo>
                          <a:pt x="41" y="24"/>
                        </a:moveTo>
                        <a:lnTo>
                          <a:pt x="41" y="24"/>
                        </a:lnTo>
                        <a:lnTo>
                          <a:pt x="33" y="27"/>
                        </a:lnTo>
                        <a:lnTo>
                          <a:pt x="24" y="27"/>
                        </a:lnTo>
                        <a:lnTo>
                          <a:pt x="15" y="26"/>
                        </a:lnTo>
                        <a:lnTo>
                          <a:pt x="8" y="24"/>
                        </a:lnTo>
                        <a:lnTo>
                          <a:pt x="8" y="24"/>
                        </a:lnTo>
                        <a:lnTo>
                          <a:pt x="4" y="22"/>
                        </a:lnTo>
                        <a:lnTo>
                          <a:pt x="2" y="19"/>
                        </a:lnTo>
                        <a:lnTo>
                          <a:pt x="1" y="16"/>
                        </a:lnTo>
                        <a:lnTo>
                          <a:pt x="1" y="14"/>
                        </a:lnTo>
                        <a:lnTo>
                          <a:pt x="1" y="11"/>
                        </a:lnTo>
                        <a:lnTo>
                          <a:pt x="2" y="9"/>
                        </a:lnTo>
                        <a:lnTo>
                          <a:pt x="4" y="6"/>
                        </a:lnTo>
                        <a:lnTo>
                          <a:pt x="8" y="4"/>
                        </a:lnTo>
                        <a:lnTo>
                          <a:pt x="8" y="4"/>
                        </a:lnTo>
                        <a:lnTo>
                          <a:pt x="16" y="1"/>
                        </a:lnTo>
                        <a:lnTo>
                          <a:pt x="25" y="0"/>
                        </a:lnTo>
                        <a:lnTo>
                          <a:pt x="34" y="1"/>
                        </a:lnTo>
                        <a:lnTo>
                          <a:pt x="42" y="4"/>
                        </a:lnTo>
                        <a:lnTo>
                          <a:pt x="42" y="4"/>
                        </a:lnTo>
                        <a:lnTo>
                          <a:pt x="45" y="7"/>
                        </a:lnTo>
                        <a:lnTo>
                          <a:pt x="47" y="9"/>
                        </a:lnTo>
                        <a:lnTo>
                          <a:pt x="48" y="11"/>
                        </a:lnTo>
                        <a:lnTo>
                          <a:pt x="49" y="14"/>
                        </a:lnTo>
                        <a:lnTo>
                          <a:pt x="48" y="17"/>
                        </a:lnTo>
                        <a:lnTo>
                          <a:pt x="47" y="19"/>
                        </a:lnTo>
                        <a:lnTo>
                          <a:pt x="45" y="22"/>
                        </a:lnTo>
                        <a:lnTo>
                          <a:pt x="41" y="24"/>
                        </a:lnTo>
                        <a:lnTo>
                          <a:pt x="41" y="24"/>
                        </a:lnTo>
                        <a:close/>
                      </a:path>
                    </a:pathLst>
                  </a:custGeom>
                  <a:solidFill>
                    <a:srgbClr val="EFE9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21" name="Freeform 1206">
                    <a:extLst>
                      <a:ext uri="{FF2B5EF4-FFF2-40B4-BE49-F238E27FC236}">
                        <a16:creationId xmlns:a16="http://schemas.microsoft.com/office/drawing/2014/main" id="{BEFAF8B0-5194-CC03-3D0E-A4583AF3E5F5}"/>
                      </a:ext>
                    </a:extLst>
                  </p:cNvPr>
                  <p:cNvSpPr>
                    <a:spLocks/>
                  </p:cNvSpPr>
                  <p:nvPr/>
                </p:nvSpPr>
                <p:spPr bwMode="auto">
                  <a:xfrm>
                    <a:off x="2563" y="2028"/>
                    <a:ext cx="4" cy="4"/>
                  </a:xfrm>
                  <a:custGeom>
                    <a:avLst/>
                    <a:gdLst>
                      <a:gd name="T0" fmla="*/ 4 w 11"/>
                      <a:gd name="T1" fmla="*/ 0 h 12"/>
                      <a:gd name="T2" fmla="*/ 4 w 11"/>
                      <a:gd name="T3" fmla="*/ 0 h 12"/>
                      <a:gd name="T4" fmla="*/ 0 w 11"/>
                      <a:gd name="T5" fmla="*/ 1 h 12"/>
                      <a:gd name="T6" fmla="*/ 4 w 11"/>
                      <a:gd name="T7" fmla="*/ 12 h 12"/>
                      <a:gd name="T8" fmla="*/ 4 w 11"/>
                      <a:gd name="T9" fmla="*/ 12 h 12"/>
                      <a:gd name="T10" fmla="*/ 11 w 11"/>
                      <a:gd name="T11" fmla="*/ 10 h 12"/>
                      <a:gd name="T12" fmla="*/ 4 w 11"/>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1" h="12">
                        <a:moveTo>
                          <a:pt x="4" y="0"/>
                        </a:moveTo>
                        <a:lnTo>
                          <a:pt x="4" y="0"/>
                        </a:lnTo>
                        <a:lnTo>
                          <a:pt x="0" y="1"/>
                        </a:lnTo>
                        <a:lnTo>
                          <a:pt x="4" y="12"/>
                        </a:lnTo>
                        <a:lnTo>
                          <a:pt x="4" y="12"/>
                        </a:lnTo>
                        <a:lnTo>
                          <a:pt x="11" y="10"/>
                        </a:lnTo>
                        <a:lnTo>
                          <a:pt x="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22" name="Freeform 1207">
                    <a:extLst>
                      <a:ext uri="{FF2B5EF4-FFF2-40B4-BE49-F238E27FC236}">
                        <a16:creationId xmlns:a16="http://schemas.microsoft.com/office/drawing/2014/main" id="{6CE089AC-396A-9C78-0845-D6399DF3A522}"/>
                      </a:ext>
                    </a:extLst>
                  </p:cNvPr>
                  <p:cNvSpPr>
                    <a:spLocks/>
                  </p:cNvSpPr>
                  <p:nvPr/>
                </p:nvSpPr>
                <p:spPr bwMode="auto">
                  <a:xfrm>
                    <a:off x="2528" y="2083"/>
                    <a:ext cx="8" cy="4"/>
                  </a:xfrm>
                  <a:custGeom>
                    <a:avLst/>
                    <a:gdLst>
                      <a:gd name="T0" fmla="*/ 19 w 23"/>
                      <a:gd name="T1" fmla="*/ 11 h 14"/>
                      <a:gd name="T2" fmla="*/ 19 w 23"/>
                      <a:gd name="T3" fmla="*/ 11 h 14"/>
                      <a:gd name="T4" fmla="*/ 15 w 23"/>
                      <a:gd name="T5" fmla="*/ 12 h 14"/>
                      <a:gd name="T6" fmla="*/ 11 w 23"/>
                      <a:gd name="T7" fmla="*/ 14 h 14"/>
                      <a:gd name="T8" fmla="*/ 7 w 23"/>
                      <a:gd name="T9" fmla="*/ 12 h 14"/>
                      <a:gd name="T10" fmla="*/ 3 w 23"/>
                      <a:gd name="T11" fmla="*/ 11 h 14"/>
                      <a:gd name="T12" fmla="*/ 3 w 23"/>
                      <a:gd name="T13" fmla="*/ 11 h 14"/>
                      <a:gd name="T14" fmla="*/ 1 w 23"/>
                      <a:gd name="T15" fmla="*/ 9 h 14"/>
                      <a:gd name="T16" fmla="*/ 0 w 23"/>
                      <a:gd name="T17" fmla="*/ 7 h 14"/>
                      <a:gd name="T18" fmla="*/ 1 w 23"/>
                      <a:gd name="T19" fmla="*/ 4 h 14"/>
                      <a:gd name="T20" fmla="*/ 3 w 23"/>
                      <a:gd name="T21" fmla="*/ 2 h 14"/>
                      <a:gd name="T22" fmla="*/ 3 w 23"/>
                      <a:gd name="T23" fmla="*/ 2 h 14"/>
                      <a:gd name="T24" fmla="*/ 7 w 23"/>
                      <a:gd name="T25" fmla="*/ 0 h 14"/>
                      <a:gd name="T26" fmla="*/ 11 w 23"/>
                      <a:gd name="T27" fmla="*/ 0 h 14"/>
                      <a:gd name="T28" fmla="*/ 16 w 23"/>
                      <a:gd name="T29" fmla="*/ 1 h 14"/>
                      <a:gd name="T30" fmla="*/ 19 w 23"/>
                      <a:gd name="T31" fmla="*/ 2 h 14"/>
                      <a:gd name="T32" fmla="*/ 19 w 23"/>
                      <a:gd name="T33" fmla="*/ 2 h 14"/>
                      <a:gd name="T34" fmla="*/ 21 w 23"/>
                      <a:gd name="T35" fmla="*/ 4 h 14"/>
                      <a:gd name="T36" fmla="*/ 23 w 23"/>
                      <a:gd name="T37" fmla="*/ 7 h 14"/>
                      <a:gd name="T38" fmla="*/ 21 w 23"/>
                      <a:gd name="T39" fmla="*/ 9 h 14"/>
                      <a:gd name="T40" fmla="*/ 19 w 23"/>
                      <a:gd name="T41" fmla="*/ 11 h 14"/>
                      <a:gd name="T42" fmla="*/ 19 w 23"/>
                      <a:gd name="T43" fmla="*/ 11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 h="14">
                        <a:moveTo>
                          <a:pt x="19" y="11"/>
                        </a:moveTo>
                        <a:lnTo>
                          <a:pt x="19" y="11"/>
                        </a:lnTo>
                        <a:lnTo>
                          <a:pt x="15" y="12"/>
                        </a:lnTo>
                        <a:lnTo>
                          <a:pt x="11" y="14"/>
                        </a:lnTo>
                        <a:lnTo>
                          <a:pt x="7" y="12"/>
                        </a:lnTo>
                        <a:lnTo>
                          <a:pt x="3" y="11"/>
                        </a:lnTo>
                        <a:lnTo>
                          <a:pt x="3" y="11"/>
                        </a:lnTo>
                        <a:lnTo>
                          <a:pt x="1" y="9"/>
                        </a:lnTo>
                        <a:lnTo>
                          <a:pt x="0" y="7"/>
                        </a:lnTo>
                        <a:lnTo>
                          <a:pt x="1" y="4"/>
                        </a:lnTo>
                        <a:lnTo>
                          <a:pt x="3" y="2"/>
                        </a:lnTo>
                        <a:lnTo>
                          <a:pt x="3" y="2"/>
                        </a:lnTo>
                        <a:lnTo>
                          <a:pt x="7" y="0"/>
                        </a:lnTo>
                        <a:lnTo>
                          <a:pt x="11" y="0"/>
                        </a:lnTo>
                        <a:lnTo>
                          <a:pt x="16" y="1"/>
                        </a:lnTo>
                        <a:lnTo>
                          <a:pt x="19" y="2"/>
                        </a:lnTo>
                        <a:lnTo>
                          <a:pt x="19" y="2"/>
                        </a:lnTo>
                        <a:lnTo>
                          <a:pt x="21" y="4"/>
                        </a:lnTo>
                        <a:lnTo>
                          <a:pt x="23" y="7"/>
                        </a:lnTo>
                        <a:lnTo>
                          <a:pt x="21" y="9"/>
                        </a:lnTo>
                        <a:lnTo>
                          <a:pt x="19" y="11"/>
                        </a:lnTo>
                        <a:lnTo>
                          <a:pt x="19" y="11"/>
                        </a:lnTo>
                        <a:close/>
                      </a:path>
                    </a:pathLst>
                  </a:custGeom>
                  <a:solidFill>
                    <a:srgbClr val="D6CE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23" name="Freeform 1208">
                    <a:extLst>
                      <a:ext uri="{FF2B5EF4-FFF2-40B4-BE49-F238E27FC236}">
                        <a16:creationId xmlns:a16="http://schemas.microsoft.com/office/drawing/2014/main" id="{6CF50913-59BB-050A-07C5-8A878122FC8C}"/>
                      </a:ext>
                    </a:extLst>
                  </p:cNvPr>
                  <p:cNvSpPr>
                    <a:spLocks noEditPoints="1"/>
                  </p:cNvSpPr>
                  <p:nvPr/>
                </p:nvSpPr>
                <p:spPr bwMode="auto">
                  <a:xfrm>
                    <a:off x="2524" y="2076"/>
                    <a:ext cx="15" cy="10"/>
                  </a:xfrm>
                  <a:custGeom>
                    <a:avLst/>
                    <a:gdLst>
                      <a:gd name="T0" fmla="*/ 41 w 47"/>
                      <a:gd name="T1" fmla="*/ 4 h 28"/>
                      <a:gd name="T2" fmla="*/ 41 w 47"/>
                      <a:gd name="T3" fmla="*/ 4 h 28"/>
                      <a:gd name="T4" fmla="*/ 33 w 47"/>
                      <a:gd name="T5" fmla="*/ 2 h 28"/>
                      <a:gd name="T6" fmla="*/ 24 w 47"/>
                      <a:gd name="T7" fmla="*/ 0 h 28"/>
                      <a:gd name="T8" fmla="*/ 15 w 47"/>
                      <a:gd name="T9" fmla="*/ 0 h 28"/>
                      <a:gd name="T10" fmla="*/ 7 w 47"/>
                      <a:gd name="T11" fmla="*/ 4 h 28"/>
                      <a:gd name="T12" fmla="*/ 7 w 47"/>
                      <a:gd name="T13" fmla="*/ 4 h 28"/>
                      <a:gd name="T14" fmla="*/ 5 w 47"/>
                      <a:gd name="T15" fmla="*/ 6 h 28"/>
                      <a:gd name="T16" fmla="*/ 2 w 47"/>
                      <a:gd name="T17" fmla="*/ 9 h 28"/>
                      <a:gd name="T18" fmla="*/ 1 w 47"/>
                      <a:gd name="T19" fmla="*/ 11 h 28"/>
                      <a:gd name="T20" fmla="*/ 0 w 47"/>
                      <a:gd name="T21" fmla="*/ 13 h 28"/>
                      <a:gd name="T22" fmla="*/ 1 w 47"/>
                      <a:gd name="T23" fmla="*/ 17 h 28"/>
                      <a:gd name="T24" fmla="*/ 2 w 47"/>
                      <a:gd name="T25" fmla="*/ 19 h 28"/>
                      <a:gd name="T26" fmla="*/ 3 w 47"/>
                      <a:gd name="T27" fmla="*/ 21 h 28"/>
                      <a:gd name="T28" fmla="*/ 7 w 47"/>
                      <a:gd name="T29" fmla="*/ 23 h 28"/>
                      <a:gd name="T30" fmla="*/ 7 w 47"/>
                      <a:gd name="T31" fmla="*/ 23 h 28"/>
                      <a:gd name="T32" fmla="*/ 15 w 47"/>
                      <a:gd name="T33" fmla="*/ 27 h 28"/>
                      <a:gd name="T34" fmla="*/ 24 w 47"/>
                      <a:gd name="T35" fmla="*/ 28 h 28"/>
                      <a:gd name="T36" fmla="*/ 32 w 47"/>
                      <a:gd name="T37" fmla="*/ 27 h 28"/>
                      <a:gd name="T38" fmla="*/ 40 w 47"/>
                      <a:gd name="T39" fmla="*/ 23 h 28"/>
                      <a:gd name="T40" fmla="*/ 40 w 47"/>
                      <a:gd name="T41" fmla="*/ 23 h 28"/>
                      <a:gd name="T42" fmla="*/ 44 w 47"/>
                      <a:gd name="T43" fmla="*/ 21 h 28"/>
                      <a:gd name="T44" fmla="*/ 46 w 47"/>
                      <a:gd name="T45" fmla="*/ 19 h 28"/>
                      <a:gd name="T46" fmla="*/ 47 w 47"/>
                      <a:gd name="T47" fmla="*/ 17 h 28"/>
                      <a:gd name="T48" fmla="*/ 47 w 47"/>
                      <a:gd name="T49" fmla="*/ 14 h 28"/>
                      <a:gd name="T50" fmla="*/ 47 w 47"/>
                      <a:gd name="T51" fmla="*/ 12 h 28"/>
                      <a:gd name="T52" fmla="*/ 46 w 47"/>
                      <a:gd name="T53" fmla="*/ 9 h 28"/>
                      <a:gd name="T54" fmla="*/ 44 w 47"/>
                      <a:gd name="T55" fmla="*/ 6 h 28"/>
                      <a:gd name="T56" fmla="*/ 41 w 47"/>
                      <a:gd name="T57" fmla="*/ 4 h 28"/>
                      <a:gd name="T58" fmla="*/ 41 w 47"/>
                      <a:gd name="T59" fmla="*/ 4 h 28"/>
                      <a:gd name="T60" fmla="*/ 32 w 47"/>
                      <a:gd name="T61" fmla="*/ 19 h 28"/>
                      <a:gd name="T62" fmla="*/ 32 w 47"/>
                      <a:gd name="T63" fmla="*/ 19 h 28"/>
                      <a:gd name="T64" fmla="*/ 28 w 47"/>
                      <a:gd name="T65" fmla="*/ 20 h 28"/>
                      <a:gd name="T66" fmla="*/ 24 w 47"/>
                      <a:gd name="T67" fmla="*/ 20 h 28"/>
                      <a:gd name="T68" fmla="*/ 20 w 47"/>
                      <a:gd name="T69" fmla="*/ 20 h 28"/>
                      <a:gd name="T70" fmla="*/ 16 w 47"/>
                      <a:gd name="T71" fmla="*/ 19 h 28"/>
                      <a:gd name="T72" fmla="*/ 16 w 47"/>
                      <a:gd name="T73" fmla="*/ 19 h 28"/>
                      <a:gd name="T74" fmla="*/ 14 w 47"/>
                      <a:gd name="T75" fmla="*/ 17 h 28"/>
                      <a:gd name="T76" fmla="*/ 13 w 47"/>
                      <a:gd name="T77" fmla="*/ 13 h 28"/>
                      <a:gd name="T78" fmla="*/ 14 w 47"/>
                      <a:gd name="T79" fmla="*/ 11 h 28"/>
                      <a:gd name="T80" fmla="*/ 16 w 47"/>
                      <a:gd name="T81" fmla="*/ 9 h 28"/>
                      <a:gd name="T82" fmla="*/ 16 w 47"/>
                      <a:gd name="T83" fmla="*/ 9 h 28"/>
                      <a:gd name="T84" fmla="*/ 20 w 47"/>
                      <a:gd name="T85" fmla="*/ 7 h 28"/>
                      <a:gd name="T86" fmla="*/ 24 w 47"/>
                      <a:gd name="T87" fmla="*/ 7 h 28"/>
                      <a:gd name="T88" fmla="*/ 29 w 47"/>
                      <a:gd name="T89" fmla="*/ 7 h 28"/>
                      <a:gd name="T90" fmla="*/ 32 w 47"/>
                      <a:gd name="T91" fmla="*/ 10 h 28"/>
                      <a:gd name="T92" fmla="*/ 32 w 47"/>
                      <a:gd name="T93" fmla="*/ 10 h 28"/>
                      <a:gd name="T94" fmla="*/ 34 w 47"/>
                      <a:gd name="T95" fmla="*/ 12 h 28"/>
                      <a:gd name="T96" fmla="*/ 36 w 47"/>
                      <a:gd name="T97" fmla="*/ 14 h 28"/>
                      <a:gd name="T98" fmla="*/ 34 w 47"/>
                      <a:gd name="T99" fmla="*/ 17 h 28"/>
                      <a:gd name="T100" fmla="*/ 32 w 47"/>
                      <a:gd name="T101" fmla="*/ 19 h 28"/>
                      <a:gd name="T102" fmla="*/ 32 w 47"/>
                      <a:gd name="T103" fmla="*/ 1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 h="28">
                        <a:moveTo>
                          <a:pt x="41" y="4"/>
                        </a:moveTo>
                        <a:lnTo>
                          <a:pt x="41" y="4"/>
                        </a:lnTo>
                        <a:lnTo>
                          <a:pt x="33" y="2"/>
                        </a:lnTo>
                        <a:lnTo>
                          <a:pt x="24" y="0"/>
                        </a:lnTo>
                        <a:lnTo>
                          <a:pt x="15" y="0"/>
                        </a:lnTo>
                        <a:lnTo>
                          <a:pt x="7" y="4"/>
                        </a:lnTo>
                        <a:lnTo>
                          <a:pt x="7" y="4"/>
                        </a:lnTo>
                        <a:lnTo>
                          <a:pt x="5" y="6"/>
                        </a:lnTo>
                        <a:lnTo>
                          <a:pt x="2" y="9"/>
                        </a:lnTo>
                        <a:lnTo>
                          <a:pt x="1" y="11"/>
                        </a:lnTo>
                        <a:lnTo>
                          <a:pt x="0" y="13"/>
                        </a:lnTo>
                        <a:lnTo>
                          <a:pt x="1" y="17"/>
                        </a:lnTo>
                        <a:lnTo>
                          <a:pt x="2" y="19"/>
                        </a:lnTo>
                        <a:lnTo>
                          <a:pt x="3" y="21"/>
                        </a:lnTo>
                        <a:lnTo>
                          <a:pt x="7" y="23"/>
                        </a:lnTo>
                        <a:lnTo>
                          <a:pt x="7" y="23"/>
                        </a:lnTo>
                        <a:lnTo>
                          <a:pt x="15" y="27"/>
                        </a:lnTo>
                        <a:lnTo>
                          <a:pt x="24" y="28"/>
                        </a:lnTo>
                        <a:lnTo>
                          <a:pt x="32" y="27"/>
                        </a:lnTo>
                        <a:lnTo>
                          <a:pt x="40" y="23"/>
                        </a:lnTo>
                        <a:lnTo>
                          <a:pt x="40" y="23"/>
                        </a:lnTo>
                        <a:lnTo>
                          <a:pt x="44" y="21"/>
                        </a:lnTo>
                        <a:lnTo>
                          <a:pt x="46" y="19"/>
                        </a:lnTo>
                        <a:lnTo>
                          <a:pt x="47" y="17"/>
                        </a:lnTo>
                        <a:lnTo>
                          <a:pt x="47" y="14"/>
                        </a:lnTo>
                        <a:lnTo>
                          <a:pt x="47" y="12"/>
                        </a:lnTo>
                        <a:lnTo>
                          <a:pt x="46" y="9"/>
                        </a:lnTo>
                        <a:lnTo>
                          <a:pt x="44" y="6"/>
                        </a:lnTo>
                        <a:lnTo>
                          <a:pt x="41" y="4"/>
                        </a:lnTo>
                        <a:lnTo>
                          <a:pt x="41" y="4"/>
                        </a:lnTo>
                        <a:close/>
                        <a:moveTo>
                          <a:pt x="32" y="19"/>
                        </a:moveTo>
                        <a:lnTo>
                          <a:pt x="32" y="19"/>
                        </a:lnTo>
                        <a:lnTo>
                          <a:pt x="28" y="20"/>
                        </a:lnTo>
                        <a:lnTo>
                          <a:pt x="24" y="20"/>
                        </a:lnTo>
                        <a:lnTo>
                          <a:pt x="20" y="20"/>
                        </a:lnTo>
                        <a:lnTo>
                          <a:pt x="16" y="19"/>
                        </a:lnTo>
                        <a:lnTo>
                          <a:pt x="16" y="19"/>
                        </a:lnTo>
                        <a:lnTo>
                          <a:pt x="14" y="17"/>
                        </a:lnTo>
                        <a:lnTo>
                          <a:pt x="13" y="13"/>
                        </a:lnTo>
                        <a:lnTo>
                          <a:pt x="14" y="11"/>
                        </a:lnTo>
                        <a:lnTo>
                          <a:pt x="16" y="9"/>
                        </a:lnTo>
                        <a:lnTo>
                          <a:pt x="16" y="9"/>
                        </a:lnTo>
                        <a:lnTo>
                          <a:pt x="20" y="7"/>
                        </a:lnTo>
                        <a:lnTo>
                          <a:pt x="24" y="7"/>
                        </a:lnTo>
                        <a:lnTo>
                          <a:pt x="29" y="7"/>
                        </a:lnTo>
                        <a:lnTo>
                          <a:pt x="32" y="10"/>
                        </a:lnTo>
                        <a:lnTo>
                          <a:pt x="32" y="10"/>
                        </a:lnTo>
                        <a:lnTo>
                          <a:pt x="34" y="12"/>
                        </a:lnTo>
                        <a:lnTo>
                          <a:pt x="36" y="14"/>
                        </a:lnTo>
                        <a:lnTo>
                          <a:pt x="34" y="17"/>
                        </a:lnTo>
                        <a:lnTo>
                          <a:pt x="32" y="19"/>
                        </a:lnTo>
                        <a:lnTo>
                          <a:pt x="32" y="19"/>
                        </a:lnTo>
                        <a:close/>
                      </a:path>
                    </a:pathLst>
                  </a:custGeom>
                  <a:solidFill>
                    <a:srgbClr val="D6CE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24" name="Freeform 1209">
                    <a:extLst>
                      <a:ext uri="{FF2B5EF4-FFF2-40B4-BE49-F238E27FC236}">
                        <a16:creationId xmlns:a16="http://schemas.microsoft.com/office/drawing/2014/main" id="{35FBA134-250D-1D54-E608-90EF690941A0}"/>
                      </a:ext>
                    </a:extLst>
                  </p:cNvPr>
                  <p:cNvSpPr>
                    <a:spLocks noEditPoints="1"/>
                  </p:cNvSpPr>
                  <p:nvPr/>
                </p:nvSpPr>
                <p:spPr bwMode="auto">
                  <a:xfrm>
                    <a:off x="2523" y="2076"/>
                    <a:ext cx="17" cy="11"/>
                  </a:xfrm>
                  <a:custGeom>
                    <a:avLst/>
                    <a:gdLst>
                      <a:gd name="T0" fmla="*/ 42 w 50"/>
                      <a:gd name="T1" fmla="*/ 4 h 33"/>
                      <a:gd name="T2" fmla="*/ 42 w 50"/>
                      <a:gd name="T3" fmla="*/ 4 h 33"/>
                      <a:gd name="T4" fmla="*/ 37 w 50"/>
                      <a:gd name="T5" fmla="*/ 2 h 33"/>
                      <a:gd name="T6" fmla="*/ 31 w 50"/>
                      <a:gd name="T7" fmla="*/ 0 h 33"/>
                      <a:gd name="T8" fmla="*/ 24 w 50"/>
                      <a:gd name="T9" fmla="*/ 0 h 33"/>
                      <a:gd name="T10" fmla="*/ 18 w 50"/>
                      <a:gd name="T11" fmla="*/ 0 h 33"/>
                      <a:gd name="T12" fmla="*/ 12 w 50"/>
                      <a:gd name="T13" fmla="*/ 2 h 33"/>
                      <a:gd name="T14" fmla="*/ 7 w 50"/>
                      <a:gd name="T15" fmla="*/ 5 h 33"/>
                      <a:gd name="T16" fmla="*/ 3 w 50"/>
                      <a:gd name="T17" fmla="*/ 9 h 33"/>
                      <a:gd name="T18" fmla="*/ 1 w 50"/>
                      <a:gd name="T19" fmla="*/ 13 h 33"/>
                      <a:gd name="T20" fmla="*/ 1 w 50"/>
                      <a:gd name="T21" fmla="*/ 13 h 33"/>
                      <a:gd name="T22" fmla="*/ 0 w 50"/>
                      <a:gd name="T23" fmla="*/ 15 h 33"/>
                      <a:gd name="T24" fmla="*/ 0 w 50"/>
                      <a:gd name="T25" fmla="*/ 19 h 33"/>
                      <a:gd name="T26" fmla="*/ 2 w 50"/>
                      <a:gd name="T27" fmla="*/ 23 h 33"/>
                      <a:gd name="T28" fmla="*/ 7 w 50"/>
                      <a:gd name="T29" fmla="*/ 28 h 33"/>
                      <a:gd name="T30" fmla="*/ 12 w 50"/>
                      <a:gd name="T31" fmla="*/ 30 h 33"/>
                      <a:gd name="T32" fmla="*/ 19 w 50"/>
                      <a:gd name="T33" fmla="*/ 33 h 33"/>
                      <a:gd name="T34" fmla="*/ 27 w 50"/>
                      <a:gd name="T35" fmla="*/ 33 h 33"/>
                      <a:gd name="T36" fmla="*/ 34 w 50"/>
                      <a:gd name="T37" fmla="*/ 31 h 33"/>
                      <a:gd name="T38" fmla="*/ 42 w 50"/>
                      <a:gd name="T39" fmla="*/ 29 h 33"/>
                      <a:gd name="T40" fmla="*/ 42 w 50"/>
                      <a:gd name="T41" fmla="*/ 29 h 33"/>
                      <a:gd name="T42" fmla="*/ 42 w 50"/>
                      <a:gd name="T43" fmla="*/ 29 h 33"/>
                      <a:gd name="T44" fmla="*/ 42 w 50"/>
                      <a:gd name="T45" fmla="*/ 29 h 33"/>
                      <a:gd name="T46" fmla="*/ 45 w 50"/>
                      <a:gd name="T47" fmla="*/ 27 h 33"/>
                      <a:gd name="T48" fmla="*/ 47 w 50"/>
                      <a:gd name="T49" fmla="*/ 25 h 33"/>
                      <a:gd name="T50" fmla="*/ 49 w 50"/>
                      <a:gd name="T51" fmla="*/ 21 h 33"/>
                      <a:gd name="T52" fmla="*/ 50 w 50"/>
                      <a:gd name="T53" fmla="*/ 17 h 33"/>
                      <a:gd name="T54" fmla="*/ 50 w 50"/>
                      <a:gd name="T55" fmla="*/ 17 h 33"/>
                      <a:gd name="T56" fmla="*/ 49 w 50"/>
                      <a:gd name="T57" fmla="*/ 12 h 33"/>
                      <a:gd name="T58" fmla="*/ 47 w 50"/>
                      <a:gd name="T59" fmla="*/ 9 h 33"/>
                      <a:gd name="T60" fmla="*/ 45 w 50"/>
                      <a:gd name="T61" fmla="*/ 5 h 33"/>
                      <a:gd name="T62" fmla="*/ 42 w 50"/>
                      <a:gd name="T63" fmla="*/ 4 h 33"/>
                      <a:gd name="T64" fmla="*/ 42 w 50"/>
                      <a:gd name="T65" fmla="*/ 4 h 33"/>
                      <a:gd name="T66" fmla="*/ 41 w 50"/>
                      <a:gd name="T67" fmla="*/ 23 h 33"/>
                      <a:gd name="T68" fmla="*/ 41 w 50"/>
                      <a:gd name="T69" fmla="*/ 23 h 33"/>
                      <a:gd name="T70" fmla="*/ 33 w 50"/>
                      <a:gd name="T71" fmla="*/ 27 h 33"/>
                      <a:gd name="T72" fmla="*/ 25 w 50"/>
                      <a:gd name="T73" fmla="*/ 28 h 33"/>
                      <a:gd name="T74" fmla="*/ 16 w 50"/>
                      <a:gd name="T75" fmla="*/ 27 h 33"/>
                      <a:gd name="T76" fmla="*/ 8 w 50"/>
                      <a:gd name="T77" fmla="*/ 23 h 33"/>
                      <a:gd name="T78" fmla="*/ 8 w 50"/>
                      <a:gd name="T79" fmla="*/ 23 h 33"/>
                      <a:gd name="T80" fmla="*/ 4 w 50"/>
                      <a:gd name="T81" fmla="*/ 21 h 33"/>
                      <a:gd name="T82" fmla="*/ 3 w 50"/>
                      <a:gd name="T83" fmla="*/ 19 h 33"/>
                      <a:gd name="T84" fmla="*/ 2 w 50"/>
                      <a:gd name="T85" fmla="*/ 17 h 33"/>
                      <a:gd name="T86" fmla="*/ 1 w 50"/>
                      <a:gd name="T87" fmla="*/ 13 h 33"/>
                      <a:gd name="T88" fmla="*/ 2 w 50"/>
                      <a:gd name="T89" fmla="*/ 11 h 33"/>
                      <a:gd name="T90" fmla="*/ 3 w 50"/>
                      <a:gd name="T91" fmla="*/ 9 h 33"/>
                      <a:gd name="T92" fmla="*/ 6 w 50"/>
                      <a:gd name="T93" fmla="*/ 6 h 33"/>
                      <a:gd name="T94" fmla="*/ 8 w 50"/>
                      <a:gd name="T95" fmla="*/ 4 h 33"/>
                      <a:gd name="T96" fmla="*/ 8 w 50"/>
                      <a:gd name="T97" fmla="*/ 4 h 33"/>
                      <a:gd name="T98" fmla="*/ 16 w 50"/>
                      <a:gd name="T99" fmla="*/ 0 h 33"/>
                      <a:gd name="T100" fmla="*/ 25 w 50"/>
                      <a:gd name="T101" fmla="*/ 0 h 33"/>
                      <a:gd name="T102" fmla="*/ 34 w 50"/>
                      <a:gd name="T103" fmla="*/ 2 h 33"/>
                      <a:gd name="T104" fmla="*/ 42 w 50"/>
                      <a:gd name="T105" fmla="*/ 4 h 33"/>
                      <a:gd name="T106" fmla="*/ 42 w 50"/>
                      <a:gd name="T107" fmla="*/ 4 h 33"/>
                      <a:gd name="T108" fmla="*/ 45 w 50"/>
                      <a:gd name="T109" fmla="*/ 6 h 33"/>
                      <a:gd name="T110" fmla="*/ 47 w 50"/>
                      <a:gd name="T111" fmla="*/ 9 h 33"/>
                      <a:gd name="T112" fmla="*/ 48 w 50"/>
                      <a:gd name="T113" fmla="*/ 12 h 33"/>
                      <a:gd name="T114" fmla="*/ 48 w 50"/>
                      <a:gd name="T115" fmla="*/ 14 h 33"/>
                      <a:gd name="T116" fmla="*/ 48 w 50"/>
                      <a:gd name="T117" fmla="*/ 17 h 33"/>
                      <a:gd name="T118" fmla="*/ 47 w 50"/>
                      <a:gd name="T119" fmla="*/ 19 h 33"/>
                      <a:gd name="T120" fmla="*/ 45 w 50"/>
                      <a:gd name="T121" fmla="*/ 21 h 33"/>
                      <a:gd name="T122" fmla="*/ 41 w 50"/>
                      <a:gd name="T123" fmla="*/ 23 h 33"/>
                      <a:gd name="T124" fmla="*/ 41 w 50"/>
                      <a:gd name="T125" fmla="*/ 23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0" h="33">
                        <a:moveTo>
                          <a:pt x="42" y="4"/>
                        </a:moveTo>
                        <a:lnTo>
                          <a:pt x="42" y="4"/>
                        </a:lnTo>
                        <a:lnTo>
                          <a:pt x="37" y="2"/>
                        </a:lnTo>
                        <a:lnTo>
                          <a:pt x="31" y="0"/>
                        </a:lnTo>
                        <a:lnTo>
                          <a:pt x="24" y="0"/>
                        </a:lnTo>
                        <a:lnTo>
                          <a:pt x="18" y="0"/>
                        </a:lnTo>
                        <a:lnTo>
                          <a:pt x="12" y="2"/>
                        </a:lnTo>
                        <a:lnTo>
                          <a:pt x="7" y="5"/>
                        </a:lnTo>
                        <a:lnTo>
                          <a:pt x="3" y="9"/>
                        </a:lnTo>
                        <a:lnTo>
                          <a:pt x="1" y="13"/>
                        </a:lnTo>
                        <a:lnTo>
                          <a:pt x="1" y="13"/>
                        </a:lnTo>
                        <a:lnTo>
                          <a:pt x="0" y="15"/>
                        </a:lnTo>
                        <a:lnTo>
                          <a:pt x="0" y="19"/>
                        </a:lnTo>
                        <a:lnTo>
                          <a:pt x="2" y="23"/>
                        </a:lnTo>
                        <a:lnTo>
                          <a:pt x="7" y="28"/>
                        </a:lnTo>
                        <a:lnTo>
                          <a:pt x="12" y="30"/>
                        </a:lnTo>
                        <a:lnTo>
                          <a:pt x="19" y="33"/>
                        </a:lnTo>
                        <a:lnTo>
                          <a:pt x="27" y="33"/>
                        </a:lnTo>
                        <a:lnTo>
                          <a:pt x="34" y="31"/>
                        </a:lnTo>
                        <a:lnTo>
                          <a:pt x="42" y="29"/>
                        </a:lnTo>
                        <a:lnTo>
                          <a:pt x="42" y="29"/>
                        </a:lnTo>
                        <a:lnTo>
                          <a:pt x="42" y="29"/>
                        </a:lnTo>
                        <a:lnTo>
                          <a:pt x="42" y="29"/>
                        </a:lnTo>
                        <a:lnTo>
                          <a:pt x="45" y="27"/>
                        </a:lnTo>
                        <a:lnTo>
                          <a:pt x="47" y="25"/>
                        </a:lnTo>
                        <a:lnTo>
                          <a:pt x="49" y="21"/>
                        </a:lnTo>
                        <a:lnTo>
                          <a:pt x="50" y="17"/>
                        </a:lnTo>
                        <a:lnTo>
                          <a:pt x="50" y="17"/>
                        </a:lnTo>
                        <a:lnTo>
                          <a:pt x="49" y="12"/>
                        </a:lnTo>
                        <a:lnTo>
                          <a:pt x="47" y="9"/>
                        </a:lnTo>
                        <a:lnTo>
                          <a:pt x="45" y="5"/>
                        </a:lnTo>
                        <a:lnTo>
                          <a:pt x="42" y="4"/>
                        </a:lnTo>
                        <a:lnTo>
                          <a:pt x="42" y="4"/>
                        </a:lnTo>
                        <a:close/>
                        <a:moveTo>
                          <a:pt x="41" y="23"/>
                        </a:moveTo>
                        <a:lnTo>
                          <a:pt x="41" y="23"/>
                        </a:lnTo>
                        <a:lnTo>
                          <a:pt x="33" y="27"/>
                        </a:lnTo>
                        <a:lnTo>
                          <a:pt x="25" y="28"/>
                        </a:lnTo>
                        <a:lnTo>
                          <a:pt x="16" y="27"/>
                        </a:lnTo>
                        <a:lnTo>
                          <a:pt x="8" y="23"/>
                        </a:lnTo>
                        <a:lnTo>
                          <a:pt x="8" y="23"/>
                        </a:lnTo>
                        <a:lnTo>
                          <a:pt x="4" y="21"/>
                        </a:lnTo>
                        <a:lnTo>
                          <a:pt x="3" y="19"/>
                        </a:lnTo>
                        <a:lnTo>
                          <a:pt x="2" y="17"/>
                        </a:lnTo>
                        <a:lnTo>
                          <a:pt x="1" y="13"/>
                        </a:lnTo>
                        <a:lnTo>
                          <a:pt x="2" y="11"/>
                        </a:lnTo>
                        <a:lnTo>
                          <a:pt x="3" y="9"/>
                        </a:lnTo>
                        <a:lnTo>
                          <a:pt x="6" y="6"/>
                        </a:lnTo>
                        <a:lnTo>
                          <a:pt x="8" y="4"/>
                        </a:lnTo>
                        <a:lnTo>
                          <a:pt x="8" y="4"/>
                        </a:lnTo>
                        <a:lnTo>
                          <a:pt x="16" y="0"/>
                        </a:lnTo>
                        <a:lnTo>
                          <a:pt x="25" y="0"/>
                        </a:lnTo>
                        <a:lnTo>
                          <a:pt x="34" y="2"/>
                        </a:lnTo>
                        <a:lnTo>
                          <a:pt x="42" y="4"/>
                        </a:lnTo>
                        <a:lnTo>
                          <a:pt x="42" y="4"/>
                        </a:lnTo>
                        <a:lnTo>
                          <a:pt x="45" y="6"/>
                        </a:lnTo>
                        <a:lnTo>
                          <a:pt x="47" y="9"/>
                        </a:lnTo>
                        <a:lnTo>
                          <a:pt x="48" y="12"/>
                        </a:lnTo>
                        <a:lnTo>
                          <a:pt x="48" y="14"/>
                        </a:lnTo>
                        <a:lnTo>
                          <a:pt x="48" y="17"/>
                        </a:lnTo>
                        <a:lnTo>
                          <a:pt x="47" y="19"/>
                        </a:lnTo>
                        <a:lnTo>
                          <a:pt x="45" y="21"/>
                        </a:lnTo>
                        <a:lnTo>
                          <a:pt x="41" y="23"/>
                        </a:lnTo>
                        <a:lnTo>
                          <a:pt x="41" y="23"/>
                        </a:lnTo>
                        <a:close/>
                      </a:path>
                    </a:pathLst>
                  </a:custGeom>
                  <a:solidFill>
                    <a:srgbClr val="EFE9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25" name="Freeform 1210">
                    <a:extLst>
                      <a:ext uri="{FF2B5EF4-FFF2-40B4-BE49-F238E27FC236}">
                        <a16:creationId xmlns:a16="http://schemas.microsoft.com/office/drawing/2014/main" id="{4254FFE2-95E7-3473-C6D9-AB9CF0ED4C37}"/>
                      </a:ext>
                    </a:extLst>
                  </p:cNvPr>
                  <p:cNvSpPr>
                    <a:spLocks noEditPoints="1"/>
                  </p:cNvSpPr>
                  <p:nvPr/>
                </p:nvSpPr>
                <p:spPr bwMode="auto">
                  <a:xfrm>
                    <a:off x="2524" y="2072"/>
                    <a:ext cx="16" cy="9"/>
                  </a:xfrm>
                  <a:custGeom>
                    <a:avLst/>
                    <a:gdLst>
                      <a:gd name="T0" fmla="*/ 41 w 48"/>
                      <a:gd name="T1" fmla="*/ 4 h 27"/>
                      <a:gd name="T2" fmla="*/ 41 w 48"/>
                      <a:gd name="T3" fmla="*/ 4 h 27"/>
                      <a:gd name="T4" fmla="*/ 33 w 48"/>
                      <a:gd name="T5" fmla="*/ 1 h 27"/>
                      <a:gd name="T6" fmla="*/ 24 w 48"/>
                      <a:gd name="T7" fmla="*/ 0 h 27"/>
                      <a:gd name="T8" fmla="*/ 15 w 48"/>
                      <a:gd name="T9" fmla="*/ 1 h 27"/>
                      <a:gd name="T10" fmla="*/ 8 w 48"/>
                      <a:gd name="T11" fmla="*/ 4 h 27"/>
                      <a:gd name="T12" fmla="*/ 8 w 48"/>
                      <a:gd name="T13" fmla="*/ 4 h 27"/>
                      <a:gd name="T14" fmla="*/ 5 w 48"/>
                      <a:gd name="T15" fmla="*/ 7 h 27"/>
                      <a:gd name="T16" fmla="*/ 2 w 48"/>
                      <a:gd name="T17" fmla="*/ 9 h 27"/>
                      <a:gd name="T18" fmla="*/ 1 w 48"/>
                      <a:gd name="T19" fmla="*/ 11 h 27"/>
                      <a:gd name="T20" fmla="*/ 0 w 48"/>
                      <a:gd name="T21" fmla="*/ 14 h 27"/>
                      <a:gd name="T22" fmla="*/ 1 w 48"/>
                      <a:gd name="T23" fmla="*/ 16 h 27"/>
                      <a:gd name="T24" fmla="*/ 2 w 48"/>
                      <a:gd name="T25" fmla="*/ 19 h 27"/>
                      <a:gd name="T26" fmla="*/ 5 w 48"/>
                      <a:gd name="T27" fmla="*/ 22 h 27"/>
                      <a:gd name="T28" fmla="*/ 7 w 48"/>
                      <a:gd name="T29" fmla="*/ 24 h 27"/>
                      <a:gd name="T30" fmla="*/ 7 w 48"/>
                      <a:gd name="T31" fmla="*/ 24 h 27"/>
                      <a:gd name="T32" fmla="*/ 15 w 48"/>
                      <a:gd name="T33" fmla="*/ 26 h 27"/>
                      <a:gd name="T34" fmla="*/ 24 w 48"/>
                      <a:gd name="T35" fmla="*/ 27 h 27"/>
                      <a:gd name="T36" fmla="*/ 32 w 48"/>
                      <a:gd name="T37" fmla="*/ 26 h 27"/>
                      <a:gd name="T38" fmla="*/ 40 w 48"/>
                      <a:gd name="T39" fmla="*/ 24 h 27"/>
                      <a:gd name="T40" fmla="*/ 40 w 48"/>
                      <a:gd name="T41" fmla="*/ 24 h 27"/>
                      <a:gd name="T42" fmla="*/ 44 w 48"/>
                      <a:gd name="T43" fmla="*/ 22 h 27"/>
                      <a:gd name="T44" fmla="*/ 46 w 48"/>
                      <a:gd name="T45" fmla="*/ 19 h 27"/>
                      <a:gd name="T46" fmla="*/ 47 w 48"/>
                      <a:gd name="T47" fmla="*/ 17 h 27"/>
                      <a:gd name="T48" fmla="*/ 48 w 48"/>
                      <a:gd name="T49" fmla="*/ 15 h 27"/>
                      <a:gd name="T50" fmla="*/ 47 w 48"/>
                      <a:gd name="T51" fmla="*/ 11 h 27"/>
                      <a:gd name="T52" fmla="*/ 46 w 48"/>
                      <a:gd name="T53" fmla="*/ 9 h 27"/>
                      <a:gd name="T54" fmla="*/ 44 w 48"/>
                      <a:gd name="T55" fmla="*/ 7 h 27"/>
                      <a:gd name="T56" fmla="*/ 41 w 48"/>
                      <a:gd name="T57" fmla="*/ 4 h 27"/>
                      <a:gd name="T58" fmla="*/ 41 w 48"/>
                      <a:gd name="T59" fmla="*/ 4 h 27"/>
                      <a:gd name="T60" fmla="*/ 32 w 48"/>
                      <a:gd name="T61" fmla="*/ 19 h 27"/>
                      <a:gd name="T62" fmla="*/ 32 w 48"/>
                      <a:gd name="T63" fmla="*/ 19 h 27"/>
                      <a:gd name="T64" fmla="*/ 29 w 48"/>
                      <a:gd name="T65" fmla="*/ 21 h 27"/>
                      <a:gd name="T66" fmla="*/ 24 w 48"/>
                      <a:gd name="T67" fmla="*/ 21 h 27"/>
                      <a:gd name="T68" fmla="*/ 20 w 48"/>
                      <a:gd name="T69" fmla="*/ 21 h 27"/>
                      <a:gd name="T70" fmla="*/ 16 w 48"/>
                      <a:gd name="T71" fmla="*/ 18 h 27"/>
                      <a:gd name="T72" fmla="*/ 16 w 48"/>
                      <a:gd name="T73" fmla="*/ 18 h 27"/>
                      <a:gd name="T74" fmla="*/ 14 w 48"/>
                      <a:gd name="T75" fmla="*/ 16 h 27"/>
                      <a:gd name="T76" fmla="*/ 13 w 48"/>
                      <a:gd name="T77" fmla="*/ 14 h 27"/>
                      <a:gd name="T78" fmla="*/ 14 w 48"/>
                      <a:gd name="T79" fmla="*/ 11 h 27"/>
                      <a:gd name="T80" fmla="*/ 16 w 48"/>
                      <a:gd name="T81" fmla="*/ 9 h 27"/>
                      <a:gd name="T82" fmla="*/ 16 w 48"/>
                      <a:gd name="T83" fmla="*/ 9 h 27"/>
                      <a:gd name="T84" fmla="*/ 20 w 48"/>
                      <a:gd name="T85" fmla="*/ 8 h 27"/>
                      <a:gd name="T86" fmla="*/ 24 w 48"/>
                      <a:gd name="T87" fmla="*/ 8 h 27"/>
                      <a:gd name="T88" fmla="*/ 29 w 48"/>
                      <a:gd name="T89" fmla="*/ 8 h 27"/>
                      <a:gd name="T90" fmla="*/ 32 w 48"/>
                      <a:gd name="T91" fmla="*/ 9 h 27"/>
                      <a:gd name="T92" fmla="*/ 32 w 48"/>
                      <a:gd name="T93" fmla="*/ 9 h 27"/>
                      <a:gd name="T94" fmla="*/ 34 w 48"/>
                      <a:gd name="T95" fmla="*/ 11 h 27"/>
                      <a:gd name="T96" fmla="*/ 36 w 48"/>
                      <a:gd name="T97" fmla="*/ 14 h 27"/>
                      <a:gd name="T98" fmla="*/ 34 w 48"/>
                      <a:gd name="T99" fmla="*/ 17 h 27"/>
                      <a:gd name="T100" fmla="*/ 32 w 48"/>
                      <a:gd name="T101" fmla="*/ 19 h 27"/>
                      <a:gd name="T102" fmla="*/ 32 w 48"/>
                      <a:gd name="T103"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8" h="27">
                        <a:moveTo>
                          <a:pt x="41" y="4"/>
                        </a:moveTo>
                        <a:lnTo>
                          <a:pt x="41" y="4"/>
                        </a:lnTo>
                        <a:lnTo>
                          <a:pt x="33" y="1"/>
                        </a:lnTo>
                        <a:lnTo>
                          <a:pt x="24" y="0"/>
                        </a:lnTo>
                        <a:lnTo>
                          <a:pt x="15" y="1"/>
                        </a:lnTo>
                        <a:lnTo>
                          <a:pt x="8" y="4"/>
                        </a:lnTo>
                        <a:lnTo>
                          <a:pt x="8" y="4"/>
                        </a:lnTo>
                        <a:lnTo>
                          <a:pt x="5" y="7"/>
                        </a:lnTo>
                        <a:lnTo>
                          <a:pt x="2" y="9"/>
                        </a:lnTo>
                        <a:lnTo>
                          <a:pt x="1" y="11"/>
                        </a:lnTo>
                        <a:lnTo>
                          <a:pt x="0" y="14"/>
                        </a:lnTo>
                        <a:lnTo>
                          <a:pt x="1" y="16"/>
                        </a:lnTo>
                        <a:lnTo>
                          <a:pt x="2" y="19"/>
                        </a:lnTo>
                        <a:lnTo>
                          <a:pt x="5" y="22"/>
                        </a:lnTo>
                        <a:lnTo>
                          <a:pt x="7" y="24"/>
                        </a:lnTo>
                        <a:lnTo>
                          <a:pt x="7" y="24"/>
                        </a:lnTo>
                        <a:lnTo>
                          <a:pt x="15" y="26"/>
                        </a:lnTo>
                        <a:lnTo>
                          <a:pt x="24" y="27"/>
                        </a:lnTo>
                        <a:lnTo>
                          <a:pt x="32" y="26"/>
                        </a:lnTo>
                        <a:lnTo>
                          <a:pt x="40" y="24"/>
                        </a:lnTo>
                        <a:lnTo>
                          <a:pt x="40" y="24"/>
                        </a:lnTo>
                        <a:lnTo>
                          <a:pt x="44" y="22"/>
                        </a:lnTo>
                        <a:lnTo>
                          <a:pt x="46" y="19"/>
                        </a:lnTo>
                        <a:lnTo>
                          <a:pt x="47" y="17"/>
                        </a:lnTo>
                        <a:lnTo>
                          <a:pt x="48" y="15"/>
                        </a:lnTo>
                        <a:lnTo>
                          <a:pt x="47" y="11"/>
                        </a:lnTo>
                        <a:lnTo>
                          <a:pt x="46" y="9"/>
                        </a:lnTo>
                        <a:lnTo>
                          <a:pt x="44" y="7"/>
                        </a:lnTo>
                        <a:lnTo>
                          <a:pt x="41" y="4"/>
                        </a:lnTo>
                        <a:lnTo>
                          <a:pt x="41" y="4"/>
                        </a:lnTo>
                        <a:close/>
                        <a:moveTo>
                          <a:pt x="32" y="19"/>
                        </a:moveTo>
                        <a:lnTo>
                          <a:pt x="32" y="19"/>
                        </a:lnTo>
                        <a:lnTo>
                          <a:pt x="29" y="21"/>
                        </a:lnTo>
                        <a:lnTo>
                          <a:pt x="24" y="21"/>
                        </a:lnTo>
                        <a:lnTo>
                          <a:pt x="20" y="21"/>
                        </a:lnTo>
                        <a:lnTo>
                          <a:pt x="16" y="18"/>
                        </a:lnTo>
                        <a:lnTo>
                          <a:pt x="16" y="18"/>
                        </a:lnTo>
                        <a:lnTo>
                          <a:pt x="14" y="16"/>
                        </a:lnTo>
                        <a:lnTo>
                          <a:pt x="13" y="14"/>
                        </a:lnTo>
                        <a:lnTo>
                          <a:pt x="14" y="11"/>
                        </a:lnTo>
                        <a:lnTo>
                          <a:pt x="16" y="9"/>
                        </a:lnTo>
                        <a:lnTo>
                          <a:pt x="16" y="9"/>
                        </a:lnTo>
                        <a:lnTo>
                          <a:pt x="20" y="8"/>
                        </a:lnTo>
                        <a:lnTo>
                          <a:pt x="24" y="8"/>
                        </a:lnTo>
                        <a:lnTo>
                          <a:pt x="29" y="8"/>
                        </a:lnTo>
                        <a:lnTo>
                          <a:pt x="32" y="9"/>
                        </a:lnTo>
                        <a:lnTo>
                          <a:pt x="32" y="9"/>
                        </a:lnTo>
                        <a:lnTo>
                          <a:pt x="34" y="11"/>
                        </a:lnTo>
                        <a:lnTo>
                          <a:pt x="36" y="14"/>
                        </a:lnTo>
                        <a:lnTo>
                          <a:pt x="34" y="17"/>
                        </a:lnTo>
                        <a:lnTo>
                          <a:pt x="32" y="19"/>
                        </a:lnTo>
                        <a:lnTo>
                          <a:pt x="32" y="19"/>
                        </a:lnTo>
                        <a:close/>
                      </a:path>
                    </a:pathLst>
                  </a:custGeom>
                  <a:solidFill>
                    <a:srgbClr val="D6CE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26" name="Freeform 1211">
                    <a:extLst>
                      <a:ext uri="{FF2B5EF4-FFF2-40B4-BE49-F238E27FC236}">
                        <a16:creationId xmlns:a16="http://schemas.microsoft.com/office/drawing/2014/main" id="{B1598A87-A4CD-BE2B-D61F-1D646EC6D9F5}"/>
                      </a:ext>
                    </a:extLst>
                  </p:cNvPr>
                  <p:cNvSpPr>
                    <a:spLocks noEditPoints="1"/>
                  </p:cNvSpPr>
                  <p:nvPr/>
                </p:nvSpPr>
                <p:spPr bwMode="auto">
                  <a:xfrm>
                    <a:off x="2523" y="2072"/>
                    <a:ext cx="17" cy="11"/>
                  </a:xfrm>
                  <a:custGeom>
                    <a:avLst/>
                    <a:gdLst>
                      <a:gd name="T0" fmla="*/ 42 w 50"/>
                      <a:gd name="T1" fmla="*/ 4 h 33"/>
                      <a:gd name="T2" fmla="*/ 42 w 50"/>
                      <a:gd name="T3" fmla="*/ 4 h 33"/>
                      <a:gd name="T4" fmla="*/ 37 w 50"/>
                      <a:gd name="T5" fmla="*/ 2 h 33"/>
                      <a:gd name="T6" fmla="*/ 31 w 50"/>
                      <a:gd name="T7" fmla="*/ 1 h 33"/>
                      <a:gd name="T8" fmla="*/ 24 w 50"/>
                      <a:gd name="T9" fmla="*/ 0 h 33"/>
                      <a:gd name="T10" fmla="*/ 18 w 50"/>
                      <a:gd name="T11" fmla="*/ 1 h 33"/>
                      <a:gd name="T12" fmla="*/ 12 w 50"/>
                      <a:gd name="T13" fmla="*/ 2 h 33"/>
                      <a:gd name="T14" fmla="*/ 7 w 50"/>
                      <a:gd name="T15" fmla="*/ 4 h 33"/>
                      <a:gd name="T16" fmla="*/ 3 w 50"/>
                      <a:gd name="T17" fmla="*/ 8 h 33"/>
                      <a:gd name="T18" fmla="*/ 1 w 50"/>
                      <a:gd name="T19" fmla="*/ 12 h 33"/>
                      <a:gd name="T20" fmla="*/ 1 w 50"/>
                      <a:gd name="T21" fmla="*/ 12 h 33"/>
                      <a:gd name="T22" fmla="*/ 0 w 50"/>
                      <a:gd name="T23" fmla="*/ 16 h 33"/>
                      <a:gd name="T24" fmla="*/ 0 w 50"/>
                      <a:gd name="T25" fmla="*/ 19 h 33"/>
                      <a:gd name="T26" fmla="*/ 2 w 50"/>
                      <a:gd name="T27" fmla="*/ 24 h 33"/>
                      <a:gd name="T28" fmla="*/ 7 w 50"/>
                      <a:gd name="T29" fmla="*/ 29 h 33"/>
                      <a:gd name="T30" fmla="*/ 12 w 50"/>
                      <a:gd name="T31" fmla="*/ 31 h 33"/>
                      <a:gd name="T32" fmla="*/ 19 w 50"/>
                      <a:gd name="T33" fmla="*/ 33 h 33"/>
                      <a:gd name="T34" fmla="*/ 27 w 50"/>
                      <a:gd name="T35" fmla="*/ 33 h 33"/>
                      <a:gd name="T36" fmla="*/ 34 w 50"/>
                      <a:gd name="T37" fmla="*/ 32 h 33"/>
                      <a:gd name="T38" fmla="*/ 42 w 50"/>
                      <a:gd name="T39" fmla="*/ 30 h 33"/>
                      <a:gd name="T40" fmla="*/ 42 w 50"/>
                      <a:gd name="T41" fmla="*/ 30 h 33"/>
                      <a:gd name="T42" fmla="*/ 42 w 50"/>
                      <a:gd name="T43" fmla="*/ 30 h 33"/>
                      <a:gd name="T44" fmla="*/ 42 w 50"/>
                      <a:gd name="T45" fmla="*/ 30 h 33"/>
                      <a:gd name="T46" fmla="*/ 45 w 50"/>
                      <a:gd name="T47" fmla="*/ 27 h 33"/>
                      <a:gd name="T48" fmla="*/ 47 w 50"/>
                      <a:gd name="T49" fmla="*/ 25 h 33"/>
                      <a:gd name="T50" fmla="*/ 49 w 50"/>
                      <a:gd name="T51" fmla="*/ 22 h 33"/>
                      <a:gd name="T52" fmla="*/ 50 w 50"/>
                      <a:gd name="T53" fmla="*/ 17 h 33"/>
                      <a:gd name="T54" fmla="*/ 50 w 50"/>
                      <a:gd name="T55" fmla="*/ 17 h 33"/>
                      <a:gd name="T56" fmla="*/ 49 w 50"/>
                      <a:gd name="T57" fmla="*/ 11 h 33"/>
                      <a:gd name="T58" fmla="*/ 47 w 50"/>
                      <a:gd name="T59" fmla="*/ 8 h 33"/>
                      <a:gd name="T60" fmla="*/ 45 w 50"/>
                      <a:gd name="T61" fmla="*/ 6 h 33"/>
                      <a:gd name="T62" fmla="*/ 42 w 50"/>
                      <a:gd name="T63" fmla="*/ 4 h 33"/>
                      <a:gd name="T64" fmla="*/ 42 w 50"/>
                      <a:gd name="T65" fmla="*/ 4 h 33"/>
                      <a:gd name="T66" fmla="*/ 41 w 50"/>
                      <a:gd name="T67" fmla="*/ 24 h 33"/>
                      <a:gd name="T68" fmla="*/ 41 w 50"/>
                      <a:gd name="T69" fmla="*/ 24 h 33"/>
                      <a:gd name="T70" fmla="*/ 33 w 50"/>
                      <a:gd name="T71" fmla="*/ 26 h 33"/>
                      <a:gd name="T72" fmla="*/ 25 w 50"/>
                      <a:gd name="T73" fmla="*/ 27 h 33"/>
                      <a:gd name="T74" fmla="*/ 16 w 50"/>
                      <a:gd name="T75" fmla="*/ 26 h 33"/>
                      <a:gd name="T76" fmla="*/ 8 w 50"/>
                      <a:gd name="T77" fmla="*/ 24 h 33"/>
                      <a:gd name="T78" fmla="*/ 8 w 50"/>
                      <a:gd name="T79" fmla="*/ 24 h 33"/>
                      <a:gd name="T80" fmla="*/ 6 w 50"/>
                      <a:gd name="T81" fmla="*/ 22 h 33"/>
                      <a:gd name="T82" fmla="*/ 3 w 50"/>
                      <a:gd name="T83" fmla="*/ 19 h 33"/>
                      <a:gd name="T84" fmla="*/ 2 w 50"/>
                      <a:gd name="T85" fmla="*/ 16 h 33"/>
                      <a:gd name="T86" fmla="*/ 1 w 50"/>
                      <a:gd name="T87" fmla="*/ 14 h 33"/>
                      <a:gd name="T88" fmla="*/ 2 w 50"/>
                      <a:gd name="T89" fmla="*/ 11 h 33"/>
                      <a:gd name="T90" fmla="*/ 3 w 50"/>
                      <a:gd name="T91" fmla="*/ 9 h 33"/>
                      <a:gd name="T92" fmla="*/ 6 w 50"/>
                      <a:gd name="T93" fmla="*/ 7 h 33"/>
                      <a:gd name="T94" fmla="*/ 9 w 50"/>
                      <a:gd name="T95" fmla="*/ 4 h 33"/>
                      <a:gd name="T96" fmla="*/ 9 w 50"/>
                      <a:gd name="T97" fmla="*/ 4 h 33"/>
                      <a:gd name="T98" fmla="*/ 16 w 50"/>
                      <a:gd name="T99" fmla="*/ 1 h 33"/>
                      <a:gd name="T100" fmla="*/ 25 w 50"/>
                      <a:gd name="T101" fmla="*/ 0 h 33"/>
                      <a:gd name="T102" fmla="*/ 34 w 50"/>
                      <a:gd name="T103" fmla="*/ 1 h 33"/>
                      <a:gd name="T104" fmla="*/ 42 w 50"/>
                      <a:gd name="T105" fmla="*/ 4 h 33"/>
                      <a:gd name="T106" fmla="*/ 42 w 50"/>
                      <a:gd name="T107" fmla="*/ 4 h 33"/>
                      <a:gd name="T108" fmla="*/ 45 w 50"/>
                      <a:gd name="T109" fmla="*/ 7 h 33"/>
                      <a:gd name="T110" fmla="*/ 47 w 50"/>
                      <a:gd name="T111" fmla="*/ 9 h 33"/>
                      <a:gd name="T112" fmla="*/ 48 w 50"/>
                      <a:gd name="T113" fmla="*/ 11 h 33"/>
                      <a:gd name="T114" fmla="*/ 49 w 50"/>
                      <a:gd name="T115" fmla="*/ 15 h 33"/>
                      <a:gd name="T116" fmla="*/ 48 w 50"/>
                      <a:gd name="T117" fmla="*/ 17 h 33"/>
                      <a:gd name="T118" fmla="*/ 47 w 50"/>
                      <a:gd name="T119" fmla="*/ 19 h 33"/>
                      <a:gd name="T120" fmla="*/ 45 w 50"/>
                      <a:gd name="T121" fmla="*/ 22 h 33"/>
                      <a:gd name="T122" fmla="*/ 41 w 50"/>
                      <a:gd name="T123" fmla="*/ 24 h 33"/>
                      <a:gd name="T124" fmla="*/ 41 w 50"/>
                      <a:gd name="T125" fmla="*/ 24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0" h="33">
                        <a:moveTo>
                          <a:pt x="42" y="4"/>
                        </a:moveTo>
                        <a:lnTo>
                          <a:pt x="42" y="4"/>
                        </a:lnTo>
                        <a:lnTo>
                          <a:pt x="37" y="2"/>
                        </a:lnTo>
                        <a:lnTo>
                          <a:pt x="31" y="1"/>
                        </a:lnTo>
                        <a:lnTo>
                          <a:pt x="24" y="0"/>
                        </a:lnTo>
                        <a:lnTo>
                          <a:pt x="18" y="1"/>
                        </a:lnTo>
                        <a:lnTo>
                          <a:pt x="12" y="2"/>
                        </a:lnTo>
                        <a:lnTo>
                          <a:pt x="7" y="4"/>
                        </a:lnTo>
                        <a:lnTo>
                          <a:pt x="3" y="8"/>
                        </a:lnTo>
                        <a:lnTo>
                          <a:pt x="1" y="12"/>
                        </a:lnTo>
                        <a:lnTo>
                          <a:pt x="1" y="12"/>
                        </a:lnTo>
                        <a:lnTo>
                          <a:pt x="0" y="16"/>
                        </a:lnTo>
                        <a:lnTo>
                          <a:pt x="0" y="19"/>
                        </a:lnTo>
                        <a:lnTo>
                          <a:pt x="2" y="24"/>
                        </a:lnTo>
                        <a:lnTo>
                          <a:pt x="7" y="29"/>
                        </a:lnTo>
                        <a:lnTo>
                          <a:pt x="12" y="31"/>
                        </a:lnTo>
                        <a:lnTo>
                          <a:pt x="19" y="33"/>
                        </a:lnTo>
                        <a:lnTo>
                          <a:pt x="27" y="33"/>
                        </a:lnTo>
                        <a:lnTo>
                          <a:pt x="34" y="32"/>
                        </a:lnTo>
                        <a:lnTo>
                          <a:pt x="42" y="30"/>
                        </a:lnTo>
                        <a:lnTo>
                          <a:pt x="42" y="30"/>
                        </a:lnTo>
                        <a:lnTo>
                          <a:pt x="42" y="30"/>
                        </a:lnTo>
                        <a:lnTo>
                          <a:pt x="42" y="30"/>
                        </a:lnTo>
                        <a:lnTo>
                          <a:pt x="45" y="27"/>
                        </a:lnTo>
                        <a:lnTo>
                          <a:pt x="47" y="25"/>
                        </a:lnTo>
                        <a:lnTo>
                          <a:pt x="49" y="22"/>
                        </a:lnTo>
                        <a:lnTo>
                          <a:pt x="50" y="17"/>
                        </a:lnTo>
                        <a:lnTo>
                          <a:pt x="50" y="17"/>
                        </a:lnTo>
                        <a:lnTo>
                          <a:pt x="49" y="11"/>
                        </a:lnTo>
                        <a:lnTo>
                          <a:pt x="47" y="8"/>
                        </a:lnTo>
                        <a:lnTo>
                          <a:pt x="45" y="6"/>
                        </a:lnTo>
                        <a:lnTo>
                          <a:pt x="42" y="4"/>
                        </a:lnTo>
                        <a:lnTo>
                          <a:pt x="42" y="4"/>
                        </a:lnTo>
                        <a:close/>
                        <a:moveTo>
                          <a:pt x="41" y="24"/>
                        </a:moveTo>
                        <a:lnTo>
                          <a:pt x="41" y="24"/>
                        </a:lnTo>
                        <a:lnTo>
                          <a:pt x="33" y="26"/>
                        </a:lnTo>
                        <a:lnTo>
                          <a:pt x="25" y="27"/>
                        </a:lnTo>
                        <a:lnTo>
                          <a:pt x="16" y="26"/>
                        </a:lnTo>
                        <a:lnTo>
                          <a:pt x="8" y="24"/>
                        </a:lnTo>
                        <a:lnTo>
                          <a:pt x="8" y="24"/>
                        </a:lnTo>
                        <a:lnTo>
                          <a:pt x="6" y="22"/>
                        </a:lnTo>
                        <a:lnTo>
                          <a:pt x="3" y="19"/>
                        </a:lnTo>
                        <a:lnTo>
                          <a:pt x="2" y="16"/>
                        </a:lnTo>
                        <a:lnTo>
                          <a:pt x="1" y="14"/>
                        </a:lnTo>
                        <a:lnTo>
                          <a:pt x="2" y="11"/>
                        </a:lnTo>
                        <a:lnTo>
                          <a:pt x="3" y="9"/>
                        </a:lnTo>
                        <a:lnTo>
                          <a:pt x="6" y="7"/>
                        </a:lnTo>
                        <a:lnTo>
                          <a:pt x="9" y="4"/>
                        </a:lnTo>
                        <a:lnTo>
                          <a:pt x="9" y="4"/>
                        </a:lnTo>
                        <a:lnTo>
                          <a:pt x="16" y="1"/>
                        </a:lnTo>
                        <a:lnTo>
                          <a:pt x="25" y="0"/>
                        </a:lnTo>
                        <a:lnTo>
                          <a:pt x="34" y="1"/>
                        </a:lnTo>
                        <a:lnTo>
                          <a:pt x="42" y="4"/>
                        </a:lnTo>
                        <a:lnTo>
                          <a:pt x="42" y="4"/>
                        </a:lnTo>
                        <a:lnTo>
                          <a:pt x="45" y="7"/>
                        </a:lnTo>
                        <a:lnTo>
                          <a:pt x="47" y="9"/>
                        </a:lnTo>
                        <a:lnTo>
                          <a:pt x="48" y="11"/>
                        </a:lnTo>
                        <a:lnTo>
                          <a:pt x="49" y="15"/>
                        </a:lnTo>
                        <a:lnTo>
                          <a:pt x="48" y="17"/>
                        </a:lnTo>
                        <a:lnTo>
                          <a:pt x="47" y="19"/>
                        </a:lnTo>
                        <a:lnTo>
                          <a:pt x="45" y="22"/>
                        </a:lnTo>
                        <a:lnTo>
                          <a:pt x="41" y="24"/>
                        </a:lnTo>
                        <a:lnTo>
                          <a:pt x="41" y="24"/>
                        </a:lnTo>
                        <a:close/>
                      </a:path>
                    </a:pathLst>
                  </a:custGeom>
                  <a:solidFill>
                    <a:srgbClr val="EFE9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27" name="Freeform 1212">
                    <a:extLst>
                      <a:ext uri="{FF2B5EF4-FFF2-40B4-BE49-F238E27FC236}">
                        <a16:creationId xmlns:a16="http://schemas.microsoft.com/office/drawing/2014/main" id="{83491237-3E0E-ADD4-33F4-6D792649D34B}"/>
                      </a:ext>
                    </a:extLst>
                  </p:cNvPr>
                  <p:cNvSpPr>
                    <a:spLocks noEditPoints="1"/>
                  </p:cNvSpPr>
                  <p:nvPr/>
                </p:nvSpPr>
                <p:spPr bwMode="auto">
                  <a:xfrm>
                    <a:off x="2524" y="2068"/>
                    <a:ext cx="16" cy="10"/>
                  </a:xfrm>
                  <a:custGeom>
                    <a:avLst/>
                    <a:gdLst>
                      <a:gd name="T0" fmla="*/ 41 w 48"/>
                      <a:gd name="T1" fmla="*/ 5 h 28"/>
                      <a:gd name="T2" fmla="*/ 41 w 48"/>
                      <a:gd name="T3" fmla="*/ 5 h 28"/>
                      <a:gd name="T4" fmla="*/ 33 w 48"/>
                      <a:gd name="T5" fmla="*/ 2 h 28"/>
                      <a:gd name="T6" fmla="*/ 24 w 48"/>
                      <a:gd name="T7" fmla="*/ 0 h 28"/>
                      <a:gd name="T8" fmla="*/ 15 w 48"/>
                      <a:gd name="T9" fmla="*/ 2 h 28"/>
                      <a:gd name="T10" fmla="*/ 8 w 48"/>
                      <a:gd name="T11" fmla="*/ 4 h 28"/>
                      <a:gd name="T12" fmla="*/ 8 w 48"/>
                      <a:gd name="T13" fmla="*/ 4 h 28"/>
                      <a:gd name="T14" fmla="*/ 5 w 48"/>
                      <a:gd name="T15" fmla="*/ 6 h 28"/>
                      <a:gd name="T16" fmla="*/ 2 w 48"/>
                      <a:gd name="T17" fmla="*/ 8 h 28"/>
                      <a:gd name="T18" fmla="*/ 1 w 48"/>
                      <a:gd name="T19" fmla="*/ 12 h 28"/>
                      <a:gd name="T20" fmla="*/ 0 w 48"/>
                      <a:gd name="T21" fmla="*/ 14 h 28"/>
                      <a:gd name="T22" fmla="*/ 1 w 48"/>
                      <a:gd name="T23" fmla="*/ 16 h 28"/>
                      <a:gd name="T24" fmla="*/ 2 w 48"/>
                      <a:gd name="T25" fmla="*/ 19 h 28"/>
                      <a:gd name="T26" fmla="*/ 5 w 48"/>
                      <a:gd name="T27" fmla="*/ 21 h 28"/>
                      <a:gd name="T28" fmla="*/ 7 w 48"/>
                      <a:gd name="T29" fmla="*/ 23 h 28"/>
                      <a:gd name="T30" fmla="*/ 7 w 48"/>
                      <a:gd name="T31" fmla="*/ 23 h 28"/>
                      <a:gd name="T32" fmla="*/ 15 w 48"/>
                      <a:gd name="T33" fmla="*/ 27 h 28"/>
                      <a:gd name="T34" fmla="*/ 24 w 48"/>
                      <a:gd name="T35" fmla="*/ 28 h 28"/>
                      <a:gd name="T36" fmla="*/ 32 w 48"/>
                      <a:gd name="T37" fmla="*/ 27 h 28"/>
                      <a:gd name="T38" fmla="*/ 40 w 48"/>
                      <a:gd name="T39" fmla="*/ 24 h 28"/>
                      <a:gd name="T40" fmla="*/ 40 w 48"/>
                      <a:gd name="T41" fmla="*/ 24 h 28"/>
                      <a:gd name="T42" fmla="*/ 44 w 48"/>
                      <a:gd name="T43" fmla="*/ 22 h 28"/>
                      <a:gd name="T44" fmla="*/ 46 w 48"/>
                      <a:gd name="T45" fmla="*/ 20 h 28"/>
                      <a:gd name="T46" fmla="*/ 47 w 48"/>
                      <a:gd name="T47" fmla="*/ 18 h 28"/>
                      <a:gd name="T48" fmla="*/ 48 w 48"/>
                      <a:gd name="T49" fmla="*/ 14 h 28"/>
                      <a:gd name="T50" fmla="*/ 47 w 48"/>
                      <a:gd name="T51" fmla="*/ 12 h 28"/>
                      <a:gd name="T52" fmla="*/ 46 w 48"/>
                      <a:gd name="T53" fmla="*/ 10 h 28"/>
                      <a:gd name="T54" fmla="*/ 44 w 48"/>
                      <a:gd name="T55" fmla="*/ 7 h 28"/>
                      <a:gd name="T56" fmla="*/ 41 w 48"/>
                      <a:gd name="T57" fmla="*/ 5 h 28"/>
                      <a:gd name="T58" fmla="*/ 41 w 48"/>
                      <a:gd name="T59" fmla="*/ 5 h 28"/>
                      <a:gd name="T60" fmla="*/ 32 w 48"/>
                      <a:gd name="T61" fmla="*/ 19 h 28"/>
                      <a:gd name="T62" fmla="*/ 32 w 48"/>
                      <a:gd name="T63" fmla="*/ 19 h 28"/>
                      <a:gd name="T64" fmla="*/ 29 w 48"/>
                      <a:gd name="T65" fmla="*/ 20 h 28"/>
                      <a:gd name="T66" fmla="*/ 24 w 48"/>
                      <a:gd name="T67" fmla="*/ 21 h 28"/>
                      <a:gd name="T68" fmla="*/ 20 w 48"/>
                      <a:gd name="T69" fmla="*/ 20 h 28"/>
                      <a:gd name="T70" fmla="*/ 16 w 48"/>
                      <a:gd name="T71" fmla="*/ 19 h 28"/>
                      <a:gd name="T72" fmla="*/ 16 w 48"/>
                      <a:gd name="T73" fmla="*/ 19 h 28"/>
                      <a:gd name="T74" fmla="*/ 14 w 48"/>
                      <a:gd name="T75" fmla="*/ 16 h 28"/>
                      <a:gd name="T76" fmla="*/ 13 w 48"/>
                      <a:gd name="T77" fmla="*/ 14 h 28"/>
                      <a:gd name="T78" fmla="*/ 14 w 48"/>
                      <a:gd name="T79" fmla="*/ 12 h 28"/>
                      <a:gd name="T80" fmla="*/ 16 w 48"/>
                      <a:gd name="T81" fmla="*/ 10 h 28"/>
                      <a:gd name="T82" fmla="*/ 16 w 48"/>
                      <a:gd name="T83" fmla="*/ 10 h 28"/>
                      <a:gd name="T84" fmla="*/ 20 w 48"/>
                      <a:gd name="T85" fmla="*/ 8 h 28"/>
                      <a:gd name="T86" fmla="*/ 24 w 48"/>
                      <a:gd name="T87" fmla="*/ 7 h 28"/>
                      <a:gd name="T88" fmla="*/ 29 w 48"/>
                      <a:gd name="T89" fmla="*/ 8 h 28"/>
                      <a:gd name="T90" fmla="*/ 32 w 48"/>
                      <a:gd name="T91" fmla="*/ 10 h 28"/>
                      <a:gd name="T92" fmla="*/ 32 w 48"/>
                      <a:gd name="T93" fmla="*/ 10 h 28"/>
                      <a:gd name="T94" fmla="*/ 34 w 48"/>
                      <a:gd name="T95" fmla="*/ 12 h 28"/>
                      <a:gd name="T96" fmla="*/ 36 w 48"/>
                      <a:gd name="T97" fmla="*/ 14 h 28"/>
                      <a:gd name="T98" fmla="*/ 34 w 48"/>
                      <a:gd name="T99" fmla="*/ 16 h 28"/>
                      <a:gd name="T100" fmla="*/ 32 w 48"/>
                      <a:gd name="T101" fmla="*/ 19 h 28"/>
                      <a:gd name="T102" fmla="*/ 32 w 48"/>
                      <a:gd name="T103" fmla="*/ 1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8" h="28">
                        <a:moveTo>
                          <a:pt x="41" y="5"/>
                        </a:moveTo>
                        <a:lnTo>
                          <a:pt x="41" y="5"/>
                        </a:lnTo>
                        <a:lnTo>
                          <a:pt x="33" y="2"/>
                        </a:lnTo>
                        <a:lnTo>
                          <a:pt x="24" y="0"/>
                        </a:lnTo>
                        <a:lnTo>
                          <a:pt x="15" y="2"/>
                        </a:lnTo>
                        <a:lnTo>
                          <a:pt x="8" y="4"/>
                        </a:lnTo>
                        <a:lnTo>
                          <a:pt x="8" y="4"/>
                        </a:lnTo>
                        <a:lnTo>
                          <a:pt x="5" y="6"/>
                        </a:lnTo>
                        <a:lnTo>
                          <a:pt x="2" y="8"/>
                        </a:lnTo>
                        <a:lnTo>
                          <a:pt x="1" y="12"/>
                        </a:lnTo>
                        <a:lnTo>
                          <a:pt x="0" y="14"/>
                        </a:lnTo>
                        <a:lnTo>
                          <a:pt x="1" y="16"/>
                        </a:lnTo>
                        <a:lnTo>
                          <a:pt x="2" y="19"/>
                        </a:lnTo>
                        <a:lnTo>
                          <a:pt x="5" y="21"/>
                        </a:lnTo>
                        <a:lnTo>
                          <a:pt x="7" y="23"/>
                        </a:lnTo>
                        <a:lnTo>
                          <a:pt x="7" y="23"/>
                        </a:lnTo>
                        <a:lnTo>
                          <a:pt x="15" y="27"/>
                        </a:lnTo>
                        <a:lnTo>
                          <a:pt x="24" y="28"/>
                        </a:lnTo>
                        <a:lnTo>
                          <a:pt x="32" y="27"/>
                        </a:lnTo>
                        <a:lnTo>
                          <a:pt x="40" y="24"/>
                        </a:lnTo>
                        <a:lnTo>
                          <a:pt x="40" y="24"/>
                        </a:lnTo>
                        <a:lnTo>
                          <a:pt x="44" y="22"/>
                        </a:lnTo>
                        <a:lnTo>
                          <a:pt x="46" y="20"/>
                        </a:lnTo>
                        <a:lnTo>
                          <a:pt x="47" y="18"/>
                        </a:lnTo>
                        <a:lnTo>
                          <a:pt x="48" y="14"/>
                        </a:lnTo>
                        <a:lnTo>
                          <a:pt x="47" y="12"/>
                        </a:lnTo>
                        <a:lnTo>
                          <a:pt x="46" y="10"/>
                        </a:lnTo>
                        <a:lnTo>
                          <a:pt x="44" y="7"/>
                        </a:lnTo>
                        <a:lnTo>
                          <a:pt x="41" y="5"/>
                        </a:lnTo>
                        <a:lnTo>
                          <a:pt x="41" y="5"/>
                        </a:lnTo>
                        <a:close/>
                        <a:moveTo>
                          <a:pt x="32" y="19"/>
                        </a:moveTo>
                        <a:lnTo>
                          <a:pt x="32" y="19"/>
                        </a:lnTo>
                        <a:lnTo>
                          <a:pt x="29" y="20"/>
                        </a:lnTo>
                        <a:lnTo>
                          <a:pt x="24" y="21"/>
                        </a:lnTo>
                        <a:lnTo>
                          <a:pt x="20" y="20"/>
                        </a:lnTo>
                        <a:lnTo>
                          <a:pt x="16" y="19"/>
                        </a:lnTo>
                        <a:lnTo>
                          <a:pt x="16" y="19"/>
                        </a:lnTo>
                        <a:lnTo>
                          <a:pt x="14" y="16"/>
                        </a:lnTo>
                        <a:lnTo>
                          <a:pt x="13" y="14"/>
                        </a:lnTo>
                        <a:lnTo>
                          <a:pt x="14" y="12"/>
                        </a:lnTo>
                        <a:lnTo>
                          <a:pt x="16" y="10"/>
                        </a:lnTo>
                        <a:lnTo>
                          <a:pt x="16" y="10"/>
                        </a:lnTo>
                        <a:lnTo>
                          <a:pt x="20" y="8"/>
                        </a:lnTo>
                        <a:lnTo>
                          <a:pt x="24" y="7"/>
                        </a:lnTo>
                        <a:lnTo>
                          <a:pt x="29" y="8"/>
                        </a:lnTo>
                        <a:lnTo>
                          <a:pt x="32" y="10"/>
                        </a:lnTo>
                        <a:lnTo>
                          <a:pt x="32" y="10"/>
                        </a:lnTo>
                        <a:lnTo>
                          <a:pt x="34" y="12"/>
                        </a:lnTo>
                        <a:lnTo>
                          <a:pt x="36" y="14"/>
                        </a:lnTo>
                        <a:lnTo>
                          <a:pt x="34" y="16"/>
                        </a:lnTo>
                        <a:lnTo>
                          <a:pt x="32" y="19"/>
                        </a:lnTo>
                        <a:lnTo>
                          <a:pt x="32" y="19"/>
                        </a:lnTo>
                        <a:close/>
                      </a:path>
                    </a:pathLst>
                  </a:custGeom>
                  <a:solidFill>
                    <a:srgbClr val="D6CE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28" name="Freeform 1213">
                    <a:extLst>
                      <a:ext uri="{FF2B5EF4-FFF2-40B4-BE49-F238E27FC236}">
                        <a16:creationId xmlns:a16="http://schemas.microsoft.com/office/drawing/2014/main" id="{9C7E844F-0E93-4AFE-6A6C-072B9C05EBE0}"/>
                      </a:ext>
                    </a:extLst>
                  </p:cNvPr>
                  <p:cNvSpPr>
                    <a:spLocks noEditPoints="1"/>
                  </p:cNvSpPr>
                  <p:nvPr/>
                </p:nvSpPr>
                <p:spPr bwMode="auto">
                  <a:xfrm>
                    <a:off x="2523" y="2068"/>
                    <a:ext cx="17" cy="12"/>
                  </a:xfrm>
                  <a:custGeom>
                    <a:avLst/>
                    <a:gdLst>
                      <a:gd name="T0" fmla="*/ 42 w 50"/>
                      <a:gd name="T1" fmla="*/ 5 h 34"/>
                      <a:gd name="T2" fmla="*/ 31 w 50"/>
                      <a:gd name="T3" fmla="*/ 0 h 34"/>
                      <a:gd name="T4" fmla="*/ 18 w 50"/>
                      <a:gd name="T5" fmla="*/ 2 h 34"/>
                      <a:gd name="T6" fmla="*/ 7 w 50"/>
                      <a:gd name="T7" fmla="*/ 5 h 34"/>
                      <a:gd name="T8" fmla="*/ 1 w 50"/>
                      <a:gd name="T9" fmla="*/ 13 h 34"/>
                      <a:gd name="T10" fmla="*/ 0 w 50"/>
                      <a:gd name="T11" fmla="*/ 16 h 34"/>
                      <a:gd name="T12" fmla="*/ 2 w 50"/>
                      <a:gd name="T13" fmla="*/ 24 h 34"/>
                      <a:gd name="T14" fmla="*/ 12 w 50"/>
                      <a:gd name="T15" fmla="*/ 31 h 34"/>
                      <a:gd name="T16" fmla="*/ 27 w 50"/>
                      <a:gd name="T17" fmla="*/ 34 h 34"/>
                      <a:gd name="T18" fmla="*/ 42 w 50"/>
                      <a:gd name="T19" fmla="*/ 29 h 34"/>
                      <a:gd name="T20" fmla="*/ 42 w 50"/>
                      <a:gd name="T21" fmla="*/ 29 h 34"/>
                      <a:gd name="T22" fmla="*/ 42 w 50"/>
                      <a:gd name="T23" fmla="*/ 29 h 34"/>
                      <a:gd name="T24" fmla="*/ 47 w 50"/>
                      <a:gd name="T25" fmla="*/ 26 h 34"/>
                      <a:gd name="T26" fmla="*/ 50 w 50"/>
                      <a:gd name="T27" fmla="*/ 18 h 34"/>
                      <a:gd name="T28" fmla="*/ 49 w 50"/>
                      <a:gd name="T29" fmla="*/ 12 h 34"/>
                      <a:gd name="T30" fmla="*/ 45 w 50"/>
                      <a:gd name="T31" fmla="*/ 6 h 34"/>
                      <a:gd name="T32" fmla="*/ 42 w 50"/>
                      <a:gd name="T33" fmla="*/ 5 h 34"/>
                      <a:gd name="T34" fmla="*/ 41 w 50"/>
                      <a:gd name="T35" fmla="*/ 24 h 34"/>
                      <a:gd name="T36" fmla="*/ 25 w 50"/>
                      <a:gd name="T37" fmla="*/ 28 h 34"/>
                      <a:gd name="T38" fmla="*/ 8 w 50"/>
                      <a:gd name="T39" fmla="*/ 23 h 34"/>
                      <a:gd name="T40" fmla="*/ 6 w 50"/>
                      <a:gd name="T41" fmla="*/ 21 h 34"/>
                      <a:gd name="T42" fmla="*/ 2 w 50"/>
                      <a:gd name="T43" fmla="*/ 16 h 34"/>
                      <a:gd name="T44" fmla="*/ 2 w 50"/>
                      <a:gd name="T45" fmla="*/ 12 h 34"/>
                      <a:gd name="T46" fmla="*/ 6 w 50"/>
                      <a:gd name="T47" fmla="*/ 6 h 34"/>
                      <a:gd name="T48" fmla="*/ 9 w 50"/>
                      <a:gd name="T49" fmla="*/ 4 h 34"/>
                      <a:gd name="T50" fmla="*/ 25 w 50"/>
                      <a:gd name="T51" fmla="*/ 0 h 34"/>
                      <a:gd name="T52" fmla="*/ 42 w 50"/>
                      <a:gd name="T53" fmla="*/ 5 h 34"/>
                      <a:gd name="T54" fmla="*/ 45 w 50"/>
                      <a:gd name="T55" fmla="*/ 7 h 34"/>
                      <a:gd name="T56" fmla="*/ 48 w 50"/>
                      <a:gd name="T57" fmla="*/ 12 h 34"/>
                      <a:gd name="T58" fmla="*/ 48 w 50"/>
                      <a:gd name="T59" fmla="*/ 18 h 34"/>
                      <a:gd name="T60" fmla="*/ 45 w 50"/>
                      <a:gd name="T61" fmla="*/ 22 h 34"/>
                      <a:gd name="T62" fmla="*/ 41 w 50"/>
                      <a:gd name="T63" fmla="*/ 2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0" h="34">
                        <a:moveTo>
                          <a:pt x="42" y="5"/>
                        </a:moveTo>
                        <a:lnTo>
                          <a:pt x="42" y="5"/>
                        </a:lnTo>
                        <a:lnTo>
                          <a:pt x="37" y="3"/>
                        </a:lnTo>
                        <a:lnTo>
                          <a:pt x="31" y="0"/>
                        </a:lnTo>
                        <a:lnTo>
                          <a:pt x="24" y="0"/>
                        </a:lnTo>
                        <a:lnTo>
                          <a:pt x="18" y="2"/>
                        </a:lnTo>
                        <a:lnTo>
                          <a:pt x="12" y="3"/>
                        </a:lnTo>
                        <a:lnTo>
                          <a:pt x="7" y="5"/>
                        </a:lnTo>
                        <a:lnTo>
                          <a:pt x="3" y="8"/>
                        </a:lnTo>
                        <a:lnTo>
                          <a:pt x="1" y="13"/>
                        </a:lnTo>
                        <a:lnTo>
                          <a:pt x="1" y="13"/>
                        </a:lnTo>
                        <a:lnTo>
                          <a:pt x="0" y="16"/>
                        </a:lnTo>
                        <a:lnTo>
                          <a:pt x="0" y="19"/>
                        </a:lnTo>
                        <a:lnTo>
                          <a:pt x="2" y="24"/>
                        </a:lnTo>
                        <a:lnTo>
                          <a:pt x="7" y="28"/>
                        </a:lnTo>
                        <a:lnTo>
                          <a:pt x="12" y="31"/>
                        </a:lnTo>
                        <a:lnTo>
                          <a:pt x="19" y="33"/>
                        </a:lnTo>
                        <a:lnTo>
                          <a:pt x="27" y="34"/>
                        </a:lnTo>
                        <a:lnTo>
                          <a:pt x="34" y="33"/>
                        </a:lnTo>
                        <a:lnTo>
                          <a:pt x="42" y="29"/>
                        </a:lnTo>
                        <a:lnTo>
                          <a:pt x="42" y="29"/>
                        </a:lnTo>
                        <a:lnTo>
                          <a:pt x="42" y="29"/>
                        </a:lnTo>
                        <a:lnTo>
                          <a:pt x="42" y="29"/>
                        </a:lnTo>
                        <a:lnTo>
                          <a:pt x="42" y="29"/>
                        </a:lnTo>
                        <a:lnTo>
                          <a:pt x="45" y="28"/>
                        </a:lnTo>
                        <a:lnTo>
                          <a:pt x="47" y="26"/>
                        </a:lnTo>
                        <a:lnTo>
                          <a:pt x="49" y="22"/>
                        </a:lnTo>
                        <a:lnTo>
                          <a:pt x="50" y="18"/>
                        </a:lnTo>
                        <a:lnTo>
                          <a:pt x="50" y="18"/>
                        </a:lnTo>
                        <a:lnTo>
                          <a:pt x="49" y="12"/>
                        </a:lnTo>
                        <a:lnTo>
                          <a:pt x="47" y="8"/>
                        </a:lnTo>
                        <a:lnTo>
                          <a:pt x="45" y="6"/>
                        </a:lnTo>
                        <a:lnTo>
                          <a:pt x="42" y="5"/>
                        </a:lnTo>
                        <a:lnTo>
                          <a:pt x="42" y="5"/>
                        </a:lnTo>
                        <a:close/>
                        <a:moveTo>
                          <a:pt x="41" y="24"/>
                        </a:moveTo>
                        <a:lnTo>
                          <a:pt x="41" y="24"/>
                        </a:lnTo>
                        <a:lnTo>
                          <a:pt x="33" y="27"/>
                        </a:lnTo>
                        <a:lnTo>
                          <a:pt x="25" y="28"/>
                        </a:lnTo>
                        <a:lnTo>
                          <a:pt x="16" y="27"/>
                        </a:lnTo>
                        <a:lnTo>
                          <a:pt x="8" y="23"/>
                        </a:lnTo>
                        <a:lnTo>
                          <a:pt x="8" y="23"/>
                        </a:lnTo>
                        <a:lnTo>
                          <a:pt x="6" y="21"/>
                        </a:lnTo>
                        <a:lnTo>
                          <a:pt x="3" y="19"/>
                        </a:lnTo>
                        <a:lnTo>
                          <a:pt x="2" y="16"/>
                        </a:lnTo>
                        <a:lnTo>
                          <a:pt x="1" y="14"/>
                        </a:lnTo>
                        <a:lnTo>
                          <a:pt x="2" y="12"/>
                        </a:lnTo>
                        <a:lnTo>
                          <a:pt x="3" y="8"/>
                        </a:lnTo>
                        <a:lnTo>
                          <a:pt x="6" y="6"/>
                        </a:lnTo>
                        <a:lnTo>
                          <a:pt x="9" y="4"/>
                        </a:lnTo>
                        <a:lnTo>
                          <a:pt x="9" y="4"/>
                        </a:lnTo>
                        <a:lnTo>
                          <a:pt x="16" y="2"/>
                        </a:lnTo>
                        <a:lnTo>
                          <a:pt x="25" y="0"/>
                        </a:lnTo>
                        <a:lnTo>
                          <a:pt x="34" y="2"/>
                        </a:lnTo>
                        <a:lnTo>
                          <a:pt x="42" y="5"/>
                        </a:lnTo>
                        <a:lnTo>
                          <a:pt x="42" y="5"/>
                        </a:lnTo>
                        <a:lnTo>
                          <a:pt x="45" y="7"/>
                        </a:lnTo>
                        <a:lnTo>
                          <a:pt x="47" y="10"/>
                        </a:lnTo>
                        <a:lnTo>
                          <a:pt x="48" y="12"/>
                        </a:lnTo>
                        <a:lnTo>
                          <a:pt x="49" y="14"/>
                        </a:lnTo>
                        <a:lnTo>
                          <a:pt x="48" y="18"/>
                        </a:lnTo>
                        <a:lnTo>
                          <a:pt x="47" y="20"/>
                        </a:lnTo>
                        <a:lnTo>
                          <a:pt x="45" y="22"/>
                        </a:lnTo>
                        <a:lnTo>
                          <a:pt x="41" y="24"/>
                        </a:lnTo>
                        <a:lnTo>
                          <a:pt x="41" y="24"/>
                        </a:lnTo>
                        <a:close/>
                      </a:path>
                    </a:pathLst>
                  </a:custGeom>
                  <a:solidFill>
                    <a:srgbClr val="EFE9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29" name="Freeform 1214">
                    <a:extLst>
                      <a:ext uri="{FF2B5EF4-FFF2-40B4-BE49-F238E27FC236}">
                        <a16:creationId xmlns:a16="http://schemas.microsoft.com/office/drawing/2014/main" id="{8FED93D5-FCD9-7661-E3E6-7D0CF04A3C6B}"/>
                      </a:ext>
                    </a:extLst>
                  </p:cNvPr>
                  <p:cNvSpPr>
                    <a:spLocks noEditPoints="1"/>
                  </p:cNvSpPr>
                  <p:nvPr/>
                </p:nvSpPr>
                <p:spPr bwMode="auto">
                  <a:xfrm>
                    <a:off x="2524" y="2065"/>
                    <a:ext cx="16" cy="9"/>
                  </a:xfrm>
                  <a:custGeom>
                    <a:avLst/>
                    <a:gdLst>
                      <a:gd name="T0" fmla="*/ 40 w 48"/>
                      <a:gd name="T1" fmla="*/ 23 h 27"/>
                      <a:gd name="T2" fmla="*/ 40 w 48"/>
                      <a:gd name="T3" fmla="*/ 23 h 27"/>
                      <a:gd name="T4" fmla="*/ 32 w 48"/>
                      <a:gd name="T5" fmla="*/ 26 h 27"/>
                      <a:gd name="T6" fmla="*/ 24 w 48"/>
                      <a:gd name="T7" fmla="*/ 27 h 27"/>
                      <a:gd name="T8" fmla="*/ 15 w 48"/>
                      <a:gd name="T9" fmla="*/ 26 h 27"/>
                      <a:gd name="T10" fmla="*/ 7 w 48"/>
                      <a:gd name="T11" fmla="*/ 23 h 27"/>
                      <a:gd name="T12" fmla="*/ 7 w 48"/>
                      <a:gd name="T13" fmla="*/ 23 h 27"/>
                      <a:gd name="T14" fmla="*/ 5 w 48"/>
                      <a:gd name="T15" fmla="*/ 21 h 27"/>
                      <a:gd name="T16" fmla="*/ 2 w 48"/>
                      <a:gd name="T17" fmla="*/ 18 h 27"/>
                      <a:gd name="T18" fmla="*/ 1 w 48"/>
                      <a:gd name="T19" fmla="*/ 16 h 27"/>
                      <a:gd name="T20" fmla="*/ 0 w 48"/>
                      <a:gd name="T21" fmla="*/ 14 h 27"/>
                      <a:gd name="T22" fmla="*/ 1 w 48"/>
                      <a:gd name="T23" fmla="*/ 10 h 27"/>
                      <a:gd name="T24" fmla="*/ 2 w 48"/>
                      <a:gd name="T25" fmla="*/ 8 h 27"/>
                      <a:gd name="T26" fmla="*/ 5 w 48"/>
                      <a:gd name="T27" fmla="*/ 6 h 27"/>
                      <a:gd name="T28" fmla="*/ 8 w 48"/>
                      <a:gd name="T29" fmla="*/ 3 h 27"/>
                      <a:gd name="T30" fmla="*/ 8 w 48"/>
                      <a:gd name="T31" fmla="*/ 3 h 27"/>
                      <a:gd name="T32" fmla="*/ 15 w 48"/>
                      <a:gd name="T33" fmla="*/ 1 h 27"/>
                      <a:gd name="T34" fmla="*/ 24 w 48"/>
                      <a:gd name="T35" fmla="*/ 0 h 27"/>
                      <a:gd name="T36" fmla="*/ 33 w 48"/>
                      <a:gd name="T37" fmla="*/ 1 h 27"/>
                      <a:gd name="T38" fmla="*/ 41 w 48"/>
                      <a:gd name="T39" fmla="*/ 4 h 27"/>
                      <a:gd name="T40" fmla="*/ 41 w 48"/>
                      <a:gd name="T41" fmla="*/ 4 h 27"/>
                      <a:gd name="T42" fmla="*/ 44 w 48"/>
                      <a:gd name="T43" fmla="*/ 6 h 27"/>
                      <a:gd name="T44" fmla="*/ 46 w 48"/>
                      <a:gd name="T45" fmla="*/ 9 h 27"/>
                      <a:gd name="T46" fmla="*/ 47 w 48"/>
                      <a:gd name="T47" fmla="*/ 11 h 27"/>
                      <a:gd name="T48" fmla="*/ 48 w 48"/>
                      <a:gd name="T49" fmla="*/ 14 h 27"/>
                      <a:gd name="T50" fmla="*/ 47 w 48"/>
                      <a:gd name="T51" fmla="*/ 16 h 27"/>
                      <a:gd name="T52" fmla="*/ 46 w 48"/>
                      <a:gd name="T53" fmla="*/ 19 h 27"/>
                      <a:gd name="T54" fmla="*/ 44 w 48"/>
                      <a:gd name="T55" fmla="*/ 22 h 27"/>
                      <a:gd name="T56" fmla="*/ 40 w 48"/>
                      <a:gd name="T57" fmla="*/ 23 h 27"/>
                      <a:gd name="T58" fmla="*/ 40 w 48"/>
                      <a:gd name="T59" fmla="*/ 23 h 27"/>
                      <a:gd name="T60" fmla="*/ 32 w 48"/>
                      <a:gd name="T61" fmla="*/ 18 h 27"/>
                      <a:gd name="T62" fmla="*/ 32 w 48"/>
                      <a:gd name="T63" fmla="*/ 18 h 27"/>
                      <a:gd name="T64" fmla="*/ 34 w 48"/>
                      <a:gd name="T65" fmla="*/ 16 h 27"/>
                      <a:gd name="T66" fmla="*/ 36 w 48"/>
                      <a:gd name="T67" fmla="*/ 14 h 27"/>
                      <a:gd name="T68" fmla="*/ 34 w 48"/>
                      <a:gd name="T69" fmla="*/ 11 h 27"/>
                      <a:gd name="T70" fmla="*/ 32 w 48"/>
                      <a:gd name="T71" fmla="*/ 9 h 27"/>
                      <a:gd name="T72" fmla="*/ 32 w 48"/>
                      <a:gd name="T73" fmla="*/ 9 h 27"/>
                      <a:gd name="T74" fmla="*/ 29 w 48"/>
                      <a:gd name="T75" fmla="*/ 7 h 27"/>
                      <a:gd name="T76" fmla="*/ 24 w 48"/>
                      <a:gd name="T77" fmla="*/ 7 h 27"/>
                      <a:gd name="T78" fmla="*/ 20 w 48"/>
                      <a:gd name="T79" fmla="*/ 7 h 27"/>
                      <a:gd name="T80" fmla="*/ 16 w 48"/>
                      <a:gd name="T81" fmla="*/ 9 h 27"/>
                      <a:gd name="T82" fmla="*/ 16 w 48"/>
                      <a:gd name="T83" fmla="*/ 9 h 27"/>
                      <a:gd name="T84" fmla="*/ 14 w 48"/>
                      <a:gd name="T85" fmla="*/ 11 h 27"/>
                      <a:gd name="T86" fmla="*/ 13 w 48"/>
                      <a:gd name="T87" fmla="*/ 14 h 27"/>
                      <a:gd name="T88" fmla="*/ 14 w 48"/>
                      <a:gd name="T89" fmla="*/ 16 h 27"/>
                      <a:gd name="T90" fmla="*/ 16 w 48"/>
                      <a:gd name="T91" fmla="*/ 18 h 27"/>
                      <a:gd name="T92" fmla="*/ 16 w 48"/>
                      <a:gd name="T93" fmla="*/ 18 h 27"/>
                      <a:gd name="T94" fmla="*/ 20 w 48"/>
                      <a:gd name="T95" fmla="*/ 19 h 27"/>
                      <a:gd name="T96" fmla="*/ 24 w 48"/>
                      <a:gd name="T97" fmla="*/ 21 h 27"/>
                      <a:gd name="T98" fmla="*/ 29 w 48"/>
                      <a:gd name="T99" fmla="*/ 19 h 27"/>
                      <a:gd name="T100" fmla="*/ 32 w 48"/>
                      <a:gd name="T101" fmla="*/ 18 h 27"/>
                      <a:gd name="T102" fmla="*/ 32 w 48"/>
                      <a:gd name="T103" fmla="*/ 1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8" h="27">
                        <a:moveTo>
                          <a:pt x="40" y="23"/>
                        </a:moveTo>
                        <a:lnTo>
                          <a:pt x="40" y="23"/>
                        </a:lnTo>
                        <a:lnTo>
                          <a:pt x="32" y="26"/>
                        </a:lnTo>
                        <a:lnTo>
                          <a:pt x="24" y="27"/>
                        </a:lnTo>
                        <a:lnTo>
                          <a:pt x="15" y="26"/>
                        </a:lnTo>
                        <a:lnTo>
                          <a:pt x="7" y="23"/>
                        </a:lnTo>
                        <a:lnTo>
                          <a:pt x="7" y="23"/>
                        </a:lnTo>
                        <a:lnTo>
                          <a:pt x="5" y="21"/>
                        </a:lnTo>
                        <a:lnTo>
                          <a:pt x="2" y="18"/>
                        </a:lnTo>
                        <a:lnTo>
                          <a:pt x="1" y="16"/>
                        </a:lnTo>
                        <a:lnTo>
                          <a:pt x="0" y="14"/>
                        </a:lnTo>
                        <a:lnTo>
                          <a:pt x="1" y="10"/>
                        </a:lnTo>
                        <a:lnTo>
                          <a:pt x="2" y="8"/>
                        </a:lnTo>
                        <a:lnTo>
                          <a:pt x="5" y="6"/>
                        </a:lnTo>
                        <a:lnTo>
                          <a:pt x="8" y="3"/>
                        </a:lnTo>
                        <a:lnTo>
                          <a:pt x="8" y="3"/>
                        </a:lnTo>
                        <a:lnTo>
                          <a:pt x="15" y="1"/>
                        </a:lnTo>
                        <a:lnTo>
                          <a:pt x="24" y="0"/>
                        </a:lnTo>
                        <a:lnTo>
                          <a:pt x="33" y="1"/>
                        </a:lnTo>
                        <a:lnTo>
                          <a:pt x="41" y="4"/>
                        </a:lnTo>
                        <a:lnTo>
                          <a:pt x="41" y="4"/>
                        </a:lnTo>
                        <a:lnTo>
                          <a:pt x="44" y="6"/>
                        </a:lnTo>
                        <a:lnTo>
                          <a:pt x="46" y="9"/>
                        </a:lnTo>
                        <a:lnTo>
                          <a:pt x="47" y="11"/>
                        </a:lnTo>
                        <a:lnTo>
                          <a:pt x="48" y="14"/>
                        </a:lnTo>
                        <a:lnTo>
                          <a:pt x="47" y="16"/>
                        </a:lnTo>
                        <a:lnTo>
                          <a:pt x="46" y="19"/>
                        </a:lnTo>
                        <a:lnTo>
                          <a:pt x="44" y="22"/>
                        </a:lnTo>
                        <a:lnTo>
                          <a:pt x="40" y="23"/>
                        </a:lnTo>
                        <a:lnTo>
                          <a:pt x="40" y="23"/>
                        </a:lnTo>
                        <a:close/>
                        <a:moveTo>
                          <a:pt x="32" y="18"/>
                        </a:moveTo>
                        <a:lnTo>
                          <a:pt x="32" y="18"/>
                        </a:lnTo>
                        <a:lnTo>
                          <a:pt x="34" y="16"/>
                        </a:lnTo>
                        <a:lnTo>
                          <a:pt x="36" y="14"/>
                        </a:lnTo>
                        <a:lnTo>
                          <a:pt x="34" y="11"/>
                        </a:lnTo>
                        <a:lnTo>
                          <a:pt x="32" y="9"/>
                        </a:lnTo>
                        <a:lnTo>
                          <a:pt x="32" y="9"/>
                        </a:lnTo>
                        <a:lnTo>
                          <a:pt x="29" y="7"/>
                        </a:lnTo>
                        <a:lnTo>
                          <a:pt x="24" y="7"/>
                        </a:lnTo>
                        <a:lnTo>
                          <a:pt x="20" y="7"/>
                        </a:lnTo>
                        <a:lnTo>
                          <a:pt x="16" y="9"/>
                        </a:lnTo>
                        <a:lnTo>
                          <a:pt x="16" y="9"/>
                        </a:lnTo>
                        <a:lnTo>
                          <a:pt x="14" y="11"/>
                        </a:lnTo>
                        <a:lnTo>
                          <a:pt x="13" y="14"/>
                        </a:lnTo>
                        <a:lnTo>
                          <a:pt x="14" y="16"/>
                        </a:lnTo>
                        <a:lnTo>
                          <a:pt x="16" y="18"/>
                        </a:lnTo>
                        <a:lnTo>
                          <a:pt x="16" y="18"/>
                        </a:lnTo>
                        <a:lnTo>
                          <a:pt x="20" y="19"/>
                        </a:lnTo>
                        <a:lnTo>
                          <a:pt x="24" y="21"/>
                        </a:lnTo>
                        <a:lnTo>
                          <a:pt x="29" y="19"/>
                        </a:lnTo>
                        <a:lnTo>
                          <a:pt x="32" y="18"/>
                        </a:lnTo>
                        <a:lnTo>
                          <a:pt x="32" y="18"/>
                        </a:lnTo>
                        <a:close/>
                      </a:path>
                    </a:pathLst>
                  </a:custGeom>
                  <a:solidFill>
                    <a:srgbClr val="D6CE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30" name="Freeform 1215">
                    <a:extLst>
                      <a:ext uri="{FF2B5EF4-FFF2-40B4-BE49-F238E27FC236}">
                        <a16:creationId xmlns:a16="http://schemas.microsoft.com/office/drawing/2014/main" id="{86ED435D-C691-7BF2-0BA7-E391CF938E1B}"/>
                      </a:ext>
                    </a:extLst>
                  </p:cNvPr>
                  <p:cNvSpPr>
                    <a:spLocks noEditPoints="1"/>
                  </p:cNvSpPr>
                  <p:nvPr/>
                </p:nvSpPr>
                <p:spPr bwMode="auto">
                  <a:xfrm>
                    <a:off x="2523" y="2065"/>
                    <a:ext cx="17" cy="10"/>
                  </a:xfrm>
                  <a:custGeom>
                    <a:avLst/>
                    <a:gdLst>
                      <a:gd name="T0" fmla="*/ 42 w 50"/>
                      <a:gd name="T1" fmla="*/ 4 h 32"/>
                      <a:gd name="T2" fmla="*/ 31 w 50"/>
                      <a:gd name="T3" fmla="*/ 0 h 32"/>
                      <a:gd name="T4" fmla="*/ 18 w 50"/>
                      <a:gd name="T5" fmla="*/ 0 h 32"/>
                      <a:gd name="T6" fmla="*/ 7 w 50"/>
                      <a:gd name="T7" fmla="*/ 4 h 32"/>
                      <a:gd name="T8" fmla="*/ 1 w 50"/>
                      <a:gd name="T9" fmla="*/ 13 h 32"/>
                      <a:gd name="T10" fmla="*/ 0 w 50"/>
                      <a:gd name="T11" fmla="*/ 16 h 32"/>
                      <a:gd name="T12" fmla="*/ 2 w 50"/>
                      <a:gd name="T13" fmla="*/ 24 h 32"/>
                      <a:gd name="T14" fmla="*/ 12 w 50"/>
                      <a:gd name="T15" fmla="*/ 31 h 32"/>
                      <a:gd name="T16" fmla="*/ 27 w 50"/>
                      <a:gd name="T17" fmla="*/ 32 h 32"/>
                      <a:gd name="T18" fmla="*/ 42 w 50"/>
                      <a:gd name="T19" fmla="*/ 29 h 32"/>
                      <a:gd name="T20" fmla="*/ 42 w 50"/>
                      <a:gd name="T21" fmla="*/ 29 h 32"/>
                      <a:gd name="T22" fmla="*/ 42 w 50"/>
                      <a:gd name="T23" fmla="*/ 29 h 32"/>
                      <a:gd name="T24" fmla="*/ 45 w 50"/>
                      <a:gd name="T25" fmla="*/ 27 h 32"/>
                      <a:gd name="T26" fmla="*/ 49 w 50"/>
                      <a:gd name="T27" fmla="*/ 22 h 32"/>
                      <a:gd name="T28" fmla="*/ 50 w 50"/>
                      <a:gd name="T29" fmla="*/ 16 h 32"/>
                      <a:gd name="T30" fmla="*/ 47 w 50"/>
                      <a:gd name="T31" fmla="*/ 8 h 32"/>
                      <a:gd name="T32" fmla="*/ 42 w 50"/>
                      <a:gd name="T33" fmla="*/ 4 h 32"/>
                      <a:gd name="T34" fmla="*/ 41 w 50"/>
                      <a:gd name="T35" fmla="*/ 23 h 32"/>
                      <a:gd name="T36" fmla="*/ 33 w 50"/>
                      <a:gd name="T37" fmla="*/ 26 h 32"/>
                      <a:gd name="T38" fmla="*/ 16 w 50"/>
                      <a:gd name="T39" fmla="*/ 26 h 32"/>
                      <a:gd name="T40" fmla="*/ 8 w 50"/>
                      <a:gd name="T41" fmla="*/ 23 h 32"/>
                      <a:gd name="T42" fmla="*/ 3 w 50"/>
                      <a:gd name="T43" fmla="*/ 18 h 32"/>
                      <a:gd name="T44" fmla="*/ 1 w 50"/>
                      <a:gd name="T45" fmla="*/ 14 h 32"/>
                      <a:gd name="T46" fmla="*/ 3 w 50"/>
                      <a:gd name="T47" fmla="*/ 8 h 32"/>
                      <a:gd name="T48" fmla="*/ 9 w 50"/>
                      <a:gd name="T49" fmla="*/ 3 h 32"/>
                      <a:gd name="T50" fmla="*/ 16 w 50"/>
                      <a:gd name="T51" fmla="*/ 1 h 32"/>
                      <a:gd name="T52" fmla="*/ 34 w 50"/>
                      <a:gd name="T53" fmla="*/ 1 h 32"/>
                      <a:gd name="T54" fmla="*/ 42 w 50"/>
                      <a:gd name="T55" fmla="*/ 4 h 32"/>
                      <a:gd name="T56" fmla="*/ 47 w 50"/>
                      <a:gd name="T57" fmla="*/ 9 h 32"/>
                      <a:gd name="T58" fmla="*/ 49 w 50"/>
                      <a:gd name="T59" fmla="*/ 14 h 32"/>
                      <a:gd name="T60" fmla="*/ 47 w 50"/>
                      <a:gd name="T61" fmla="*/ 19 h 32"/>
                      <a:gd name="T62" fmla="*/ 41 w 50"/>
                      <a:gd name="T63" fmla="*/ 23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0" h="32">
                        <a:moveTo>
                          <a:pt x="42" y="4"/>
                        </a:moveTo>
                        <a:lnTo>
                          <a:pt x="42" y="4"/>
                        </a:lnTo>
                        <a:lnTo>
                          <a:pt x="37" y="1"/>
                        </a:lnTo>
                        <a:lnTo>
                          <a:pt x="31" y="0"/>
                        </a:lnTo>
                        <a:lnTo>
                          <a:pt x="25" y="0"/>
                        </a:lnTo>
                        <a:lnTo>
                          <a:pt x="18" y="0"/>
                        </a:lnTo>
                        <a:lnTo>
                          <a:pt x="12" y="2"/>
                        </a:lnTo>
                        <a:lnTo>
                          <a:pt x="7" y="4"/>
                        </a:lnTo>
                        <a:lnTo>
                          <a:pt x="3" y="8"/>
                        </a:lnTo>
                        <a:lnTo>
                          <a:pt x="1" y="13"/>
                        </a:lnTo>
                        <a:lnTo>
                          <a:pt x="1" y="13"/>
                        </a:lnTo>
                        <a:lnTo>
                          <a:pt x="0" y="16"/>
                        </a:lnTo>
                        <a:lnTo>
                          <a:pt x="0" y="18"/>
                        </a:lnTo>
                        <a:lnTo>
                          <a:pt x="2" y="24"/>
                        </a:lnTo>
                        <a:lnTo>
                          <a:pt x="7" y="27"/>
                        </a:lnTo>
                        <a:lnTo>
                          <a:pt x="12" y="31"/>
                        </a:lnTo>
                        <a:lnTo>
                          <a:pt x="19" y="32"/>
                        </a:lnTo>
                        <a:lnTo>
                          <a:pt x="27" y="32"/>
                        </a:lnTo>
                        <a:lnTo>
                          <a:pt x="34" y="31"/>
                        </a:lnTo>
                        <a:lnTo>
                          <a:pt x="42" y="29"/>
                        </a:lnTo>
                        <a:lnTo>
                          <a:pt x="42" y="29"/>
                        </a:lnTo>
                        <a:lnTo>
                          <a:pt x="42" y="29"/>
                        </a:lnTo>
                        <a:lnTo>
                          <a:pt x="42" y="29"/>
                        </a:lnTo>
                        <a:lnTo>
                          <a:pt x="42" y="29"/>
                        </a:lnTo>
                        <a:lnTo>
                          <a:pt x="42" y="29"/>
                        </a:lnTo>
                        <a:lnTo>
                          <a:pt x="45" y="27"/>
                        </a:lnTo>
                        <a:lnTo>
                          <a:pt x="47" y="25"/>
                        </a:lnTo>
                        <a:lnTo>
                          <a:pt x="49" y="22"/>
                        </a:lnTo>
                        <a:lnTo>
                          <a:pt x="50" y="16"/>
                        </a:lnTo>
                        <a:lnTo>
                          <a:pt x="50" y="16"/>
                        </a:lnTo>
                        <a:lnTo>
                          <a:pt x="49" y="11"/>
                        </a:lnTo>
                        <a:lnTo>
                          <a:pt x="47" y="8"/>
                        </a:lnTo>
                        <a:lnTo>
                          <a:pt x="45" y="6"/>
                        </a:lnTo>
                        <a:lnTo>
                          <a:pt x="42" y="4"/>
                        </a:lnTo>
                        <a:lnTo>
                          <a:pt x="42" y="4"/>
                        </a:lnTo>
                        <a:close/>
                        <a:moveTo>
                          <a:pt x="41" y="23"/>
                        </a:moveTo>
                        <a:lnTo>
                          <a:pt x="41" y="23"/>
                        </a:lnTo>
                        <a:lnTo>
                          <a:pt x="33" y="26"/>
                        </a:lnTo>
                        <a:lnTo>
                          <a:pt x="25" y="27"/>
                        </a:lnTo>
                        <a:lnTo>
                          <a:pt x="16" y="26"/>
                        </a:lnTo>
                        <a:lnTo>
                          <a:pt x="8" y="23"/>
                        </a:lnTo>
                        <a:lnTo>
                          <a:pt x="8" y="23"/>
                        </a:lnTo>
                        <a:lnTo>
                          <a:pt x="6" y="21"/>
                        </a:lnTo>
                        <a:lnTo>
                          <a:pt x="3" y="18"/>
                        </a:lnTo>
                        <a:lnTo>
                          <a:pt x="2" y="16"/>
                        </a:lnTo>
                        <a:lnTo>
                          <a:pt x="1" y="14"/>
                        </a:lnTo>
                        <a:lnTo>
                          <a:pt x="2" y="10"/>
                        </a:lnTo>
                        <a:lnTo>
                          <a:pt x="3" y="8"/>
                        </a:lnTo>
                        <a:lnTo>
                          <a:pt x="6" y="6"/>
                        </a:lnTo>
                        <a:lnTo>
                          <a:pt x="9" y="3"/>
                        </a:lnTo>
                        <a:lnTo>
                          <a:pt x="9" y="3"/>
                        </a:lnTo>
                        <a:lnTo>
                          <a:pt x="16" y="1"/>
                        </a:lnTo>
                        <a:lnTo>
                          <a:pt x="25" y="0"/>
                        </a:lnTo>
                        <a:lnTo>
                          <a:pt x="34" y="1"/>
                        </a:lnTo>
                        <a:lnTo>
                          <a:pt x="42" y="4"/>
                        </a:lnTo>
                        <a:lnTo>
                          <a:pt x="42" y="4"/>
                        </a:lnTo>
                        <a:lnTo>
                          <a:pt x="45" y="6"/>
                        </a:lnTo>
                        <a:lnTo>
                          <a:pt x="47" y="9"/>
                        </a:lnTo>
                        <a:lnTo>
                          <a:pt x="48" y="11"/>
                        </a:lnTo>
                        <a:lnTo>
                          <a:pt x="49" y="14"/>
                        </a:lnTo>
                        <a:lnTo>
                          <a:pt x="48" y="16"/>
                        </a:lnTo>
                        <a:lnTo>
                          <a:pt x="47" y="19"/>
                        </a:lnTo>
                        <a:lnTo>
                          <a:pt x="45" y="22"/>
                        </a:lnTo>
                        <a:lnTo>
                          <a:pt x="41" y="23"/>
                        </a:lnTo>
                        <a:lnTo>
                          <a:pt x="41" y="23"/>
                        </a:lnTo>
                        <a:close/>
                      </a:path>
                    </a:pathLst>
                  </a:custGeom>
                  <a:solidFill>
                    <a:srgbClr val="EFE9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31" name="Freeform 1216">
                    <a:extLst>
                      <a:ext uri="{FF2B5EF4-FFF2-40B4-BE49-F238E27FC236}">
                        <a16:creationId xmlns:a16="http://schemas.microsoft.com/office/drawing/2014/main" id="{D7EF18B5-99FA-0EBA-4AC2-F34B20F8D103}"/>
                      </a:ext>
                    </a:extLst>
                  </p:cNvPr>
                  <p:cNvSpPr>
                    <a:spLocks noEditPoints="1"/>
                  </p:cNvSpPr>
                  <p:nvPr/>
                </p:nvSpPr>
                <p:spPr bwMode="auto">
                  <a:xfrm>
                    <a:off x="2524" y="2061"/>
                    <a:ext cx="16" cy="9"/>
                  </a:xfrm>
                  <a:custGeom>
                    <a:avLst/>
                    <a:gdLst>
                      <a:gd name="T0" fmla="*/ 41 w 48"/>
                      <a:gd name="T1" fmla="*/ 4 h 28"/>
                      <a:gd name="T2" fmla="*/ 41 w 48"/>
                      <a:gd name="T3" fmla="*/ 4 h 28"/>
                      <a:gd name="T4" fmla="*/ 33 w 48"/>
                      <a:gd name="T5" fmla="*/ 2 h 28"/>
                      <a:gd name="T6" fmla="*/ 24 w 48"/>
                      <a:gd name="T7" fmla="*/ 0 h 28"/>
                      <a:gd name="T8" fmla="*/ 15 w 48"/>
                      <a:gd name="T9" fmla="*/ 0 h 28"/>
                      <a:gd name="T10" fmla="*/ 8 w 48"/>
                      <a:gd name="T11" fmla="*/ 4 h 28"/>
                      <a:gd name="T12" fmla="*/ 8 w 48"/>
                      <a:gd name="T13" fmla="*/ 4 h 28"/>
                      <a:gd name="T14" fmla="*/ 5 w 48"/>
                      <a:gd name="T15" fmla="*/ 6 h 28"/>
                      <a:gd name="T16" fmla="*/ 2 w 48"/>
                      <a:gd name="T17" fmla="*/ 8 h 28"/>
                      <a:gd name="T18" fmla="*/ 1 w 48"/>
                      <a:gd name="T19" fmla="*/ 11 h 28"/>
                      <a:gd name="T20" fmla="*/ 0 w 48"/>
                      <a:gd name="T21" fmla="*/ 13 h 28"/>
                      <a:gd name="T22" fmla="*/ 1 w 48"/>
                      <a:gd name="T23" fmla="*/ 16 h 28"/>
                      <a:gd name="T24" fmla="*/ 2 w 48"/>
                      <a:gd name="T25" fmla="*/ 19 h 28"/>
                      <a:gd name="T26" fmla="*/ 5 w 48"/>
                      <a:gd name="T27" fmla="*/ 21 h 28"/>
                      <a:gd name="T28" fmla="*/ 7 w 48"/>
                      <a:gd name="T29" fmla="*/ 23 h 28"/>
                      <a:gd name="T30" fmla="*/ 7 w 48"/>
                      <a:gd name="T31" fmla="*/ 23 h 28"/>
                      <a:gd name="T32" fmla="*/ 15 w 48"/>
                      <a:gd name="T33" fmla="*/ 27 h 28"/>
                      <a:gd name="T34" fmla="*/ 24 w 48"/>
                      <a:gd name="T35" fmla="*/ 28 h 28"/>
                      <a:gd name="T36" fmla="*/ 32 w 48"/>
                      <a:gd name="T37" fmla="*/ 27 h 28"/>
                      <a:gd name="T38" fmla="*/ 40 w 48"/>
                      <a:gd name="T39" fmla="*/ 23 h 28"/>
                      <a:gd name="T40" fmla="*/ 40 w 48"/>
                      <a:gd name="T41" fmla="*/ 23 h 28"/>
                      <a:gd name="T42" fmla="*/ 44 w 48"/>
                      <a:gd name="T43" fmla="*/ 21 h 28"/>
                      <a:gd name="T44" fmla="*/ 46 w 48"/>
                      <a:gd name="T45" fmla="*/ 19 h 28"/>
                      <a:gd name="T46" fmla="*/ 47 w 48"/>
                      <a:gd name="T47" fmla="*/ 16 h 28"/>
                      <a:gd name="T48" fmla="*/ 48 w 48"/>
                      <a:gd name="T49" fmla="*/ 14 h 28"/>
                      <a:gd name="T50" fmla="*/ 47 w 48"/>
                      <a:gd name="T51" fmla="*/ 11 h 28"/>
                      <a:gd name="T52" fmla="*/ 46 w 48"/>
                      <a:gd name="T53" fmla="*/ 8 h 28"/>
                      <a:gd name="T54" fmla="*/ 44 w 48"/>
                      <a:gd name="T55" fmla="*/ 6 h 28"/>
                      <a:gd name="T56" fmla="*/ 41 w 48"/>
                      <a:gd name="T57" fmla="*/ 4 h 28"/>
                      <a:gd name="T58" fmla="*/ 41 w 48"/>
                      <a:gd name="T59" fmla="*/ 4 h 28"/>
                      <a:gd name="T60" fmla="*/ 32 w 48"/>
                      <a:gd name="T61" fmla="*/ 19 h 28"/>
                      <a:gd name="T62" fmla="*/ 32 w 48"/>
                      <a:gd name="T63" fmla="*/ 19 h 28"/>
                      <a:gd name="T64" fmla="*/ 29 w 48"/>
                      <a:gd name="T65" fmla="*/ 20 h 28"/>
                      <a:gd name="T66" fmla="*/ 24 w 48"/>
                      <a:gd name="T67" fmla="*/ 20 h 28"/>
                      <a:gd name="T68" fmla="*/ 20 w 48"/>
                      <a:gd name="T69" fmla="*/ 20 h 28"/>
                      <a:gd name="T70" fmla="*/ 16 w 48"/>
                      <a:gd name="T71" fmla="*/ 19 h 28"/>
                      <a:gd name="T72" fmla="*/ 16 w 48"/>
                      <a:gd name="T73" fmla="*/ 19 h 28"/>
                      <a:gd name="T74" fmla="*/ 14 w 48"/>
                      <a:gd name="T75" fmla="*/ 16 h 28"/>
                      <a:gd name="T76" fmla="*/ 13 w 48"/>
                      <a:gd name="T77" fmla="*/ 13 h 28"/>
                      <a:gd name="T78" fmla="*/ 14 w 48"/>
                      <a:gd name="T79" fmla="*/ 11 h 28"/>
                      <a:gd name="T80" fmla="*/ 16 w 48"/>
                      <a:gd name="T81" fmla="*/ 8 h 28"/>
                      <a:gd name="T82" fmla="*/ 16 w 48"/>
                      <a:gd name="T83" fmla="*/ 8 h 28"/>
                      <a:gd name="T84" fmla="*/ 20 w 48"/>
                      <a:gd name="T85" fmla="*/ 7 h 28"/>
                      <a:gd name="T86" fmla="*/ 24 w 48"/>
                      <a:gd name="T87" fmla="*/ 7 h 28"/>
                      <a:gd name="T88" fmla="*/ 29 w 48"/>
                      <a:gd name="T89" fmla="*/ 7 h 28"/>
                      <a:gd name="T90" fmla="*/ 32 w 48"/>
                      <a:gd name="T91" fmla="*/ 10 h 28"/>
                      <a:gd name="T92" fmla="*/ 32 w 48"/>
                      <a:gd name="T93" fmla="*/ 10 h 28"/>
                      <a:gd name="T94" fmla="*/ 34 w 48"/>
                      <a:gd name="T95" fmla="*/ 11 h 28"/>
                      <a:gd name="T96" fmla="*/ 36 w 48"/>
                      <a:gd name="T97" fmla="*/ 14 h 28"/>
                      <a:gd name="T98" fmla="*/ 34 w 48"/>
                      <a:gd name="T99" fmla="*/ 16 h 28"/>
                      <a:gd name="T100" fmla="*/ 32 w 48"/>
                      <a:gd name="T101" fmla="*/ 19 h 28"/>
                      <a:gd name="T102" fmla="*/ 32 w 48"/>
                      <a:gd name="T103" fmla="*/ 1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8" h="28">
                        <a:moveTo>
                          <a:pt x="41" y="4"/>
                        </a:moveTo>
                        <a:lnTo>
                          <a:pt x="41" y="4"/>
                        </a:lnTo>
                        <a:lnTo>
                          <a:pt x="33" y="2"/>
                        </a:lnTo>
                        <a:lnTo>
                          <a:pt x="24" y="0"/>
                        </a:lnTo>
                        <a:lnTo>
                          <a:pt x="15" y="0"/>
                        </a:lnTo>
                        <a:lnTo>
                          <a:pt x="8" y="4"/>
                        </a:lnTo>
                        <a:lnTo>
                          <a:pt x="8" y="4"/>
                        </a:lnTo>
                        <a:lnTo>
                          <a:pt x="5" y="6"/>
                        </a:lnTo>
                        <a:lnTo>
                          <a:pt x="2" y="8"/>
                        </a:lnTo>
                        <a:lnTo>
                          <a:pt x="1" y="11"/>
                        </a:lnTo>
                        <a:lnTo>
                          <a:pt x="0" y="13"/>
                        </a:lnTo>
                        <a:lnTo>
                          <a:pt x="1" y="16"/>
                        </a:lnTo>
                        <a:lnTo>
                          <a:pt x="2" y="19"/>
                        </a:lnTo>
                        <a:lnTo>
                          <a:pt x="5" y="21"/>
                        </a:lnTo>
                        <a:lnTo>
                          <a:pt x="7" y="23"/>
                        </a:lnTo>
                        <a:lnTo>
                          <a:pt x="7" y="23"/>
                        </a:lnTo>
                        <a:lnTo>
                          <a:pt x="15" y="27"/>
                        </a:lnTo>
                        <a:lnTo>
                          <a:pt x="24" y="28"/>
                        </a:lnTo>
                        <a:lnTo>
                          <a:pt x="32" y="27"/>
                        </a:lnTo>
                        <a:lnTo>
                          <a:pt x="40" y="23"/>
                        </a:lnTo>
                        <a:lnTo>
                          <a:pt x="40" y="23"/>
                        </a:lnTo>
                        <a:lnTo>
                          <a:pt x="44" y="21"/>
                        </a:lnTo>
                        <a:lnTo>
                          <a:pt x="46" y="19"/>
                        </a:lnTo>
                        <a:lnTo>
                          <a:pt x="47" y="16"/>
                        </a:lnTo>
                        <a:lnTo>
                          <a:pt x="48" y="14"/>
                        </a:lnTo>
                        <a:lnTo>
                          <a:pt x="47" y="11"/>
                        </a:lnTo>
                        <a:lnTo>
                          <a:pt x="46" y="8"/>
                        </a:lnTo>
                        <a:lnTo>
                          <a:pt x="44" y="6"/>
                        </a:lnTo>
                        <a:lnTo>
                          <a:pt x="41" y="4"/>
                        </a:lnTo>
                        <a:lnTo>
                          <a:pt x="41" y="4"/>
                        </a:lnTo>
                        <a:close/>
                        <a:moveTo>
                          <a:pt x="32" y="19"/>
                        </a:moveTo>
                        <a:lnTo>
                          <a:pt x="32" y="19"/>
                        </a:lnTo>
                        <a:lnTo>
                          <a:pt x="29" y="20"/>
                        </a:lnTo>
                        <a:lnTo>
                          <a:pt x="24" y="20"/>
                        </a:lnTo>
                        <a:lnTo>
                          <a:pt x="20" y="20"/>
                        </a:lnTo>
                        <a:lnTo>
                          <a:pt x="16" y="19"/>
                        </a:lnTo>
                        <a:lnTo>
                          <a:pt x="16" y="19"/>
                        </a:lnTo>
                        <a:lnTo>
                          <a:pt x="14" y="16"/>
                        </a:lnTo>
                        <a:lnTo>
                          <a:pt x="13" y="13"/>
                        </a:lnTo>
                        <a:lnTo>
                          <a:pt x="14" y="11"/>
                        </a:lnTo>
                        <a:lnTo>
                          <a:pt x="16" y="8"/>
                        </a:lnTo>
                        <a:lnTo>
                          <a:pt x="16" y="8"/>
                        </a:lnTo>
                        <a:lnTo>
                          <a:pt x="20" y="7"/>
                        </a:lnTo>
                        <a:lnTo>
                          <a:pt x="24" y="7"/>
                        </a:lnTo>
                        <a:lnTo>
                          <a:pt x="29" y="7"/>
                        </a:lnTo>
                        <a:lnTo>
                          <a:pt x="32" y="10"/>
                        </a:lnTo>
                        <a:lnTo>
                          <a:pt x="32" y="10"/>
                        </a:lnTo>
                        <a:lnTo>
                          <a:pt x="34" y="11"/>
                        </a:lnTo>
                        <a:lnTo>
                          <a:pt x="36" y="14"/>
                        </a:lnTo>
                        <a:lnTo>
                          <a:pt x="34" y="16"/>
                        </a:lnTo>
                        <a:lnTo>
                          <a:pt x="32" y="19"/>
                        </a:lnTo>
                        <a:lnTo>
                          <a:pt x="32" y="19"/>
                        </a:lnTo>
                        <a:close/>
                      </a:path>
                    </a:pathLst>
                  </a:custGeom>
                  <a:solidFill>
                    <a:srgbClr val="D6CE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32" name="Freeform 1217">
                    <a:extLst>
                      <a:ext uri="{FF2B5EF4-FFF2-40B4-BE49-F238E27FC236}">
                        <a16:creationId xmlns:a16="http://schemas.microsoft.com/office/drawing/2014/main" id="{9CABA6FD-3232-6B38-60C3-2E1E5FEAEF45}"/>
                      </a:ext>
                    </a:extLst>
                  </p:cNvPr>
                  <p:cNvSpPr>
                    <a:spLocks noEditPoints="1"/>
                  </p:cNvSpPr>
                  <p:nvPr/>
                </p:nvSpPr>
                <p:spPr bwMode="auto">
                  <a:xfrm>
                    <a:off x="2523" y="2060"/>
                    <a:ext cx="17" cy="12"/>
                  </a:xfrm>
                  <a:custGeom>
                    <a:avLst/>
                    <a:gdLst>
                      <a:gd name="T0" fmla="*/ 42 w 50"/>
                      <a:gd name="T1" fmla="*/ 5 h 34"/>
                      <a:gd name="T2" fmla="*/ 42 w 50"/>
                      <a:gd name="T3" fmla="*/ 5 h 34"/>
                      <a:gd name="T4" fmla="*/ 37 w 50"/>
                      <a:gd name="T5" fmla="*/ 3 h 34"/>
                      <a:gd name="T6" fmla="*/ 31 w 50"/>
                      <a:gd name="T7" fmla="*/ 1 h 34"/>
                      <a:gd name="T8" fmla="*/ 25 w 50"/>
                      <a:gd name="T9" fmla="*/ 0 h 34"/>
                      <a:gd name="T10" fmla="*/ 18 w 50"/>
                      <a:gd name="T11" fmla="*/ 1 h 34"/>
                      <a:gd name="T12" fmla="*/ 12 w 50"/>
                      <a:gd name="T13" fmla="*/ 3 h 34"/>
                      <a:gd name="T14" fmla="*/ 7 w 50"/>
                      <a:gd name="T15" fmla="*/ 6 h 34"/>
                      <a:gd name="T16" fmla="*/ 3 w 50"/>
                      <a:gd name="T17" fmla="*/ 9 h 34"/>
                      <a:gd name="T18" fmla="*/ 1 w 50"/>
                      <a:gd name="T19" fmla="*/ 14 h 34"/>
                      <a:gd name="T20" fmla="*/ 1 w 50"/>
                      <a:gd name="T21" fmla="*/ 14 h 34"/>
                      <a:gd name="T22" fmla="*/ 0 w 50"/>
                      <a:gd name="T23" fmla="*/ 16 h 34"/>
                      <a:gd name="T24" fmla="*/ 0 w 50"/>
                      <a:gd name="T25" fmla="*/ 20 h 34"/>
                      <a:gd name="T26" fmla="*/ 2 w 50"/>
                      <a:gd name="T27" fmla="*/ 24 h 34"/>
                      <a:gd name="T28" fmla="*/ 7 w 50"/>
                      <a:gd name="T29" fmla="*/ 29 h 34"/>
                      <a:gd name="T30" fmla="*/ 12 w 50"/>
                      <a:gd name="T31" fmla="*/ 31 h 34"/>
                      <a:gd name="T32" fmla="*/ 19 w 50"/>
                      <a:gd name="T33" fmla="*/ 34 h 34"/>
                      <a:gd name="T34" fmla="*/ 27 w 50"/>
                      <a:gd name="T35" fmla="*/ 34 h 34"/>
                      <a:gd name="T36" fmla="*/ 34 w 50"/>
                      <a:gd name="T37" fmla="*/ 32 h 34"/>
                      <a:gd name="T38" fmla="*/ 42 w 50"/>
                      <a:gd name="T39" fmla="*/ 30 h 34"/>
                      <a:gd name="T40" fmla="*/ 42 w 50"/>
                      <a:gd name="T41" fmla="*/ 30 h 34"/>
                      <a:gd name="T42" fmla="*/ 42 w 50"/>
                      <a:gd name="T43" fmla="*/ 30 h 34"/>
                      <a:gd name="T44" fmla="*/ 42 w 50"/>
                      <a:gd name="T45" fmla="*/ 30 h 34"/>
                      <a:gd name="T46" fmla="*/ 45 w 50"/>
                      <a:gd name="T47" fmla="*/ 28 h 34"/>
                      <a:gd name="T48" fmla="*/ 47 w 50"/>
                      <a:gd name="T49" fmla="*/ 26 h 34"/>
                      <a:gd name="T50" fmla="*/ 49 w 50"/>
                      <a:gd name="T51" fmla="*/ 22 h 34"/>
                      <a:gd name="T52" fmla="*/ 50 w 50"/>
                      <a:gd name="T53" fmla="*/ 17 h 34"/>
                      <a:gd name="T54" fmla="*/ 50 w 50"/>
                      <a:gd name="T55" fmla="*/ 17 h 34"/>
                      <a:gd name="T56" fmla="*/ 49 w 50"/>
                      <a:gd name="T57" fmla="*/ 13 h 34"/>
                      <a:gd name="T58" fmla="*/ 47 w 50"/>
                      <a:gd name="T59" fmla="*/ 9 h 34"/>
                      <a:gd name="T60" fmla="*/ 45 w 50"/>
                      <a:gd name="T61" fmla="*/ 6 h 34"/>
                      <a:gd name="T62" fmla="*/ 42 w 50"/>
                      <a:gd name="T63" fmla="*/ 5 h 34"/>
                      <a:gd name="T64" fmla="*/ 42 w 50"/>
                      <a:gd name="T65" fmla="*/ 5 h 34"/>
                      <a:gd name="T66" fmla="*/ 41 w 50"/>
                      <a:gd name="T67" fmla="*/ 24 h 34"/>
                      <a:gd name="T68" fmla="*/ 41 w 50"/>
                      <a:gd name="T69" fmla="*/ 24 h 34"/>
                      <a:gd name="T70" fmla="*/ 33 w 50"/>
                      <a:gd name="T71" fmla="*/ 28 h 34"/>
                      <a:gd name="T72" fmla="*/ 25 w 50"/>
                      <a:gd name="T73" fmla="*/ 29 h 34"/>
                      <a:gd name="T74" fmla="*/ 16 w 50"/>
                      <a:gd name="T75" fmla="*/ 28 h 34"/>
                      <a:gd name="T76" fmla="*/ 8 w 50"/>
                      <a:gd name="T77" fmla="*/ 24 h 34"/>
                      <a:gd name="T78" fmla="*/ 8 w 50"/>
                      <a:gd name="T79" fmla="*/ 24 h 34"/>
                      <a:gd name="T80" fmla="*/ 6 w 50"/>
                      <a:gd name="T81" fmla="*/ 22 h 34"/>
                      <a:gd name="T82" fmla="*/ 3 w 50"/>
                      <a:gd name="T83" fmla="*/ 20 h 34"/>
                      <a:gd name="T84" fmla="*/ 2 w 50"/>
                      <a:gd name="T85" fmla="*/ 17 h 34"/>
                      <a:gd name="T86" fmla="*/ 1 w 50"/>
                      <a:gd name="T87" fmla="*/ 14 h 34"/>
                      <a:gd name="T88" fmla="*/ 2 w 50"/>
                      <a:gd name="T89" fmla="*/ 12 h 34"/>
                      <a:gd name="T90" fmla="*/ 3 w 50"/>
                      <a:gd name="T91" fmla="*/ 9 h 34"/>
                      <a:gd name="T92" fmla="*/ 6 w 50"/>
                      <a:gd name="T93" fmla="*/ 7 h 34"/>
                      <a:gd name="T94" fmla="*/ 9 w 50"/>
                      <a:gd name="T95" fmla="*/ 5 h 34"/>
                      <a:gd name="T96" fmla="*/ 9 w 50"/>
                      <a:gd name="T97" fmla="*/ 5 h 34"/>
                      <a:gd name="T98" fmla="*/ 16 w 50"/>
                      <a:gd name="T99" fmla="*/ 1 h 34"/>
                      <a:gd name="T100" fmla="*/ 25 w 50"/>
                      <a:gd name="T101" fmla="*/ 1 h 34"/>
                      <a:gd name="T102" fmla="*/ 34 w 50"/>
                      <a:gd name="T103" fmla="*/ 3 h 34"/>
                      <a:gd name="T104" fmla="*/ 42 w 50"/>
                      <a:gd name="T105" fmla="*/ 5 h 34"/>
                      <a:gd name="T106" fmla="*/ 42 w 50"/>
                      <a:gd name="T107" fmla="*/ 5 h 34"/>
                      <a:gd name="T108" fmla="*/ 45 w 50"/>
                      <a:gd name="T109" fmla="*/ 7 h 34"/>
                      <a:gd name="T110" fmla="*/ 47 w 50"/>
                      <a:gd name="T111" fmla="*/ 9 h 34"/>
                      <a:gd name="T112" fmla="*/ 48 w 50"/>
                      <a:gd name="T113" fmla="*/ 12 h 34"/>
                      <a:gd name="T114" fmla="*/ 49 w 50"/>
                      <a:gd name="T115" fmla="*/ 15 h 34"/>
                      <a:gd name="T116" fmla="*/ 48 w 50"/>
                      <a:gd name="T117" fmla="*/ 17 h 34"/>
                      <a:gd name="T118" fmla="*/ 47 w 50"/>
                      <a:gd name="T119" fmla="*/ 20 h 34"/>
                      <a:gd name="T120" fmla="*/ 45 w 50"/>
                      <a:gd name="T121" fmla="*/ 22 h 34"/>
                      <a:gd name="T122" fmla="*/ 41 w 50"/>
                      <a:gd name="T123" fmla="*/ 24 h 34"/>
                      <a:gd name="T124" fmla="*/ 41 w 50"/>
                      <a:gd name="T125" fmla="*/ 2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0" h="34">
                        <a:moveTo>
                          <a:pt x="42" y="5"/>
                        </a:moveTo>
                        <a:lnTo>
                          <a:pt x="42" y="5"/>
                        </a:lnTo>
                        <a:lnTo>
                          <a:pt x="37" y="3"/>
                        </a:lnTo>
                        <a:lnTo>
                          <a:pt x="31" y="1"/>
                        </a:lnTo>
                        <a:lnTo>
                          <a:pt x="25" y="0"/>
                        </a:lnTo>
                        <a:lnTo>
                          <a:pt x="18" y="1"/>
                        </a:lnTo>
                        <a:lnTo>
                          <a:pt x="12" y="3"/>
                        </a:lnTo>
                        <a:lnTo>
                          <a:pt x="7" y="6"/>
                        </a:lnTo>
                        <a:lnTo>
                          <a:pt x="3" y="9"/>
                        </a:lnTo>
                        <a:lnTo>
                          <a:pt x="1" y="14"/>
                        </a:lnTo>
                        <a:lnTo>
                          <a:pt x="1" y="14"/>
                        </a:lnTo>
                        <a:lnTo>
                          <a:pt x="0" y="16"/>
                        </a:lnTo>
                        <a:lnTo>
                          <a:pt x="0" y="20"/>
                        </a:lnTo>
                        <a:lnTo>
                          <a:pt x="2" y="24"/>
                        </a:lnTo>
                        <a:lnTo>
                          <a:pt x="7" y="29"/>
                        </a:lnTo>
                        <a:lnTo>
                          <a:pt x="12" y="31"/>
                        </a:lnTo>
                        <a:lnTo>
                          <a:pt x="19" y="34"/>
                        </a:lnTo>
                        <a:lnTo>
                          <a:pt x="27" y="34"/>
                        </a:lnTo>
                        <a:lnTo>
                          <a:pt x="34" y="32"/>
                        </a:lnTo>
                        <a:lnTo>
                          <a:pt x="42" y="30"/>
                        </a:lnTo>
                        <a:lnTo>
                          <a:pt x="42" y="30"/>
                        </a:lnTo>
                        <a:lnTo>
                          <a:pt x="42" y="30"/>
                        </a:lnTo>
                        <a:lnTo>
                          <a:pt x="42" y="30"/>
                        </a:lnTo>
                        <a:lnTo>
                          <a:pt x="45" y="28"/>
                        </a:lnTo>
                        <a:lnTo>
                          <a:pt x="47" y="26"/>
                        </a:lnTo>
                        <a:lnTo>
                          <a:pt x="49" y="22"/>
                        </a:lnTo>
                        <a:lnTo>
                          <a:pt x="50" y="17"/>
                        </a:lnTo>
                        <a:lnTo>
                          <a:pt x="50" y="17"/>
                        </a:lnTo>
                        <a:lnTo>
                          <a:pt x="49" y="13"/>
                        </a:lnTo>
                        <a:lnTo>
                          <a:pt x="47" y="9"/>
                        </a:lnTo>
                        <a:lnTo>
                          <a:pt x="45" y="6"/>
                        </a:lnTo>
                        <a:lnTo>
                          <a:pt x="42" y="5"/>
                        </a:lnTo>
                        <a:lnTo>
                          <a:pt x="42" y="5"/>
                        </a:lnTo>
                        <a:close/>
                        <a:moveTo>
                          <a:pt x="41" y="24"/>
                        </a:moveTo>
                        <a:lnTo>
                          <a:pt x="41" y="24"/>
                        </a:lnTo>
                        <a:lnTo>
                          <a:pt x="33" y="28"/>
                        </a:lnTo>
                        <a:lnTo>
                          <a:pt x="25" y="29"/>
                        </a:lnTo>
                        <a:lnTo>
                          <a:pt x="16" y="28"/>
                        </a:lnTo>
                        <a:lnTo>
                          <a:pt x="8" y="24"/>
                        </a:lnTo>
                        <a:lnTo>
                          <a:pt x="8" y="24"/>
                        </a:lnTo>
                        <a:lnTo>
                          <a:pt x="6" y="22"/>
                        </a:lnTo>
                        <a:lnTo>
                          <a:pt x="3" y="20"/>
                        </a:lnTo>
                        <a:lnTo>
                          <a:pt x="2" y="17"/>
                        </a:lnTo>
                        <a:lnTo>
                          <a:pt x="1" y="14"/>
                        </a:lnTo>
                        <a:lnTo>
                          <a:pt x="2" y="12"/>
                        </a:lnTo>
                        <a:lnTo>
                          <a:pt x="3" y="9"/>
                        </a:lnTo>
                        <a:lnTo>
                          <a:pt x="6" y="7"/>
                        </a:lnTo>
                        <a:lnTo>
                          <a:pt x="9" y="5"/>
                        </a:lnTo>
                        <a:lnTo>
                          <a:pt x="9" y="5"/>
                        </a:lnTo>
                        <a:lnTo>
                          <a:pt x="16" y="1"/>
                        </a:lnTo>
                        <a:lnTo>
                          <a:pt x="25" y="1"/>
                        </a:lnTo>
                        <a:lnTo>
                          <a:pt x="34" y="3"/>
                        </a:lnTo>
                        <a:lnTo>
                          <a:pt x="42" y="5"/>
                        </a:lnTo>
                        <a:lnTo>
                          <a:pt x="42" y="5"/>
                        </a:lnTo>
                        <a:lnTo>
                          <a:pt x="45" y="7"/>
                        </a:lnTo>
                        <a:lnTo>
                          <a:pt x="47" y="9"/>
                        </a:lnTo>
                        <a:lnTo>
                          <a:pt x="48" y="12"/>
                        </a:lnTo>
                        <a:lnTo>
                          <a:pt x="49" y="15"/>
                        </a:lnTo>
                        <a:lnTo>
                          <a:pt x="48" y="17"/>
                        </a:lnTo>
                        <a:lnTo>
                          <a:pt x="47" y="20"/>
                        </a:lnTo>
                        <a:lnTo>
                          <a:pt x="45" y="22"/>
                        </a:lnTo>
                        <a:lnTo>
                          <a:pt x="41" y="24"/>
                        </a:lnTo>
                        <a:lnTo>
                          <a:pt x="41" y="24"/>
                        </a:lnTo>
                        <a:close/>
                      </a:path>
                    </a:pathLst>
                  </a:custGeom>
                  <a:solidFill>
                    <a:srgbClr val="EFE9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33" name="Freeform 1218">
                    <a:extLst>
                      <a:ext uri="{FF2B5EF4-FFF2-40B4-BE49-F238E27FC236}">
                        <a16:creationId xmlns:a16="http://schemas.microsoft.com/office/drawing/2014/main" id="{794438DB-F79B-1B7F-F3B4-1B0DBDF34BF6}"/>
                      </a:ext>
                    </a:extLst>
                  </p:cNvPr>
                  <p:cNvSpPr>
                    <a:spLocks noEditPoints="1"/>
                  </p:cNvSpPr>
                  <p:nvPr/>
                </p:nvSpPr>
                <p:spPr bwMode="auto">
                  <a:xfrm>
                    <a:off x="2524" y="2057"/>
                    <a:ext cx="16" cy="9"/>
                  </a:xfrm>
                  <a:custGeom>
                    <a:avLst/>
                    <a:gdLst>
                      <a:gd name="T0" fmla="*/ 41 w 48"/>
                      <a:gd name="T1" fmla="*/ 4 h 27"/>
                      <a:gd name="T2" fmla="*/ 41 w 48"/>
                      <a:gd name="T3" fmla="*/ 4 h 27"/>
                      <a:gd name="T4" fmla="*/ 33 w 48"/>
                      <a:gd name="T5" fmla="*/ 1 h 27"/>
                      <a:gd name="T6" fmla="*/ 24 w 48"/>
                      <a:gd name="T7" fmla="*/ 0 h 27"/>
                      <a:gd name="T8" fmla="*/ 16 w 48"/>
                      <a:gd name="T9" fmla="*/ 1 h 27"/>
                      <a:gd name="T10" fmla="*/ 8 w 48"/>
                      <a:gd name="T11" fmla="*/ 4 h 27"/>
                      <a:gd name="T12" fmla="*/ 8 w 48"/>
                      <a:gd name="T13" fmla="*/ 4 h 27"/>
                      <a:gd name="T14" fmla="*/ 5 w 48"/>
                      <a:gd name="T15" fmla="*/ 7 h 27"/>
                      <a:gd name="T16" fmla="*/ 2 w 48"/>
                      <a:gd name="T17" fmla="*/ 9 h 27"/>
                      <a:gd name="T18" fmla="*/ 1 w 48"/>
                      <a:gd name="T19" fmla="*/ 11 h 27"/>
                      <a:gd name="T20" fmla="*/ 0 w 48"/>
                      <a:gd name="T21" fmla="*/ 14 h 27"/>
                      <a:gd name="T22" fmla="*/ 1 w 48"/>
                      <a:gd name="T23" fmla="*/ 16 h 27"/>
                      <a:gd name="T24" fmla="*/ 2 w 48"/>
                      <a:gd name="T25" fmla="*/ 19 h 27"/>
                      <a:gd name="T26" fmla="*/ 5 w 48"/>
                      <a:gd name="T27" fmla="*/ 22 h 27"/>
                      <a:gd name="T28" fmla="*/ 7 w 48"/>
                      <a:gd name="T29" fmla="*/ 24 h 27"/>
                      <a:gd name="T30" fmla="*/ 7 w 48"/>
                      <a:gd name="T31" fmla="*/ 24 h 27"/>
                      <a:gd name="T32" fmla="*/ 15 w 48"/>
                      <a:gd name="T33" fmla="*/ 26 h 27"/>
                      <a:gd name="T34" fmla="*/ 24 w 48"/>
                      <a:gd name="T35" fmla="*/ 27 h 27"/>
                      <a:gd name="T36" fmla="*/ 32 w 48"/>
                      <a:gd name="T37" fmla="*/ 26 h 27"/>
                      <a:gd name="T38" fmla="*/ 40 w 48"/>
                      <a:gd name="T39" fmla="*/ 24 h 27"/>
                      <a:gd name="T40" fmla="*/ 40 w 48"/>
                      <a:gd name="T41" fmla="*/ 24 h 27"/>
                      <a:gd name="T42" fmla="*/ 44 w 48"/>
                      <a:gd name="T43" fmla="*/ 22 h 27"/>
                      <a:gd name="T44" fmla="*/ 46 w 48"/>
                      <a:gd name="T45" fmla="*/ 19 h 27"/>
                      <a:gd name="T46" fmla="*/ 47 w 48"/>
                      <a:gd name="T47" fmla="*/ 17 h 27"/>
                      <a:gd name="T48" fmla="*/ 48 w 48"/>
                      <a:gd name="T49" fmla="*/ 15 h 27"/>
                      <a:gd name="T50" fmla="*/ 47 w 48"/>
                      <a:gd name="T51" fmla="*/ 11 h 27"/>
                      <a:gd name="T52" fmla="*/ 46 w 48"/>
                      <a:gd name="T53" fmla="*/ 9 h 27"/>
                      <a:gd name="T54" fmla="*/ 44 w 48"/>
                      <a:gd name="T55" fmla="*/ 7 h 27"/>
                      <a:gd name="T56" fmla="*/ 41 w 48"/>
                      <a:gd name="T57" fmla="*/ 4 h 27"/>
                      <a:gd name="T58" fmla="*/ 41 w 48"/>
                      <a:gd name="T59" fmla="*/ 4 h 27"/>
                      <a:gd name="T60" fmla="*/ 32 w 48"/>
                      <a:gd name="T61" fmla="*/ 18 h 27"/>
                      <a:gd name="T62" fmla="*/ 32 w 48"/>
                      <a:gd name="T63" fmla="*/ 18 h 27"/>
                      <a:gd name="T64" fmla="*/ 29 w 48"/>
                      <a:gd name="T65" fmla="*/ 20 h 27"/>
                      <a:gd name="T66" fmla="*/ 24 w 48"/>
                      <a:gd name="T67" fmla="*/ 20 h 27"/>
                      <a:gd name="T68" fmla="*/ 20 w 48"/>
                      <a:gd name="T69" fmla="*/ 20 h 27"/>
                      <a:gd name="T70" fmla="*/ 16 w 48"/>
                      <a:gd name="T71" fmla="*/ 18 h 27"/>
                      <a:gd name="T72" fmla="*/ 16 w 48"/>
                      <a:gd name="T73" fmla="*/ 18 h 27"/>
                      <a:gd name="T74" fmla="*/ 14 w 48"/>
                      <a:gd name="T75" fmla="*/ 16 h 27"/>
                      <a:gd name="T76" fmla="*/ 13 w 48"/>
                      <a:gd name="T77" fmla="*/ 14 h 27"/>
                      <a:gd name="T78" fmla="*/ 14 w 48"/>
                      <a:gd name="T79" fmla="*/ 11 h 27"/>
                      <a:gd name="T80" fmla="*/ 16 w 48"/>
                      <a:gd name="T81" fmla="*/ 9 h 27"/>
                      <a:gd name="T82" fmla="*/ 16 w 48"/>
                      <a:gd name="T83" fmla="*/ 9 h 27"/>
                      <a:gd name="T84" fmla="*/ 20 w 48"/>
                      <a:gd name="T85" fmla="*/ 8 h 27"/>
                      <a:gd name="T86" fmla="*/ 24 w 48"/>
                      <a:gd name="T87" fmla="*/ 8 h 27"/>
                      <a:gd name="T88" fmla="*/ 29 w 48"/>
                      <a:gd name="T89" fmla="*/ 8 h 27"/>
                      <a:gd name="T90" fmla="*/ 32 w 48"/>
                      <a:gd name="T91" fmla="*/ 9 h 27"/>
                      <a:gd name="T92" fmla="*/ 32 w 48"/>
                      <a:gd name="T93" fmla="*/ 9 h 27"/>
                      <a:gd name="T94" fmla="*/ 34 w 48"/>
                      <a:gd name="T95" fmla="*/ 11 h 27"/>
                      <a:gd name="T96" fmla="*/ 36 w 48"/>
                      <a:gd name="T97" fmla="*/ 14 h 27"/>
                      <a:gd name="T98" fmla="*/ 34 w 48"/>
                      <a:gd name="T99" fmla="*/ 17 h 27"/>
                      <a:gd name="T100" fmla="*/ 32 w 48"/>
                      <a:gd name="T101" fmla="*/ 18 h 27"/>
                      <a:gd name="T102" fmla="*/ 32 w 48"/>
                      <a:gd name="T103" fmla="*/ 1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8" h="27">
                        <a:moveTo>
                          <a:pt x="41" y="4"/>
                        </a:moveTo>
                        <a:lnTo>
                          <a:pt x="41" y="4"/>
                        </a:lnTo>
                        <a:lnTo>
                          <a:pt x="33" y="1"/>
                        </a:lnTo>
                        <a:lnTo>
                          <a:pt x="24" y="0"/>
                        </a:lnTo>
                        <a:lnTo>
                          <a:pt x="16" y="1"/>
                        </a:lnTo>
                        <a:lnTo>
                          <a:pt x="8" y="4"/>
                        </a:lnTo>
                        <a:lnTo>
                          <a:pt x="8" y="4"/>
                        </a:lnTo>
                        <a:lnTo>
                          <a:pt x="5" y="7"/>
                        </a:lnTo>
                        <a:lnTo>
                          <a:pt x="2" y="9"/>
                        </a:lnTo>
                        <a:lnTo>
                          <a:pt x="1" y="11"/>
                        </a:lnTo>
                        <a:lnTo>
                          <a:pt x="0" y="14"/>
                        </a:lnTo>
                        <a:lnTo>
                          <a:pt x="1" y="16"/>
                        </a:lnTo>
                        <a:lnTo>
                          <a:pt x="2" y="19"/>
                        </a:lnTo>
                        <a:lnTo>
                          <a:pt x="5" y="22"/>
                        </a:lnTo>
                        <a:lnTo>
                          <a:pt x="7" y="24"/>
                        </a:lnTo>
                        <a:lnTo>
                          <a:pt x="7" y="24"/>
                        </a:lnTo>
                        <a:lnTo>
                          <a:pt x="15" y="26"/>
                        </a:lnTo>
                        <a:lnTo>
                          <a:pt x="24" y="27"/>
                        </a:lnTo>
                        <a:lnTo>
                          <a:pt x="32" y="26"/>
                        </a:lnTo>
                        <a:lnTo>
                          <a:pt x="40" y="24"/>
                        </a:lnTo>
                        <a:lnTo>
                          <a:pt x="40" y="24"/>
                        </a:lnTo>
                        <a:lnTo>
                          <a:pt x="44" y="22"/>
                        </a:lnTo>
                        <a:lnTo>
                          <a:pt x="46" y="19"/>
                        </a:lnTo>
                        <a:lnTo>
                          <a:pt x="47" y="17"/>
                        </a:lnTo>
                        <a:lnTo>
                          <a:pt x="48" y="15"/>
                        </a:lnTo>
                        <a:lnTo>
                          <a:pt x="47" y="11"/>
                        </a:lnTo>
                        <a:lnTo>
                          <a:pt x="46" y="9"/>
                        </a:lnTo>
                        <a:lnTo>
                          <a:pt x="44" y="7"/>
                        </a:lnTo>
                        <a:lnTo>
                          <a:pt x="41" y="4"/>
                        </a:lnTo>
                        <a:lnTo>
                          <a:pt x="41" y="4"/>
                        </a:lnTo>
                        <a:close/>
                        <a:moveTo>
                          <a:pt x="32" y="18"/>
                        </a:moveTo>
                        <a:lnTo>
                          <a:pt x="32" y="18"/>
                        </a:lnTo>
                        <a:lnTo>
                          <a:pt x="29" y="20"/>
                        </a:lnTo>
                        <a:lnTo>
                          <a:pt x="24" y="20"/>
                        </a:lnTo>
                        <a:lnTo>
                          <a:pt x="20" y="20"/>
                        </a:lnTo>
                        <a:lnTo>
                          <a:pt x="16" y="18"/>
                        </a:lnTo>
                        <a:lnTo>
                          <a:pt x="16" y="18"/>
                        </a:lnTo>
                        <a:lnTo>
                          <a:pt x="14" y="16"/>
                        </a:lnTo>
                        <a:lnTo>
                          <a:pt x="13" y="14"/>
                        </a:lnTo>
                        <a:lnTo>
                          <a:pt x="14" y="11"/>
                        </a:lnTo>
                        <a:lnTo>
                          <a:pt x="16" y="9"/>
                        </a:lnTo>
                        <a:lnTo>
                          <a:pt x="16" y="9"/>
                        </a:lnTo>
                        <a:lnTo>
                          <a:pt x="20" y="8"/>
                        </a:lnTo>
                        <a:lnTo>
                          <a:pt x="24" y="8"/>
                        </a:lnTo>
                        <a:lnTo>
                          <a:pt x="29" y="8"/>
                        </a:lnTo>
                        <a:lnTo>
                          <a:pt x="32" y="9"/>
                        </a:lnTo>
                        <a:lnTo>
                          <a:pt x="32" y="9"/>
                        </a:lnTo>
                        <a:lnTo>
                          <a:pt x="34" y="11"/>
                        </a:lnTo>
                        <a:lnTo>
                          <a:pt x="36" y="14"/>
                        </a:lnTo>
                        <a:lnTo>
                          <a:pt x="34" y="17"/>
                        </a:lnTo>
                        <a:lnTo>
                          <a:pt x="32" y="18"/>
                        </a:lnTo>
                        <a:lnTo>
                          <a:pt x="32" y="18"/>
                        </a:lnTo>
                        <a:close/>
                      </a:path>
                    </a:pathLst>
                  </a:custGeom>
                  <a:solidFill>
                    <a:srgbClr val="D6CE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34" name="Freeform 1219">
                    <a:extLst>
                      <a:ext uri="{FF2B5EF4-FFF2-40B4-BE49-F238E27FC236}">
                        <a16:creationId xmlns:a16="http://schemas.microsoft.com/office/drawing/2014/main" id="{F090DB8A-A351-EF07-DA01-70A0CDC3D0C5}"/>
                      </a:ext>
                    </a:extLst>
                  </p:cNvPr>
                  <p:cNvSpPr>
                    <a:spLocks noEditPoints="1"/>
                  </p:cNvSpPr>
                  <p:nvPr/>
                </p:nvSpPr>
                <p:spPr bwMode="auto">
                  <a:xfrm>
                    <a:off x="2523" y="2057"/>
                    <a:ext cx="17" cy="11"/>
                  </a:xfrm>
                  <a:custGeom>
                    <a:avLst/>
                    <a:gdLst>
                      <a:gd name="T0" fmla="*/ 42 w 50"/>
                      <a:gd name="T1" fmla="*/ 4 h 33"/>
                      <a:gd name="T2" fmla="*/ 42 w 50"/>
                      <a:gd name="T3" fmla="*/ 4 h 33"/>
                      <a:gd name="T4" fmla="*/ 37 w 50"/>
                      <a:gd name="T5" fmla="*/ 2 h 33"/>
                      <a:gd name="T6" fmla="*/ 31 w 50"/>
                      <a:gd name="T7" fmla="*/ 1 h 33"/>
                      <a:gd name="T8" fmla="*/ 25 w 50"/>
                      <a:gd name="T9" fmla="*/ 0 h 33"/>
                      <a:gd name="T10" fmla="*/ 18 w 50"/>
                      <a:gd name="T11" fmla="*/ 1 h 33"/>
                      <a:gd name="T12" fmla="*/ 12 w 50"/>
                      <a:gd name="T13" fmla="*/ 2 h 33"/>
                      <a:gd name="T14" fmla="*/ 7 w 50"/>
                      <a:gd name="T15" fmla="*/ 4 h 33"/>
                      <a:gd name="T16" fmla="*/ 3 w 50"/>
                      <a:gd name="T17" fmla="*/ 8 h 33"/>
                      <a:gd name="T18" fmla="*/ 1 w 50"/>
                      <a:gd name="T19" fmla="*/ 12 h 33"/>
                      <a:gd name="T20" fmla="*/ 1 w 50"/>
                      <a:gd name="T21" fmla="*/ 12 h 33"/>
                      <a:gd name="T22" fmla="*/ 0 w 50"/>
                      <a:gd name="T23" fmla="*/ 16 h 33"/>
                      <a:gd name="T24" fmla="*/ 0 w 50"/>
                      <a:gd name="T25" fmla="*/ 19 h 33"/>
                      <a:gd name="T26" fmla="*/ 2 w 50"/>
                      <a:gd name="T27" fmla="*/ 24 h 33"/>
                      <a:gd name="T28" fmla="*/ 7 w 50"/>
                      <a:gd name="T29" fmla="*/ 28 h 33"/>
                      <a:gd name="T30" fmla="*/ 12 w 50"/>
                      <a:gd name="T31" fmla="*/ 31 h 33"/>
                      <a:gd name="T32" fmla="*/ 19 w 50"/>
                      <a:gd name="T33" fmla="*/ 33 h 33"/>
                      <a:gd name="T34" fmla="*/ 27 w 50"/>
                      <a:gd name="T35" fmla="*/ 33 h 33"/>
                      <a:gd name="T36" fmla="*/ 34 w 50"/>
                      <a:gd name="T37" fmla="*/ 32 h 33"/>
                      <a:gd name="T38" fmla="*/ 42 w 50"/>
                      <a:gd name="T39" fmla="*/ 30 h 33"/>
                      <a:gd name="T40" fmla="*/ 42 w 50"/>
                      <a:gd name="T41" fmla="*/ 30 h 33"/>
                      <a:gd name="T42" fmla="*/ 42 w 50"/>
                      <a:gd name="T43" fmla="*/ 30 h 33"/>
                      <a:gd name="T44" fmla="*/ 42 w 50"/>
                      <a:gd name="T45" fmla="*/ 30 h 33"/>
                      <a:gd name="T46" fmla="*/ 45 w 50"/>
                      <a:gd name="T47" fmla="*/ 27 h 33"/>
                      <a:gd name="T48" fmla="*/ 47 w 50"/>
                      <a:gd name="T49" fmla="*/ 25 h 33"/>
                      <a:gd name="T50" fmla="*/ 49 w 50"/>
                      <a:gd name="T51" fmla="*/ 22 h 33"/>
                      <a:gd name="T52" fmla="*/ 50 w 50"/>
                      <a:gd name="T53" fmla="*/ 17 h 33"/>
                      <a:gd name="T54" fmla="*/ 50 w 50"/>
                      <a:gd name="T55" fmla="*/ 17 h 33"/>
                      <a:gd name="T56" fmla="*/ 49 w 50"/>
                      <a:gd name="T57" fmla="*/ 11 h 33"/>
                      <a:gd name="T58" fmla="*/ 47 w 50"/>
                      <a:gd name="T59" fmla="*/ 8 h 33"/>
                      <a:gd name="T60" fmla="*/ 45 w 50"/>
                      <a:gd name="T61" fmla="*/ 5 h 33"/>
                      <a:gd name="T62" fmla="*/ 42 w 50"/>
                      <a:gd name="T63" fmla="*/ 4 h 33"/>
                      <a:gd name="T64" fmla="*/ 42 w 50"/>
                      <a:gd name="T65" fmla="*/ 4 h 33"/>
                      <a:gd name="T66" fmla="*/ 41 w 50"/>
                      <a:gd name="T67" fmla="*/ 24 h 33"/>
                      <a:gd name="T68" fmla="*/ 41 w 50"/>
                      <a:gd name="T69" fmla="*/ 24 h 33"/>
                      <a:gd name="T70" fmla="*/ 33 w 50"/>
                      <a:gd name="T71" fmla="*/ 26 h 33"/>
                      <a:gd name="T72" fmla="*/ 25 w 50"/>
                      <a:gd name="T73" fmla="*/ 27 h 33"/>
                      <a:gd name="T74" fmla="*/ 16 w 50"/>
                      <a:gd name="T75" fmla="*/ 26 h 33"/>
                      <a:gd name="T76" fmla="*/ 8 w 50"/>
                      <a:gd name="T77" fmla="*/ 24 h 33"/>
                      <a:gd name="T78" fmla="*/ 8 w 50"/>
                      <a:gd name="T79" fmla="*/ 24 h 33"/>
                      <a:gd name="T80" fmla="*/ 6 w 50"/>
                      <a:gd name="T81" fmla="*/ 22 h 33"/>
                      <a:gd name="T82" fmla="*/ 3 w 50"/>
                      <a:gd name="T83" fmla="*/ 19 h 33"/>
                      <a:gd name="T84" fmla="*/ 2 w 50"/>
                      <a:gd name="T85" fmla="*/ 16 h 33"/>
                      <a:gd name="T86" fmla="*/ 1 w 50"/>
                      <a:gd name="T87" fmla="*/ 14 h 33"/>
                      <a:gd name="T88" fmla="*/ 2 w 50"/>
                      <a:gd name="T89" fmla="*/ 11 h 33"/>
                      <a:gd name="T90" fmla="*/ 3 w 50"/>
                      <a:gd name="T91" fmla="*/ 9 h 33"/>
                      <a:gd name="T92" fmla="*/ 6 w 50"/>
                      <a:gd name="T93" fmla="*/ 7 h 33"/>
                      <a:gd name="T94" fmla="*/ 9 w 50"/>
                      <a:gd name="T95" fmla="*/ 4 h 33"/>
                      <a:gd name="T96" fmla="*/ 9 w 50"/>
                      <a:gd name="T97" fmla="*/ 4 h 33"/>
                      <a:gd name="T98" fmla="*/ 17 w 50"/>
                      <a:gd name="T99" fmla="*/ 1 h 33"/>
                      <a:gd name="T100" fmla="*/ 25 w 50"/>
                      <a:gd name="T101" fmla="*/ 0 h 33"/>
                      <a:gd name="T102" fmla="*/ 34 w 50"/>
                      <a:gd name="T103" fmla="*/ 1 h 33"/>
                      <a:gd name="T104" fmla="*/ 42 w 50"/>
                      <a:gd name="T105" fmla="*/ 4 h 33"/>
                      <a:gd name="T106" fmla="*/ 42 w 50"/>
                      <a:gd name="T107" fmla="*/ 4 h 33"/>
                      <a:gd name="T108" fmla="*/ 45 w 50"/>
                      <a:gd name="T109" fmla="*/ 7 h 33"/>
                      <a:gd name="T110" fmla="*/ 47 w 50"/>
                      <a:gd name="T111" fmla="*/ 9 h 33"/>
                      <a:gd name="T112" fmla="*/ 48 w 50"/>
                      <a:gd name="T113" fmla="*/ 11 h 33"/>
                      <a:gd name="T114" fmla="*/ 49 w 50"/>
                      <a:gd name="T115" fmla="*/ 15 h 33"/>
                      <a:gd name="T116" fmla="*/ 48 w 50"/>
                      <a:gd name="T117" fmla="*/ 17 h 33"/>
                      <a:gd name="T118" fmla="*/ 47 w 50"/>
                      <a:gd name="T119" fmla="*/ 19 h 33"/>
                      <a:gd name="T120" fmla="*/ 45 w 50"/>
                      <a:gd name="T121" fmla="*/ 22 h 33"/>
                      <a:gd name="T122" fmla="*/ 41 w 50"/>
                      <a:gd name="T123" fmla="*/ 24 h 33"/>
                      <a:gd name="T124" fmla="*/ 41 w 50"/>
                      <a:gd name="T125" fmla="*/ 24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0" h="33">
                        <a:moveTo>
                          <a:pt x="42" y="4"/>
                        </a:moveTo>
                        <a:lnTo>
                          <a:pt x="42" y="4"/>
                        </a:lnTo>
                        <a:lnTo>
                          <a:pt x="37" y="2"/>
                        </a:lnTo>
                        <a:lnTo>
                          <a:pt x="31" y="1"/>
                        </a:lnTo>
                        <a:lnTo>
                          <a:pt x="25" y="0"/>
                        </a:lnTo>
                        <a:lnTo>
                          <a:pt x="18" y="1"/>
                        </a:lnTo>
                        <a:lnTo>
                          <a:pt x="12" y="2"/>
                        </a:lnTo>
                        <a:lnTo>
                          <a:pt x="7" y="4"/>
                        </a:lnTo>
                        <a:lnTo>
                          <a:pt x="3" y="8"/>
                        </a:lnTo>
                        <a:lnTo>
                          <a:pt x="1" y="12"/>
                        </a:lnTo>
                        <a:lnTo>
                          <a:pt x="1" y="12"/>
                        </a:lnTo>
                        <a:lnTo>
                          <a:pt x="0" y="16"/>
                        </a:lnTo>
                        <a:lnTo>
                          <a:pt x="0" y="19"/>
                        </a:lnTo>
                        <a:lnTo>
                          <a:pt x="2" y="24"/>
                        </a:lnTo>
                        <a:lnTo>
                          <a:pt x="7" y="28"/>
                        </a:lnTo>
                        <a:lnTo>
                          <a:pt x="12" y="31"/>
                        </a:lnTo>
                        <a:lnTo>
                          <a:pt x="19" y="33"/>
                        </a:lnTo>
                        <a:lnTo>
                          <a:pt x="27" y="33"/>
                        </a:lnTo>
                        <a:lnTo>
                          <a:pt x="34" y="32"/>
                        </a:lnTo>
                        <a:lnTo>
                          <a:pt x="42" y="30"/>
                        </a:lnTo>
                        <a:lnTo>
                          <a:pt x="42" y="30"/>
                        </a:lnTo>
                        <a:lnTo>
                          <a:pt x="42" y="30"/>
                        </a:lnTo>
                        <a:lnTo>
                          <a:pt x="42" y="30"/>
                        </a:lnTo>
                        <a:lnTo>
                          <a:pt x="45" y="27"/>
                        </a:lnTo>
                        <a:lnTo>
                          <a:pt x="47" y="25"/>
                        </a:lnTo>
                        <a:lnTo>
                          <a:pt x="49" y="22"/>
                        </a:lnTo>
                        <a:lnTo>
                          <a:pt x="50" y="17"/>
                        </a:lnTo>
                        <a:lnTo>
                          <a:pt x="50" y="17"/>
                        </a:lnTo>
                        <a:lnTo>
                          <a:pt x="49" y="11"/>
                        </a:lnTo>
                        <a:lnTo>
                          <a:pt x="47" y="8"/>
                        </a:lnTo>
                        <a:lnTo>
                          <a:pt x="45" y="5"/>
                        </a:lnTo>
                        <a:lnTo>
                          <a:pt x="42" y="4"/>
                        </a:lnTo>
                        <a:lnTo>
                          <a:pt x="42" y="4"/>
                        </a:lnTo>
                        <a:close/>
                        <a:moveTo>
                          <a:pt x="41" y="24"/>
                        </a:moveTo>
                        <a:lnTo>
                          <a:pt x="41" y="24"/>
                        </a:lnTo>
                        <a:lnTo>
                          <a:pt x="33" y="26"/>
                        </a:lnTo>
                        <a:lnTo>
                          <a:pt x="25" y="27"/>
                        </a:lnTo>
                        <a:lnTo>
                          <a:pt x="16" y="26"/>
                        </a:lnTo>
                        <a:lnTo>
                          <a:pt x="8" y="24"/>
                        </a:lnTo>
                        <a:lnTo>
                          <a:pt x="8" y="24"/>
                        </a:lnTo>
                        <a:lnTo>
                          <a:pt x="6" y="22"/>
                        </a:lnTo>
                        <a:lnTo>
                          <a:pt x="3" y="19"/>
                        </a:lnTo>
                        <a:lnTo>
                          <a:pt x="2" y="16"/>
                        </a:lnTo>
                        <a:lnTo>
                          <a:pt x="1" y="14"/>
                        </a:lnTo>
                        <a:lnTo>
                          <a:pt x="2" y="11"/>
                        </a:lnTo>
                        <a:lnTo>
                          <a:pt x="3" y="9"/>
                        </a:lnTo>
                        <a:lnTo>
                          <a:pt x="6" y="7"/>
                        </a:lnTo>
                        <a:lnTo>
                          <a:pt x="9" y="4"/>
                        </a:lnTo>
                        <a:lnTo>
                          <a:pt x="9" y="4"/>
                        </a:lnTo>
                        <a:lnTo>
                          <a:pt x="17" y="1"/>
                        </a:lnTo>
                        <a:lnTo>
                          <a:pt x="25" y="0"/>
                        </a:lnTo>
                        <a:lnTo>
                          <a:pt x="34" y="1"/>
                        </a:lnTo>
                        <a:lnTo>
                          <a:pt x="42" y="4"/>
                        </a:lnTo>
                        <a:lnTo>
                          <a:pt x="42" y="4"/>
                        </a:lnTo>
                        <a:lnTo>
                          <a:pt x="45" y="7"/>
                        </a:lnTo>
                        <a:lnTo>
                          <a:pt x="47" y="9"/>
                        </a:lnTo>
                        <a:lnTo>
                          <a:pt x="48" y="11"/>
                        </a:lnTo>
                        <a:lnTo>
                          <a:pt x="49" y="15"/>
                        </a:lnTo>
                        <a:lnTo>
                          <a:pt x="48" y="17"/>
                        </a:lnTo>
                        <a:lnTo>
                          <a:pt x="47" y="19"/>
                        </a:lnTo>
                        <a:lnTo>
                          <a:pt x="45" y="22"/>
                        </a:lnTo>
                        <a:lnTo>
                          <a:pt x="41" y="24"/>
                        </a:lnTo>
                        <a:lnTo>
                          <a:pt x="41" y="24"/>
                        </a:lnTo>
                        <a:close/>
                      </a:path>
                    </a:pathLst>
                  </a:custGeom>
                  <a:solidFill>
                    <a:srgbClr val="EFE9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35" name="Freeform 1220">
                    <a:extLst>
                      <a:ext uri="{FF2B5EF4-FFF2-40B4-BE49-F238E27FC236}">
                        <a16:creationId xmlns:a16="http://schemas.microsoft.com/office/drawing/2014/main" id="{52DA43BD-7A86-F205-505D-2BC2A063E697}"/>
                      </a:ext>
                    </a:extLst>
                  </p:cNvPr>
                  <p:cNvSpPr>
                    <a:spLocks noEditPoints="1"/>
                  </p:cNvSpPr>
                  <p:nvPr/>
                </p:nvSpPr>
                <p:spPr bwMode="auto">
                  <a:xfrm>
                    <a:off x="2524" y="2053"/>
                    <a:ext cx="16" cy="9"/>
                  </a:xfrm>
                  <a:custGeom>
                    <a:avLst/>
                    <a:gdLst>
                      <a:gd name="T0" fmla="*/ 41 w 48"/>
                      <a:gd name="T1" fmla="*/ 5 h 28"/>
                      <a:gd name="T2" fmla="*/ 41 w 48"/>
                      <a:gd name="T3" fmla="*/ 5 h 28"/>
                      <a:gd name="T4" fmla="*/ 33 w 48"/>
                      <a:gd name="T5" fmla="*/ 1 h 28"/>
                      <a:gd name="T6" fmla="*/ 24 w 48"/>
                      <a:gd name="T7" fmla="*/ 0 h 28"/>
                      <a:gd name="T8" fmla="*/ 16 w 48"/>
                      <a:gd name="T9" fmla="*/ 1 h 28"/>
                      <a:gd name="T10" fmla="*/ 8 w 48"/>
                      <a:gd name="T11" fmla="*/ 4 h 28"/>
                      <a:gd name="T12" fmla="*/ 8 w 48"/>
                      <a:gd name="T13" fmla="*/ 4 h 28"/>
                      <a:gd name="T14" fmla="*/ 5 w 48"/>
                      <a:gd name="T15" fmla="*/ 6 h 28"/>
                      <a:gd name="T16" fmla="*/ 2 w 48"/>
                      <a:gd name="T17" fmla="*/ 8 h 28"/>
                      <a:gd name="T18" fmla="*/ 1 w 48"/>
                      <a:gd name="T19" fmla="*/ 12 h 28"/>
                      <a:gd name="T20" fmla="*/ 0 w 48"/>
                      <a:gd name="T21" fmla="*/ 14 h 28"/>
                      <a:gd name="T22" fmla="*/ 1 w 48"/>
                      <a:gd name="T23" fmla="*/ 16 h 28"/>
                      <a:gd name="T24" fmla="*/ 2 w 48"/>
                      <a:gd name="T25" fmla="*/ 19 h 28"/>
                      <a:gd name="T26" fmla="*/ 5 w 48"/>
                      <a:gd name="T27" fmla="*/ 21 h 28"/>
                      <a:gd name="T28" fmla="*/ 7 w 48"/>
                      <a:gd name="T29" fmla="*/ 23 h 28"/>
                      <a:gd name="T30" fmla="*/ 7 w 48"/>
                      <a:gd name="T31" fmla="*/ 23 h 28"/>
                      <a:gd name="T32" fmla="*/ 15 w 48"/>
                      <a:gd name="T33" fmla="*/ 27 h 28"/>
                      <a:gd name="T34" fmla="*/ 24 w 48"/>
                      <a:gd name="T35" fmla="*/ 28 h 28"/>
                      <a:gd name="T36" fmla="*/ 33 w 48"/>
                      <a:gd name="T37" fmla="*/ 27 h 28"/>
                      <a:gd name="T38" fmla="*/ 40 w 48"/>
                      <a:gd name="T39" fmla="*/ 24 h 28"/>
                      <a:gd name="T40" fmla="*/ 40 w 48"/>
                      <a:gd name="T41" fmla="*/ 24 h 28"/>
                      <a:gd name="T42" fmla="*/ 44 w 48"/>
                      <a:gd name="T43" fmla="*/ 22 h 28"/>
                      <a:gd name="T44" fmla="*/ 46 w 48"/>
                      <a:gd name="T45" fmla="*/ 20 h 28"/>
                      <a:gd name="T46" fmla="*/ 47 w 48"/>
                      <a:gd name="T47" fmla="*/ 17 h 28"/>
                      <a:gd name="T48" fmla="*/ 48 w 48"/>
                      <a:gd name="T49" fmla="*/ 14 h 28"/>
                      <a:gd name="T50" fmla="*/ 47 w 48"/>
                      <a:gd name="T51" fmla="*/ 12 h 28"/>
                      <a:gd name="T52" fmla="*/ 46 w 48"/>
                      <a:gd name="T53" fmla="*/ 9 h 28"/>
                      <a:gd name="T54" fmla="*/ 44 w 48"/>
                      <a:gd name="T55" fmla="*/ 7 h 28"/>
                      <a:gd name="T56" fmla="*/ 41 w 48"/>
                      <a:gd name="T57" fmla="*/ 5 h 28"/>
                      <a:gd name="T58" fmla="*/ 41 w 48"/>
                      <a:gd name="T59" fmla="*/ 5 h 28"/>
                      <a:gd name="T60" fmla="*/ 32 w 48"/>
                      <a:gd name="T61" fmla="*/ 19 h 28"/>
                      <a:gd name="T62" fmla="*/ 32 w 48"/>
                      <a:gd name="T63" fmla="*/ 19 h 28"/>
                      <a:gd name="T64" fmla="*/ 29 w 48"/>
                      <a:gd name="T65" fmla="*/ 20 h 28"/>
                      <a:gd name="T66" fmla="*/ 24 w 48"/>
                      <a:gd name="T67" fmla="*/ 21 h 28"/>
                      <a:gd name="T68" fmla="*/ 20 w 48"/>
                      <a:gd name="T69" fmla="*/ 20 h 28"/>
                      <a:gd name="T70" fmla="*/ 16 w 48"/>
                      <a:gd name="T71" fmla="*/ 19 h 28"/>
                      <a:gd name="T72" fmla="*/ 16 w 48"/>
                      <a:gd name="T73" fmla="*/ 19 h 28"/>
                      <a:gd name="T74" fmla="*/ 14 w 48"/>
                      <a:gd name="T75" fmla="*/ 16 h 28"/>
                      <a:gd name="T76" fmla="*/ 13 w 48"/>
                      <a:gd name="T77" fmla="*/ 14 h 28"/>
                      <a:gd name="T78" fmla="*/ 14 w 48"/>
                      <a:gd name="T79" fmla="*/ 12 h 28"/>
                      <a:gd name="T80" fmla="*/ 16 w 48"/>
                      <a:gd name="T81" fmla="*/ 9 h 28"/>
                      <a:gd name="T82" fmla="*/ 16 w 48"/>
                      <a:gd name="T83" fmla="*/ 9 h 28"/>
                      <a:gd name="T84" fmla="*/ 20 w 48"/>
                      <a:gd name="T85" fmla="*/ 8 h 28"/>
                      <a:gd name="T86" fmla="*/ 24 w 48"/>
                      <a:gd name="T87" fmla="*/ 7 h 28"/>
                      <a:gd name="T88" fmla="*/ 29 w 48"/>
                      <a:gd name="T89" fmla="*/ 8 h 28"/>
                      <a:gd name="T90" fmla="*/ 32 w 48"/>
                      <a:gd name="T91" fmla="*/ 9 h 28"/>
                      <a:gd name="T92" fmla="*/ 32 w 48"/>
                      <a:gd name="T93" fmla="*/ 9 h 28"/>
                      <a:gd name="T94" fmla="*/ 34 w 48"/>
                      <a:gd name="T95" fmla="*/ 12 h 28"/>
                      <a:gd name="T96" fmla="*/ 36 w 48"/>
                      <a:gd name="T97" fmla="*/ 14 h 28"/>
                      <a:gd name="T98" fmla="*/ 34 w 48"/>
                      <a:gd name="T99" fmla="*/ 16 h 28"/>
                      <a:gd name="T100" fmla="*/ 32 w 48"/>
                      <a:gd name="T101" fmla="*/ 19 h 28"/>
                      <a:gd name="T102" fmla="*/ 32 w 48"/>
                      <a:gd name="T103" fmla="*/ 1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8" h="28">
                        <a:moveTo>
                          <a:pt x="41" y="5"/>
                        </a:moveTo>
                        <a:lnTo>
                          <a:pt x="41" y="5"/>
                        </a:lnTo>
                        <a:lnTo>
                          <a:pt x="33" y="1"/>
                        </a:lnTo>
                        <a:lnTo>
                          <a:pt x="24" y="0"/>
                        </a:lnTo>
                        <a:lnTo>
                          <a:pt x="16" y="1"/>
                        </a:lnTo>
                        <a:lnTo>
                          <a:pt x="8" y="4"/>
                        </a:lnTo>
                        <a:lnTo>
                          <a:pt x="8" y="4"/>
                        </a:lnTo>
                        <a:lnTo>
                          <a:pt x="5" y="6"/>
                        </a:lnTo>
                        <a:lnTo>
                          <a:pt x="2" y="8"/>
                        </a:lnTo>
                        <a:lnTo>
                          <a:pt x="1" y="12"/>
                        </a:lnTo>
                        <a:lnTo>
                          <a:pt x="0" y="14"/>
                        </a:lnTo>
                        <a:lnTo>
                          <a:pt x="1" y="16"/>
                        </a:lnTo>
                        <a:lnTo>
                          <a:pt x="2" y="19"/>
                        </a:lnTo>
                        <a:lnTo>
                          <a:pt x="5" y="21"/>
                        </a:lnTo>
                        <a:lnTo>
                          <a:pt x="7" y="23"/>
                        </a:lnTo>
                        <a:lnTo>
                          <a:pt x="7" y="23"/>
                        </a:lnTo>
                        <a:lnTo>
                          <a:pt x="15" y="27"/>
                        </a:lnTo>
                        <a:lnTo>
                          <a:pt x="24" y="28"/>
                        </a:lnTo>
                        <a:lnTo>
                          <a:pt x="33" y="27"/>
                        </a:lnTo>
                        <a:lnTo>
                          <a:pt x="40" y="24"/>
                        </a:lnTo>
                        <a:lnTo>
                          <a:pt x="40" y="24"/>
                        </a:lnTo>
                        <a:lnTo>
                          <a:pt x="44" y="22"/>
                        </a:lnTo>
                        <a:lnTo>
                          <a:pt x="46" y="20"/>
                        </a:lnTo>
                        <a:lnTo>
                          <a:pt x="47" y="17"/>
                        </a:lnTo>
                        <a:lnTo>
                          <a:pt x="48" y="14"/>
                        </a:lnTo>
                        <a:lnTo>
                          <a:pt x="47" y="12"/>
                        </a:lnTo>
                        <a:lnTo>
                          <a:pt x="46" y="9"/>
                        </a:lnTo>
                        <a:lnTo>
                          <a:pt x="44" y="7"/>
                        </a:lnTo>
                        <a:lnTo>
                          <a:pt x="41" y="5"/>
                        </a:lnTo>
                        <a:lnTo>
                          <a:pt x="41" y="5"/>
                        </a:lnTo>
                        <a:close/>
                        <a:moveTo>
                          <a:pt x="32" y="19"/>
                        </a:moveTo>
                        <a:lnTo>
                          <a:pt x="32" y="19"/>
                        </a:lnTo>
                        <a:lnTo>
                          <a:pt x="29" y="20"/>
                        </a:lnTo>
                        <a:lnTo>
                          <a:pt x="24" y="21"/>
                        </a:lnTo>
                        <a:lnTo>
                          <a:pt x="20" y="20"/>
                        </a:lnTo>
                        <a:lnTo>
                          <a:pt x="16" y="19"/>
                        </a:lnTo>
                        <a:lnTo>
                          <a:pt x="16" y="19"/>
                        </a:lnTo>
                        <a:lnTo>
                          <a:pt x="14" y="16"/>
                        </a:lnTo>
                        <a:lnTo>
                          <a:pt x="13" y="14"/>
                        </a:lnTo>
                        <a:lnTo>
                          <a:pt x="14" y="12"/>
                        </a:lnTo>
                        <a:lnTo>
                          <a:pt x="16" y="9"/>
                        </a:lnTo>
                        <a:lnTo>
                          <a:pt x="16" y="9"/>
                        </a:lnTo>
                        <a:lnTo>
                          <a:pt x="20" y="8"/>
                        </a:lnTo>
                        <a:lnTo>
                          <a:pt x="24" y="7"/>
                        </a:lnTo>
                        <a:lnTo>
                          <a:pt x="29" y="8"/>
                        </a:lnTo>
                        <a:lnTo>
                          <a:pt x="32" y="9"/>
                        </a:lnTo>
                        <a:lnTo>
                          <a:pt x="32" y="9"/>
                        </a:lnTo>
                        <a:lnTo>
                          <a:pt x="34" y="12"/>
                        </a:lnTo>
                        <a:lnTo>
                          <a:pt x="36" y="14"/>
                        </a:lnTo>
                        <a:lnTo>
                          <a:pt x="34" y="16"/>
                        </a:lnTo>
                        <a:lnTo>
                          <a:pt x="32" y="19"/>
                        </a:lnTo>
                        <a:lnTo>
                          <a:pt x="32" y="19"/>
                        </a:lnTo>
                        <a:close/>
                      </a:path>
                    </a:pathLst>
                  </a:custGeom>
                  <a:solidFill>
                    <a:srgbClr val="D6CE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36" name="Freeform 1221">
                    <a:extLst>
                      <a:ext uri="{FF2B5EF4-FFF2-40B4-BE49-F238E27FC236}">
                        <a16:creationId xmlns:a16="http://schemas.microsoft.com/office/drawing/2014/main" id="{FF65E37E-836D-35B6-210C-499CC64C6C8B}"/>
                      </a:ext>
                    </a:extLst>
                  </p:cNvPr>
                  <p:cNvSpPr>
                    <a:spLocks noEditPoints="1"/>
                  </p:cNvSpPr>
                  <p:nvPr/>
                </p:nvSpPr>
                <p:spPr bwMode="auto">
                  <a:xfrm>
                    <a:off x="2523" y="2053"/>
                    <a:ext cx="17" cy="11"/>
                  </a:xfrm>
                  <a:custGeom>
                    <a:avLst/>
                    <a:gdLst>
                      <a:gd name="T0" fmla="*/ 42 w 50"/>
                      <a:gd name="T1" fmla="*/ 5 h 34"/>
                      <a:gd name="T2" fmla="*/ 42 w 50"/>
                      <a:gd name="T3" fmla="*/ 5 h 34"/>
                      <a:gd name="T4" fmla="*/ 37 w 50"/>
                      <a:gd name="T5" fmla="*/ 3 h 34"/>
                      <a:gd name="T6" fmla="*/ 31 w 50"/>
                      <a:gd name="T7" fmla="*/ 0 h 34"/>
                      <a:gd name="T8" fmla="*/ 25 w 50"/>
                      <a:gd name="T9" fmla="*/ 0 h 34"/>
                      <a:gd name="T10" fmla="*/ 18 w 50"/>
                      <a:gd name="T11" fmla="*/ 0 h 34"/>
                      <a:gd name="T12" fmla="*/ 12 w 50"/>
                      <a:gd name="T13" fmla="*/ 3 h 34"/>
                      <a:gd name="T14" fmla="*/ 7 w 50"/>
                      <a:gd name="T15" fmla="*/ 5 h 34"/>
                      <a:gd name="T16" fmla="*/ 3 w 50"/>
                      <a:gd name="T17" fmla="*/ 8 h 34"/>
                      <a:gd name="T18" fmla="*/ 1 w 50"/>
                      <a:gd name="T19" fmla="*/ 13 h 34"/>
                      <a:gd name="T20" fmla="*/ 1 w 50"/>
                      <a:gd name="T21" fmla="*/ 13 h 34"/>
                      <a:gd name="T22" fmla="*/ 0 w 50"/>
                      <a:gd name="T23" fmla="*/ 16 h 34"/>
                      <a:gd name="T24" fmla="*/ 0 w 50"/>
                      <a:gd name="T25" fmla="*/ 19 h 34"/>
                      <a:gd name="T26" fmla="*/ 2 w 50"/>
                      <a:gd name="T27" fmla="*/ 24 h 34"/>
                      <a:gd name="T28" fmla="*/ 7 w 50"/>
                      <a:gd name="T29" fmla="*/ 28 h 34"/>
                      <a:gd name="T30" fmla="*/ 12 w 50"/>
                      <a:gd name="T31" fmla="*/ 31 h 34"/>
                      <a:gd name="T32" fmla="*/ 19 w 50"/>
                      <a:gd name="T33" fmla="*/ 32 h 34"/>
                      <a:gd name="T34" fmla="*/ 27 w 50"/>
                      <a:gd name="T35" fmla="*/ 34 h 34"/>
                      <a:gd name="T36" fmla="*/ 34 w 50"/>
                      <a:gd name="T37" fmla="*/ 32 h 34"/>
                      <a:gd name="T38" fmla="*/ 42 w 50"/>
                      <a:gd name="T39" fmla="*/ 29 h 34"/>
                      <a:gd name="T40" fmla="*/ 42 w 50"/>
                      <a:gd name="T41" fmla="*/ 29 h 34"/>
                      <a:gd name="T42" fmla="*/ 42 w 50"/>
                      <a:gd name="T43" fmla="*/ 29 h 34"/>
                      <a:gd name="T44" fmla="*/ 42 w 50"/>
                      <a:gd name="T45" fmla="*/ 29 h 34"/>
                      <a:gd name="T46" fmla="*/ 45 w 50"/>
                      <a:gd name="T47" fmla="*/ 28 h 34"/>
                      <a:gd name="T48" fmla="*/ 47 w 50"/>
                      <a:gd name="T49" fmla="*/ 26 h 34"/>
                      <a:gd name="T50" fmla="*/ 49 w 50"/>
                      <a:gd name="T51" fmla="*/ 22 h 34"/>
                      <a:gd name="T52" fmla="*/ 50 w 50"/>
                      <a:gd name="T53" fmla="*/ 17 h 34"/>
                      <a:gd name="T54" fmla="*/ 50 w 50"/>
                      <a:gd name="T55" fmla="*/ 17 h 34"/>
                      <a:gd name="T56" fmla="*/ 49 w 50"/>
                      <a:gd name="T57" fmla="*/ 12 h 34"/>
                      <a:gd name="T58" fmla="*/ 47 w 50"/>
                      <a:gd name="T59" fmla="*/ 8 h 34"/>
                      <a:gd name="T60" fmla="*/ 45 w 50"/>
                      <a:gd name="T61" fmla="*/ 6 h 34"/>
                      <a:gd name="T62" fmla="*/ 42 w 50"/>
                      <a:gd name="T63" fmla="*/ 5 h 34"/>
                      <a:gd name="T64" fmla="*/ 42 w 50"/>
                      <a:gd name="T65" fmla="*/ 5 h 34"/>
                      <a:gd name="T66" fmla="*/ 41 w 50"/>
                      <a:gd name="T67" fmla="*/ 24 h 34"/>
                      <a:gd name="T68" fmla="*/ 41 w 50"/>
                      <a:gd name="T69" fmla="*/ 24 h 34"/>
                      <a:gd name="T70" fmla="*/ 34 w 50"/>
                      <a:gd name="T71" fmla="*/ 27 h 34"/>
                      <a:gd name="T72" fmla="*/ 25 w 50"/>
                      <a:gd name="T73" fmla="*/ 28 h 34"/>
                      <a:gd name="T74" fmla="*/ 16 w 50"/>
                      <a:gd name="T75" fmla="*/ 27 h 34"/>
                      <a:gd name="T76" fmla="*/ 8 w 50"/>
                      <a:gd name="T77" fmla="*/ 23 h 34"/>
                      <a:gd name="T78" fmla="*/ 8 w 50"/>
                      <a:gd name="T79" fmla="*/ 23 h 34"/>
                      <a:gd name="T80" fmla="*/ 6 w 50"/>
                      <a:gd name="T81" fmla="*/ 21 h 34"/>
                      <a:gd name="T82" fmla="*/ 3 w 50"/>
                      <a:gd name="T83" fmla="*/ 19 h 34"/>
                      <a:gd name="T84" fmla="*/ 2 w 50"/>
                      <a:gd name="T85" fmla="*/ 16 h 34"/>
                      <a:gd name="T86" fmla="*/ 1 w 50"/>
                      <a:gd name="T87" fmla="*/ 14 h 34"/>
                      <a:gd name="T88" fmla="*/ 2 w 50"/>
                      <a:gd name="T89" fmla="*/ 12 h 34"/>
                      <a:gd name="T90" fmla="*/ 3 w 50"/>
                      <a:gd name="T91" fmla="*/ 8 h 34"/>
                      <a:gd name="T92" fmla="*/ 6 w 50"/>
                      <a:gd name="T93" fmla="*/ 6 h 34"/>
                      <a:gd name="T94" fmla="*/ 9 w 50"/>
                      <a:gd name="T95" fmla="*/ 4 h 34"/>
                      <a:gd name="T96" fmla="*/ 9 w 50"/>
                      <a:gd name="T97" fmla="*/ 4 h 34"/>
                      <a:gd name="T98" fmla="*/ 17 w 50"/>
                      <a:gd name="T99" fmla="*/ 1 h 34"/>
                      <a:gd name="T100" fmla="*/ 25 w 50"/>
                      <a:gd name="T101" fmla="*/ 0 h 34"/>
                      <a:gd name="T102" fmla="*/ 34 w 50"/>
                      <a:gd name="T103" fmla="*/ 1 h 34"/>
                      <a:gd name="T104" fmla="*/ 42 w 50"/>
                      <a:gd name="T105" fmla="*/ 5 h 34"/>
                      <a:gd name="T106" fmla="*/ 42 w 50"/>
                      <a:gd name="T107" fmla="*/ 5 h 34"/>
                      <a:gd name="T108" fmla="*/ 45 w 50"/>
                      <a:gd name="T109" fmla="*/ 7 h 34"/>
                      <a:gd name="T110" fmla="*/ 47 w 50"/>
                      <a:gd name="T111" fmla="*/ 9 h 34"/>
                      <a:gd name="T112" fmla="*/ 48 w 50"/>
                      <a:gd name="T113" fmla="*/ 12 h 34"/>
                      <a:gd name="T114" fmla="*/ 49 w 50"/>
                      <a:gd name="T115" fmla="*/ 14 h 34"/>
                      <a:gd name="T116" fmla="*/ 48 w 50"/>
                      <a:gd name="T117" fmla="*/ 17 h 34"/>
                      <a:gd name="T118" fmla="*/ 47 w 50"/>
                      <a:gd name="T119" fmla="*/ 20 h 34"/>
                      <a:gd name="T120" fmla="*/ 45 w 50"/>
                      <a:gd name="T121" fmla="*/ 22 h 34"/>
                      <a:gd name="T122" fmla="*/ 41 w 50"/>
                      <a:gd name="T123" fmla="*/ 24 h 34"/>
                      <a:gd name="T124" fmla="*/ 41 w 50"/>
                      <a:gd name="T125" fmla="*/ 2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0" h="34">
                        <a:moveTo>
                          <a:pt x="42" y="5"/>
                        </a:moveTo>
                        <a:lnTo>
                          <a:pt x="42" y="5"/>
                        </a:lnTo>
                        <a:lnTo>
                          <a:pt x="37" y="3"/>
                        </a:lnTo>
                        <a:lnTo>
                          <a:pt x="31" y="0"/>
                        </a:lnTo>
                        <a:lnTo>
                          <a:pt x="25" y="0"/>
                        </a:lnTo>
                        <a:lnTo>
                          <a:pt x="18" y="0"/>
                        </a:lnTo>
                        <a:lnTo>
                          <a:pt x="12" y="3"/>
                        </a:lnTo>
                        <a:lnTo>
                          <a:pt x="7" y="5"/>
                        </a:lnTo>
                        <a:lnTo>
                          <a:pt x="3" y="8"/>
                        </a:lnTo>
                        <a:lnTo>
                          <a:pt x="1" y="13"/>
                        </a:lnTo>
                        <a:lnTo>
                          <a:pt x="1" y="13"/>
                        </a:lnTo>
                        <a:lnTo>
                          <a:pt x="0" y="16"/>
                        </a:lnTo>
                        <a:lnTo>
                          <a:pt x="0" y="19"/>
                        </a:lnTo>
                        <a:lnTo>
                          <a:pt x="2" y="24"/>
                        </a:lnTo>
                        <a:lnTo>
                          <a:pt x="7" y="28"/>
                        </a:lnTo>
                        <a:lnTo>
                          <a:pt x="12" y="31"/>
                        </a:lnTo>
                        <a:lnTo>
                          <a:pt x="19" y="32"/>
                        </a:lnTo>
                        <a:lnTo>
                          <a:pt x="27" y="34"/>
                        </a:lnTo>
                        <a:lnTo>
                          <a:pt x="34" y="32"/>
                        </a:lnTo>
                        <a:lnTo>
                          <a:pt x="42" y="29"/>
                        </a:lnTo>
                        <a:lnTo>
                          <a:pt x="42" y="29"/>
                        </a:lnTo>
                        <a:lnTo>
                          <a:pt x="42" y="29"/>
                        </a:lnTo>
                        <a:lnTo>
                          <a:pt x="42" y="29"/>
                        </a:lnTo>
                        <a:lnTo>
                          <a:pt x="45" y="28"/>
                        </a:lnTo>
                        <a:lnTo>
                          <a:pt x="47" y="26"/>
                        </a:lnTo>
                        <a:lnTo>
                          <a:pt x="49" y="22"/>
                        </a:lnTo>
                        <a:lnTo>
                          <a:pt x="50" y="17"/>
                        </a:lnTo>
                        <a:lnTo>
                          <a:pt x="50" y="17"/>
                        </a:lnTo>
                        <a:lnTo>
                          <a:pt x="49" y="12"/>
                        </a:lnTo>
                        <a:lnTo>
                          <a:pt x="47" y="8"/>
                        </a:lnTo>
                        <a:lnTo>
                          <a:pt x="45" y="6"/>
                        </a:lnTo>
                        <a:lnTo>
                          <a:pt x="42" y="5"/>
                        </a:lnTo>
                        <a:lnTo>
                          <a:pt x="42" y="5"/>
                        </a:lnTo>
                        <a:close/>
                        <a:moveTo>
                          <a:pt x="41" y="24"/>
                        </a:moveTo>
                        <a:lnTo>
                          <a:pt x="41" y="24"/>
                        </a:lnTo>
                        <a:lnTo>
                          <a:pt x="34" y="27"/>
                        </a:lnTo>
                        <a:lnTo>
                          <a:pt x="25" y="28"/>
                        </a:lnTo>
                        <a:lnTo>
                          <a:pt x="16" y="27"/>
                        </a:lnTo>
                        <a:lnTo>
                          <a:pt x="8" y="23"/>
                        </a:lnTo>
                        <a:lnTo>
                          <a:pt x="8" y="23"/>
                        </a:lnTo>
                        <a:lnTo>
                          <a:pt x="6" y="21"/>
                        </a:lnTo>
                        <a:lnTo>
                          <a:pt x="3" y="19"/>
                        </a:lnTo>
                        <a:lnTo>
                          <a:pt x="2" y="16"/>
                        </a:lnTo>
                        <a:lnTo>
                          <a:pt x="1" y="14"/>
                        </a:lnTo>
                        <a:lnTo>
                          <a:pt x="2" y="12"/>
                        </a:lnTo>
                        <a:lnTo>
                          <a:pt x="3" y="8"/>
                        </a:lnTo>
                        <a:lnTo>
                          <a:pt x="6" y="6"/>
                        </a:lnTo>
                        <a:lnTo>
                          <a:pt x="9" y="4"/>
                        </a:lnTo>
                        <a:lnTo>
                          <a:pt x="9" y="4"/>
                        </a:lnTo>
                        <a:lnTo>
                          <a:pt x="17" y="1"/>
                        </a:lnTo>
                        <a:lnTo>
                          <a:pt x="25" y="0"/>
                        </a:lnTo>
                        <a:lnTo>
                          <a:pt x="34" y="1"/>
                        </a:lnTo>
                        <a:lnTo>
                          <a:pt x="42" y="5"/>
                        </a:lnTo>
                        <a:lnTo>
                          <a:pt x="42" y="5"/>
                        </a:lnTo>
                        <a:lnTo>
                          <a:pt x="45" y="7"/>
                        </a:lnTo>
                        <a:lnTo>
                          <a:pt x="47" y="9"/>
                        </a:lnTo>
                        <a:lnTo>
                          <a:pt x="48" y="12"/>
                        </a:lnTo>
                        <a:lnTo>
                          <a:pt x="49" y="14"/>
                        </a:lnTo>
                        <a:lnTo>
                          <a:pt x="48" y="17"/>
                        </a:lnTo>
                        <a:lnTo>
                          <a:pt x="47" y="20"/>
                        </a:lnTo>
                        <a:lnTo>
                          <a:pt x="45" y="22"/>
                        </a:lnTo>
                        <a:lnTo>
                          <a:pt x="41" y="24"/>
                        </a:lnTo>
                        <a:lnTo>
                          <a:pt x="41" y="24"/>
                        </a:lnTo>
                        <a:close/>
                      </a:path>
                    </a:pathLst>
                  </a:custGeom>
                  <a:solidFill>
                    <a:srgbClr val="EFE9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37" name="Freeform 1222">
                    <a:extLst>
                      <a:ext uri="{FF2B5EF4-FFF2-40B4-BE49-F238E27FC236}">
                        <a16:creationId xmlns:a16="http://schemas.microsoft.com/office/drawing/2014/main" id="{3C32BC7F-C6E5-4BBF-1BA4-47DE8EB4D30D}"/>
                      </a:ext>
                    </a:extLst>
                  </p:cNvPr>
                  <p:cNvSpPr>
                    <a:spLocks noEditPoints="1"/>
                  </p:cNvSpPr>
                  <p:nvPr/>
                </p:nvSpPr>
                <p:spPr bwMode="auto">
                  <a:xfrm>
                    <a:off x="2524" y="2049"/>
                    <a:ext cx="16" cy="9"/>
                  </a:xfrm>
                  <a:custGeom>
                    <a:avLst/>
                    <a:gdLst>
                      <a:gd name="T0" fmla="*/ 41 w 48"/>
                      <a:gd name="T1" fmla="*/ 3 h 27"/>
                      <a:gd name="T2" fmla="*/ 41 w 48"/>
                      <a:gd name="T3" fmla="*/ 3 h 27"/>
                      <a:gd name="T4" fmla="*/ 33 w 48"/>
                      <a:gd name="T5" fmla="*/ 1 h 27"/>
                      <a:gd name="T6" fmla="*/ 24 w 48"/>
                      <a:gd name="T7" fmla="*/ 0 h 27"/>
                      <a:gd name="T8" fmla="*/ 16 w 48"/>
                      <a:gd name="T9" fmla="*/ 1 h 27"/>
                      <a:gd name="T10" fmla="*/ 8 w 48"/>
                      <a:gd name="T11" fmla="*/ 3 h 27"/>
                      <a:gd name="T12" fmla="*/ 8 w 48"/>
                      <a:gd name="T13" fmla="*/ 3 h 27"/>
                      <a:gd name="T14" fmla="*/ 5 w 48"/>
                      <a:gd name="T15" fmla="*/ 6 h 27"/>
                      <a:gd name="T16" fmla="*/ 2 w 48"/>
                      <a:gd name="T17" fmla="*/ 8 h 27"/>
                      <a:gd name="T18" fmla="*/ 1 w 48"/>
                      <a:gd name="T19" fmla="*/ 10 h 27"/>
                      <a:gd name="T20" fmla="*/ 0 w 48"/>
                      <a:gd name="T21" fmla="*/ 14 h 27"/>
                      <a:gd name="T22" fmla="*/ 1 w 48"/>
                      <a:gd name="T23" fmla="*/ 16 h 27"/>
                      <a:gd name="T24" fmla="*/ 2 w 48"/>
                      <a:gd name="T25" fmla="*/ 18 h 27"/>
                      <a:gd name="T26" fmla="*/ 5 w 48"/>
                      <a:gd name="T27" fmla="*/ 20 h 27"/>
                      <a:gd name="T28" fmla="*/ 7 w 48"/>
                      <a:gd name="T29" fmla="*/ 23 h 27"/>
                      <a:gd name="T30" fmla="*/ 7 w 48"/>
                      <a:gd name="T31" fmla="*/ 23 h 27"/>
                      <a:gd name="T32" fmla="*/ 15 w 48"/>
                      <a:gd name="T33" fmla="*/ 26 h 27"/>
                      <a:gd name="T34" fmla="*/ 24 w 48"/>
                      <a:gd name="T35" fmla="*/ 27 h 27"/>
                      <a:gd name="T36" fmla="*/ 33 w 48"/>
                      <a:gd name="T37" fmla="*/ 26 h 27"/>
                      <a:gd name="T38" fmla="*/ 40 w 48"/>
                      <a:gd name="T39" fmla="*/ 23 h 27"/>
                      <a:gd name="T40" fmla="*/ 40 w 48"/>
                      <a:gd name="T41" fmla="*/ 23 h 27"/>
                      <a:gd name="T42" fmla="*/ 44 w 48"/>
                      <a:gd name="T43" fmla="*/ 22 h 27"/>
                      <a:gd name="T44" fmla="*/ 46 w 48"/>
                      <a:gd name="T45" fmla="*/ 18 h 27"/>
                      <a:gd name="T46" fmla="*/ 47 w 48"/>
                      <a:gd name="T47" fmla="*/ 16 h 27"/>
                      <a:gd name="T48" fmla="*/ 48 w 48"/>
                      <a:gd name="T49" fmla="*/ 14 h 27"/>
                      <a:gd name="T50" fmla="*/ 47 w 48"/>
                      <a:gd name="T51" fmla="*/ 11 h 27"/>
                      <a:gd name="T52" fmla="*/ 46 w 48"/>
                      <a:gd name="T53" fmla="*/ 8 h 27"/>
                      <a:gd name="T54" fmla="*/ 44 w 48"/>
                      <a:gd name="T55" fmla="*/ 6 h 27"/>
                      <a:gd name="T56" fmla="*/ 41 w 48"/>
                      <a:gd name="T57" fmla="*/ 3 h 27"/>
                      <a:gd name="T58" fmla="*/ 41 w 48"/>
                      <a:gd name="T59" fmla="*/ 3 h 27"/>
                      <a:gd name="T60" fmla="*/ 32 w 48"/>
                      <a:gd name="T61" fmla="*/ 18 h 27"/>
                      <a:gd name="T62" fmla="*/ 32 w 48"/>
                      <a:gd name="T63" fmla="*/ 18 h 27"/>
                      <a:gd name="T64" fmla="*/ 29 w 48"/>
                      <a:gd name="T65" fmla="*/ 19 h 27"/>
                      <a:gd name="T66" fmla="*/ 24 w 48"/>
                      <a:gd name="T67" fmla="*/ 20 h 27"/>
                      <a:gd name="T68" fmla="*/ 20 w 48"/>
                      <a:gd name="T69" fmla="*/ 19 h 27"/>
                      <a:gd name="T70" fmla="*/ 16 w 48"/>
                      <a:gd name="T71" fmla="*/ 18 h 27"/>
                      <a:gd name="T72" fmla="*/ 16 w 48"/>
                      <a:gd name="T73" fmla="*/ 18 h 27"/>
                      <a:gd name="T74" fmla="*/ 14 w 48"/>
                      <a:gd name="T75" fmla="*/ 16 h 27"/>
                      <a:gd name="T76" fmla="*/ 13 w 48"/>
                      <a:gd name="T77" fmla="*/ 14 h 27"/>
                      <a:gd name="T78" fmla="*/ 14 w 48"/>
                      <a:gd name="T79" fmla="*/ 11 h 27"/>
                      <a:gd name="T80" fmla="*/ 16 w 48"/>
                      <a:gd name="T81" fmla="*/ 9 h 27"/>
                      <a:gd name="T82" fmla="*/ 16 w 48"/>
                      <a:gd name="T83" fmla="*/ 9 h 27"/>
                      <a:gd name="T84" fmla="*/ 20 w 48"/>
                      <a:gd name="T85" fmla="*/ 7 h 27"/>
                      <a:gd name="T86" fmla="*/ 24 w 48"/>
                      <a:gd name="T87" fmla="*/ 7 h 27"/>
                      <a:gd name="T88" fmla="*/ 29 w 48"/>
                      <a:gd name="T89" fmla="*/ 7 h 27"/>
                      <a:gd name="T90" fmla="*/ 32 w 48"/>
                      <a:gd name="T91" fmla="*/ 9 h 27"/>
                      <a:gd name="T92" fmla="*/ 32 w 48"/>
                      <a:gd name="T93" fmla="*/ 9 h 27"/>
                      <a:gd name="T94" fmla="*/ 34 w 48"/>
                      <a:gd name="T95" fmla="*/ 11 h 27"/>
                      <a:gd name="T96" fmla="*/ 36 w 48"/>
                      <a:gd name="T97" fmla="*/ 14 h 27"/>
                      <a:gd name="T98" fmla="*/ 34 w 48"/>
                      <a:gd name="T99" fmla="*/ 16 h 27"/>
                      <a:gd name="T100" fmla="*/ 32 w 48"/>
                      <a:gd name="T101" fmla="*/ 18 h 27"/>
                      <a:gd name="T102" fmla="*/ 32 w 48"/>
                      <a:gd name="T103" fmla="*/ 1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8" h="27">
                        <a:moveTo>
                          <a:pt x="41" y="3"/>
                        </a:moveTo>
                        <a:lnTo>
                          <a:pt x="41" y="3"/>
                        </a:lnTo>
                        <a:lnTo>
                          <a:pt x="33" y="1"/>
                        </a:lnTo>
                        <a:lnTo>
                          <a:pt x="24" y="0"/>
                        </a:lnTo>
                        <a:lnTo>
                          <a:pt x="16" y="1"/>
                        </a:lnTo>
                        <a:lnTo>
                          <a:pt x="8" y="3"/>
                        </a:lnTo>
                        <a:lnTo>
                          <a:pt x="8" y="3"/>
                        </a:lnTo>
                        <a:lnTo>
                          <a:pt x="5" y="6"/>
                        </a:lnTo>
                        <a:lnTo>
                          <a:pt x="2" y="8"/>
                        </a:lnTo>
                        <a:lnTo>
                          <a:pt x="1" y="10"/>
                        </a:lnTo>
                        <a:lnTo>
                          <a:pt x="0" y="14"/>
                        </a:lnTo>
                        <a:lnTo>
                          <a:pt x="1" y="16"/>
                        </a:lnTo>
                        <a:lnTo>
                          <a:pt x="2" y="18"/>
                        </a:lnTo>
                        <a:lnTo>
                          <a:pt x="5" y="20"/>
                        </a:lnTo>
                        <a:lnTo>
                          <a:pt x="7" y="23"/>
                        </a:lnTo>
                        <a:lnTo>
                          <a:pt x="7" y="23"/>
                        </a:lnTo>
                        <a:lnTo>
                          <a:pt x="15" y="26"/>
                        </a:lnTo>
                        <a:lnTo>
                          <a:pt x="24" y="27"/>
                        </a:lnTo>
                        <a:lnTo>
                          <a:pt x="33" y="26"/>
                        </a:lnTo>
                        <a:lnTo>
                          <a:pt x="40" y="23"/>
                        </a:lnTo>
                        <a:lnTo>
                          <a:pt x="40" y="23"/>
                        </a:lnTo>
                        <a:lnTo>
                          <a:pt x="44" y="22"/>
                        </a:lnTo>
                        <a:lnTo>
                          <a:pt x="46" y="18"/>
                        </a:lnTo>
                        <a:lnTo>
                          <a:pt x="47" y="16"/>
                        </a:lnTo>
                        <a:lnTo>
                          <a:pt x="48" y="14"/>
                        </a:lnTo>
                        <a:lnTo>
                          <a:pt x="47" y="11"/>
                        </a:lnTo>
                        <a:lnTo>
                          <a:pt x="46" y="8"/>
                        </a:lnTo>
                        <a:lnTo>
                          <a:pt x="44" y="6"/>
                        </a:lnTo>
                        <a:lnTo>
                          <a:pt x="41" y="3"/>
                        </a:lnTo>
                        <a:lnTo>
                          <a:pt x="41" y="3"/>
                        </a:lnTo>
                        <a:close/>
                        <a:moveTo>
                          <a:pt x="32" y="18"/>
                        </a:moveTo>
                        <a:lnTo>
                          <a:pt x="32" y="18"/>
                        </a:lnTo>
                        <a:lnTo>
                          <a:pt x="29" y="19"/>
                        </a:lnTo>
                        <a:lnTo>
                          <a:pt x="24" y="20"/>
                        </a:lnTo>
                        <a:lnTo>
                          <a:pt x="20" y="19"/>
                        </a:lnTo>
                        <a:lnTo>
                          <a:pt x="16" y="18"/>
                        </a:lnTo>
                        <a:lnTo>
                          <a:pt x="16" y="18"/>
                        </a:lnTo>
                        <a:lnTo>
                          <a:pt x="14" y="16"/>
                        </a:lnTo>
                        <a:lnTo>
                          <a:pt x="13" y="14"/>
                        </a:lnTo>
                        <a:lnTo>
                          <a:pt x="14" y="11"/>
                        </a:lnTo>
                        <a:lnTo>
                          <a:pt x="16" y="9"/>
                        </a:lnTo>
                        <a:lnTo>
                          <a:pt x="16" y="9"/>
                        </a:lnTo>
                        <a:lnTo>
                          <a:pt x="20" y="7"/>
                        </a:lnTo>
                        <a:lnTo>
                          <a:pt x="24" y="7"/>
                        </a:lnTo>
                        <a:lnTo>
                          <a:pt x="29" y="7"/>
                        </a:lnTo>
                        <a:lnTo>
                          <a:pt x="32" y="9"/>
                        </a:lnTo>
                        <a:lnTo>
                          <a:pt x="32" y="9"/>
                        </a:lnTo>
                        <a:lnTo>
                          <a:pt x="34" y="11"/>
                        </a:lnTo>
                        <a:lnTo>
                          <a:pt x="36" y="14"/>
                        </a:lnTo>
                        <a:lnTo>
                          <a:pt x="34" y="16"/>
                        </a:lnTo>
                        <a:lnTo>
                          <a:pt x="32" y="18"/>
                        </a:lnTo>
                        <a:lnTo>
                          <a:pt x="32" y="18"/>
                        </a:lnTo>
                        <a:close/>
                      </a:path>
                    </a:pathLst>
                  </a:custGeom>
                  <a:solidFill>
                    <a:srgbClr val="D6CE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38" name="Freeform 1223">
                    <a:extLst>
                      <a:ext uri="{FF2B5EF4-FFF2-40B4-BE49-F238E27FC236}">
                        <a16:creationId xmlns:a16="http://schemas.microsoft.com/office/drawing/2014/main" id="{F4169121-DCB8-30F3-78DF-48DDD5E39DFA}"/>
                      </a:ext>
                    </a:extLst>
                  </p:cNvPr>
                  <p:cNvSpPr>
                    <a:spLocks noEditPoints="1"/>
                  </p:cNvSpPr>
                  <p:nvPr/>
                </p:nvSpPr>
                <p:spPr bwMode="auto">
                  <a:xfrm>
                    <a:off x="2523" y="2049"/>
                    <a:ext cx="17" cy="11"/>
                  </a:xfrm>
                  <a:custGeom>
                    <a:avLst/>
                    <a:gdLst>
                      <a:gd name="T0" fmla="*/ 42 w 50"/>
                      <a:gd name="T1" fmla="*/ 3 h 32"/>
                      <a:gd name="T2" fmla="*/ 42 w 50"/>
                      <a:gd name="T3" fmla="*/ 3 h 32"/>
                      <a:gd name="T4" fmla="*/ 38 w 50"/>
                      <a:gd name="T5" fmla="*/ 1 h 32"/>
                      <a:gd name="T6" fmla="*/ 31 w 50"/>
                      <a:gd name="T7" fmla="*/ 0 h 32"/>
                      <a:gd name="T8" fmla="*/ 25 w 50"/>
                      <a:gd name="T9" fmla="*/ 0 h 32"/>
                      <a:gd name="T10" fmla="*/ 18 w 50"/>
                      <a:gd name="T11" fmla="*/ 0 h 32"/>
                      <a:gd name="T12" fmla="*/ 12 w 50"/>
                      <a:gd name="T13" fmla="*/ 2 h 32"/>
                      <a:gd name="T14" fmla="*/ 7 w 50"/>
                      <a:gd name="T15" fmla="*/ 4 h 32"/>
                      <a:gd name="T16" fmla="*/ 3 w 50"/>
                      <a:gd name="T17" fmla="*/ 8 h 32"/>
                      <a:gd name="T18" fmla="*/ 1 w 50"/>
                      <a:gd name="T19" fmla="*/ 12 h 32"/>
                      <a:gd name="T20" fmla="*/ 1 w 50"/>
                      <a:gd name="T21" fmla="*/ 12 h 32"/>
                      <a:gd name="T22" fmla="*/ 0 w 50"/>
                      <a:gd name="T23" fmla="*/ 15 h 32"/>
                      <a:gd name="T24" fmla="*/ 0 w 50"/>
                      <a:gd name="T25" fmla="*/ 18 h 32"/>
                      <a:gd name="T26" fmla="*/ 2 w 50"/>
                      <a:gd name="T27" fmla="*/ 24 h 32"/>
                      <a:gd name="T28" fmla="*/ 7 w 50"/>
                      <a:gd name="T29" fmla="*/ 27 h 32"/>
                      <a:gd name="T30" fmla="*/ 12 w 50"/>
                      <a:gd name="T31" fmla="*/ 31 h 32"/>
                      <a:gd name="T32" fmla="*/ 19 w 50"/>
                      <a:gd name="T33" fmla="*/ 32 h 32"/>
                      <a:gd name="T34" fmla="*/ 27 w 50"/>
                      <a:gd name="T35" fmla="*/ 32 h 32"/>
                      <a:gd name="T36" fmla="*/ 34 w 50"/>
                      <a:gd name="T37" fmla="*/ 31 h 32"/>
                      <a:gd name="T38" fmla="*/ 42 w 50"/>
                      <a:gd name="T39" fmla="*/ 28 h 32"/>
                      <a:gd name="T40" fmla="*/ 42 w 50"/>
                      <a:gd name="T41" fmla="*/ 28 h 32"/>
                      <a:gd name="T42" fmla="*/ 42 w 50"/>
                      <a:gd name="T43" fmla="*/ 28 h 32"/>
                      <a:gd name="T44" fmla="*/ 42 w 50"/>
                      <a:gd name="T45" fmla="*/ 28 h 32"/>
                      <a:gd name="T46" fmla="*/ 45 w 50"/>
                      <a:gd name="T47" fmla="*/ 27 h 32"/>
                      <a:gd name="T48" fmla="*/ 47 w 50"/>
                      <a:gd name="T49" fmla="*/ 25 h 32"/>
                      <a:gd name="T50" fmla="*/ 49 w 50"/>
                      <a:gd name="T51" fmla="*/ 20 h 32"/>
                      <a:gd name="T52" fmla="*/ 50 w 50"/>
                      <a:gd name="T53" fmla="*/ 16 h 32"/>
                      <a:gd name="T54" fmla="*/ 50 w 50"/>
                      <a:gd name="T55" fmla="*/ 16 h 32"/>
                      <a:gd name="T56" fmla="*/ 49 w 50"/>
                      <a:gd name="T57" fmla="*/ 11 h 32"/>
                      <a:gd name="T58" fmla="*/ 47 w 50"/>
                      <a:gd name="T59" fmla="*/ 8 h 32"/>
                      <a:gd name="T60" fmla="*/ 45 w 50"/>
                      <a:gd name="T61" fmla="*/ 6 h 32"/>
                      <a:gd name="T62" fmla="*/ 42 w 50"/>
                      <a:gd name="T63" fmla="*/ 3 h 32"/>
                      <a:gd name="T64" fmla="*/ 42 w 50"/>
                      <a:gd name="T65" fmla="*/ 3 h 32"/>
                      <a:gd name="T66" fmla="*/ 41 w 50"/>
                      <a:gd name="T67" fmla="*/ 23 h 32"/>
                      <a:gd name="T68" fmla="*/ 41 w 50"/>
                      <a:gd name="T69" fmla="*/ 23 h 32"/>
                      <a:gd name="T70" fmla="*/ 34 w 50"/>
                      <a:gd name="T71" fmla="*/ 26 h 32"/>
                      <a:gd name="T72" fmla="*/ 25 w 50"/>
                      <a:gd name="T73" fmla="*/ 27 h 32"/>
                      <a:gd name="T74" fmla="*/ 16 w 50"/>
                      <a:gd name="T75" fmla="*/ 26 h 32"/>
                      <a:gd name="T76" fmla="*/ 8 w 50"/>
                      <a:gd name="T77" fmla="*/ 23 h 32"/>
                      <a:gd name="T78" fmla="*/ 8 w 50"/>
                      <a:gd name="T79" fmla="*/ 23 h 32"/>
                      <a:gd name="T80" fmla="*/ 6 w 50"/>
                      <a:gd name="T81" fmla="*/ 20 h 32"/>
                      <a:gd name="T82" fmla="*/ 3 w 50"/>
                      <a:gd name="T83" fmla="*/ 18 h 32"/>
                      <a:gd name="T84" fmla="*/ 2 w 50"/>
                      <a:gd name="T85" fmla="*/ 16 h 32"/>
                      <a:gd name="T86" fmla="*/ 1 w 50"/>
                      <a:gd name="T87" fmla="*/ 14 h 32"/>
                      <a:gd name="T88" fmla="*/ 2 w 50"/>
                      <a:gd name="T89" fmla="*/ 10 h 32"/>
                      <a:gd name="T90" fmla="*/ 3 w 50"/>
                      <a:gd name="T91" fmla="*/ 8 h 32"/>
                      <a:gd name="T92" fmla="*/ 6 w 50"/>
                      <a:gd name="T93" fmla="*/ 6 h 32"/>
                      <a:gd name="T94" fmla="*/ 9 w 50"/>
                      <a:gd name="T95" fmla="*/ 3 h 32"/>
                      <a:gd name="T96" fmla="*/ 9 w 50"/>
                      <a:gd name="T97" fmla="*/ 3 h 32"/>
                      <a:gd name="T98" fmla="*/ 17 w 50"/>
                      <a:gd name="T99" fmla="*/ 1 h 32"/>
                      <a:gd name="T100" fmla="*/ 25 w 50"/>
                      <a:gd name="T101" fmla="*/ 0 h 32"/>
                      <a:gd name="T102" fmla="*/ 34 w 50"/>
                      <a:gd name="T103" fmla="*/ 1 h 32"/>
                      <a:gd name="T104" fmla="*/ 42 w 50"/>
                      <a:gd name="T105" fmla="*/ 3 h 32"/>
                      <a:gd name="T106" fmla="*/ 42 w 50"/>
                      <a:gd name="T107" fmla="*/ 3 h 32"/>
                      <a:gd name="T108" fmla="*/ 45 w 50"/>
                      <a:gd name="T109" fmla="*/ 6 h 32"/>
                      <a:gd name="T110" fmla="*/ 47 w 50"/>
                      <a:gd name="T111" fmla="*/ 8 h 32"/>
                      <a:gd name="T112" fmla="*/ 48 w 50"/>
                      <a:gd name="T113" fmla="*/ 11 h 32"/>
                      <a:gd name="T114" fmla="*/ 49 w 50"/>
                      <a:gd name="T115" fmla="*/ 14 h 32"/>
                      <a:gd name="T116" fmla="*/ 48 w 50"/>
                      <a:gd name="T117" fmla="*/ 16 h 32"/>
                      <a:gd name="T118" fmla="*/ 47 w 50"/>
                      <a:gd name="T119" fmla="*/ 18 h 32"/>
                      <a:gd name="T120" fmla="*/ 45 w 50"/>
                      <a:gd name="T121" fmla="*/ 22 h 32"/>
                      <a:gd name="T122" fmla="*/ 41 w 50"/>
                      <a:gd name="T123" fmla="*/ 23 h 32"/>
                      <a:gd name="T124" fmla="*/ 41 w 50"/>
                      <a:gd name="T125" fmla="*/ 23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0" h="32">
                        <a:moveTo>
                          <a:pt x="42" y="3"/>
                        </a:moveTo>
                        <a:lnTo>
                          <a:pt x="42" y="3"/>
                        </a:lnTo>
                        <a:lnTo>
                          <a:pt x="38" y="1"/>
                        </a:lnTo>
                        <a:lnTo>
                          <a:pt x="31" y="0"/>
                        </a:lnTo>
                        <a:lnTo>
                          <a:pt x="25" y="0"/>
                        </a:lnTo>
                        <a:lnTo>
                          <a:pt x="18" y="0"/>
                        </a:lnTo>
                        <a:lnTo>
                          <a:pt x="12" y="2"/>
                        </a:lnTo>
                        <a:lnTo>
                          <a:pt x="7" y="4"/>
                        </a:lnTo>
                        <a:lnTo>
                          <a:pt x="3" y="8"/>
                        </a:lnTo>
                        <a:lnTo>
                          <a:pt x="1" y="12"/>
                        </a:lnTo>
                        <a:lnTo>
                          <a:pt x="1" y="12"/>
                        </a:lnTo>
                        <a:lnTo>
                          <a:pt x="0" y="15"/>
                        </a:lnTo>
                        <a:lnTo>
                          <a:pt x="0" y="18"/>
                        </a:lnTo>
                        <a:lnTo>
                          <a:pt x="2" y="24"/>
                        </a:lnTo>
                        <a:lnTo>
                          <a:pt x="7" y="27"/>
                        </a:lnTo>
                        <a:lnTo>
                          <a:pt x="12" y="31"/>
                        </a:lnTo>
                        <a:lnTo>
                          <a:pt x="19" y="32"/>
                        </a:lnTo>
                        <a:lnTo>
                          <a:pt x="27" y="32"/>
                        </a:lnTo>
                        <a:lnTo>
                          <a:pt x="34" y="31"/>
                        </a:lnTo>
                        <a:lnTo>
                          <a:pt x="42" y="28"/>
                        </a:lnTo>
                        <a:lnTo>
                          <a:pt x="42" y="28"/>
                        </a:lnTo>
                        <a:lnTo>
                          <a:pt x="42" y="28"/>
                        </a:lnTo>
                        <a:lnTo>
                          <a:pt x="42" y="28"/>
                        </a:lnTo>
                        <a:lnTo>
                          <a:pt x="45" y="27"/>
                        </a:lnTo>
                        <a:lnTo>
                          <a:pt x="47" y="25"/>
                        </a:lnTo>
                        <a:lnTo>
                          <a:pt x="49" y="20"/>
                        </a:lnTo>
                        <a:lnTo>
                          <a:pt x="50" y="16"/>
                        </a:lnTo>
                        <a:lnTo>
                          <a:pt x="50" y="16"/>
                        </a:lnTo>
                        <a:lnTo>
                          <a:pt x="49" y="11"/>
                        </a:lnTo>
                        <a:lnTo>
                          <a:pt x="47" y="8"/>
                        </a:lnTo>
                        <a:lnTo>
                          <a:pt x="45" y="6"/>
                        </a:lnTo>
                        <a:lnTo>
                          <a:pt x="42" y="3"/>
                        </a:lnTo>
                        <a:lnTo>
                          <a:pt x="42" y="3"/>
                        </a:lnTo>
                        <a:close/>
                        <a:moveTo>
                          <a:pt x="41" y="23"/>
                        </a:moveTo>
                        <a:lnTo>
                          <a:pt x="41" y="23"/>
                        </a:lnTo>
                        <a:lnTo>
                          <a:pt x="34" y="26"/>
                        </a:lnTo>
                        <a:lnTo>
                          <a:pt x="25" y="27"/>
                        </a:lnTo>
                        <a:lnTo>
                          <a:pt x="16" y="26"/>
                        </a:lnTo>
                        <a:lnTo>
                          <a:pt x="8" y="23"/>
                        </a:lnTo>
                        <a:lnTo>
                          <a:pt x="8" y="23"/>
                        </a:lnTo>
                        <a:lnTo>
                          <a:pt x="6" y="20"/>
                        </a:lnTo>
                        <a:lnTo>
                          <a:pt x="3" y="18"/>
                        </a:lnTo>
                        <a:lnTo>
                          <a:pt x="2" y="16"/>
                        </a:lnTo>
                        <a:lnTo>
                          <a:pt x="1" y="14"/>
                        </a:lnTo>
                        <a:lnTo>
                          <a:pt x="2" y="10"/>
                        </a:lnTo>
                        <a:lnTo>
                          <a:pt x="3" y="8"/>
                        </a:lnTo>
                        <a:lnTo>
                          <a:pt x="6" y="6"/>
                        </a:lnTo>
                        <a:lnTo>
                          <a:pt x="9" y="3"/>
                        </a:lnTo>
                        <a:lnTo>
                          <a:pt x="9" y="3"/>
                        </a:lnTo>
                        <a:lnTo>
                          <a:pt x="17" y="1"/>
                        </a:lnTo>
                        <a:lnTo>
                          <a:pt x="25" y="0"/>
                        </a:lnTo>
                        <a:lnTo>
                          <a:pt x="34" y="1"/>
                        </a:lnTo>
                        <a:lnTo>
                          <a:pt x="42" y="3"/>
                        </a:lnTo>
                        <a:lnTo>
                          <a:pt x="42" y="3"/>
                        </a:lnTo>
                        <a:lnTo>
                          <a:pt x="45" y="6"/>
                        </a:lnTo>
                        <a:lnTo>
                          <a:pt x="47" y="8"/>
                        </a:lnTo>
                        <a:lnTo>
                          <a:pt x="48" y="11"/>
                        </a:lnTo>
                        <a:lnTo>
                          <a:pt x="49" y="14"/>
                        </a:lnTo>
                        <a:lnTo>
                          <a:pt x="48" y="16"/>
                        </a:lnTo>
                        <a:lnTo>
                          <a:pt x="47" y="18"/>
                        </a:lnTo>
                        <a:lnTo>
                          <a:pt x="45" y="22"/>
                        </a:lnTo>
                        <a:lnTo>
                          <a:pt x="41" y="23"/>
                        </a:lnTo>
                        <a:lnTo>
                          <a:pt x="41" y="23"/>
                        </a:lnTo>
                        <a:close/>
                      </a:path>
                    </a:pathLst>
                  </a:custGeom>
                  <a:solidFill>
                    <a:srgbClr val="EFE9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39" name="Freeform 1224">
                    <a:extLst>
                      <a:ext uri="{FF2B5EF4-FFF2-40B4-BE49-F238E27FC236}">
                        <a16:creationId xmlns:a16="http://schemas.microsoft.com/office/drawing/2014/main" id="{3B540781-8E21-92E8-39DB-1054FC73A613}"/>
                      </a:ext>
                    </a:extLst>
                  </p:cNvPr>
                  <p:cNvSpPr>
                    <a:spLocks noEditPoints="1"/>
                  </p:cNvSpPr>
                  <p:nvPr/>
                </p:nvSpPr>
                <p:spPr bwMode="auto">
                  <a:xfrm>
                    <a:off x="2524" y="2045"/>
                    <a:ext cx="16" cy="9"/>
                  </a:xfrm>
                  <a:custGeom>
                    <a:avLst/>
                    <a:gdLst>
                      <a:gd name="T0" fmla="*/ 41 w 48"/>
                      <a:gd name="T1" fmla="*/ 4 h 27"/>
                      <a:gd name="T2" fmla="*/ 41 w 48"/>
                      <a:gd name="T3" fmla="*/ 4 h 27"/>
                      <a:gd name="T4" fmla="*/ 33 w 48"/>
                      <a:gd name="T5" fmla="*/ 1 h 27"/>
                      <a:gd name="T6" fmla="*/ 24 w 48"/>
                      <a:gd name="T7" fmla="*/ 0 h 27"/>
                      <a:gd name="T8" fmla="*/ 16 w 48"/>
                      <a:gd name="T9" fmla="*/ 0 h 27"/>
                      <a:gd name="T10" fmla="*/ 8 w 48"/>
                      <a:gd name="T11" fmla="*/ 4 h 27"/>
                      <a:gd name="T12" fmla="*/ 8 w 48"/>
                      <a:gd name="T13" fmla="*/ 4 h 27"/>
                      <a:gd name="T14" fmla="*/ 5 w 48"/>
                      <a:gd name="T15" fmla="*/ 6 h 27"/>
                      <a:gd name="T16" fmla="*/ 2 w 48"/>
                      <a:gd name="T17" fmla="*/ 8 h 27"/>
                      <a:gd name="T18" fmla="*/ 1 w 48"/>
                      <a:gd name="T19" fmla="*/ 11 h 27"/>
                      <a:gd name="T20" fmla="*/ 0 w 48"/>
                      <a:gd name="T21" fmla="*/ 13 h 27"/>
                      <a:gd name="T22" fmla="*/ 1 w 48"/>
                      <a:gd name="T23" fmla="*/ 16 h 27"/>
                      <a:gd name="T24" fmla="*/ 2 w 48"/>
                      <a:gd name="T25" fmla="*/ 19 h 27"/>
                      <a:gd name="T26" fmla="*/ 5 w 48"/>
                      <a:gd name="T27" fmla="*/ 21 h 27"/>
                      <a:gd name="T28" fmla="*/ 7 w 48"/>
                      <a:gd name="T29" fmla="*/ 23 h 27"/>
                      <a:gd name="T30" fmla="*/ 7 w 48"/>
                      <a:gd name="T31" fmla="*/ 23 h 27"/>
                      <a:gd name="T32" fmla="*/ 15 w 48"/>
                      <a:gd name="T33" fmla="*/ 27 h 27"/>
                      <a:gd name="T34" fmla="*/ 24 w 48"/>
                      <a:gd name="T35" fmla="*/ 27 h 27"/>
                      <a:gd name="T36" fmla="*/ 33 w 48"/>
                      <a:gd name="T37" fmla="*/ 27 h 27"/>
                      <a:gd name="T38" fmla="*/ 40 w 48"/>
                      <a:gd name="T39" fmla="*/ 23 h 27"/>
                      <a:gd name="T40" fmla="*/ 40 w 48"/>
                      <a:gd name="T41" fmla="*/ 23 h 27"/>
                      <a:gd name="T42" fmla="*/ 44 w 48"/>
                      <a:gd name="T43" fmla="*/ 21 h 27"/>
                      <a:gd name="T44" fmla="*/ 46 w 48"/>
                      <a:gd name="T45" fmla="*/ 19 h 27"/>
                      <a:gd name="T46" fmla="*/ 47 w 48"/>
                      <a:gd name="T47" fmla="*/ 16 h 27"/>
                      <a:gd name="T48" fmla="*/ 48 w 48"/>
                      <a:gd name="T49" fmla="*/ 14 h 27"/>
                      <a:gd name="T50" fmla="*/ 47 w 48"/>
                      <a:gd name="T51" fmla="*/ 11 h 27"/>
                      <a:gd name="T52" fmla="*/ 46 w 48"/>
                      <a:gd name="T53" fmla="*/ 8 h 27"/>
                      <a:gd name="T54" fmla="*/ 44 w 48"/>
                      <a:gd name="T55" fmla="*/ 6 h 27"/>
                      <a:gd name="T56" fmla="*/ 41 w 48"/>
                      <a:gd name="T57" fmla="*/ 4 h 27"/>
                      <a:gd name="T58" fmla="*/ 41 w 48"/>
                      <a:gd name="T59" fmla="*/ 4 h 27"/>
                      <a:gd name="T60" fmla="*/ 32 w 48"/>
                      <a:gd name="T61" fmla="*/ 19 h 27"/>
                      <a:gd name="T62" fmla="*/ 32 w 48"/>
                      <a:gd name="T63" fmla="*/ 19 h 27"/>
                      <a:gd name="T64" fmla="*/ 29 w 48"/>
                      <a:gd name="T65" fmla="*/ 20 h 27"/>
                      <a:gd name="T66" fmla="*/ 24 w 48"/>
                      <a:gd name="T67" fmla="*/ 20 h 27"/>
                      <a:gd name="T68" fmla="*/ 20 w 48"/>
                      <a:gd name="T69" fmla="*/ 20 h 27"/>
                      <a:gd name="T70" fmla="*/ 16 w 48"/>
                      <a:gd name="T71" fmla="*/ 19 h 27"/>
                      <a:gd name="T72" fmla="*/ 16 w 48"/>
                      <a:gd name="T73" fmla="*/ 19 h 27"/>
                      <a:gd name="T74" fmla="*/ 14 w 48"/>
                      <a:gd name="T75" fmla="*/ 16 h 27"/>
                      <a:gd name="T76" fmla="*/ 13 w 48"/>
                      <a:gd name="T77" fmla="*/ 13 h 27"/>
                      <a:gd name="T78" fmla="*/ 14 w 48"/>
                      <a:gd name="T79" fmla="*/ 11 h 27"/>
                      <a:gd name="T80" fmla="*/ 16 w 48"/>
                      <a:gd name="T81" fmla="*/ 8 h 27"/>
                      <a:gd name="T82" fmla="*/ 16 w 48"/>
                      <a:gd name="T83" fmla="*/ 8 h 27"/>
                      <a:gd name="T84" fmla="*/ 20 w 48"/>
                      <a:gd name="T85" fmla="*/ 7 h 27"/>
                      <a:gd name="T86" fmla="*/ 24 w 48"/>
                      <a:gd name="T87" fmla="*/ 7 h 27"/>
                      <a:gd name="T88" fmla="*/ 29 w 48"/>
                      <a:gd name="T89" fmla="*/ 7 h 27"/>
                      <a:gd name="T90" fmla="*/ 32 w 48"/>
                      <a:gd name="T91" fmla="*/ 9 h 27"/>
                      <a:gd name="T92" fmla="*/ 32 w 48"/>
                      <a:gd name="T93" fmla="*/ 9 h 27"/>
                      <a:gd name="T94" fmla="*/ 34 w 48"/>
                      <a:gd name="T95" fmla="*/ 11 h 27"/>
                      <a:gd name="T96" fmla="*/ 36 w 48"/>
                      <a:gd name="T97" fmla="*/ 14 h 27"/>
                      <a:gd name="T98" fmla="*/ 34 w 48"/>
                      <a:gd name="T99" fmla="*/ 16 h 27"/>
                      <a:gd name="T100" fmla="*/ 32 w 48"/>
                      <a:gd name="T101" fmla="*/ 19 h 27"/>
                      <a:gd name="T102" fmla="*/ 32 w 48"/>
                      <a:gd name="T103"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8" h="27">
                        <a:moveTo>
                          <a:pt x="41" y="4"/>
                        </a:moveTo>
                        <a:lnTo>
                          <a:pt x="41" y="4"/>
                        </a:lnTo>
                        <a:lnTo>
                          <a:pt x="33" y="1"/>
                        </a:lnTo>
                        <a:lnTo>
                          <a:pt x="24" y="0"/>
                        </a:lnTo>
                        <a:lnTo>
                          <a:pt x="16" y="0"/>
                        </a:lnTo>
                        <a:lnTo>
                          <a:pt x="8" y="4"/>
                        </a:lnTo>
                        <a:lnTo>
                          <a:pt x="8" y="4"/>
                        </a:lnTo>
                        <a:lnTo>
                          <a:pt x="5" y="6"/>
                        </a:lnTo>
                        <a:lnTo>
                          <a:pt x="2" y="8"/>
                        </a:lnTo>
                        <a:lnTo>
                          <a:pt x="1" y="11"/>
                        </a:lnTo>
                        <a:lnTo>
                          <a:pt x="0" y="13"/>
                        </a:lnTo>
                        <a:lnTo>
                          <a:pt x="1" y="16"/>
                        </a:lnTo>
                        <a:lnTo>
                          <a:pt x="2" y="19"/>
                        </a:lnTo>
                        <a:lnTo>
                          <a:pt x="5" y="21"/>
                        </a:lnTo>
                        <a:lnTo>
                          <a:pt x="7" y="23"/>
                        </a:lnTo>
                        <a:lnTo>
                          <a:pt x="7" y="23"/>
                        </a:lnTo>
                        <a:lnTo>
                          <a:pt x="15" y="27"/>
                        </a:lnTo>
                        <a:lnTo>
                          <a:pt x="24" y="27"/>
                        </a:lnTo>
                        <a:lnTo>
                          <a:pt x="33" y="27"/>
                        </a:lnTo>
                        <a:lnTo>
                          <a:pt x="40" y="23"/>
                        </a:lnTo>
                        <a:lnTo>
                          <a:pt x="40" y="23"/>
                        </a:lnTo>
                        <a:lnTo>
                          <a:pt x="44" y="21"/>
                        </a:lnTo>
                        <a:lnTo>
                          <a:pt x="46" y="19"/>
                        </a:lnTo>
                        <a:lnTo>
                          <a:pt x="47" y="16"/>
                        </a:lnTo>
                        <a:lnTo>
                          <a:pt x="48" y="14"/>
                        </a:lnTo>
                        <a:lnTo>
                          <a:pt x="47" y="11"/>
                        </a:lnTo>
                        <a:lnTo>
                          <a:pt x="46" y="8"/>
                        </a:lnTo>
                        <a:lnTo>
                          <a:pt x="44" y="6"/>
                        </a:lnTo>
                        <a:lnTo>
                          <a:pt x="41" y="4"/>
                        </a:lnTo>
                        <a:lnTo>
                          <a:pt x="41" y="4"/>
                        </a:lnTo>
                        <a:close/>
                        <a:moveTo>
                          <a:pt x="32" y="19"/>
                        </a:moveTo>
                        <a:lnTo>
                          <a:pt x="32" y="19"/>
                        </a:lnTo>
                        <a:lnTo>
                          <a:pt x="29" y="20"/>
                        </a:lnTo>
                        <a:lnTo>
                          <a:pt x="24" y="20"/>
                        </a:lnTo>
                        <a:lnTo>
                          <a:pt x="20" y="20"/>
                        </a:lnTo>
                        <a:lnTo>
                          <a:pt x="16" y="19"/>
                        </a:lnTo>
                        <a:lnTo>
                          <a:pt x="16" y="19"/>
                        </a:lnTo>
                        <a:lnTo>
                          <a:pt x="14" y="16"/>
                        </a:lnTo>
                        <a:lnTo>
                          <a:pt x="13" y="13"/>
                        </a:lnTo>
                        <a:lnTo>
                          <a:pt x="14" y="11"/>
                        </a:lnTo>
                        <a:lnTo>
                          <a:pt x="16" y="8"/>
                        </a:lnTo>
                        <a:lnTo>
                          <a:pt x="16" y="8"/>
                        </a:lnTo>
                        <a:lnTo>
                          <a:pt x="20" y="7"/>
                        </a:lnTo>
                        <a:lnTo>
                          <a:pt x="24" y="7"/>
                        </a:lnTo>
                        <a:lnTo>
                          <a:pt x="29" y="7"/>
                        </a:lnTo>
                        <a:lnTo>
                          <a:pt x="32" y="9"/>
                        </a:lnTo>
                        <a:lnTo>
                          <a:pt x="32" y="9"/>
                        </a:lnTo>
                        <a:lnTo>
                          <a:pt x="34" y="11"/>
                        </a:lnTo>
                        <a:lnTo>
                          <a:pt x="36" y="14"/>
                        </a:lnTo>
                        <a:lnTo>
                          <a:pt x="34" y="16"/>
                        </a:lnTo>
                        <a:lnTo>
                          <a:pt x="32" y="19"/>
                        </a:lnTo>
                        <a:lnTo>
                          <a:pt x="32" y="19"/>
                        </a:lnTo>
                        <a:close/>
                      </a:path>
                    </a:pathLst>
                  </a:custGeom>
                  <a:solidFill>
                    <a:srgbClr val="D6CE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40" name="Freeform 1225">
                    <a:extLst>
                      <a:ext uri="{FF2B5EF4-FFF2-40B4-BE49-F238E27FC236}">
                        <a16:creationId xmlns:a16="http://schemas.microsoft.com/office/drawing/2014/main" id="{3AD4E0D7-BBFC-F1B4-137D-4D608758F965}"/>
                      </a:ext>
                    </a:extLst>
                  </p:cNvPr>
                  <p:cNvSpPr>
                    <a:spLocks noEditPoints="1"/>
                  </p:cNvSpPr>
                  <p:nvPr/>
                </p:nvSpPr>
                <p:spPr bwMode="auto">
                  <a:xfrm>
                    <a:off x="2523" y="2045"/>
                    <a:ext cx="17" cy="11"/>
                  </a:xfrm>
                  <a:custGeom>
                    <a:avLst/>
                    <a:gdLst>
                      <a:gd name="T0" fmla="*/ 42 w 50"/>
                      <a:gd name="T1" fmla="*/ 5 h 33"/>
                      <a:gd name="T2" fmla="*/ 31 w 50"/>
                      <a:gd name="T3" fmla="*/ 1 h 33"/>
                      <a:gd name="T4" fmla="*/ 18 w 50"/>
                      <a:gd name="T5" fmla="*/ 1 h 33"/>
                      <a:gd name="T6" fmla="*/ 7 w 50"/>
                      <a:gd name="T7" fmla="*/ 6 h 33"/>
                      <a:gd name="T8" fmla="*/ 1 w 50"/>
                      <a:gd name="T9" fmla="*/ 13 h 33"/>
                      <a:gd name="T10" fmla="*/ 0 w 50"/>
                      <a:gd name="T11" fmla="*/ 16 h 33"/>
                      <a:gd name="T12" fmla="*/ 2 w 50"/>
                      <a:gd name="T13" fmla="*/ 24 h 33"/>
                      <a:gd name="T14" fmla="*/ 12 w 50"/>
                      <a:gd name="T15" fmla="*/ 31 h 33"/>
                      <a:gd name="T16" fmla="*/ 27 w 50"/>
                      <a:gd name="T17" fmla="*/ 33 h 33"/>
                      <a:gd name="T18" fmla="*/ 42 w 50"/>
                      <a:gd name="T19" fmla="*/ 30 h 33"/>
                      <a:gd name="T20" fmla="*/ 42 w 50"/>
                      <a:gd name="T21" fmla="*/ 30 h 33"/>
                      <a:gd name="T22" fmla="*/ 45 w 50"/>
                      <a:gd name="T23" fmla="*/ 28 h 33"/>
                      <a:gd name="T24" fmla="*/ 49 w 50"/>
                      <a:gd name="T25" fmla="*/ 22 h 33"/>
                      <a:gd name="T26" fmla="*/ 50 w 50"/>
                      <a:gd name="T27" fmla="*/ 17 h 33"/>
                      <a:gd name="T28" fmla="*/ 47 w 50"/>
                      <a:gd name="T29" fmla="*/ 9 h 33"/>
                      <a:gd name="T30" fmla="*/ 42 w 50"/>
                      <a:gd name="T31" fmla="*/ 5 h 33"/>
                      <a:gd name="T32" fmla="*/ 41 w 50"/>
                      <a:gd name="T33" fmla="*/ 24 h 33"/>
                      <a:gd name="T34" fmla="*/ 41 w 50"/>
                      <a:gd name="T35" fmla="*/ 24 h 33"/>
                      <a:gd name="T36" fmla="*/ 25 w 50"/>
                      <a:gd name="T37" fmla="*/ 28 h 33"/>
                      <a:gd name="T38" fmla="*/ 8 w 50"/>
                      <a:gd name="T39" fmla="*/ 24 h 33"/>
                      <a:gd name="T40" fmla="*/ 6 w 50"/>
                      <a:gd name="T41" fmla="*/ 22 h 33"/>
                      <a:gd name="T42" fmla="*/ 2 w 50"/>
                      <a:gd name="T43" fmla="*/ 17 h 33"/>
                      <a:gd name="T44" fmla="*/ 2 w 50"/>
                      <a:gd name="T45" fmla="*/ 12 h 33"/>
                      <a:gd name="T46" fmla="*/ 6 w 50"/>
                      <a:gd name="T47" fmla="*/ 7 h 33"/>
                      <a:gd name="T48" fmla="*/ 9 w 50"/>
                      <a:gd name="T49" fmla="*/ 5 h 33"/>
                      <a:gd name="T50" fmla="*/ 25 w 50"/>
                      <a:gd name="T51" fmla="*/ 1 h 33"/>
                      <a:gd name="T52" fmla="*/ 42 w 50"/>
                      <a:gd name="T53" fmla="*/ 5 h 33"/>
                      <a:gd name="T54" fmla="*/ 45 w 50"/>
                      <a:gd name="T55" fmla="*/ 7 h 33"/>
                      <a:gd name="T56" fmla="*/ 48 w 50"/>
                      <a:gd name="T57" fmla="*/ 12 h 33"/>
                      <a:gd name="T58" fmla="*/ 48 w 50"/>
                      <a:gd name="T59" fmla="*/ 17 h 33"/>
                      <a:gd name="T60" fmla="*/ 45 w 50"/>
                      <a:gd name="T61" fmla="*/ 22 h 33"/>
                      <a:gd name="T62" fmla="*/ 41 w 50"/>
                      <a:gd name="T63" fmla="*/ 24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0" h="33">
                        <a:moveTo>
                          <a:pt x="42" y="5"/>
                        </a:moveTo>
                        <a:lnTo>
                          <a:pt x="42" y="5"/>
                        </a:lnTo>
                        <a:lnTo>
                          <a:pt x="38" y="2"/>
                        </a:lnTo>
                        <a:lnTo>
                          <a:pt x="31" y="1"/>
                        </a:lnTo>
                        <a:lnTo>
                          <a:pt x="25" y="0"/>
                        </a:lnTo>
                        <a:lnTo>
                          <a:pt x="18" y="1"/>
                        </a:lnTo>
                        <a:lnTo>
                          <a:pt x="12" y="2"/>
                        </a:lnTo>
                        <a:lnTo>
                          <a:pt x="7" y="6"/>
                        </a:lnTo>
                        <a:lnTo>
                          <a:pt x="3" y="9"/>
                        </a:lnTo>
                        <a:lnTo>
                          <a:pt x="1" y="13"/>
                        </a:lnTo>
                        <a:lnTo>
                          <a:pt x="1" y="13"/>
                        </a:lnTo>
                        <a:lnTo>
                          <a:pt x="0" y="16"/>
                        </a:lnTo>
                        <a:lnTo>
                          <a:pt x="0" y="20"/>
                        </a:lnTo>
                        <a:lnTo>
                          <a:pt x="2" y="24"/>
                        </a:lnTo>
                        <a:lnTo>
                          <a:pt x="7" y="29"/>
                        </a:lnTo>
                        <a:lnTo>
                          <a:pt x="12" y="31"/>
                        </a:lnTo>
                        <a:lnTo>
                          <a:pt x="19" y="33"/>
                        </a:lnTo>
                        <a:lnTo>
                          <a:pt x="27" y="33"/>
                        </a:lnTo>
                        <a:lnTo>
                          <a:pt x="34" y="32"/>
                        </a:lnTo>
                        <a:lnTo>
                          <a:pt x="42" y="30"/>
                        </a:lnTo>
                        <a:lnTo>
                          <a:pt x="42" y="30"/>
                        </a:lnTo>
                        <a:lnTo>
                          <a:pt x="42" y="30"/>
                        </a:lnTo>
                        <a:lnTo>
                          <a:pt x="42" y="30"/>
                        </a:lnTo>
                        <a:lnTo>
                          <a:pt x="45" y="28"/>
                        </a:lnTo>
                        <a:lnTo>
                          <a:pt x="47" y="25"/>
                        </a:lnTo>
                        <a:lnTo>
                          <a:pt x="49" y="22"/>
                        </a:lnTo>
                        <a:lnTo>
                          <a:pt x="50" y="17"/>
                        </a:lnTo>
                        <a:lnTo>
                          <a:pt x="50" y="17"/>
                        </a:lnTo>
                        <a:lnTo>
                          <a:pt x="49" y="13"/>
                        </a:lnTo>
                        <a:lnTo>
                          <a:pt x="47" y="9"/>
                        </a:lnTo>
                        <a:lnTo>
                          <a:pt x="45" y="6"/>
                        </a:lnTo>
                        <a:lnTo>
                          <a:pt x="42" y="5"/>
                        </a:lnTo>
                        <a:lnTo>
                          <a:pt x="42" y="5"/>
                        </a:lnTo>
                        <a:close/>
                        <a:moveTo>
                          <a:pt x="41" y="24"/>
                        </a:moveTo>
                        <a:lnTo>
                          <a:pt x="41" y="24"/>
                        </a:lnTo>
                        <a:lnTo>
                          <a:pt x="41" y="24"/>
                        </a:lnTo>
                        <a:lnTo>
                          <a:pt x="34" y="28"/>
                        </a:lnTo>
                        <a:lnTo>
                          <a:pt x="25" y="28"/>
                        </a:lnTo>
                        <a:lnTo>
                          <a:pt x="16" y="28"/>
                        </a:lnTo>
                        <a:lnTo>
                          <a:pt x="8" y="24"/>
                        </a:lnTo>
                        <a:lnTo>
                          <a:pt x="8" y="24"/>
                        </a:lnTo>
                        <a:lnTo>
                          <a:pt x="6" y="22"/>
                        </a:lnTo>
                        <a:lnTo>
                          <a:pt x="3" y="20"/>
                        </a:lnTo>
                        <a:lnTo>
                          <a:pt x="2" y="17"/>
                        </a:lnTo>
                        <a:lnTo>
                          <a:pt x="1" y="14"/>
                        </a:lnTo>
                        <a:lnTo>
                          <a:pt x="2" y="12"/>
                        </a:lnTo>
                        <a:lnTo>
                          <a:pt x="3" y="9"/>
                        </a:lnTo>
                        <a:lnTo>
                          <a:pt x="6" y="7"/>
                        </a:lnTo>
                        <a:lnTo>
                          <a:pt x="9" y="5"/>
                        </a:lnTo>
                        <a:lnTo>
                          <a:pt x="9" y="5"/>
                        </a:lnTo>
                        <a:lnTo>
                          <a:pt x="17" y="1"/>
                        </a:lnTo>
                        <a:lnTo>
                          <a:pt x="25" y="1"/>
                        </a:lnTo>
                        <a:lnTo>
                          <a:pt x="34" y="2"/>
                        </a:lnTo>
                        <a:lnTo>
                          <a:pt x="42" y="5"/>
                        </a:lnTo>
                        <a:lnTo>
                          <a:pt x="42" y="5"/>
                        </a:lnTo>
                        <a:lnTo>
                          <a:pt x="45" y="7"/>
                        </a:lnTo>
                        <a:lnTo>
                          <a:pt x="47" y="9"/>
                        </a:lnTo>
                        <a:lnTo>
                          <a:pt x="48" y="12"/>
                        </a:lnTo>
                        <a:lnTo>
                          <a:pt x="49" y="15"/>
                        </a:lnTo>
                        <a:lnTo>
                          <a:pt x="48" y="17"/>
                        </a:lnTo>
                        <a:lnTo>
                          <a:pt x="47" y="20"/>
                        </a:lnTo>
                        <a:lnTo>
                          <a:pt x="45" y="22"/>
                        </a:lnTo>
                        <a:lnTo>
                          <a:pt x="41" y="24"/>
                        </a:lnTo>
                        <a:lnTo>
                          <a:pt x="41" y="24"/>
                        </a:lnTo>
                        <a:close/>
                      </a:path>
                    </a:pathLst>
                  </a:custGeom>
                  <a:solidFill>
                    <a:srgbClr val="EFE9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41" name="Freeform 1226">
                    <a:extLst>
                      <a:ext uri="{FF2B5EF4-FFF2-40B4-BE49-F238E27FC236}">
                        <a16:creationId xmlns:a16="http://schemas.microsoft.com/office/drawing/2014/main" id="{D4996645-7CCC-73AA-828B-5D47522FA52F}"/>
                      </a:ext>
                    </a:extLst>
                  </p:cNvPr>
                  <p:cNvSpPr>
                    <a:spLocks/>
                  </p:cNvSpPr>
                  <p:nvPr/>
                </p:nvSpPr>
                <p:spPr bwMode="auto">
                  <a:xfrm>
                    <a:off x="2528" y="2042"/>
                    <a:ext cx="8" cy="4"/>
                  </a:xfrm>
                  <a:custGeom>
                    <a:avLst/>
                    <a:gdLst>
                      <a:gd name="T0" fmla="*/ 19 w 23"/>
                      <a:gd name="T1" fmla="*/ 1 h 13"/>
                      <a:gd name="T2" fmla="*/ 19 w 23"/>
                      <a:gd name="T3" fmla="*/ 1 h 13"/>
                      <a:gd name="T4" fmla="*/ 16 w 23"/>
                      <a:gd name="T5" fmla="*/ 0 h 13"/>
                      <a:gd name="T6" fmla="*/ 11 w 23"/>
                      <a:gd name="T7" fmla="*/ 0 h 13"/>
                      <a:gd name="T8" fmla="*/ 7 w 23"/>
                      <a:gd name="T9" fmla="*/ 0 h 13"/>
                      <a:gd name="T10" fmla="*/ 3 w 23"/>
                      <a:gd name="T11" fmla="*/ 1 h 13"/>
                      <a:gd name="T12" fmla="*/ 3 w 23"/>
                      <a:gd name="T13" fmla="*/ 1 h 13"/>
                      <a:gd name="T14" fmla="*/ 1 w 23"/>
                      <a:gd name="T15" fmla="*/ 4 h 13"/>
                      <a:gd name="T16" fmla="*/ 0 w 23"/>
                      <a:gd name="T17" fmla="*/ 6 h 13"/>
                      <a:gd name="T18" fmla="*/ 1 w 23"/>
                      <a:gd name="T19" fmla="*/ 8 h 13"/>
                      <a:gd name="T20" fmla="*/ 3 w 23"/>
                      <a:gd name="T21" fmla="*/ 10 h 13"/>
                      <a:gd name="T22" fmla="*/ 3 w 23"/>
                      <a:gd name="T23" fmla="*/ 10 h 13"/>
                      <a:gd name="T24" fmla="*/ 7 w 23"/>
                      <a:gd name="T25" fmla="*/ 13 h 13"/>
                      <a:gd name="T26" fmla="*/ 11 w 23"/>
                      <a:gd name="T27" fmla="*/ 13 h 13"/>
                      <a:gd name="T28" fmla="*/ 16 w 23"/>
                      <a:gd name="T29" fmla="*/ 13 h 13"/>
                      <a:gd name="T30" fmla="*/ 19 w 23"/>
                      <a:gd name="T31" fmla="*/ 12 h 13"/>
                      <a:gd name="T32" fmla="*/ 19 w 23"/>
                      <a:gd name="T33" fmla="*/ 12 h 13"/>
                      <a:gd name="T34" fmla="*/ 21 w 23"/>
                      <a:gd name="T35" fmla="*/ 9 h 13"/>
                      <a:gd name="T36" fmla="*/ 23 w 23"/>
                      <a:gd name="T37" fmla="*/ 6 h 13"/>
                      <a:gd name="T38" fmla="*/ 21 w 23"/>
                      <a:gd name="T39" fmla="*/ 4 h 13"/>
                      <a:gd name="T40" fmla="*/ 19 w 23"/>
                      <a:gd name="T41" fmla="*/ 1 h 13"/>
                      <a:gd name="T42" fmla="*/ 19 w 23"/>
                      <a:gd name="T43" fmla="*/ 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 h="13">
                        <a:moveTo>
                          <a:pt x="19" y="1"/>
                        </a:moveTo>
                        <a:lnTo>
                          <a:pt x="19" y="1"/>
                        </a:lnTo>
                        <a:lnTo>
                          <a:pt x="16" y="0"/>
                        </a:lnTo>
                        <a:lnTo>
                          <a:pt x="11" y="0"/>
                        </a:lnTo>
                        <a:lnTo>
                          <a:pt x="7" y="0"/>
                        </a:lnTo>
                        <a:lnTo>
                          <a:pt x="3" y="1"/>
                        </a:lnTo>
                        <a:lnTo>
                          <a:pt x="3" y="1"/>
                        </a:lnTo>
                        <a:lnTo>
                          <a:pt x="1" y="4"/>
                        </a:lnTo>
                        <a:lnTo>
                          <a:pt x="0" y="6"/>
                        </a:lnTo>
                        <a:lnTo>
                          <a:pt x="1" y="8"/>
                        </a:lnTo>
                        <a:lnTo>
                          <a:pt x="3" y="10"/>
                        </a:lnTo>
                        <a:lnTo>
                          <a:pt x="3" y="10"/>
                        </a:lnTo>
                        <a:lnTo>
                          <a:pt x="7" y="13"/>
                        </a:lnTo>
                        <a:lnTo>
                          <a:pt x="11" y="13"/>
                        </a:lnTo>
                        <a:lnTo>
                          <a:pt x="16" y="13"/>
                        </a:lnTo>
                        <a:lnTo>
                          <a:pt x="19" y="12"/>
                        </a:lnTo>
                        <a:lnTo>
                          <a:pt x="19" y="12"/>
                        </a:lnTo>
                        <a:lnTo>
                          <a:pt x="21" y="9"/>
                        </a:lnTo>
                        <a:lnTo>
                          <a:pt x="23" y="6"/>
                        </a:lnTo>
                        <a:lnTo>
                          <a:pt x="21" y="4"/>
                        </a:lnTo>
                        <a:lnTo>
                          <a:pt x="19" y="1"/>
                        </a:lnTo>
                        <a:lnTo>
                          <a:pt x="19" y="1"/>
                        </a:lnTo>
                        <a:close/>
                      </a:path>
                    </a:pathLst>
                  </a:custGeom>
                  <a:solidFill>
                    <a:srgbClr val="EFE9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42" name="Freeform 1227">
                    <a:extLst>
                      <a:ext uri="{FF2B5EF4-FFF2-40B4-BE49-F238E27FC236}">
                        <a16:creationId xmlns:a16="http://schemas.microsoft.com/office/drawing/2014/main" id="{6CFAE3B8-6C6C-83B2-29CB-315A57D433A5}"/>
                      </a:ext>
                    </a:extLst>
                  </p:cNvPr>
                  <p:cNvSpPr>
                    <a:spLocks noEditPoints="1"/>
                  </p:cNvSpPr>
                  <p:nvPr/>
                </p:nvSpPr>
                <p:spPr bwMode="auto">
                  <a:xfrm>
                    <a:off x="2524" y="2041"/>
                    <a:ext cx="16" cy="9"/>
                  </a:xfrm>
                  <a:custGeom>
                    <a:avLst/>
                    <a:gdLst>
                      <a:gd name="T0" fmla="*/ 41 w 48"/>
                      <a:gd name="T1" fmla="*/ 4 h 27"/>
                      <a:gd name="T2" fmla="*/ 41 w 48"/>
                      <a:gd name="T3" fmla="*/ 4 h 27"/>
                      <a:gd name="T4" fmla="*/ 33 w 48"/>
                      <a:gd name="T5" fmla="*/ 1 h 27"/>
                      <a:gd name="T6" fmla="*/ 24 w 48"/>
                      <a:gd name="T7" fmla="*/ 0 h 27"/>
                      <a:gd name="T8" fmla="*/ 16 w 48"/>
                      <a:gd name="T9" fmla="*/ 1 h 27"/>
                      <a:gd name="T10" fmla="*/ 8 w 48"/>
                      <a:gd name="T11" fmla="*/ 3 h 27"/>
                      <a:gd name="T12" fmla="*/ 8 w 48"/>
                      <a:gd name="T13" fmla="*/ 3 h 27"/>
                      <a:gd name="T14" fmla="*/ 5 w 48"/>
                      <a:gd name="T15" fmla="*/ 5 h 27"/>
                      <a:gd name="T16" fmla="*/ 2 w 48"/>
                      <a:gd name="T17" fmla="*/ 8 h 27"/>
                      <a:gd name="T18" fmla="*/ 1 w 48"/>
                      <a:gd name="T19" fmla="*/ 11 h 27"/>
                      <a:gd name="T20" fmla="*/ 0 w 48"/>
                      <a:gd name="T21" fmla="*/ 13 h 27"/>
                      <a:gd name="T22" fmla="*/ 1 w 48"/>
                      <a:gd name="T23" fmla="*/ 16 h 27"/>
                      <a:gd name="T24" fmla="*/ 2 w 48"/>
                      <a:gd name="T25" fmla="*/ 19 h 27"/>
                      <a:gd name="T26" fmla="*/ 3 w 48"/>
                      <a:gd name="T27" fmla="*/ 21 h 27"/>
                      <a:gd name="T28" fmla="*/ 7 w 48"/>
                      <a:gd name="T29" fmla="*/ 24 h 27"/>
                      <a:gd name="T30" fmla="*/ 7 w 48"/>
                      <a:gd name="T31" fmla="*/ 24 h 27"/>
                      <a:gd name="T32" fmla="*/ 13 w 48"/>
                      <a:gd name="T33" fmla="*/ 26 h 27"/>
                      <a:gd name="T34" fmla="*/ 18 w 48"/>
                      <a:gd name="T35" fmla="*/ 27 h 27"/>
                      <a:gd name="T36" fmla="*/ 24 w 48"/>
                      <a:gd name="T37" fmla="*/ 27 h 27"/>
                      <a:gd name="T38" fmla="*/ 31 w 48"/>
                      <a:gd name="T39" fmla="*/ 27 h 27"/>
                      <a:gd name="T40" fmla="*/ 31 w 48"/>
                      <a:gd name="T41" fmla="*/ 27 h 27"/>
                      <a:gd name="T42" fmla="*/ 38 w 48"/>
                      <a:gd name="T43" fmla="*/ 25 h 27"/>
                      <a:gd name="T44" fmla="*/ 38 w 48"/>
                      <a:gd name="T45" fmla="*/ 25 h 27"/>
                      <a:gd name="T46" fmla="*/ 41 w 48"/>
                      <a:gd name="T47" fmla="*/ 24 h 27"/>
                      <a:gd name="T48" fmla="*/ 41 w 48"/>
                      <a:gd name="T49" fmla="*/ 24 h 27"/>
                      <a:gd name="T50" fmla="*/ 44 w 48"/>
                      <a:gd name="T51" fmla="*/ 21 h 27"/>
                      <a:gd name="T52" fmla="*/ 46 w 48"/>
                      <a:gd name="T53" fmla="*/ 19 h 27"/>
                      <a:gd name="T54" fmla="*/ 48 w 48"/>
                      <a:gd name="T55" fmla="*/ 17 h 27"/>
                      <a:gd name="T56" fmla="*/ 48 w 48"/>
                      <a:gd name="T57" fmla="*/ 13 h 27"/>
                      <a:gd name="T58" fmla="*/ 48 w 48"/>
                      <a:gd name="T59" fmla="*/ 11 h 27"/>
                      <a:gd name="T60" fmla="*/ 47 w 48"/>
                      <a:gd name="T61" fmla="*/ 9 h 27"/>
                      <a:gd name="T62" fmla="*/ 45 w 48"/>
                      <a:gd name="T63" fmla="*/ 7 h 27"/>
                      <a:gd name="T64" fmla="*/ 41 w 48"/>
                      <a:gd name="T65" fmla="*/ 4 h 27"/>
                      <a:gd name="T66" fmla="*/ 41 w 48"/>
                      <a:gd name="T67" fmla="*/ 4 h 27"/>
                      <a:gd name="T68" fmla="*/ 32 w 48"/>
                      <a:gd name="T69" fmla="*/ 15 h 27"/>
                      <a:gd name="T70" fmla="*/ 32 w 48"/>
                      <a:gd name="T71" fmla="*/ 15 h 27"/>
                      <a:gd name="T72" fmla="*/ 32 w 48"/>
                      <a:gd name="T73" fmla="*/ 15 h 27"/>
                      <a:gd name="T74" fmla="*/ 31 w 48"/>
                      <a:gd name="T75" fmla="*/ 15 h 27"/>
                      <a:gd name="T76" fmla="*/ 31 w 48"/>
                      <a:gd name="T77" fmla="*/ 15 h 27"/>
                      <a:gd name="T78" fmla="*/ 28 w 48"/>
                      <a:gd name="T79" fmla="*/ 16 h 27"/>
                      <a:gd name="T80" fmla="*/ 28 w 48"/>
                      <a:gd name="T81" fmla="*/ 16 h 27"/>
                      <a:gd name="T82" fmla="*/ 22 w 48"/>
                      <a:gd name="T83" fmla="*/ 16 h 27"/>
                      <a:gd name="T84" fmla="*/ 16 w 48"/>
                      <a:gd name="T85" fmla="*/ 13 h 27"/>
                      <a:gd name="T86" fmla="*/ 16 w 48"/>
                      <a:gd name="T87" fmla="*/ 13 h 27"/>
                      <a:gd name="T88" fmla="*/ 14 w 48"/>
                      <a:gd name="T89" fmla="*/ 11 h 27"/>
                      <a:gd name="T90" fmla="*/ 13 w 48"/>
                      <a:gd name="T91" fmla="*/ 9 h 27"/>
                      <a:gd name="T92" fmla="*/ 14 w 48"/>
                      <a:gd name="T93" fmla="*/ 7 h 27"/>
                      <a:gd name="T94" fmla="*/ 16 w 48"/>
                      <a:gd name="T95" fmla="*/ 4 h 27"/>
                      <a:gd name="T96" fmla="*/ 16 w 48"/>
                      <a:gd name="T97" fmla="*/ 4 h 27"/>
                      <a:gd name="T98" fmla="*/ 20 w 48"/>
                      <a:gd name="T99" fmla="*/ 3 h 27"/>
                      <a:gd name="T100" fmla="*/ 24 w 48"/>
                      <a:gd name="T101" fmla="*/ 3 h 27"/>
                      <a:gd name="T102" fmla="*/ 29 w 48"/>
                      <a:gd name="T103" fmla="*/ 3 h 27"/>
                      <a:gd name="T104" fmla="*/ 32 w 48"/>
                      <a:gd name="T105" fmla="*/ 4 h 27"/>
                      <a:gd name="T106" fmla="*/ 32 w 48"/>
                      <a:gd name="T107" fmla="*/ 4 h 27"/>
                      <a:gd name="T108" fmla="*/ 34 w 48"/>
                      <a:gd name="T109" fmla="*/ 7 h 27"/>
                      <a:gd name="T110" fmla="*/ 36 w 48"/>
                      <a:gd name="T111" fmla="*/ 9 h 27"/>
                      <a:gd name="T112" fmla="*/ 34 w 48"/>
                      <a:gd name="T113" fmla="*/ 12 h 27"/>
                      <a:gd name="T114" fmla="*/ 32 w 48"/>
                      <a:gd name="T115" fmla="*/ 15 h 27"/>
                      <a:gd name="T116" fmla="*/ 32 w 48"/>
                      <a:gd name="T117" fmla="*/ 15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 h="27">
                        <a:moveTo>
                          <a:pt x="41" y="4"/>
                        </a:moveTo>
                        <a:lnTo>
                          <a:pt x="41" y="4"/>
                        </a:lnTo>
                        <a:lnTo>
                          <a:pt x="33" y="1"/>
                        </a:lnTo>
                        <a:lnTo>
                          <a:pt x="24" y="0"/>
                        </a:lnTo>
                        <a:lnTo>
                          <a:pt x="16" y="1"/>
                        </a:lnTo>
                        <a:lnTo>
                          <a:pt x="8" y="3"/>
                        </a:lnTo>
                        <a:lnTo>
                          <a:pt x="8" y="3"/>
                        </a:lnTo>
                        <a:lnTo>
                          <a:pt x="5" y="5"/>
                        </a:lnTo>
                        <a:lnTo>
                          <a:pt x="2" y="8"/>
                        </a:lnTo>
                        <a:lnTo>
                          <a:pt x="1" y="11"/>
                        </a:lnTo>
                        <a:lnTo>
                          <a:pt x="0" y="13"/>
                        </a:lnTo>
                        <a:lnTo>
                          <a:pt x="1" y="16"/>
                        </a:lnTo>
                        <a:lnTo>
                          <a:pt x="2" y="19"/>
                        </a:lnTo>
                        <a:lnTo>
                          <a:pt x="3" y="21"/>
                        </a:lnTo>
                        <a:lnTo>
                          <a:pt x="7" y="24"/>
                        </a:lnTo>
                        <a:lnTo>
                          <a:pt x="7" y="24"/>
                        </a:lnTo>
                        <a:lnTo>
                          <a:pt x="13" y="26"/>
                        </a:lnTo>
                        <a:lnTo>
                          <a:pt x="18" y="27"/>
                        </a:lnTo>
                        <a:lnTo>
                          <a:pt x="24" y="27"/>
                        </a:lnTo>
                        <a:lnTo>
                          <a:pt x="31" y="27"/>
                        </a:lnTo>
                        <a:lnTo>
                          <a:pt x="31" y="27"/>
                        </a:lnTo>
                        <a:lnTo>
                          <a:pt x="38" y="25"/>
                        </a:lnTo>
                        <a:lnTo>
                          <a:pt x="38" y="25"/>
                        </a:lnTo>
                        <a:lnTo>
                          <a:pt x="41" y="24"/>
                        </a:lnTo>
                        <a:lnTo>
                          <a:pt x="41" y="24"/>
                        </a:lnTo>
                        <a:lnTo>
                          <a:pt x="44" y="21"/>
                        </a:lnTo>
                        <a:lnTo>
                          <a:pt x="46" y="19"/>
                        </a:lnTo>
                        <a:lnTo>
                          <a:pt x="48" y="17"/>
                        </a:lnTo>
                        <a:lnTo>
                          <a:pt x="48" y="13"/>
                        </a:lnTo>
                        <a:lnTo>
                          <a:pt x="48" y="11"/>
                        </a:lnTo>
                        <a:lnTo>
                          <a:pt x="47" y="9"/>
                        </a:lnTo>
                        <a:lnTo>
                          <a:pt x="45" y="7"/>
                        </a:lnTo>
                        <a:lnTo>
                          <a:pt x="41" y="4"/>
                        </a:lnTo>
                        <a:lnTo>
                          <a:pt x="41" y="4"/>
                        </a:lnTo>
                        <a:close/>
                        <a:moveTo>
                          <a:pt x="32" y="15"/>
                        </a:moveTo>
                        <a:lnTo>
                          <a:pt x="32" y="15"/>
                        </a:lnTo>
                        <a:lnTo>
                          <a:pt x="32" y="15"/>
                        </a:lnTo>
                        <a:lnTo>
                          <a:pt x="31" y="15"/>
                        </a:lnTo>
                        <a:lnTo>
                          <a:pt x="31" y="15"/>
                        </a:lnTo>
                        <a:lnTo>
                          <a:pt x="28" y="16"/>
                        </a:lnTo>
                        <a:lnTo>
                          <a:pt x="28" y="16"/>
                        </a:lnTo>
                        <a:lnTo>
                          <a:pt x="22" y="16"/>
                        </a:lnTo>
                        <a:lnTo>
                          <a:pt x="16" y="13"/>
                        </a:lnTo>
                        <a:lnTo>
                          <a:pt x="16" y="13"/>
                        </a:lnTo>
                        <a:lnTo>
                          <a:pt x="14" y="11"/>
                        </a:lnTo>
                        <a:lnTo>
                          <a:pt x="13" y="9"/>
                        </a:lnTo>
                        <a:lnTo>
                          <a:pt x="14" y="7"/>
                        </a:lnTo>
                        <a:lnTo>
                          <a:pt x="16" y="4"/>
                        </a:lnTo>
                        <a:lnTo>
                          <a:pt x="16" y="4"/>
                        </a:lnTo>
                        <a:lnTo>
                          <a:pt x="20" y="3"/>
                        </a:lnTo>
                        <a:lnTo>
                          <a:pt x="24" y="3"/>
                        </a:lnTo>
                        <a:lnTo>
                          <a:pt x="29" y="3"/>
                        </a:lnTo>
                        <a:lnTo>
                          <a:pt x="32" y="4"/>
                        </a:lnTo>
                        <a:lnTo>
                          <a:pt x="32" y="4"/>
                        </a:lnTo>
                        <a:lnTo>
                          <a:pt x="34" y="7"/>
                        </a:lnTo>
                        <a:lnTo>
                          <a:pt x="36" y="9"/>
                        </a:lnTo>
                        <a:lnTo>
                          <a:pt x="34" y="12"/>
                        </a:lnTo>
                        <a:lnTo>
                          <a:pt x="32" y="15"/>
                        </a:lnTo>
                        <a:lnTo>
                          <a:pt x="32" y="15"/>
                        </a:lnTo>
                        <a:close/>
                      </a:path>
                    </a:pathLst>
                  </a:custGeom>
                  <a:solidFill>
                    <a:srgbClr val="F9F4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43" name="Freeform 1228">
                    <a:extLst>
                      <a:ext uri="{FF2B5EF4-FFF2-40B4-BE49-F238E27FC236}">
                        <a16:creationId xmlns:a16="http://schemas.microsoft.com/office/drawing/2014/main" id="{A384531A-5D0D-BD10-973A-AC6F08FA8D4B}"/>
                      </a:ext>
                    </a:extLst>
                  </p:cNvPr>
                  <p:cNvSpPr>
                    <a:spLocks noEditPoints="1"/>
                  </p:cNvSpPr>
                  <p:nvPr/>
                </p:nvSpPr>
                <p:spPr bwMode="auto">
                  <a:xfrm>
                    <a:off x="2523" y="2041"/>
                    <a:ext cx="17" cy="11"/>
                  </a:xfrm>
                  <a:custGeom>
                    <a:avLst/>
                    <a:gdLst>
                      <a:gd name="T0" fmla="*/ 42 w 50"/>
                      <a:gd name="T1" fmla="*/ 4 h 33"/>
                      <a:gd name="T2" fmla="*/ 38 w 50"/>
                      <a:gd name="T3" fmla="*/ 2 h 33"/>
                      <a:gd name="T4" fmla="*/ 25 w 50"/>
                      <a:gd name="T5" fmla="*/ 0 h 33"/>
                      <a:gd name="T6" fmla="*/ 12 w 50"/>
                      <a:gd name="T7" fmla="*/ 2 h 33"/>
                      <a:gd name="T8" fmla="*/ 3 w 50"/>
                      <a:gd name="T9" fmla="*/ 8 h 33"/>
                      <a:gd name="T10" fmla="*/ 1 w 50"/>
                      <a:gd name="T11" fmla="*/ 12 h 33"/>
                      <a:gd name="T12" fmla="*/ 1 w 50"/>
                      <a:gd name="T13" fmla="*/ 20 h 33"/>
                      <a:gd name="T14" fmla="*/ 3 w 50"/>
                      <a:gd name="T15" fmla="*/ 26 h 33"/>
                      <a:gd name="T16" fmla="*/ 11 w 50"/>
                      <a:gd name="T17" fmla="*/ 31 h 33"/>
                      <a:gd name="T18" fmla="*/ 17 w 50"/>
                      <a:gd name="T19" fmla="*/ 33 h 33"/>
                      <a:gd name="T20" fmla="*/ 33 w 50"/>
                      <a:gd name="T21" fmla="*/ 33 h 33"/>
                      <a:gd name="T22" fmla="*/ 42 w 50"/>
                      <a:gd name="T23" fmla="*/ 30 h 33"/>
                      <a:gd name="T24" fmla="*/ 42 w 50"/>
                      <a:gd name="T25" fmla="*/ 30 h 33"/>
                      <a:gd name="T26" fmla="*/ 47 w 50"/>
                      <a:gd name="T27" fmla="*/ 25 h 33"/>
                      <a:gd name="T28" fmla="*/ 50 w 50"/>
                      <a:gd name="T29" fmla="*/ 17 h 33"/>
                      <a:gd name="T30" fmla="*/ 49 w 50"/>
                      <a:gd name="T31" fmla="*/ 12 h 33"/>
                      <a:gd name="T32" fmla="*/ 46 w 50"/>
                      <a:gd name="T33" fmla="*/ 5 h 33"/>
                      <a:gd name="T34" fmla="*/ 42 w 50"/>
                      <a:gd name="T35" fmla="*/ 4 h 33"/>
                      <a:gd name="T36" fmla="*/ 42 w 50"/>
                      <a:gd name="T37" fmla="*/ 24 h 33"/>
                      <a:gd name="T38" fmla="*/ 25 w 50"/>
                      <a:gd name="T39" fmla="*/ 27 h 33"/>
                      <a:gd name="T40" fmla="*/ 8 w 50"/>
                      <a:gd name="T41" fmla="*/ 24 h 33"/>
                      <a:gd name="T42" fmla="*/ 4 w 50"/>
                      <a:gd name="T43" fmla="*/ 21 h 33"/>
                      <a:gd name="T44" fmla="*/ 2 w 50"/>
                      <a:gd name="T45" fmla="*/ 16 h 33"/>
                      <a:gd name="T46" fmla="*/ 2 w 50"/>
                      <a:gd name="T47" fmla="*/ 11 h 33"/>
                      <a:gd name="T48" fmla="*/ 6 w 50"/>
                      <a:gd name="T49" fmla="*/ 5 h 33"/>
                      <a:gd name="T50" fmla="*/ 9 w 50"/>
                      <a:gd name="T51" fmla="*/ 3 h 33"/>
                      <a:gd name="T52" fmla="*/ 25 w 50"/>
                      <a:gd name="T53" fmla="*/ 0 h 33"/>
                      <a:gd name="T54" fmla="*/ 42 w 50"/>
                      <a:gd name="T55" fmla="*/ 4 h 33"/>
                      <a:gd name="T56" fmla="*/ 46 w 50"/>
                      <a:gd name="T57" fmla="*/ 7 h 33"/>
                      <a:gd name="T58" fmla="*/ 49 w 50"/>
                      <a:gd name="T59" fmla="*/ 11 h 33"/>
                      <a:gd name="T60" fmla="*/ 49 w 50"/>
                      <a:gd name="T61" fmla="*/ 17 h 33"/>
                      <a:gd name="T62" fmla="*/ 45 w 50"/>
                      <a:gd name="T63" fmla="*/ 21 h 33"/>
                      <a:gd name="T64" fmla="*/ 42 w 50"/>
                      <a:gd name="T65" fmla="*/ 24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 h="33">
                        <a:moveTo>
                          <a:pt x="42" y="4"/>
                        </a:moveTo>
                        <a:lnTo>
                          <a:pt x="42" y="4"/>
                        </a:lnTo>
                        <a:lnTo>
                          <a:pt x="42" y="4"/>
                        </a:lnTo>
                        <a:lnTo>
                          <a:pt x="38" y="2"/>
                        </a:lnTo>
                        <a:lnTo>
                          <a:pt x="31" y="0"/>
                        </a:lnTo>
                        <a:lnTo>
                          <a:pt x="25" y="0"/>
                        </a:lnTo>
                        <a:lnTo>
                          <a:pt x="18" y="1"/>
                        </a:lnTo>
                        <a:lnTo>
                          <a:pt x="12" y="2"/>
                        </a:lnTo>
                        <a:lnTo>
                          <a:pt x="7" y="4"/>
                        </a:lnTo>
                        <a:lnTo>
                          <a:pt x="3" y="8"/>
                        </a:lnTo>
                        <a:lnTo>
                          <a:pt x="1" y="12"/>
                        </a:lnTo>
                        <a:lnTo>
                          <a:pt x="1" y="12"/>
                        </a:lnTo>
                        <a:lnTo>
                          <a:pt x="0" y="16"/>
                        </a:lnTo>
                        <a:lnTo>
                          <a:pt x="1" y="20"/>
                        </a:lnTo>
                        <a:lnTo>
                          <a:pt x="2" y="23"/>
                        </a:lnTo>
                        <a:lnTo>
                          <a:pt x="3" y="26"/>
                        </a:lnTo>
                        <a:lnTo>
                          <a:pt x="7" y="28"/>
                        </a:lnTo>
                        <a:lnTo>
                          <a:pt x="11" y="31"/>
                        </a:lnTo>
                        <a:lnTo>
                          <a:pt x="11" y="31"/>
                        </a:lnTo>
                        <a:lnTo>
                          <a:pt x="17" y="33"/>
                        </a:lnTo>
                        <a:lnTo>
                          <a:pt x="25" y="33"/>
                        </a:lnTo>
                        <a:lnTo>
                          <a:pt x="33" y="33"/>
                        </a:lnTo>
                        <a:lnTo>
                          <a:pt x="42" y="30"/>
                        </a:lnTo>
                        <a:lnTo>
                          <a:pt x="42" y="30"/>
                        </a:lnTo>
                        <a:lnTo>
                          <a:pt x="42" y="30"/>
                        </a:lnTo>
                        <a:lnTo>
                          <a:pt x="42" y="30"/>
                        </a:lnTo>
                        <a:lnTo>
                          <a:pt x="45" y="28"/>
                        </a:lnTo>
                        <a:lnTo>
                          <a:pt x="47" y="25"/>
                        </a:lnTo>
                        <a:lnTo>
                          <a:pt x="49" y="21"/>
                        </a:lnTo>
                        <a:lnTo>
                          <a:pt x="50" y="17"/>
                        </a:lnTo>
                        <a:lnTo>
                          <a:pt x="50" y="17"/>
                        </a:lnTo>
                        <a:lnTo>
                          <a:pt x="49" y="12"/>
                        </a:lnTo>
                        <a:lnTo>
                          <a:pt x="48" y="9"/>
                        </a:lnTo>
                        <a:lnTo>
                          <a:pt x="46" y="5"/>
                        </a:lnTo>
                        <a:lnTo>
                          <a:pt x="42" y="4"/>
                        </a:lnTo>
                        <a:lnTo>
                          <a:pt x="42" y="4"/>
                        </a:lnTo>
                        <a:close/>
                        <a:moveTo>
                          <a:pt x="42" y="24"/>
                        </a:moveTo>
                        <a:lnTo>
                          <a:pt x="42" y="24"/>
                        </a:lnTo>
                        <a:lnTo>
                          <a:pt x="34" y="26"/>
                        </a:lnTo>
                        <a:lnTo>
                          <a:pt x="25" y="27"/>
                        </a:lnTo>
                        <a:lnTo>
                          <a:pt x="16" y="26"/>
                        </a:lnTo>
                        <a:lnTo>
                          <a:pt x="8" y="24"/>
                        </a:lnTo>
                        <a:lnTo>
                          <a:pt x="8" y="24"/>
                        </a:lnTo>
                        <a:lnTo>
                          <a:pt x="4" y="21"/>
                        </a:lnTo>
                        <a:lnTo>
                          <a:pt x="3" y="19"/>
                        </a:lnTo>
                        <a:lnTo>
                          <a:pt x="2" y="16"/>
                        </a:lnTo>
                        <a:lnTo>
                          <a:pt x="1" y="13"/>
                        </a:lnTo>
                        <a:lnTo>
                          <a:pt x="2" y="11"/>
                        </a:lnTo>
                        <a:lnTo>
                          <a:pt x="3" y="8"/>
                        </a:lnTo>
                        <a:lnTo>
                          <a:pt x="6" y="5"/>
                        </a:lnTo>
                        <a:lnTo>
                          <a:pt x="9" y="3"/>
                        </a:lnTo>
                        <a:lnTo>
                          <a:pt x="9" y="3"/>
                        </a:lnTo>
                        <a:lnTo>
                          <a:pt x="17" y="1"/>
                        </a:lnTo>
                        <a:lnTo>
                          <a:pt x="25" y="0"/>
                        </a:lnTo>
                        <a:lnTo>
                          <a:pt x="34" y="1"/>
                        </a:lnTo>
                        <a:lnTo>
                          <a:pt x="42" y="4"/>
                        </a:lnTo>
                        <a:lnTo>
                          <a:pt x="42" y="4"/>
                        </a:lnTo>
                        <a:lnTo>
                          <a:pt x="46" y="7"/>
                        </a:lnTo>
                        <a:lnTo>
                          <a:pt x="48" y="9"/>
                        </a:lnTo>
                        <a:lnTo>
                          <a:pt x="49" y="11"/>
                        </a:lnTo>
                        <a:lnTo>
                          <a:pt x="49" y="13"/>
                        </a:lnTo>
                        <a:lnTo>
                          <a:pt x="49" y="17"/>
                        </a:lnTo>
                        <a:lnTo>
                          <a:pt x="47" y="19"/>
                        </a:lnTo>
                        <a:lnTo>
                          <a:pt x="45" y="21"/>
                        </a:lnTo>
                        <a:lnTo>
                          <a:pt x="42" y="24"/>
                        </a:lnTo>
                        <a:lnTo>
                          <a:pt x="42" y="24"/>
                        </a:lnTo>
                        <a:close/>
                      </a:path>
                    </a:pathLst>
                  </a:custGeom>
                  <a:solidFill>
                    <a:srgbClr val="EFE9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44" name="Freeform 1229">
                    <a:extLst>
                      <a:ext uri="{FF2B5EF4-FFF2-40B4-BE49-F238E27FC236}">
                        <a16:creationId xmlns:a16="http://schemas.microsoft.com/office/drawing/2014/main" id="{DA135384-3717-ED8E-C91C-1A7C7D75210F}"/>
                      </a:ext>
                    </a:extLst>
                  </p:cNvPr>
                  <p:cNvSpPr>
                    <a:spLocks/>
                  </p:cNvSpPr>
                  <p:nvPr/>
                </p:nvSpPr>
                <p:spPr bwMode="auto">
                  <a:xfrm>
                    <a:off x="2533" y="2046"/>
                    <a:ext cx="3" cy="4"/>
                  </a:xfrm>
                  <a:custGeom>
                    <a:avLst/>
                    <a:gdLst>
                      <a:gd name="T0" fmla="*/ 3 w 10"/>
                      <a:gd name="T1" fmla="*/ 0 h 12"/>
                      <a:gd name="T2" fmla="*/ 3 w 10"/>
                      <a:gd name="T3" fmla="*/ 0 h 12"/>
                      <a:gd name="T4" fmla="*/ 0 w 10"/>
                      <a:gd name="T5" fmla="*/ 1 h 12"/>
                      <a:gd name="T6" fmla="*/ 3 w 10"/>
                      <a:gd name="T7" fmla="*/ 12 h 12"/>
                      <a:gd name="T8" fmla="*/ 3 w 10"/>
                      <a:gd name="T9" fmla="*/ 12 h 12"/>
                      <a:gd name="T10" fmla="*/ 10 w 10"/>
                      <a:gd name="T11" fmla="*/ 10 h 12"/>
                      <a:gd name="T12" fmla="*/ 3 w 10"/>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0" h="12">
                        <a:moveTo>
                          <a:pt x="3" y="0"/>
                        </a:moveTo>
                        <a:lnTo>
                          <a:pt x="3" y="0"/>
                        </a:lnTo>
                        <a:lnTo>
                          <a:pt x="0" y="1"/>
                        </a:lnTo>
                        <a:lnTo>
                          <a:pt x="3" y="12"/>
                        </a:lnTo>
                        <a:lnTo>
                          <a:pt x="3" y="12"/>
                        </a:lnTo>
                        <a:lnTo>
                          <a:pt x="10" y="10"/>
                        </a:lnTo>
                        <a:lnTo>
                          <a:pt x="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45" name="Freeform 1230">
                    <a:extLst>
                      <a:ext uri="{FF2B5EF4-FFF2-40B4-BE49-F238E27FC236}">
                        <a16:creationId xmlns:a16="http://schemas.microsoft.com/office/drawing/2014/main" id="{47BE64A2-FCD1-BAD5-0C9E-945C461FF175}"/>
                      </a:ext>
                    </a:extLst>
                  </p:cNvPr>
                  <p:cNvSpPr>
                    <a:spLocks/>
                  </p:cNvSpPr>
                  <p:nvPr/>
                </p:nvSpPr>
                <p:spPr bwMode="auto">
                  <a:xfrm>
                    <a:off x="2729" y="1961"/>
                    <a:ext cx="14" cy="17"/>
                  </a:xfrm>
                  <a:custGeom>
                    <a:avLst/>
                    <a:gdLst>
                      <a:gd name="T0" fmla="*/ 43 w 43"/>
                      <a:gd name="T1" fmla="*/ 25 h 51"/>
                      <a:gd name="T2" fmla="*/ 0 w 43"/>
                      <a:gd name="T3" fmla="*/ 0 h 51"/>
                      <a:gd name="T4" fmla="*/ 0 w 43"/>
                      <a:gd name="T5" fmla="*/ 26 h 51"/>
                      <a:gd name="T6" fmla="*/ 43 w 43"/>
                      <a:gd name="T7" fmla="*/ 51 h 51"/>
                      <a:gd name="T8" fmla="*/ 43 w 43"/>
                      <a:gd name="T9" fmla="*/ 25 h 51"/>
                    </a:gdLst>
                    <a:ahLst/>
                    <a:cxnLst>
                      <a:cxn ang="0">
                        <a:pos x="T0" y="T1"/>
                      </a:cxn>
                      <a:cxn ang="0">
                        <a:pos x="T2" y="T3"/>
                      </a:cxn>
                      <a:cxn ang="0">
                        <a:pos x="T4" y="T5"/>
                      </a:cxn>
                      <a:cxn ang="0">
                        <a:pos x="T6" y="T7"/>
                      </a:cxn>
                      <a:cxn ang="0">
                        <a:pos x="T8" y="T9"/>
                      </a:cxn>
                    </a:cxnLst>
                    <a:rect l="0" t="0" r="r" b="b"/>
                    <a:pathLst>
                      <a:path w="43" h="51">
                        <a:moveTo>
                          <a:pt x="43" y="25"/>
                        </a:moveTo>
                        <a:lnTo>
                          <a:pt x="0" y="0"/>
                        </a:lnTo>
                        <a:lnTo>
                          <a:pt x="0" y="26"/>
                        </a:lnTo>
                        <a:lnTo>
                          <a:pt x="43" y="51"/>
                        </a:lnTo>
                        <a:lnTo>
                          <a:pt x="43" y="25"/>
                        </a:lnTo>
                        <a:close/>
                      </a:path>
                    </a:pathLst>
                  </a:custGeom>
                  <a:solidFill>
                    <a:srgbClr val="4848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46" name="Freeform 1231">
                    <a:extLst>
                      <a:ext uri="{FF2B5EF4-FFF2-40B4-BE49-F238E27FC236}">
                        <a16:creationId xmlns:a16="http://schemas.microsoft.com/office/drawing/2014/main" id="{D47D4F34-BEBC-61EA-F0CC-1A0236A12BC3}"/>
                      </a:ext>
                    </a:extLst>
                  </p:cNvPr>
                  <p:cNvSpPr>
                    <a:spLocks/>
                  </p:cNvSpPr>
                  <p:nvPr/>
                </p:nvSpPr>
                <p:spPr bwMode="auto">
                  <a:xfrm>
                    <a:off x="2743" y="1943"/>
                    <a:ext cx="46" cy="35"/>
                  </a:xfrm>
                  <a:custGeom>
                    <a:avLst/>
                    <a:gdLst>
                      <a:gd name="T0" fmla="*/ 136 w 136"/>
                      <a:gd name="T1" fmla="*/ 27 h 105"/>
                      <a:gd name="T2" fmla="*/ 0 w 136"/>
                      <a:gd name="T3" fmla="*/ 105 h 105"/>
                      <a:gd name="T4" fmla="*/ 0 w 136"/>
                      <a:gd name="T5" fmla="*/ 79 h 105"/>
                      <a:gd name="T6" fmla="*/ 136 w 136"/>
                      <a:gd name="T7" fmla="*/ 0 h 105"/>
                      <a:gd name="T8" fmla="*/ 136 w 136"/>
                      <a:gd name="T9" fmla="*/ 27 h 105"/>
                    </a:gdLst>
                    <a:ahLst/>
                    <a:cxnLst>
                      <a:cxn ang="0">
                        <a:pos x="T0" y="T1"/>
                      </a:cxn>
                      <a:cxn ang="0">
                        <a:pos x="T2" y="T3"/>
                      </a:cxn>
                      <a:cxn ang="0">
                        <a:pos x="T4" y="T5"/>
                      </a:cxn>
                      <a:cxn ang="0">
                        <a:pos x="T6" y="T7"/>
                      </a:cxn>
                      <a:cxn ang="0">
                        <a:pos x="T8" y="T9"/>
                      </a:cxn>
                    </a:cxnLst>
                    <a:rect l="0" t="0" r="r" b="b"/>
                    <a:pathLst>
                      <a:path w="136" h="105">
                        <a:moveTo>
                          <a:pt x="136" y="27"/>
                        </a:moveTo>
                        <a:lnTo>
                          <a:pt x="0" y="105"/>
                        </a:lnTo>
                        <a:lnTo>
                          <a:pt x="0" y="79"/>
                        </a:lnTo>
                        <a:lnTo>
                          <a:pt x="136" y="0"/>
                        </a:lnTo>
                        <a:lnTo>
                          <a:pt x="136" y="27"/>
                        </a:lnTo>
                        <a:close/>
                      </a:path>
                    </a:pathLst>
                  </a:custGeom>
                  <a:solidFill>
                    <a:srgbClr val="3B3B3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47" name="Freeform 1232">
                    <a:extLst>
                      <a:ext uri="{FF2B5EF4-FFF2-40B4-BE49-F238E27FC236}">
                        <a16:creationId xmlns:a16="http://schemas.microsoft.com/office/drawing/2014/main" id="{8479865E-F1AC-A60D-AA4B-F482FA85F8F7}"/>
                      </a:ext>
                    </a:extLst>
                  </p:cNvPr>
                  <p:cNvSpPr>
                    <a:spLocks/>
                  </p:cNvSpPr>
                  <p:nvPr/>
                </p:nvSpPr>
                <p:spPr bwMode="auto">
                  <a:xfrm>
                    <a:off x="2729" y="1935"/>
                    <a:ext cx="60" cy="35"/>
                  </a:xfrm>
                  <a:custGeom>
                    <a:avLst/>
                    <a:gdLst>
                      <a:gd name="T0" fmla="*/ 43 w 179"/>
                      <a:gd name="T1" fmla="*/ 103 h 103"/>
                      <a:gd name="T2" fmla="*/ 0 w 179"/>
                      <a:gd name="T3" fmla="*/ 78 h 103"/>
                      <a:gd name="T4" fmla="*/ 136 w 179"/>
                      <a:gd name="T5" fmla="*/ 0 h 103"/>
                      <a:gd name="T6" fmla="*/ 179 w 179"/>
                      <a:gd name="T7" fmla="*/ 24 h 103"/>
                      <a:gd name="T8" fmla="*/ 43 w 179"/>
                      <a:gd name="T9" fmla="*/ 103 h 103"/>
                    </a:gdLst>
                    <a:ahLst/>
                    <a:cxnLst>
                      <a:cxn ang="0">
                        <a:pos x="T0" y="T1"/>
                      </a:cxn>
                      <a:cxn ang="0">
                        <a:pos x="T2" y="T3"/>
                      </a:cxn>
                      <a:cxn ang="0">
                        <a:pos x="T4" y="T5"/>
                      </a:cxn>
                      <a:cxn ang="0">
                        <a:pos x="T6" y="T7"/>
                      </a:cxn>
                      <a:cxn ang="0">
                        <a:pos x="T8" y="T9"/>
                      </a:cxn>
                    </a:cxnLst>
                    <a:rect l="0" t="0" r="r" b="b"/>
                    <a:pathLst>
                      <a:path w="179" h="103">
                        <a:moveTo>
                          <a:pt x="43" y="103"/>
                        </a:moveTo>
                        <a:lnTo>
                          <a:pt x="0" y="78"/>
                        </a:lnTo>
                        <a:lnTo>
                          <a:pt x="136" y="0"/>
                        </a:lnTo>
                        <a:lnTo>
                          <a:pt x="179" y="24"/>
                        </a:lnTo>
                        <a:lnTo>
                          <a:pt x="43" y="103"/>
                        </a:lnTo>
                        <a:close/>
                      </a:path>
                    </a:pathLst>
                  </a:custGeom>
                  <a:solidFill>
                    <a:srgbClr val="5F5F64"/>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48" name="Freeform 1233">
                    <a:extLst>
                      <a:ext uri="{FF2B5EF4-FFF2-40B4-BE49-F238E27FC236}">
                        <a16:creationId xmlns:a16="http://schemas.microsoft.com/office/drawing/2014/main" id="{2C03BCEE-D61D-48DF-E711-87ED7C8E7A26}"/>
                      </a:ext>
                    </a:extLst>
                  </p:cNvPr>
                  <p:cNvSpPr>
                    <a:spLocks/>
                  </p:cNvSpPr>
                  <p:nvPr/>
                </p:nvSpPr>
                <p:spPr bwMode="auto">
                  <a:xfrm>
                    <a:off x="2770" y="1943"/>
                    <a:ext cx="7" cy="4"/>
                  </a:xfrm>
                  <a:custGeom>
                    <a:avLst/>
                    <a:gdLst>
                      <a:gd name="T0" fmla="*/ 19 w 23"/>
                      <a:gd name="T1" fmla="*/ 11 h 13"/>
                      <a:gd name="T2" fmla="*/ 19 w 23"/>
                      <a:gd name="T3" fmla="*/ 11 h 13"/>
                      <a:gd name="T4" fmla="*/ 16 w 23"/>
                      <a:gd name="T5" fmla="*/ 13 h 13"/>
                      <a:gd name="T6" fmla="*/ 11 w 23"/>
                      <a:gd name="T7" fmla="*/ 13 h 13"/>
                      <a:gd name="T8" fmla="*/ 8 w 23"/>
                      <a:gd name="T9" fmla="*/ 13 h 13"/>
                      <a:gd name="T10" fmla="*/ 3 w 23"/>
                      <a:gd name="T11" fmla="*/ 11 h 13"/>
                      <a:gd name="T12" fmla="*/ 3 w 23"/>
                      <a:gd name="T13" fmla="*/ 11 h 13"/>
                      <a:gd name="T14" fmla="*/ 1 w 23"/>
                      <a:gd name="T15" fmla="*/ 9 h 13"/>
                      <a:gd name="T16" fmla="*/ 0 w 23"/>
                      <a:gd name="T17" fmla="*/ 6 h 13"/>
                      <a:gd name="T18" fmla="*/ 1 w 23"/>
                      <a:gd name="T19" fmla="*/ 4 h 13"/>
                      <a:gd name="T20" fmla="*/ 3 w 23"/>
                      <a:gd name="T21" fmla="*/ 2 h 13"/>
                      <a:gd name="T22" fmla="*/ 3 w 23"/>
                      <a:gd name="T23" fmla="*/ 2 h 13"/>
                      <a:gd name="T24" fmla="*/ 8 w 23"/>
                      <a:gd name="T25" fmla="*/ 1 h 13"/>
                      <a:gd name="T26" fmla="*/ 13 w 23"/>
                      <a:gd name="T27" fmla="*/ 0 h 13"/>
                      <a:gd name="T28" fmla="*/ 16 w 23"/>
                      <a:gd name="T29" fmla="*/ 1 h 13"/>
                      <a:gd name="T30" fmla="*/ 21 w 23"/>
                      <a:gd name="T31" fmla="*/ 2 h 13"/>
                      <a:gd name="T32" fmla="*/ 21 w 23"/>
                      <a:gd name="T33" fmla="*/ 2 h 13"/>
                      <a:gd name="T34" fmla="*/ 23 w 23"/>
                      <a:gd name="T35" fmla="*/ 4 h 13"/>
                      <a:gd name="T36" fmla="*/ 23 w 23"/>
                      <a:gd name="T37" fmla="*/ 6 h 13"/>
                      <a:gd name="T38" fmla="*/ 23 w 23"/>
                      <a:gd name="T39" fmla="*/ 9 h 13"/>
                      <a:gd name="T40" fmla="*/ 19 w 23"/>
                      <a:gd name="T41" fmla="*/ 11 h 13"/>
                      <a:gd name="T42" fmla="*/ 19 w 23"/>
                      <a:gd name="T43" fmla="*/ 11 h 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 h="13">
                        <a:moveTo>
                          <a:pt x="19" y="11"/>
                        </a:moveTo>
                        <a:lnTo>
                          <a:pt x="19" y="11"/>
                        </a:lnTo>
                        <a:lnTo>
                          <a:pt x="16" y="13"/>
                        </a:lnTo>
                        <a:lnTo>
                          <a:pt x="11" y="13"/>
                        </a:lnTo>
                        <a:lnTo>
                          <a:pt x="8" y="13"/>
                        </a:lnTo>
                        <a:lnTo>
                          <a:pt x="3" y="11"/>
                        </a:lnTo>
                        <a:lnTo>
                          <a:pt x="3" y="11"/>
                        </a:lnTo>
                        <a:lnTo>
                          <a:pt x="1" y="9"/>
                        </a:lnTo>
                        <a:lnTo>
                          <a:pt x="0" y="6"/>
                        </a:lnTo>
                        <a:lnTo>
                          <a:pt x="1" y="4"/>
                        </a:lnTo>
                        <a:lnTo>
                          <a:pt x="3" y="2"/>
                        </a:lnTo>
                        <a:lnTo>
                          <a:pt x="3" y="2"/>
                        </a:lnTo>
                        <a:lnTo>
                          <a:pt x="8" y="1"/>
                        </a:lnTo>
                        <a:lnTo>
                          <a:pt x="13" y="0"/>
                        </a:lnTo>
                        <a:lnTo>
                          <a:pt x="16" y="1"/>
                        </a:lnTo>
                        <a:lnTo>
                          <a:pt x="21" y="2"/>
                        </a:lnTo>
                        <a:lnTo>
                          <a:pt x="21" y="2"/>
                        </a:lnTo>
                        <a:lnTo>
                          <a:pt x="23" y="4"/>
                        </a:lnTo>
                        <a:lnTo>
                          <a:pt x="23" y="6"/>
                        </a:lnTo>
                        <a:lnTo>
                          <a:pt x="23" y="9"/>
                        </a:lnTo>
                        <a:lnTo>
                          <a:pt x="19" y="11"/>
                        </a:lnTo>
                        <a:lnTo>
                          <a:pt x="19" y="11"/>
                        </a:lnTo>
                        <a:close/>
                      </a:path>
                    </a:pathLst>
                  </a:custGeom>
                  <a:solidFill>
                    <a:srgbClr val="D6CE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49" name="Freeform 1234">
                    <a:extLst>
                      <a:ext uri="{FF2B5EF4-FFF2-40B4-BE49-F238E27FC236}">
                        <a16:creationId xmlns:a16="http://schemas.microsoft.com/office/drawing/2014/main" id="{A2EC2A86-F73D-AB07-EABB-779014B8F8A7}"/>
                      </a:ext>
                    </a:extLst>
                  </p:cNvPr>
                  <p:cNvSpPr>
                    <a:spLocks noEditPoints="1"/>
                  </p:cNvSpPr>
                  <p:nvPr/>
                </p:nvSpPr>
                <p:spPr bwMode="auto">
                  <a:xfrm>
                    <a:off x="2766" y="1937"/>
                    <a:ext cx="16" cy="9"/>
                  </a:xfrm>
                  <a:custGeom>
                    <a:avLst/>
                    <a:gdLst>
                      <a:gd name="T0" fmla="*/ 41 w 48"/>
                      <a:gd name="T1" fmla="*/ 5 h 28"/>
                      <a:gd name="T2" fmla="*/ 41 w 48"/>
                      <a:gd name="T3" fmla="*/ 5 h 28"/>
                      <a:gd name="T4" fmla="*/ 34 w 48"/>
                      <a:gd name="T5" fmla="*/ 1 h 28"/>
                      <a:gd name="T6" fmla="*/ 25 w 48"/>
                      <a:gd name="T7" fmla="*/ 0 h 28"/>
                      <a:gd name="T8" fmla="*/ 15 w 48"/>
                      <a:gd name="T9" fmla="*/ 1 h 28"/>
                      <a:gd name="T10" fmla="*/ 7 w 48"/>
                      <a:gd name="T11" fmla="*/ 4 h 28"/>
                      <a:gd name="T12" fmla="*/ 7 w 48"/>
                      <a:gd name="T13" fmla="*/ 4 h 28"/>
                      <a:gd name="T14" fmla="*/ 4 w 48"/>
                      <a:gd name="T15" fmla="*/ 6 h 28"/>
                      <a:gd name="T16" fmla="*/ 2 w 48"/>
                      <a:gd name="T17" fmla="*/ 8 h 28"/>
                      <a:gd name="T18" fmla="*/ 0 w 48"/>
                      <a:gd name="T19" fmla="*/ 11 h 28"/>
                      <a:gd name="T20" fmla="*/ 0 w 48"/>
                      <a:gd name="T21" fmla="*/ 14 h 28"/>
                      <a:gd name="T22" fmla="*/ 0 w 48"/>
                      <a:gd name="T23" fmla="*/ 16 h 28"/>
                      <a:gd name="T24" fmla="*/ 2 w 48"/>
                      <a:gd name="T25" fmla="*/ 19 h 28"/>
                      <a:gd name="T26" fmla="*/ 4 w 48"/>
                      <a:gd name="T27" fmla="*/ 21 h 28"/>
                      <a:gd name="T28" fmla="*/ 7 w 48"/>
                      <a:gd name="T29" fmla="*/ 23 h 28"/>
                      <a:gd name="T30" fmla="*/ 7 w 48"/>
                      <a:gd name="T31" fmla="*/ 23 h 28"/>
                      <a:gd name="T32" fmla="*/ 14 w 48"/>
                      <a:gd name="T33" fmla="*/ 27 h 28"/>
                      <a:gd name="T34" fmla="*/ 23 w 48"/>
                      <a:gd name="T35" fmla="*/ 28 h 28"/>
                      <a:gd name="T36" fmla="*/ 33 w 48"/>
                      <a:gd name="T37" fmla="*/ 27 h 28"/>
                      <a:gd name="T38" fmla="*/ 41 w 48"/>
                      <a:gd name="T39" fmla="*/ 24 h 28"/>
                      <a:gd name="T40" fmla="*/ 41 w 48"/>
                      <a:gd name="T41" fmla="*/ 24 h 28"/>
                      <a:gd name="T42" fmla="*/ 44 w 48"/>
                      <a:gd name="T43" fmla="*/ 22 h 28"/>
                      <a:gd name="T44" fmla="*/ 45 w 48"/>
                      <a:gd name="T45" fmla="*/ 20 h 28"/>
                      <a:gd name="T46" fmla="*/ 48 w 48"/>
                      <a:gd name="T47" fmla="*/ 16 h 28"/>
                      <a:gd name="T48" fmla="*/ 48 w 48"/>
                      <a:gd name="T49" fmla="*/ 14 h 28"/>
                      <a:gd name="T50" fmla="*/ 48 w 48"/>
                      <a:gd name="T51" fmla="*/ 12 h 28"/>
                      <a:gd name="T52" fmla="*/ 46 w 48"/>
                      <a:gd name="T53" fmla="*/ 9 h 28"/>
                      <a:gd name="T54" fmla="*/ 44 w 48"/>
                      <a:gd name="T55" fmla="*/ 7 h 28"/>
                      <a:gd name="T56" fmla="*/ 41 w 48"/>
                      <a:gd name="T57" fmla="*/ 5 h 28"/>
                      <a:gd name="T58" fmla="*/ 41 w 48"/>
                      <a:gd name="T59" fmla="*/ 5 h 28"/>
                      <a:gd name="T60" fmla="*/ 31 w 48"/>
                      <a:gd name="T61" fmla="*/ 19 h 28"/>
                      <a:gd name="T62" fmla="*/ 31 w 48"/>
                      <a:gd name="T63" fmla="*/ 19 h 28"/>
                      <a:gd name="T64" fmla="*/ 28 w 48"/>
                      <a:gd name="T65" fmla="*/ 20 h 28"/>
                      <a:gd name="T66" fmla="*/ 23 w 48"/>
                      <a:gd name="T67" fmla="*/ 21 h 28"/>
                      <a:gd name="T68" fmla="*/ 20 w 48"/>
                      <a:gd name="T69" fmla="*/ 20 h 28"/>
                      <a:gd name="T70" fmla="*/ 15 w 48"/>
                      <a:gd name="T71" fmla="*/ 19 h 28"/>
                      <a:gd name="T72" fmla="*/ 15 w 48"/>
                      <a:gd name="T73" fmla="*/ 19 h 28"/>
                      <a:gd name="T74" fmla="*/ 13 w 48"/>
                      <a:gd name="T75" fmla="*/ 16 h 28"/>
                      <a:gd name="T76" fmla="*/ 12 w 48"/>
                      <a:gd name="T77" fmla="*/ 14 h 28"/>
                      <a:gd name="T78" fmla="*/ 13 w 48"/>
                      <a:gd name="T79" fmla="*/ 12 h 28"/>
                      <a:gd name="T80" fmla="*/ 16 w 48"/>
                      <a:gd name="T81" fmla="*/ 9 h 28"/>
                      <a:gd name="T82" fmla="*/ 16 w 48"/>
                      <a:gd name="T83" fmla="*/ 9 h 28"/>
                      <a:gd name="T84" fmla="*/ 20 w 48"/>
                      <a:gd name="T85" fmla="*/ 8 h 28"/>
                      <a:gd name="T86" fmla="*/ 25 w 48"/>
                      <a:gd name="T87" fmla="*/ 7 h 28"/>
                      <a:gd name="T88" fmla="*/ 28 w 48"/>
                      <a:gd name="T89" fmla="*/ 8 h 28"/>
                      <a:gd name="T90" fmla="*/ 33 w 48"/>
                      <a:gd name="T91" fmla="*/ 9 h 28"/>
                      <a:gd name="T92" fmla="*/ 33 w 48"/>
                      <a:gd name="T93" fmla="*/ 9 h 28"/>
                      <a:gd name="T94" fmla="*/ 35 w 48"/>
                      <a:gd name="T95" fmla="*/ 12 h 28"/>
                      <a:gd name="T96" fmla="*/ 35 w 48"/>
                      <a:gd name="T97" fmla="*/ 14 h 28"/>
                      <a:gd name="T98" fmla="*/ 35 w 48"/>
                      <a:gd name="T99" fmla="*/ 16 h 28"/>
                      <a:gd name="T100" fmla="*/ 31 w 48"/>
                      <a:gd name="T101" fmla="*/ 19 h 28"/>
                      <a:gd name="T102" fmla="*/ 31 w 48"/>
                      <a:gd name="T103" fmla="*/ 1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8" h="28">
                        <a:moveTo>
                          <a:pt x="41" y="5"/>
                        </a:moveTo>
                        <a:lnTo>
                          <a:pt x="41" y="5"/>
                        </a:lnTo>
                        <a:lnTo>
                          <a:pt x="34" y="1"/>
                        </a:lnTo>
                        <a:lnTo>
                          <a:pt x="25" y="0"/>
                        </a:lnTo>
                        <a:lnTo>
                          <a:pt x="15" y="1"/>
                        </a:lnTo>
                        <a:lnTo>
                          <a:pt x="7" y="4"/>
                        </a:lnTo>
                        <a:lnTo>
                          <a:pt x="7" y="4"/>
                        </a:lnTo>
                        <a:lnTo>
                          <a:pt x="4" y="6"/>
                        </a:lnTo>
                        <a:lnTo>
                          <a:pt x="2" y="8"/>
                        </a:lnTo>
                        <a:lnTo>
                          <a:pt x="0" y="11"/>
                        </a:lnTo>
                        <a:lnTo>
                          <a:pt x="0" y="14"/>
                        </a:lnTo>
                        <a:lnTo>
                          <a:pt x="0" y="16"/>
                        </a:lnTo>
                        <a:lnTo>
                          <a:pt x="2" y="19"/>
                        </a:lnTo>
                        <a:lnTo>
                          <a:pt x="4" y="21"/>
                        </a:lnTo>
                        <a:lnTo>
                          <a:pt x="7" y="23"/>
                        </a:lnTo>
                        <a:lnTo>
                          <a:pt x="7" y="23"/>
                        </a:lnTo>
                        <a:lnTo>
                          <a:pt x="14" y="27"/>
                        </a:lnTo>
                        <a:lnTo>
                          <a:pt x="23" y="28"/>
                        </a:lnTo>
                        <a:lnTo>
                          <a:pt x="33" y="27"/>
                        </a:lnTo>
                        <a:lnTo>
                          <a:pt x="41" y="24"/>
                        </a:lnTo>
                        <a:lnTo>
                          <a:pt x="41" y="24"/>
                        </a:lnTo>
                        <a:lnTo>
                          <a:pt x="44" y="22"/>
                        </a:lnTo>
                        <a:lnTo>
                          <a:pt x="45" y="20"/>
                        </a:lnTo>
                        <a:lnTo>
                          <a:pt x="48" y="16"/>
                        </a:lnTo>
                        <a:lnTo>
                          <a:pt x="48" y="14"/>
                        </a:lnTo>
                        <a:lnTo>
                          <a:pt x="48" y="12"/>
                        </a:lnTo>
                        <a:lnTo>
                          <a:pt x="46" y="9"/>
                        </a:lnTo>
                        <a:lnTo>
                          <a:pt x="44" y="7"/>
                        </a:lnTo>
                        <a:lnTo>
                          <a:pt x="41" y="5"/>
                        </a:lnTo>
                        <a:lnTo>
                          <a:pt x="41" y="5"/>
                        </a:lnTo>
                        <a:close/>
                        <a:moveTo>
                          <a:pt x="31" y="19"/>
                        </a:moveTo>
                        <a:lnTo>
                          <a:pt x="31" y="19"/>
                        </a:lnTo>
                        <a:lnTo>
                          <a:pt x="28" y="20"/>
                        </a:lnTo>
                        <a:lnTo>
                          <a:pt x="23" y="21"/>
                        </a:lnTo>
                        <a:lnTo>
                          <a:pt x="20" y="20"/>
                        </a:lnTo>
                        <a:lnTo>
                          <a:pt x="15" y="19"/>
                        </a:lnTo>
                        <a:lnTo>
                          <a:pt x="15" y="19"/>
                        </a:lnTo>
                        <a:lnTo>
                          <a:pt x="13" y="16"/>
                        </a:lnTo>
                        <a:lnTo>
                          <a:pt x="12" y="14"/>
                        </a:lnTo>
                        <a:lnTo>
                          <a:pt x="13" y="12"/>
                        </a:lnTo>
                        <a:lnTo>
                          <a:pt x="16" y="9"/>
                        </a:lnTo>
                        <a:lnTo>
                          <a:pt x="16" y="9"/>
                        </a:lnTo>
                        <a:lnTo>
                          <a:pt x="20" y="8"/>
                        </a:lnTo>
                        <a:lnTo>
                          <a:pt x="25" y="7"/>
                        </a:lnTo>
                        <a:lnTo>
                          <a:pt x="28" y="8"/>
                        </a:lnTo>
                        <a:lnTo>
                          <a:pt x="33" y="9"/>
                        </a:lnTo>
                        <a:lnTo>
                          <a:pt x="33" y="9"/>
                        </a:lnTo>
                        <a:lnTo>
                          <a:pt x="35" y="12"/>
                        </a:lnTo>
                        <a:lnTo>
                          <a:pt x="35" y="14"/>
                        </a:lnTo>
                        <a:lnTo>
                          <a:pt x="35" y="16"/>
                        </a:lnTo>
                        <a:lnTo>
                          <a:pt x="31" y="19"/>
                        </a:lnTo>
                        <a:lnTo>
                          <a:pt x="31" y="19"/>
                        </a:lnTo>
                        <a:close/>
                      </a:path>
                    </a:pathLst>
                  </a:custGeom>
                  <a:solidFill>
                    <a:srgbClr val="D6CE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50" name="Freeform 1235">
                    <a:extLst>
                      <a:ext uri="{FF2B5EF4-FFF2-40B4-BE49-F238E27FC236}">
                        <a16:creationId xmlns:a16="http://schemas.microsoft.com/office/drawing/2014/main" id="{E088EABD-7DAC-2E76-9A38-8B6E54C98DC2}"/>
                      </a:ext>
                    </a:extLst>
                  </p:cNvPr>
                  <p:cNvSpPr>
                    <a:spLocks noEditPoints="1"/>
                  </p:cNvSpPr>
                  <p:nvPr/>
                </p:nvSpPr>
                <p:spPr bwMode="auto">
                  <a:xfrm>
                    <a:off x="2765" y="1937"/>
                    <a:ext cx="17" cy="11"/>
                  </a:xfrm>
                  <a:custGeom>
                    <a:avLst/>
                    <a:gdLst>
                      <a:gd name="T0" fmla="*/ 43 w 50"/>
                      <a:gd name="T1" fmla="*/ 5 h 33"/>
                      <a:gd name="T2" fmla="*/ 31 w 50"/>
                      <a:gd name="T3" fmla="*/ 0 h 33"/>
                      <a:gd name="T4" fmla="*/ 17 w 50"/>
                      <a:gd name="T5" fmla="*/ 0 h 33"/>
                      <a:gd name="T6" fmla="*/ 7 w 50"/>
                      <a:gd name="T7" fmla="*/ 5 h 33"/>
                      <a:gd name="T8" fmla="*/ 0 w 50"/>
                      <a:gd name="T9" fmla="*/ 13 h 33"/>
                      <a:gd name="T10" fmla="*/ 0 w 50"/>
                      <a:gd name="T11" fmla="*/ 16 h 33"/>
                      <a:gd name="T12" fmla="*/ 3 w 50"/>
                      <a:gd name="T13" fmla="*/ 24 h 33"/>
                      <a:gd name="T14" fmla="*/ 13 w 50"/>
                      <a:gd name="T15" fmla="*/ 31 h 33"/>
                      <a:gd name="T16" fmla="*/ 27 w 50"/>
                      <a:gd name="T17" fmla="*/ 33 h 33"/>
                      <a:gd name="T18" fmla="*/ 42 w 50"/>
                      <a:gd name="T19" fmla="*/ 29 h 33"/>
                      <a:gd name="T20" fmla="*/ 42 w 50"/>
                      <a:gd name="T21" fmla="*/ 29 h 33"/>
                      <a:gd name="T22" fmla="*/ 42 w 50"/>
                      <a:gd name="T23" fmla="*/ 29 h 33"/>
                      <a:gd name="T24" fmla="*/ 46 w 50"/>
                      <a:gd name="T25" fmla="*/ 25 h 33"/>
                      <a:gd name="T26" fmla="*/ 50 w 50"/>
                      <a:gd name="T27" fmla="*/ 16 h 33"/>
                      <a:gd name="T28" fmla="*/ 49 w 50"/>
                      <a:gd name="T29" fmla="*/ 12 h 33"/>
                      <a:gd name="T30" fmla="*/ 44 w 50"/>
                      <a:gd name="T31" fmla="*/ 6 h 33"/>
                      <a:gd name="T32" fmla="*/ 43 w 50"/>
                      <a:gd name="T33" fmla="*/ 5 h 33"/>
                      <a:gd name="T34" fmla="*/ 42 w 50"/>
                      <a:gd name="T35" fmla="*/ 24 h 33"/>
                      <a:gd name="T36" fmla="*/ 24 w 50"/>
                      <a:gd name="T37" fmla="*/ 28 h 33"/>
                      <a:gd name="T38" fmla="*/ 8 w 50"/>
                      <a:gd name="T39" fmla="*/ 23 h 33"/>
                      <a:gd name="T40" fmla="*/ 5 w 50"/>
                      <a:gd name="T41" fmla="*/ 21 h 33"/>
                      <a:gd name="T42" fmla="*/ 1 w 50"/>
                      <a:gd name="T43" fmla="*/ 16 h 33"/>
                      <a:gd name="T44" fmla="*/ 1 w 50"/>
                      <a:gd name="T45" fmla="*/ 11 h 33"/>
                      <a:gd name="T46" fmla="*/ 5 w 50"/>
                      <a:gd name="T47" fmla="*/ 6 h 33"/>
                      <a:gd name="T48" fmla="*/ 8 w 50"/>
                      <a:gd name="T49" fmla="*/ 4 h 33"/>
                      <a:gd name="T50" fmla="*/ 26 w 50"/>
                      <a:gd name="T51" fmla="*/ 0 h 33"/>
                      <a:gd name="T52" fmla="*/ 42 w 50"/>
                      <a:gd name="T53" fmla="*/ 5 h 33"/>
                      <a:gd name="T54" fmla="*/ 45 w 50"/>
                      <a:gd name="T55" fmla="*/ 7 h 33"/>
                      <a:gd name="T56" fmla="*/ 49 w 50"/>
                      <a:gd name="T57" fmla="*/ 12 h 33"/>
                      <a:gd name="T58" fmla="*/ 49 w 50"/>
                      <a:gd name="T59" fmla="*/ 16 h 33"/>
                      <a:gd name="T60" fmla="*/ 45 w 50"/>
                      <a:gd name="T61" fmla="*/ 22 h 33"/>
                      <a:gd name="T62" fmla="*/ 42 w 50"/>
                      <a:gd name="T63" fmla="*/ 24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0" h="33">
                        <a:moveTo>
                          <a:pt x="43" y="5"/>
                        </a:moveTo>
                        <a:lnTo>
                          <a:pt x="43" y="5"/>
                        </a:lnTo>
                        <a:lnTo>
                          <a:pt x="37" y="1"/>
                        </a:lnTo>
                        <a:lnTo>
                          <a:pt x="31" y="0"/>
                        </a:lnTo>
                        <a:lnTo>
                          <a:pt x="24" y="0"/>
                        </a:lnTo>
                        <a:lnTo>
                          <a:pt x="17" y="0"/>
                        </a:lnTo>
                        <a:lnTo>
                          <a:pt x="12" y="2"/>
                        </a:lnTo>
                        <a:lnTo>
                          <a:pt x="7" y="5"/>
                        </a:lnTo>
                        <a:lnTo>
                          <a:pt x="3" y="8"/>
                        </a:lnTo>
                        <a:lnTo>
                          <a:pt x="0" y="13"/>
                        </a:lnTo>
                        <a:lnTo>
                          <a:pt x="0" y="13"/>
                        </a:lnTo>
                        <a:lnTo>
                          <a:pt x="0" y="16"/>
                        </a:lnTo>
                        <a:lnTo>
                          <a:pt x="0" y="19"/>
                        </a:lnTo>
                        <a:lnTo>
                          <a:pt x="3" y="24"/>
                        </a:lnTo>
                        <a:lnTo>
                          <a:pt x="6" y="28"/>
                        </a:lnTo>
                        <a:lnTo>
                          <a:pt x="13" y="31"/>
                        </a:lnTo>
                        <a:lnTo>
                          <a:pt x="20" y="32"/>
                        </a:lnTo>
                        <a:lnTo>
                          <a:pt x="27" y="33"/>
                        </a:lnTo>
                        <a:lnTo>
                          <a:pt x="35" y="32"/>
                        </a:lnTo>
                        <a:lnTo>
                          <a:pt x="42" y="29"/>
                        </a:lnTo>
                        <a:lnTo>
                          <a:pt x="42" y="29"/>
                        </a:lnTo>
                        <a:lnTo>
                          <a:pt x="42" y="29"/>
                        </a:lnTo>
                        <a:lnTo>
                          <a:pt x="42" y="29"/>
                        </a:lnTo>
                        <a:lnTo>
                          <a:pt x="42" y="29"/>
                        </a:lnTo>
                        <a:lnTo>
                          <a:pt x="44" y="28"/>
                        </a:lnTo>
                        <a:lnTo>
                          <a:pt x="46" y="25"/>
                        </a:lnTo>
                        <a:lnTo>
                          <a:pt x="49" y="22"/>
                        </a:lnTo>
                        <a:lnTo>
                          <a:pt x="50" y="16"/>
                        </a:lnTo>
                        <a:lnTo>
                          <a:pt x="50" y="16"/>
                        </a:lnTo>
                        <a:lnTo>
                          <a:pt x="49" y="12"/>
                        </a:lnTo>
                        <a:lnTo>
                          <a:pt x="47" y="8"/>
                        </a:lnTo>
                        <a:lnTo>
                          <a:pt x="44" y="6"/>
                        </a:lnTo>
                        <a:lnTo>
                          <a:pt x="43" y="5"/>
                        </a:lnTo>
                        <a:lnTo>
                          <a:pt x="43" y="5"/>
                        </a:lnTo>
                        <a:close/>
                        <a:moveTo>
                          <a:pt x="42" y="24"/>
                        </a:moveTo>
                        <a:lnTo>
                          <a:pt x="42" y="24"/>
                        </a:lnTo>
                        <a:lnTo>
                          <a:pt x="34" y="27"/>
                        </a:lnTo>
                        <a:lnTo>
                          <a:pt x="24" y="28"/>
                        </a:lnTo>
                        <a:lnTo>
                          <a:pt x="15" y="27"/>
                        </a:lnTo>
                        <a:lnTo>
                          <a:pt x="8" y="23"/>
                        </a:lnTo>
                        <a:lnTo>
                          <a:pt x="8" y="23"/>
                        </a:lnTo>
                        <a:lnTo>
                          <a:pt x="5" y="21"/>
                        </a:lnTo>
                        <a:lnTo>
                          <a:pt x="3" y="19"/>
                        </a:lnTo>
                        <a:lnTo>
                          <a:pt x="1" y="16"/>
                        </a:lnTo>
                        <a:lnTo>
                          <a:pt x="1" y="14"/>
                        </a:lnTo>
                        <a:lnTo>
                          <a:pt x="1" y="11"/>
                        </a:lnTo>
                        <a:lnTo>
                          <a:pt x="3" y="8"/>
                        </a:lnTo>
                        <a:lnTo>
                          <a:pt x="5" y="6"/>
                        </a:lnTo>
                        <a:lnTo>
                          <a:pt x="8" y="4"/>
                        </a:lnTo>
                        <a:lnTo>
                          <a:pt x="8" y="4"/>
                        </a:lnTo>
                        <a:lnTo>
                          <a:pt x="16" y="1"/>
                        </a:lnTo>
                        <a:lnTo>
                          <a:pt x="26" y="0"/>
                        </a:lnTo>
                        <a:lnTo>
                          <a:pt x="35" y="1"/>
                        </a:lnTo>
                        <a:lnTo>
                          <a:pt x="42" y="5"/>
                        </a:lnTo>
                        <a:lnTo>
                          <a:pt x="42" y="5"/>
                        </a:lnTo>
                        <a:lnTo>
                          <a:pt x="45" y="7"/>
                        </a:lnTo>
                        <a:lnTo>
                          <a:pt x="47" y="9"/>
                        </a:lnTo>
                        <a:lnTo>
                          <a:pt x="49" y="12"/>
                        </a:lnTo>
                        <a:lnTo>
                          <a:pt x="49" y="14"/>
                        </a:lnTo>
                        <a:lnTo>
                          <a:pt x="49" y="16"/>
                        </a:lnTo>
                        <a:lnTo>
                          <a:pt x="46" y="20"/>
                        </a:lnTo>
                        <a:lnTo>
                          <a:pt x="45" y="22"/>
                        </a:lnTo>
                        <a:lnTo>
                          <a:pt x="42" y="24"/>
                        </a:lnTo>
                        <a:lnTo>
                          <a:pt x="42" y="24"/>
                        </a:lnTo>
                        <a:close/>
                      </a:path>
                    </a:pathLst>
                  </a:custGeom>
                  <a:solidFill>
                    <a:srgbClr val="EFE9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51" name="Freeform 1236">
                    <a:extLst>
                      <a:ext uri="{FF2B5EF4-FFF2-40B4-BE49-F238E27FC236}">
                        <a16:creationId xmlns:a16="http://schemas.microsoft.com/office/drawing/2014/main" id="{B829A572-60EC-5C8A-D694-F9FE0139FB6C}"/>
                      </a:ext>
                    </a:extLst>
                  </p:cNvPr>
                  <p:cNvSpPr>
                    <a:spLocks noEditPoints="1"/>
                  </p:cNvSpPr>
                  <p:nvPr/>
                </p:nvSpPr>
                <p:spPr bwMode="auto">
                  <a:xfrm>
                    <a:off x="2766" y="1933"/>
                    <a:ext cx="16" cy="9"/>
                  </a:xfrm>
                  <a:custGeom>
                    <a:avLst/>
                    <a:gdLst>
                      <a:gd name="T0" fmla="*/ 41 w 48"/>
                      <a:gd name="T1" fmla="*/ 3 h 27"/>
                      <a:gd name="T2" fmla="*/ 41 w 48"/>
                      <a:gd name="T3" fmla="*/ 3 h 27"/>
                      <a:gd name="T4" fmla="*/ 34 w 48"/>
                      <a:gd name="T5" fmla="*/ 1 h 27"/>
                      <a:gd name="T6" fmla="*/ 25 w 48"/>
                      <a:gd name="T7" fmla="*/ 0 h 27"/>
                      <a:gd name="T8" fmla="*/ 15 w 48"/>
                      <a:gd name="T9" fmla="*/ 1 h 27"/>
                      <a:gd name="T10" fmla="*/ 7 w 48"/>
                      <a:gd name="T11" fmla="*/ 3 h 27"/>
                      <a:gd name="T12" fmla="*/ 7 w 48"/>
                      <a:gd name="T13" fmla="*/ 3 h 27"/>
                      <a:gd name="T14" fmla="*/ 4 w 48"/>
                      <a:gd name="T15" fmla="*/ 5 h 27"/>
                      <a:gd name="T16" fmla="*/ 3 w 48"/>
                      <a:gd name="T17" fmla="*/ 8 h 27"/>
                      <a:gd name="T18" fmla="*/ 0 w 48"/>
                      <a:gd name="T19" fmla="*/ 10 h 27"/>
                      <a:gd name="T20" fmla="*/ 0 w 48"/>
                      <a:gd name="T21" fmla="*/ 12 h 27"/>
                      <a:gd name="T22" fmla="*/ 0 w 48"/>
                      <a:gd name="T23" fmla="*/ 16 h 27"/>
                      <a:gd name="T24" fmla="*/ 2 w 48"/>
                      <a:gd name="T25" fmla="*/ 18 h 27"/>
                      <a:gd name="T26" fmla="*/ 4 w 48"/>
                      <a:gd name="T27" fmla="*/ 20 h 27"/>
                      <a:gd name="T28" fmla="*/ 7 w 48"/>
                      <a:gd name="T29" fmla="*/ 23 h 27"/>
                      <a:gd name="T30" fmla="*/ 7 w 48"/>
                      <a:gd name="T31" fmla="*/ 23 h 27"/>
                      <a:gd name="T32" fmla="*/ 14 w 48"/>
                      <a:gd name="T33" fmla="*/ 26 h 27"/>
                      <a:gd name="T34" fmla="*/ 23 w 48"/>
                      <a:gd name="T35" fmla="*/ 27 h 27"/>
                      <a:gd name="T36" fmla="*/ 33 w 48"/>
                      <a:gd name="T37" fmla="*/ 26 h 27"/>
                      <a:gd name="T38" fmla="*/ 41 w 48"/>
                      <a:gd name="T39" fmla="*/ 23 h 27"/>
                      <a:gd name="T40" fmla="*/ 41 w 48"/>
                      <a:gd name="T41" fmla="*/ 23 h 27"/>
                      <a:gd name="T42" fmla="*/ 44 w 48"/>
                      <a:gd name="T43" fmla="*/ 20 h 27"/>
                      <a:gd name="T44" fmla="*/ 46 w 48"/>
                      <a:gd name="T45" fmla="*/ 18 h 27"/>
                      <a:gd name="T46" fmla="*/ 48 w 48"/>
                      <a:gd name="T47" fmla="*/ 16 h 27"/>
                      <a:gd name="T48" fmla="*/ 48 w 48"/>
                      <a:gd name="T49" fmla="*/ 13 h 27"/>
                      <a:gd name="T50" fmla="*/ 48 w 48"/>
                      <a:gd name="T51" fmla="*/ 11 h 27"/>
                      <a:gd name="T52" fmla="*/ 46 w 48"/>
                      <a:gd name="T53" fmla="*/ 8 h 27"/>
                      <a:gd name="T54" fmla="*/ 44 w 48"/>
                      <a:gd name="T55" fmla="*/ 5 h 27"/>
                      <a:gd name="T56" fmla="*/ 41 w 48"/>
                      <a:gd name="T57" fmla="*/ 3 h 27"/>
                      <a:gd name="T58" fmla="*/ 41 w 48"/>
                      <a:gd name="T59" fmla="*/ 3 h 27"/>
                      <a:gd name="T60" fmla="*/ 31 w 48"/>
                      <a:gd name="T61" fmla="*/ 18 h 27"/>
                      <a:gd name="T62" fmla="*/ 31 w 48"/>
                      <a:gd name="T63" fmla="*/ 18 h 27"/>
                      <a:gd name="T64" fmla="*/ 28 w 48"/>
                      <a:gd name="T65" fmla="*/ 19 h 27"/>
                      <a:gd name="T66" fmla="*/ 23 w 48"/>
                      <a:gd name="T67" fmla="*/ 19 h 27"/>
                      <a:gd name="T68" fmla="*/ 20 w 48"/>
                      <a:gd name="T69" fmla="*/ 19 h 27"/>
                      <a:gd name="T70" fmla="*/ 15 w 48"/>
                      <a:gd name="T71" fmla="*/ 18 h 27"/>
                      <a:gd name="T72" fmla="*/ 15 w 48"/>
                      <a:gd name="T73" fmla="*/ 18 h 27"/>
                      <a:gd name="T74" fmla="*/ 13 w 48"/>
                      <a:gd name="T75" fmla="*/ 16 h 27"/>
                      <a:gd name="T76" fmla="*/ 13 w 48"/>
                      <a:gd name="T77" fmla="*/ 13 h 27"/>
                      <a:gd name="T78" fmla="*/ 13 w 48"/>
                      <a:gd name="T79" fmla="*/ 10 h 27"/>
                      <a:gd name="T80" fmla="*/ 16 w 48"/>
                      <a:gd name="T81" fmla="*/ 8 h 27"/>
                      <a:gd name="T82" fmla="*/ 16 w 48"/>
                      <a:gd name="T83" fmla="*/ 8 h 27"/>
                      <a:gd name="T84" fmla="*/ 20 w 48"/>
                      <a:gd name="T85" fmla="*/ 7 h 27"/>
                      <a:gd name="T86" fmla="*/ 25 w 48"/>
                      <a:gd name="T87" fmla="*/ 7 h 27"/>
                      <a:gd name="T88" fmla="*/ 28 w 48"/>
                      <a:gd name="T89" fmla="*/ 7 h 27"/>
                      <a:gd name="T90" fmla="*/ 33 w 48"/>
                      <a:gd name="T91" fmla="*/ 9 h 27"/>
                      <a:gd name="T92" fmla="*/ 33 w 48"/>
                      <a:gd name="T93" fmla="*/ 9 h 27"/>
                      <a:gd name="T94" fmla="*/ 35 w 48"/>
                      <a:gd name="T95" fmla="*/ 11 h 27"/>
                      <a:gd name="T96" fmla="*/ 36 w 48"/>
                      <a:gd name="T97" fmla="*/ 13 h 27"/>
                      <a:gd name="T98" fmla="*/ 35 w 48"/>
                      <a:gd name="T99" fmla="*/ 16 h 27"/>
                      <a:gd name="T100" fmla="*/ 31 w 48"/>
                      <a:gd name="T101" fmla="*/ 18 h 27"/>
                      <a:gd name="T102" fmla="*/ 31 w 48"/>
                      <a:gd name="T103" fmla="*/ 1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8" h="27">
                        <a:moveTo>
                          <a:pt x="41" y="3"/>
                        </a:moveTo>
                        <a:lnTo>
                          <a:pt x="41" y="3"/>
                        </a:lnTo>
                        <a:lnTo>
                          <a:pt x="34" y="1"/>
                        </a:lnTo>
                        <a:lnTo>
                          <a:pt x="25" y="0"/>
                        </a:lnTo>
                        <a:lnTo>
                          <a:pt x="15" y="1"/>
                        </a:lnTo>
                        <a:lnTo>
                          <a:pt x="7" y="3"/>
                        </a:lnTo>
                        <a:lnTo>
                          <a:pt x="7" y="3"/>
                        </a:lnTo>
                        <a:lnTo>
                          <a:pt x="4" y="5"/>
                        </a:lnTo>
                        <a:lnTo>
                          <a:pt x="3" y="8"/>
                        </a:lnTo>
                        <a:lnTo>
                          <a:pt x="0" y="10"/>
                        </a:lnTo>
                        <a:lnTo>
                          <a:pt x="0" y="12"/>
                        </a:lnTo>
                        <a:lnTo>
                          <a:pt x="0" y="16"/>
                        </a:lnTo>
                        <a:lnTo>
                          <a:pt x="2" y="18"/>
                        </a:lnTo>
                        <a:lnTo>
                          <a:pt x="4" y="20"/>
                        </a:lnTo>
                        <a:lnTo>
                          <a:pt x="7" y="23"/>
                        </a:lnTo>
                        <a:lnTo>
                          <a:pt x="7" y="23"/>
                        </a:lnTo>
                        <a:lnTo>
                          <a:pt x="14" y="26"/>
                        </a:lnTo>
                        <a:lnTo>
                          <a:pt x="23" y="27"/>
                        </a:lnTo>
                        <a:lnTo>
                          <a:pt x="33" y="26"/>
                        </a:lnTo>
                        <a:lnTo>
                          <a:pt x="41" y="23"/>
                        </a:lnTo>
                        <a:lnTo>
                          <a:pt x="41" y="23"/>
                        </a:lnTo>
                        <a:lnTo>
                          <a:pt x="44" y="20"/>
                        </a:lnTo>
                        <a:lnTo>
                          <a:pt x="46" y="18"/>
                        </a:lnTo>
                        <a:lnTo>
                          <a:pt x="48" y="16"/>
                        </a:lnTo>
                        <a:lnTo>
                          <a:pt x="48" y="13"/>
                        </a:lnTo>
                        <a:lnTo>
                          <a:pt x="48" y="11"/>
                        </a:lnTo>
                        <a:lnTo>
                          <a:pt x="46" y="8"/>
                        </a:lnTo>
                        <a:lnTo>
                          <a:pt x="44" y="5"/>
                        </a:lnTo>
                        <a:lnTo>
                          <a:pt x="41" y="3"/>
                        </a:lnTo>
                        <a:lnTo>
                          <a:pt x="41" y="3"/>
                        </a:lnTo>
                        <a:close/>
                        <a:moveTo>
                          <a:pt x="31" y="18"/>
                        </a:moveTo>
                        <a:lnTo>
                          <a:pt x="31" y="18"/>
                        </a:lnTo>
                        <a:lnTo>
                          <a:pt x="28" y="19"/>
                        </a:lnTo>
                        <a:lnTo>
                          <a:pt x="23" y="19"/>
                        </a:lnTo>
                        <a:lnTo>
                          <a:pt x="20" y="19"/>
                        </a:lnTo>
                        <a:lnTo>
                          <a:pt x="15" y="18"/>
                        </a:lnTo>
                        <a:lnTo>
                          <a:pt x="15" y="18"/>
                        </a:lnTo>
                        <a:lnTo>
                          <a:pt x="13" y="16"/>
                        </a:lnTo>
                        <a:lnTo>
                          <a:pt x="13" y="13"/>
                        </a:lnTo>
                        <a:lnTo>
                          <a:pt x="13" y="10"/>
                        </a:lnTo>
                        <a:lnTo>
                          <a:pt x="16" y="8"/>
                        </a:lnTo>
                        <a:lnTo>
                          <a:pt x="16" y="8"/>
                        </a:lnTo>
                        <a:lnTo>
                          <a:pt x="20" y="7"/>
                        </a:lnTo>
                        <a:lnTo>
                          <a:pt x="25" y="7"/>
                        </a:lnTo>
                        <a:lnTo>
                          <a:pt x="28" y="7"/>
                        </a:lnTo>
                        <a:lnTo>
                          <a:pt x="33" y="9"/>
                        </a:lnTo>
                        <a:lnTo>
                          <a:pt x="33" y="9"/>
                        </a:lnTo>
                        <a:lnTo>
                          <a:pt x="35" y="11"/>
                        </a:lnTo>
                        <a:lnTo>
                          <a:pt x="36" y="13"/>
                        </a:lnTo>
                        <a:lnTo>
                          <a:pt x="35" y="16"/>
                        </a:lnTo>
                        <a:lnTo>
                          <a:pt x="31" y="18"/>
                        </a:lnTo>
                        <a:lnTo>
                          <a:pt x="31" y="18"/>
                        </a:lnTo>
                        <a:close/>
                      </a:path>
                    </a:pathLst>
                  </a:custGeom>
                  <a:solidFill>
                    <a:srgbClr val="D6CE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52" name="Freeform 1237">
                    <a:extLst>
                      <a:ext uri="{FF2B5EF4-FFF2-40B4-BE49-F238E27FC236}">
                        <a16:creationId xmlns:a16="http://schemas.microsoft.com/office/drawing/2014/main" id="{317DD99A-A462-98E2-00A3-E8A0B27B0996}"/>
                      </a:ext>
                    </a:extLst>
                  </p:cNvPr>
                  <p:cNvSpPr>
                    <a:spLocks noEditPoints="1"/>
                  </p:cNvSpPr>
                  <p:nvPr/>
                </p:nvSpPr>
                <p:spPr bwMode="auto">
                  <a:xfrm>
                    <a:off x="2765" y="1933"/>
                    <a:ext cx="17" cy="11"/>
                  </a:xfrm>
                  <a:custGeom>
                    <a:avLst/>
                    <a:gdLst>
                      <a:gd name="T0" fmla="*/ 43 w 50"/>
                      <a:gd name="T1" fmla="*/ 3 h 32"/>
                      <a:gd name="T2" fmla="*/ 43 w 50"/>
                      <a:gd name="T3" fmla="*/ 3 h 32"/>
                      <a:gd name="T4" fmla="*/ 37 w 50"/>
                      <a:gd name="T5" fmla="*/ 1 h 32"/>
                      <a:gd name="T6" fmla="*/ 31 w 50"/>
                      <a:gd name="T7" fmla="*/ 0 h 32"/>
                      <a:gd name="T8" fmla="*/ 24 w 50"/>
                      <a:gd name="T9" fmla="*/ 0 h 32"/>
                      <a:gd name="T10" fmla="*/ 19 w 50"/>
                      <a:gd name="T11" fmla="*/ 0 h 32"/>
                      <a:gd name="T12" fmla="*/ 12 w 50"/>
                      <a:gd name="T13" fmla="*/ 1 h 32"/>
                      <a:gd name="T14" fmla="*/ 7 w 50"/>
                      <a:gd name="T15" fmla="*/ 4 h 32"/>
                      <a:gd name="T16" fmla="*/ 3 w 50"/>
                      <a:gd name="T17" fmla="*/ 8 h 32"/>
                      <a:gd name="T18" fmla="*/ 0 w 50"/>
                      <a:gd name="T19" fmla="*/ 12 h 32"/>
                      <a:gd name="T20" fmla="*/ 0 w 50"/>
                      <a:gd name="T21" fmla="*/ 12 h 32"/>
                      <a:gd name="T22" fmla="*/ 0 w 50"/>
                      <a:gd name="T23" fmla="*/ 15 h 32"/>
                      <a:gd name="T24" fmla="*/ 0 w 50"/>
                      <a:gd name="T25" fmla="*/ 18 h 32"/>
                      <a:gd name="T26" fmla="*/ 3 w 50"/>
                      <a:gd name="T27" fmla="*/ 23 h 32"/>
                      <a:gd name="T28" fmla="*/ 7 w 50"/>
                      <a:gd name="T29" fmla="*/ 27 h 32"/>
                      <a:gd name="T30" fmla="*/ 13 w 50"/>
                      <a:gd name="T31" fmla="*/ 31 h 32"/>
                      <a:gd name="T32" fmla="*/ 20 w 50"/>
                      <a:gd name="T33" fmla="*/ 32 h 32"/>
                      <a:gd name="T34" fmla="*/ 27 w 50"/>
                      <a:gd name="T35" fmla="*/ 32 h 32"/>
                      <a:gd name="T36" fmla="*/ 35 w 50"/>
                      <a:gd name="T37" fmla="*/ 31 h 32"/>
                      <a:gd name="T38" fmla="*/ 42 w 50"/>
                      <a:gd name="T39" fmla="*/ 28 h 32"/>
                      <a:gd name="T40" fmla="*/ 42 w 50"/>
                      <a:gd name="T41" fmla="*/ 28 h 32"/>
                      <a:gd name="T42" fmla="*/ 42 w 50"/>
                      <a:gd name="T43" fmla="*/ 28 h 32"/>
                      <a:gd name="T44" fmla="*/ 42 w 50"/>
                      <a:gd name="T45" fmla="*/ 28 h 32"/>
                      <a:gd name="T46" fmla="*/ 44 w 50"/>
                      <a:gd name="T47" fmla="*/ 27 h 32"/>
                      <a:gd name="T48" fmla="*/ 47 w 50"/>
                      <a:gd name="T49" fmla="*/ 24 h 32"/>
                      <a:gd name="T50" fmla="*/ 49 w 50"/>
                      <a:gd name="T51" fmla="*/ 20 h 32"/>
                      <a:gd name="T52" fmla="*/ 50 w 50"/>
                      <a:gd name="T53" fmla="*/ 16 h 32"/>
                      <a:gd name="T54" fmla="*/ 50 w 50"/>
                      <a:gd name="T55" fmla="*/ 16 h 32"/>
                      <a:gd name="T56" fmla="*/ 49 w 50"/>
                      <a:gd name="T57" fmla="*/ 11 h 32"/>
                      <a:gd name="T58" fmla="*/ 47 w 50"/>
                      <a:gd name="T59" fmla="*/ 8 h 32"/>
                      <a:gd name="T60" fmla="*/ 44 w 50"/>
                      <a:gd name="T61" fmla="*/ 5 h 32"/>
                      <a:gd name="T62" fmla="*/ 43 w 50"/>
                      <a:gd name="T63" fmla="*/ 3 h 32"/>
                      <a:gd name="T64" fmla="*/ 43 w 50"/>
                      <a:gd name="T65" fmla="*/ 3 h 32"/>
                      <a:gd name="T66" fmla="*/ 42 w 50"/>
                      <a:gd name="T67" fmla="*/ 23 h 32"/>
                      <a:gd name="T68" fmla="*/ 42 w 50"/>
                      <a:gd name="T69" fmla="*/ 23 h 32"/>
                      <a:gd name="T70" fmla="*/ 34 w 50"/>
                      <a:gd name="T71" fmla="*/ 26 h 32"/>
                      <a:gd name="T72" fmla="*/ 24 w 50"/>
                      <a:gd name="T73" fmla="*/ 27 h 32"/>
                      <a:gd name="T74" fmla="*/ 15 w 50"/>
                      <a:gd name="T75" fmla="*/ 26 h 32"/>
                      <a:gd name="T76" fmla="*/ 8 w 50"/>
                      <a:gd name="T77" fmla="*/ 23 h 32"/>
                      <a:gd name="T78" fmla="*/ 8 w 50"/>
                      <a:gd name="T79" fmla="*/ 23 h 32"/>
                      <a:gd name="T80" fmla="*/ 5 w 50"/>
                      <a:gd name="T81" fmla="*/ 20 h 32"/>
                      <a:gd name="T82" fmla="*/ 3 w 50"/>
                      <a:gd name="T83" fmla="*/ 18 h 32"/>
                      <a:gd name="T84" fmla="*/ 1 w 50"/>
                      <a:gd name="T85" fmla="*/ 16 h 32"/>
                      <a:gd name="T86" fmla="*/ 1 w 50"/>
                      <a:gd name="T87" fmla="*/ 12 h 32"/>
                      <a:gd name="T88" fmla="*/ 1 w 50"/>
                      <a:gd name="T89" fmla="*/ 10 h 32"/>
                      <a:gd name="T90" fmla="*/ 4 w 50"/>
                      <a:gd name="T91" fmla="*/ 8 h 32"/>
                      <a:gd name="T92" fmla="*/ 5 w 50"/>
                      <a:gd name="T93" fmla="*/ 5 h 32"/>
                      <a:gd name="T94" fmla="*/ 8 w 50"/>
                      <a:gd name="T95" fmla="*/ 3 h 32"/>
                      <a:gd name="T96" fmla="*/ 8 w 50"/>
                      <a:gd name="T97" fmla="*/ 3 h 32"/>
                      <a:gd name="T98" fmla="*/ 16 w 50"/>
                      <a:gd name="T99" fmla="*/ 1 h 32"/>
                      <a:gd name="T100" fmla="*/ 26 w 50"/>
                      <a:gd name="T101" fmla="*/ 0 h 32"/>
                      <a:gd name="T102" fmla="*/ 35 w 50"/>
                      <a:gd name="T103" fmla="*/ 1 h 32"/>
                      <a:gd name="T104" fmla="*/ 42 w 50"/>
                      <a:gd name="T105" fmla="*/ 3 h 32"/>
                      <a:gd name="T106" fmla="*/ 42 w 50"/>
                      <a:gd name="T107" fmla="*/ 3 h 32"/>
                      <a:gd name="T108" fmla="*/ 45 w 50"/>
                      <a:gd name="T109" fmla="*/ 5 h 32"/>
                      <a:gd name="T110" fmla="*/ 47 w 50"/>
                      <a:gd name="T111" fmla="*/ 8 h 32"/>
                      <a:gd name="T112" fmla="*/ 49 w 50"/>
                      <a:gd name="T113" fmla="*/ 11 h 32"/>
                      <a:gd name="T114" fmla="*/ 49 w 50"/>
                      <a:gd name="T115" fmla="*/ 13 h 32"/>
                      <a:gd name="T116" fmla="*/ 49 w 50"/>
                      <a:gd name="T117" fmla="*/ 16 h 32"/>
                      <a:gd name="T118" fmla="*/ 47 w 50"/>
                      <a:gd name="T119" fmla="*/ 18 h 32"/>
                      <a:gd name="T120" fmla="*/ 45 w 50"/>
                      <a:gd name="T121" fmla="*/ 20 h 32"/>
                      <a:gd name="T122" fmla="*/ 42 w 50"/>
                      <a:gd name="T123" fmla="*/ 23 h 32"/>
                      <a:gd name="T124" fmla="*/ 42 w 50"/>
                      <a:gd name="T125" fmla="*/ 23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0" h="32">
                        <a:moveTo>
                          <a:pt x="43" y="3"/>
                        </a:moveTo>
                        <a:lnTo>
                          <a:pt x="43" y="3"/>
                        </a:lnTo>
                        <a:lnTo>
                          <a:pt x="37" y="1"/>
                        </a:lnTo>
                        <a:lnTo>
                          <a:pt x="31" y="0"/>
                        </a:lnTo>
                        <a:lnTo>
                          <a:pt x="24" y="0"/>
                        </a:lnTo>
                        <a:lnTo>
                          <a:pt x="19" y="0"/>
                        </a:lnTo>
                        <a:lnTo>
                          <a:pt x="12" y="1"/>
                        </a:lnTo>
                        <a:lnTo>
                          <a:pt x="7" y="4"/>
                        </a:lnTo>
                        <a:lnTo>
                          <a:pt x="3" y="8"/>
                        </a:lnTo>
                        <a:lnTo>
                          <a:pt x="0" y="12"/>
                        </a:lnTo>
                        <a:lnTo>
                          <a:pt x="0" y="12"/>
                        </a:lnTo>
                        <a:lnTo>
                          <a:pt x="0" y="15"/>
                        </a:lnTo>
                        <a:lnTo>
                          <a:pt x="0" y="18"/>
                        </a:lnTo>
                        <a:lnTo>
                          <a:pt x="3" y="23"/>
                        </a:lnTo>
                        <a:lnTo>
                          <a:pt x="7" y="27"/>
                        </a:lnTo>
                        <a:lnTo>
                          <a:pt x="13" y="31"/>
                        </a:lnTo>
                        <a:lnTo>
                          <a:pt x="20" y="32"/>
                        </a:lnTo>
                        <a:lnTo>
                          <a:pt x="27" y="32"/>
                        </a:lnTo>
                        <a:lnTo>
                          <a:pt x="35" y="31"/>
                        </a:lnTo>
                        <a:lnTo>
                          <a:pt x="42" y="28"/>
                        </a:lnTo>
                        <a:lnTo>
                          <a:pt x="42" y="28"/>
                        </a:lnTo>
                        <a:lnTo>
                          <a:pt x="42" y="28"/>
                        </a:lnTo>
                        <a:lnTo>
                          <a:pt x="42" y="28"/>
                        </a:lnTo>
                        <a:lnTo>
                          <a:pt x="44" y="27"/>
                        </a:lnTo>
                        <a:lnTo>
                          <a:pt x="47" y="24"/>
                        </a:lnTo>
                        <a:lnTo>
                          <a:pt x="49" y="20"/>
                        </a:lnTo>
                        <a:lnTo>
                          <a:pt x="50" y="16"/>
                        </a:lnTo>
                        <a:lnTo>
                          <a:pt x="50" y="16"/>
                        </a:lnTo>
                        <a:lnTo>
                          <a:pt x="49" y="11"/>
                        </a:lnTo>
                        <a:lnTo>
                          <a:pt x="47" y="8"/>
                        </a:lnTo>
                        <a:lnTo>
                          <a:pt x="44" y="5"/>
                        </a:lnTo>
                        <a:lnTo>
                          <a:pt x="43" y="3"/>
                        </a:lnTo>
                        <a:lnTo>
                          <a:pt x="43" y="3"/>
                        </a:lnTo>
                        <a:close/>
                        <a:moveTo>
                          <a:pt x="42" y="23"/>
                        </a:moveTo>
                        <a:lnTo>
                          <a:pt x="42" y="23"/>
                        </a:lnTo>
                        <a:lnTo>
                          <a:pt x="34" y="26"/>
                        </a:lnTo>
                        <a:lnTo>
                          <a:pt x="24" y="27"/>
                        </a:lnTo>
                        <a:lnTo>
                          <a:pt x="15" y="26"/>
                        </a:lnTo>
                        <a:lnTo>
                          <a:pt x="8" y="23"/>
                        </a:lnTo>
                        <a:lnTo>
                          <a:pt x="8" y="23"/>
                        </a:lnTo>
                        <a:lnTo>
                          <a:pt x="5" y="20"/>
                        </a:lnTo>
                        <a:lnTo>
                          <a:pt x="3" y="18"/>
                        </a:lnTo>
                        <a:lnTo>
                          <a:pt x="1" y="16"/>
                        </a:lnTo>
                        <a:lnTo>
                          <a:pt x="1" y="12"/>
                        </a:lnTo>
                        <a:lnTo>
                          <a:pt x="1" y="10"/>
                        </a:lnTo>
                        <a:lnTo>
                          <a:pt x="4" y="8"/>
                        </a:lnTo>
                        <a:lnTo>
                          <a:pt x="5" y="5"/>
                        </a:lnTo>
                        <a:lnTo>
                          <a:pt x="8" y="3"/>
                        </a:lnTo>
                        <a:lnTo>
                          <a:pt x="8" y="3"/>
                        </a:lnTo>
                        <a:lnTo>
                          <a:pt x="16" y="1"/>
                        </a:lnTo>
                        <a:lnTo>
                          <a:pt x="26" y="0"/>
                        </a:lnTo>
                        <a:lnTo>
                          <a:pt x="35" y="1"/>
                        </a:lnTo>
                        <a:lnTo>
                          <a:pt x="42" y="3"/>
                        </a:lnTo>
                        <a:lnTo>
                          <a:pt x="42" y="3"/>
                        </a:lnTo>
                        <a:lnTo>
                          <a:pt x="45" y="5"/>
                        </a:lnTo>
                        <a:lnTo>
                          <a:pt x="47" y="8"/>
                        </a:lnTo>
                        <a:lnTo>
                          <a:pt x="49" y="11"/>
                        </a:lnTo>
                        <a:lnTo>
                          <a:pt x="49" y="13"/>
                        </a:lnTo>
                        <a:lnTo>
                          <a:pt x="49" y="16"/>
                        </a:lnTo>
                        <a:lnTo>
                          <a:pt x="47" y="18"/>
                        </a:lnTo>
                        <a:lnTo>
                          <a:pt x="45" y="20"/>
                        </a:lnTo>
                        <a:lnTo>
                          <a:pt x="42" y="23"/>
                        </a:lnTo>
                        <a:lnTo>
                          <a:pt x="42" y="23"/>
                        </a:lnTo>
                        <a:close/>
                      </a:path>
                    </a:pathLst>
                  </a:custGeom>
                  <a:solidFill>
                    <a:srgbClr val="EFE9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grpSp>
            <p:sp>
              <p:nvSpPr>
                <p:cNvPr id="10" name="Freeform 1239">
                  <a:extLst>
                    <a:ext uri="{FF2B5EF4-FFF2-40B4-BE49-F238E27FC236}">
                      <a16:creationId xmlns:a16="http://schemas.microsoft.com/office/drawing/2014/main" id="{0F478141-C579-547E-D87E-2227AE1F775C}"/>
                    </a:ext>
                  </a:extLst>
                </p:cNvPr>
                <p:cNvSpPr>
                  <a:spLocks noEditPoints="1"/>
                </p:cNvSpPr>
                <p:nvPr/>
              </p:nvSpPr>
              <p:spPr bwMode="auto">
                <a:xfrm>
                  <a:off x="2766" y="1929"/>
                  <a:ext cx="16" cy="9"/>
                </a:xfrm>
                <a:custGeom>
                  <a:avLst/>
                  <a:gdLst>
                    <a:gd name="T0" fmla="*/ 41 w 48"/>
                    <a:gd name="T1" fmla="*/ 5 h 28"/>
                    <a:gd name="T2" fmla="*/ 41 w 48"/>
                    <a:gd name="T3" fmla="*/ 5 h 28"/>
                    <a:gd name="T4" fmla="*/ 34 w 48"/>
                    <a:gd name="T5" fmla="*/ 1 h 28"/>
                    <a:gd name="T6" fmla="*/ 25 w 48"/>
                    <a:gd name="T7" fmla="*/ 0 h 28"/>
                    <a:gd name="T8" fmla="*/ 15 w 48"/>
                    <a:gd name="T9" fmla="*/ 1 h 28"/>
                    <a:gd name="T10" fmla="*/ 7 w 48"/>
                    <a:gd name="T11" fmla="*/ 5 h 28"/>
                    <a:gd name="T12" fmla="*/ 7 w 48"/>
                    <a:gd name="T13" fmla="*/ 5 h 28"/>
                    <a:gd name="T14" fmla="*/ 4 w 48"/>
                    <a:gd name="T15" fmla="*/ 7 h 28"/>
                    <a:gd name="T16" fmla="*/ 3 w 48"/>
                    <a:gd name="T17" fmla="*/ 9 h 28"/>
                    <a:gd name="T18" fmla="*/ 0 w 48"/>
                    <a:gd name="T19" fmla="*/ 12 h 28"/>
                    <a:gd name="T20" fmla="*/ 0 w 48"/>
                    <a:gd name="T21" fmla="*/ 14 h 28"/>
                    <a:gd name="T22" fmla="*/ 0 w 48"/>
                    <a:gd name="T23" fmla="*/ 16 h 28"/>
                    <a:gd name="T24" fmla="*/ 2 w 48"/>
                    <a:gd name="T25" fmla="*/ 20 h 28"/>
                    <a:gd name="T26" fmla="*/ 4 w 48"/>
                    <a:gd name="T27" fmla="*/ 22 h 28"/>
                    <a:gd name="T28" fmla="*/ 7 w 48"/>
                    <a:gd name="T29" fmla="*/ 24 h 28"/>
                    <a:gd name="T30" fmla="*/ 7 w 48"/>
                    <a:gd name="T31" fmla="*/ 24 h 28"/>
                    <a:gd name="T32" fmla="*/ 15 w 48"/>
                    <a:gd name="T33" fmla="*/ 26 h 28"/>
                    <a:gd name="T34" fmla="*/ 23 w 48"/>
                    <a:gd name="T35" fmla="*/ 28 h 28"/>
                    <a:gd name="T36" fmla="*/ 33 w 48"/>
                    <a:gd name="T37" fmla="*/ 28 h 28"/>
                    <a:gd name="T38" fmla="*/ 41 w 48"/>
                    <a:gd name="T39" fmla="*/ 24 h 28"/>
                    <a:gd name="T40" fmla="*/ 41 w 48"/>
                    <a:gd name="T41" fmla="*/ 24 h 28"/>
                    <a:gd name="T42" fmla="*/ 44 w 48"/>
                    <a:gd name="T43" fmla="*/ 22 h 28"/>
                    <a:gd name="T44" fmla="*/ 46 w 48"/>
                    <a:gd name="T45" fmla="*/ 20 h 28"/>
                    <a:gd name="T46" fmla="*/ 48 w 48"/>
                    <a:gd name="T47" fmla="*/ 17 h 28"/>
                    <a:gd name="T48" fmla="*/ 48 w 48"/>
                    <a:gd name="T49" fmla="*/ 15 h 28"/>
                    <a:gd name="T50" fmla="*/ 48 w 48"/>
                    <a:gd name="T51" fmla="*/ 12 h 28"/>
                    <a:gd name="T52" fmla="*/ 46 w 48"/>
                    <a:gd name="T53" fmla="*/ 9 h 28"/>
                    <a:gd name="T54" fmla="*/ 44 w 48"/>
                    <a:gd name="T55" fmla="*/ 7 h 28"/>
                    <a:gd name="T56" fmla="*/ 41 w 48"/>
                    <a:gd name="T57" fmla="*/ 5 h 28"/>
                    <a:gd name="T58" fmla="*/ 41 w 48"/>
                    <a:gd name="T59" fmla="*/ 5 h 28"/>
                    <a:gd name="T60" fmla="*/ 33 w 48"/>
                    <a:gd name="T61" fmla="*/ 20 h 28"/>
                    <a:gd name="T62" fmla="*/ 33 w 48"/>
                    <a:gd name="T63" fmla="*/ 20 h 28"/>
                    <a:gd name="T64" fmla="*/ 28 w 48"/>
                    <a:gd name="T65" fmla="*/ 21 h 28"/>
                    <a:gd name="T66" fmla="*/ 23 w 48"/>
                    <a:gd name="T67" fmla="*/ 21 h 28"/>
                    <a:gd name="T68" fmla="*/ 20 w 48"/>
                    <a:gd name="T69" fmla="*/ 21 h 28"/>
                    <a:gd name="T70" fmla="*/ 15 w 48"/>
                    <a:gd name="T71" fmla="*/ 18 h 28"/>
                    <a:gd name="T72" fmla="*/ 15 w 48"/>
                    <a:gd name="T73" fmla="*/ 18 h 28"/>
                    <a:gd name="T74" fmla="*/ 13 w 48"/>
                    <a:gd name="T75" fmla="*/ 16 h 28"/>
                    <a:gd name="T76" fmla="*/ 13 w 48"/>
                    <a:gd name="T77" fmla="*/ 14 h 28"/>
                    <a:gd name="T78" fmla="*/ 13 w 48"/>
                    <a:gd name="T79" fmla="*/ 12 h 28"/>
                    <a:gd name="T80" fmla="*/ 16 w 48"/>
                    <a:gd name="T81" fmla="*/ 9 h 28"/>
                    <a:gd name="T82" fmla="*/ 16 w 48"/>
                    <a:gd name="T83" fmla="*/ 9 h 28"/>
                    <a:gd name="T84" fmla="*/ 20 w 48"/>
                    <a:gd name="T85" fmla="*/ 8 h 28"/>
                    <a:gd name="T86" fmla="*/ 25 w 48"/>
                    <a:gd name="T87" fmla="*/ 8 h 28"/>
                    <a:gd name="T88" fmla="*/ 28 w 48"/>
                    <a:gd name="T89" fmla="*/ 8 h 28"/>
                    <a:gd name="T90" fmla="*/ 33 w 48"/>
                    <a:gd name="T91" fmla="*/ 9 h 28"/>
                    <a:gd name="T92" fmla="*/ 33 w 48"/>
                    <a:gd name="T93" fmla="*/ 9 h 28"/>
                    <a:gd name="T94" fmla="*/ 35 w 48"/>
                    <a:gd name="T95" fmla="*/ 12 h 28"/>
                    <a:gd name="T96" fmla="*/ 36 w 48"/>
                    <a:gd name="T97" fmla="*/ 15 h 28"/>
                    <a:gd name="T98" fmla="*/ 35 w 48"/>
                    <a:gd name="T99" fmla="*/ 17 h 28"/>
                    <a:gd name="T100" fmla="*/ 33 w 48"/>
                    <a:gd name="T101" fmla="*/ 20 h 28"/>
                    <a:gd name="T102" fmla="*/ 33 w 48"/>
                    <a:gd name="T103" fmla="*/ 2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8" h="28">
                      <a:moveTo>
                        <a:pt x="41" y="5"/>
                      </a:moveTo>
                      <a:lnTo>
                        <a:pt x="41" y="5"/>
                      </a:lnTo>
                      <a:lnTo>
                        <a:pt x="34" y="1"/>
                      </a:lnTo>
                      <a:lnTo>
                        <a:pt x="25" y="0"/>
                      </a:lnTo>
                      <a:lnTo>
                        <a:pt x="15" y="1"/>
                      </a:lnTo>
                      <a:lnTo>
                        <a:pt x="7" y="5"/>
                      </a:lnTo>
                      <a:lnTo>
                        <a:pt x="7" y="5"/>
                      </a:lnTo>
                      <a:lnTo>
                        <a:pt x="4" y="7"/>
                      </a:lnTo>
                      <a:lnTo>
                        <a:pt x="3" y="9"/>
                      </a:lnTo>
                      <a:lnTo>
                        <a:pt x="0" y="12"/>
                      </a:lnTo>
                      <a:lnTo>
                        <a:pt x="0" y="14"/>
                      </a:lnTo>
                      <a:lnTo>
                        <a:pt x="0" y="16"/>
                      </a:lnTo>
                      <a:lnTo>
                        <a:pt x="2" y="20"/>
                      </a:lnTo>
                      <a:lnTo>
                        <a:pt x="4" y="22"/>
                      </a:lnTo>
                      <a:lnTo>
                        <a:pt x="7" y="24"/>
                      </a:lnTo>
                      <a:lnTo>
                        <a:pt x="7" y="24"/>
                      </a:lnTo>
                      <a:lnTo>
                        <a:pt x="15" y="26"/>
                      </a:lnTo>
                      <a:lnTo>
                        <a:pt x="23" y="28"/>
                      </a:lnTo>
                      <a:lnTo>
                        <a:pt x="33" y="28"/>
                      </a:lnTo>
                      <a:lnTo>
                        <a:pt x="41" y="24"/>
                      </a:lnTo>
                      <a:lnTo>
                        <a:pt x="41" y="24"/>
                      </a:lnTo>
                      <a:lnTo>
                        <a:pt x="44" y="22"/>
                      </a:lnTo>
                      <a:lnTo>
                        <a:pt x="46" y="20"/>
                      </a:lnTo>
                      <a:lnTo>
                        <a:pt x="48" y="17"/>
                      </a:lnTo>
                      <a:lnTo>
                        <a:pt x="48" y="15"/>
                      </a:lnTo>
                      <a:lnTo>
                        <a:pt x="48" y="12"/>
                      </a:lnTo>
                      <a:lnTo>
                        <a:pt x="46" y="9"/>
                      </a:lnTo>
                      <a:lnTo>
                        <a:pt x="44" y="7"/>
                      </a:lnTo>
                      <a:lnTo>
                        <a:pt x="41" y="5"/>
                      </a:lnTo>
                      <a:lnTo>
                        <a:pt x="41" y="5"/>
                      </a:lnTo>
                      <a:close/>
                      <a:moveTo>
                        <a:pt x="33" y="20"/>
                      </a:moveTo>
                      <a:lnTo>
                        <a:pt x="33" y="20"/>
                      </a:lnTo>
                      <a:lnTo>
                        <a:pt x="28" y="21"/>
                      </a:lnTo>
                      <a:lnTo>
                        <a:pt x="23" y="21"/>
                      </a:lnTo>
                      <a:lnTo>
                        <a:pt x="20" y="21"/>
                      </a:lnTo>
                      <a:lnTo>
                        <a:pt x="15" y="18"/>
                      </a:lnTo>
                      <a:lnTo>
                        <a:pt x="15" y="18"/>
                      </a:lnTo>
                      <a:lnTo>
                        <a:pt x="13" y="16"/>
                      </a:lnTo>
                      <a:lnTo>
                        <a:pt x="13" y="14"/>
                      </a:lnTo>
                      <a:lnTo>
                        <a:pt x="13" y="12"/>
                      </a:lnTo>
                      <a:lnTo>
                        <a:pt x="16" y="9"/>
                      </a:lnTo>
                      <a:lnTo>
                        <a:pt x="16" y="9"/>
                      </a:lnTo>
                      <a:lnTo>
                        <a:pt x="20" y="8"/>
                      </a:lnTo>
                      <a:lnTo>
                        <a:pt x="25" y="8"/>
                      </a:lnTo>
                      <a:lnTo>
                        <a:pt x="28" y="8"/>
                      </a:lnTo>
                      <a:lnTo>
                        <a:pt x="33" y="9"/>
                      </a:lnTo>
                      <a:lnTo>
                        <a:pt x="33" y="9"/>
                      </a:lnTo>
                      <a:lnTo>
                        <a:pt x="35" y="12"/>
                      </a:lnTo>
                      <a:lnTo>
                        <a:pt x="36" y="15"/>
                      </a:lnTo>
                      <a:lnTo>
                        <a:pt x="35" y="17"/>
                      </a:lnTo>
                      <a:lnTo>
                        <a:pt x="33" y="20"/>
                      </a:lnTo>
                      <a:lnTo>
                        <a:pt x="33" y="20"/>
                      </a:lnTo>
                      <a:close/>
                    </a:path>
                  </a:pathLst>
                </a:custGeom>
                <a:solidFill>
                  <a:srgbClr val="D6CE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97" name="Freeform 1240">
                  <a:extLst>
                    <a:ext uri="{FF2B5EF4-FFF2-40B4-BE49-F238E27FC236}">
                      <a16:creationId xmlns:a16="http://schemas.microsoft.com/office/drawing/2014/main" id="{107A6EE8-13FC-A45F-8B62-6566EA729826}"/>
                    </a:ext>
                  </a:extLst>
                </p:cNvPr>
                <p:cNvSpPr>
                  <a:spLocks noEditPoints="1"/>
                </p:cNvSpPr>
                <p:nvPr/>
              </p:nvSpPr>
              <p:spPr bwMode="auto">
                <a:xfrm>
                  <a:off x="2765" y="1929"/>
                  <a:ext cx="17" cy="11"/>
                </a:xfrm>
                <a:custGeom>
                  <a:avLst/>
                  <a:gdLst>
                    <a:gd name="T0" fmla="*/ 43 w 50"/>
                    <a:gd name="T1" fmla="*/ 5 h 33"/>
                    <a:gd name="T2" fmla="*/ 31 w 50"/>
                    <a:gd name="T3" fmla="*/ 1 h 33"/>
                    <a:gd name="T4" fmla="*/ 19 w 50"/>
                    <a:gd name="T5" fmla="*/ 1 h 33"/>
                    <a:gd name="T6" fmla="*/ 7 w 50"/>
                    <a:gd name="T7" fmla="*/ 5 h 33"/>
                    <a:gd name="T8" fmla="*/ 0 w 50"/>
                    <a:gd name="T9" fmla="*/ 13 h 33"/>
                    <a:gd name="T10" fmla="*/ 0 w 50"/>
                    <a:gd name="T11" fmla="*/ 16 h 33"/>
                    <a:gd name="T12" fmla="*/ 3 w 50"/>
                    <a:gd name="T13" fmla="*/ 24 h 33"/>
                    <a:gd name="T14" fmla="*/ 13 w 50"/>
                    <a:gd name="T15" fmla="*/ 31 h 33"/>
                    <a:gd name="T16" fmla="*/ 27 w 50"/>
                    <a:gd name="T17" fmla="*/ 33 h 33"/>
                    <a:gd name="T18" fmla="*/ 42 w 50"/>
                    <a:gd name="T19" fmla="*/ 30 h 33"/>
                    <a:gd name="T20" fmla="*/ 42 w 50"/>
                    <a:gd name="T21" fmla="*/ 30 h 33"/>
                    <a:gd name="T22" fmla="*/ 42 w 50"/>
                    <a:gd name="T23" fmla="*/ 30 h 33"/>
                    <a:gd name="T24" fmla="*/ 47 w 50"/>
                    <a:gd name="T25" fmla="*/ 25 h 33"/>
                    <a:gd name="T26" fmla="*/ 50 w 50"/>
                    <a:gd name="T27" fmla="*/ 17 h 33"/>
                    <a:gd name="T28" fmla="*/ 50 w 50"/>
                    <a:gd name="T29" fmla="*/ 13 h 33"/>
                    <a:gd name="T30" fmla="*/ 44 w 50"/>
                    <a:gd name="T31" fmla="*/ 6 h 33"/>
                    <a:gd name="T32" fmla="*/ 43 w 50"/>
                    <a:gd name="T33" fmla="*/ 5 h 33"/>
                    <a:gd name="T34" fmla="*/ 42 w 50"/>
                    <a:gd name="T35" fmla="*/ 24 h 33"/>
                    <a:gd name="T36" fmla="*/ 24 w 50"/>
                    <a:gd name="T37" fmla="*/ 28 h 33"/>
                    <a:gd name="T38" fmla="*/ 8 w 50"/>
                    <a:gd name="T39" fmla="*/ 24 h 33"/>
                    <a:gd name="T40" fmla="*/ 5 w 50"/>
                    <a:gd name="T41" fmla="*/ 22 h 33"/>
                    <a:gd name="T42" fmla="*/ 1 w 50"/>
                    <a:gd name="T43" fmla="*/ 16 h 33"/>
                    <a:gd name="T44" fmla="*/ 1 w 50"/>
                    <a:gd name="T45" fmla="*/ 12 h 33"/>
                    <a:gd name="T46" fmla="*/ 5 w 50"/>
                    <a:gd name="T47" fmla="*/ 7 h 33"/>
                    <a:gd name="T48" fmla="*/ 8 w 50"/>
                    <a:gd name="T49" fmla="*/ 5 h 33"/>
                    <a:gd name="T50" fmla="*/ 26 w 50"/>
                    <a:gd name="T51" fmla="*/ 0 h 33"/>
                    <a:gd name="T52" fmla="*/ 42 w 50"/>
                    <a:gd name="T53" fmla="*/ 5 h 33"/>
                    <a:gd name="T54" fmla="*/ 45 w 50"/>
                    <a:gd name="T55" fmla="*/ 7 h 33"/>
                    <a:gd name="T56" fmla="*/ 49 w 50"/>
                    <a:gd name="T57" fmla="*/ 12 h 33"/>
                    <a:gd name="T58" fmla="*/ 49 w 50"/>
                    <a:gd name="T59" fmla="*/ 17 h 33"/>
                    <a:gd name="T60" fmla="*/ 45 w 50"/>
                    <a:gd name="T61" fmla="*/ 22 h 33"/>
                    <a:gd name="T62" fmla="*/ 42 w 50"/>
                    <a:gd name="T63" fmla="*/ 24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0" h="33">
                      <a:moveTo>
                        <a:pt x="43" y="5"/>
                      </a:moveTo>
                      <a:lnTo>
                        <a:pt x="43" y="5"/>
                      </a:lnTo>
                      <a:lnTo>
                        <a:pt x="37" y="2"/>
                      </a:lnTo>
                      <a:lnTo>
                        <a:pt x="31" y="1"/>
                      </a:lnTo>
                      <a:lnTo>
                        <a:pt x="24" y="0"/>
                      </a:lnTo>
                      <a:lnTo>
                        <a:pt x="19" y="1"/>
                      </a:lnTo>
                      <a:lnTo>
                        <a:pt x="12" y="2"/>
                      </a:lnTo>
                      <a:lnTo>
                        <a:pt x="7" y="5"/>
                      </a:lnTo>
                      <a:lnTo>
                        <a:pt x="3" y="8"/>
                      </a:lnTo>
                      <a:lnTo>
                        <a:pt x="0" y="13"/>
                      </a:lnTo>
                      <a:lnTo>
                        <a:pt x="0" y="13"/>
                      </a:lnTo>
                      <a:lnTo>
                        <a:pt x="0" y="16"/>
                      </a:lnTo>
                      <a:lnTo>
                        <a:pt x="0" y="20"/>
                      </a:lnTo>
                      <a:lnTo>
                        <a:pt x="3" y="24"/>
                      </a:lnTo>
                      <a:lnTo>
                        <a:pt x="7" y="29"/>
                      </a:lnTo>
                      <a:lnTo>
                        <a:pt x="13" y="31"/>
                      </a:lnTo>
                      <a:lnTo>
                        <a:pt x="20" y="33"/>
                      </a:lnTo>
                      <a:lnTo>
                        <a:pt x="27" y="33"/>
                      </a:lnTo>
                      <a:lnTo>
                        <a:pt x="35" y="32"/>
                      </a:lnTo>
                      <a:lnTo>
                        <a:pt x="42" y="30"/>
                      </a:lnTo>
                      <a:lnTo>
                        <a:pt x="42" y="30"/>
                      </a:lnTo>
                      <a:lnTo>
                        <a:pt x="42" y="30"/>
                      </a:lnTo>
                      <a:lnTo>
                        <a:pt x="42" y="30"/>
                      </a:lnTo>
                      <a:lnTo>
                        <a:pt x="42" y="30"/>
                      </a:lnTo>
                      <a:lnTo>
                        <a:pt x="44" y="28"/>
                      </a:lnTo>
                      <a:lnTo>
                        <a:pt x="47" y="25"/>
                      </a:lnTo>
                      <a:lnTo>
                        <a:pt x="49" y="22"/>
                      </a:lnTo>
                      <a:lnTo>
                        <a:pt x="50" y="17"/>
                      </a:lnTo>
                      <a:lnTo>
                        <a:pt x="50" y="17"/>
                      </a:lnTo>
                      <a:lnTo>
                        <a:pt x="50" y="13"/>
                      </a:lnTo>
                      <a:lnTo>
                        <a:pt x="47" y="8"/>
                      </a:lnTo>
                      <a:lnTo>
                        <a:pt x="44" y="6"/>
                      </a:lnTo>
                      <a:lnTo>
                        <a:pt x="43" y="5"/>
                      </a:lnTo>
                      <a:lnTo>
                        <a:pt x="43" y="5"/>
                      </a:lnTo>
                      <a:close/>
                      <a:moveTo>
                        <a:pt x="42" y="24"/>
                      </a:moveTo>
                      <a:lnTo>
                        <a:pt x="42" y="24"/>
                      </a:lnTo>
                      <a:lnTo>
                        <a:pt x="34" y="28"/>
                      </a:lnTo>
                      <a:lnTo>
                        <a:pt x="24" y="28"/>
                      </a:lnTo>
                      <a:lnTo>
                        <a:pt x="16" y="26"/>
                      </a:lnTo>
                      <a:lnTo>
                        <a:pt x="8" y="24"/>
                      </a:lnTo>
                      <a:lnTo>
                        <a:pt x="8" y="24"/>
                      </a:lnTo>
                      <a:lnTo>
                        <a:pt x="5" y="22"/>
                      </a:lnTo>
                      <a:lnTo>
                        <a:pt x="3" y="20"/>
                      </a:lnTo>
                      <a:lnTo>
                        <a:pt x="1" y="16"/>
                      </a:lnTo>
                      <a:lnTo>
                        <a:pt x="1" y="14"/>
                      </a:lnTo>
                      <a:lnTo>
                        <a:pt x="1" y="12"/>
                      </a:lnTo>
                      <a:lnTo>
                        <a:pt x="4" y="9"/>
                      </a:lnTo>
                      <a:lnTo>
                        <a:pt x="5" y="7"/>
                      </a:lnTo>
                      <a:lnTo>
                        <a:pt x="8" y="5"/>
                      </a:lnTo>
                      <a:lnTo>
                        <a:pt x="8" y="5"/>
                      </a:lnTo>
                      <a:lnTo>
                        <a:pt x="16" y="1"/>
                      </a:lnTo>
                      <a:lnTo>
                        <a:pt x="26" y="0"/>
                      </a:lnTo>
                      <a:lnTo>
                        <a:pt x="35" y="1"/>
                      </a:lnTo>
                      <a:lnTo>
                        <a:pt x="42" y="5"/>
                      </a:lnTo>
                      <a:lnTo>
                        <a:pt x="42" y="5"/>
                      </a:lnTo>
                      <a:lnTo>
                        <a:pt x="45" y="7"/>
                      </a:lnTo>
                      <a:lnTo>
                        <a:pt x="47" y="9"/>
                      </a:lnTo>
                      <a:lnTo>
                        <a:pt x="49" y="12"/>
                      </a:lnTo>
                      <a:lnTo>
                        <a:pt x="49" y="15"/>
                      </a:lnTo>
                      <a:lnTo>
                        <a:pt x="49" y="17"/>
                      </a:lnTo>
                      <a:lnTo>
                        <a:pt x="47" y="20"/>
                      </a:lnTo>
                      <a:lnTo>
                        <a:pt x="45" y="22"/>
                      </a:lnTo>
                      <a:lnTo>
                        <a:pt x="42" y="24"/>
                      </a:lnTo>
                      <a:lnTo>
                        <a:pt x="42" y="24"/>
                      </a:lnTo>
                      <a:close/>
                    </a:path>
                  </a:pathLst>
                </a:custGeom>
                <a:solidFill>
                  <a:srgbClr val="EFE9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98" name="Freeform 1241">
                  <a:extLst>
                    <a:ext uri="{FF2B5EF4-FFF2-40B4-BE49-F238E27FC236}">
                      <a16:creationId xmlns:a16="http://schemas.microsoft.com/office/drawing/2014/main" id="{0F7C02CC-3002-AC31-C5CC-26C36DB2709D}"/>
                    </a:ext>
                  </a:extLst>
                </p:cNvPr>
                <p:cNvSpPr>
                  <a:spLocks noEditPoints="1"/>
                </p:cNvSpPr>
                <p:nvPr/>
              </p:nvSpPr>
              <p:spPr bwMode="auto">
                <a:xfrm>
                  <a:off x="2766" y="1925"/>
                  <a:ext cx="16" cy="9"/>
                </a:xfrm>
                <a:custGeom>
                  <a:avLst/>
                  <a:gdLst>
                    <a:gd name="T0" fmla="*/ 41 w 48"/>
                    <a:gd name="T1" fmla="*/ 24 h 27"/>
                    <a:gd name="T2" fmla="*/ 41 w 48"/>
                    <a:gd name="T3" fmla="*/ 24 h 27"/>
                    <a:gd name="T4" fmla="*/ 33 w 48"/>
                    <a:gd name="T5" fmla="*/ 26 h 27"/>
                    <a:gd name="T6" fmla="*/ 23 w 48"/>
                    <a:gd name="T7" fmla="*/ 27 h 27"/>
                    <a:gd name="T8" fmla="*/ 15 w 48"/>
                    <a:gd name="T9" fmla="*/ 26 h 27"/>
                    <a:gd name="T10" fmla="*/ 7 w 48"/>
                    <a:gd name="T11" fmla="*/ 23 h 27"/>
                    <a:gd name="T12" fmla="*/ 7 w 48"/>
                    <a:gd name="T13" fmla="*/ 23 h 27"/>
                    <a:gd name="T14" fmla="*/ 4 w 48"/>
                    <a:gd name="T15" fmla="*/ 21 h 27"/>
                    <a:gd name="T16" fmla="*/ 2 w 48"/>
                    <a:gd name="T17" fmla="*/ 18 h 27"/>
                    <a:gd name="T18" fmla="*/ 0 w 48"/>
                    <a:gd name="T19" fmla="*/ 16 h 27"/>
                    <a:gd name="T20" fmla="*/ 0 w 48"/>
                    <a:gd name="T21" fmla="*/ 13 h 27"/>
                    <a:gd name="T22" fmla="*/ 0 w 48"/>
                    <a:gd name="T23" fmla="*/ 11 h 27"/>
                    <a:gd name="T24" fmla="*/ 3 w 48"/>
                    <a:gd name="T25" fmla="*/ 8 h 27"/>
                    <a:gd name="T26" fmla="*/ 5 w 48"/>
                    <a:gd name="T27" fmla="*/ 5 h 27"/>
                    <a:gd name="T28" fmla="*/ 7 w 48"/>
                    <a:gd name="T29" fmla="*/ 4 h 27"/>
                    <a:gd name="T30" fmla="*/ 7 w 48"/>
                    <a:gd name="T31" fmla="*/ 4 h 27"/>
                    <a:gd name="T32" fmla="*/ 15 w 48"/>
                    <a:gd name="T33" fmla="*/ 1 h 27"/>
                    <a:gd name="T34" fmla="*/ 25 w 48"/>
                    <a:gd name="T35" fmla="*/ 0 h 27"/>
                    <a:gd name="T36" fmla="*/ 34 w 48"/>
                    <a:gd name="T37" fmla="*/ 1 h 27"/>
                    <a:gd name="T38" fmla="*/ 41 w 48"/>
                    <a:gd name="T39" fmla="*/ 4 h 27"/>
                    <a:gd name="T40" fmla="*/ 41 w 48"/>
                    <a:gd name="T41" fmla="*/ 4 h 27"/>
                    <a:gd name="T42" fmla="*/ 44 w 48"/>
                    <a:gd name="T43" fmla="*/ 6 h 27"/>
                    <a:gd name="T44" fmla="*/ 46 w 48"/>
                    <a:gd name="T45" fmla="*/ 9 h 27"/>
                    <a:gd name="T46" fmla="*/ 48 w 48"/>
                    <a:gd name="T47" fmla="*/ 11 h 27"/>
                    <a:gd name="T48" fmla="*/ 48 w 48"/>
                    <a:gd name="T49" fmla="*/ 13 h 27"/>
                    <a:gd name="T50" fmla="*/ 48 w 48"/>
                    <a:gd name="T51" fmla="*/ 17 h 27"/>
                    <a:gd name="T52" fmla="*/ 46 w 48"/>
                    <a:gd name="T53" fmla="*/ 19 h 27"/>
                    <a:gd name="T54" fmla="*/ 44 w 48"/>
                    <a:gd name="T55" fmla="*/ 21 h 27"/>
                    <a:gd name="T56" fmla="*/ 41 w 48"/>
                    <a:gd name="T57" fmla="*/ 24 h 27"/>
                    <a:gd name="T58" fmla="*/ 41 w 48"/>
                    <a:gd name="T59" fmla="*/ 24 h 27"/>
                    <a:gd name="T60" fmla="*/ 33 w 48"/>
                    <a:gd name="T61" fmla="*/ 18 h 27"/>
                    <a:gd name="T62" fmla="*/ 33 w 48"/>
                    <a:gd name="T63" fmla="*/ 18 h 27"/>
                    <a:gd name="T64" fmla="*/ 35 w 48"/>
                    <a:gd name="T65" fmla="*/ 16 h 27"/>
                    <a:gd name="T66" fmla="*/ 36 w 48"/>
                    <a:gd name="T67" fmla="*/ 13 h 27"/>
                    <a:gd name="T68" fmla="*/ 35 w 48"/>
                    <a:gd name="T69" fmla="*/ 11 h 27"/>
                    <a:gd name="T70" fmla="*/ 33 w 48"/>
                    <a:gd name="T71" fmla="*/ 9 h 27"/>
                    <a:gd name="T72" fmla="*/ 33 w 48"/>
                    <a:gd name="T73" fmla="*/ 9 h 27"/>
                    <a:gd name="T74" fmla="*/ 28 w 48"/>
                    <a:gd name="T75" fmla="*/ 8 h 27"/>
                    <a:gd name="T76" fmla="*/ 25 w 48"/>
                    <a:gd name="T77" fmla="*/ 6 h 27"/>
                    <a:gd name="T78" fmla="*/ 20 w 48"/>
                    <a:gd name="T79" fmla="*/ 8 h 27"/>
                    <a:gd name="T80" fmla="*/ 16 w 48"/>
                    <a:gd name="T81" fmla="*/ 9 h 27"/>
                    <a:gd name="T82" fmla="*/ 16 w 48"/>
                    <a:gd name="T83" fmla="*/ 9 h 27"/>
                    <a:gd name="T84" fmla="*/ 13 w 48"/>
                    <a:gd name="T85" fmla="*/ 11 h 27"/>
                    <a:gd name="T86" fmla="*/ 13 w 48"/>
                    <a:gd name="T87" fmla="*/ 13 h 27"/>
                    <a:gd name="T88" fmla="*/ 13 w 48"/>
                    <a:gd name="T89" fmla="*/ 16 h 27"/>
                    <a:gd name="T90" fmla="*/ 15 w 48"/>
                    <a:gd name="T91" fmla="*/ 18 h 27"/>
                    <a:gd name="T92" fmla="*/ 15 w 48"/>
                    <a:gd name="T93" fmla="*/ 18 h 27"/>
                    <a:gd name="T94" fmla="*/ 20 w 48"/>
                    <a:gd name="T95" fmla="*/ 19 h 27"/>
                    <a:gd name="T96" fmla="*/ 23 w 48"/>
                    <a:gd name="T97" fmla="*/ 20 h 27"/>
                    <a:gd name="T98" fmla="*/ 28 w 48"/>
                    <a:gd name="T99" fmla="*/ 20 h 27"/>
                    <a:gd name="T100" fmla="*/ 33 w 48"/>
                    <a:gd name="T101" fmla="*/ 18 h 27"/>
                    <a:gd name="T102" fmla="*/ 33 w 48"/>
                    <a:gd name="T103" fmla="*/ 1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8" h="27">
                      <a:moveTo>
                        <a:pt x="41" y="24"/>
                      </a:moveTo>
                      <a:lnTo>
                        <a:pt x="41" y="24"/>
                      </a:lnTo>
                      <a:lnTo>
                        <a:pt x="33" y="26"/>
                      </a:lnTo>
                      <a:lnTo>
                        <a:pt x="23" y="27"/>
                      </a:lnTo>
                      <a:lnTo>
                        <a:pt x="15" y="26"/>
                      </a:lnTo>
                      <a:lnTo>
                        <a:pt x="7" y="23"/>
                      </a:lnTo>
                      <a:lnTo>
                        <a:pt x="7" y="23"/>
                      </a:lnTo>
                      <a:lnTo>
                        <a:pt x="4" y="21"/>
                      </a:lnTo>
                      <a:lnTo>
                        <a:pt x="2" y="18"/>
                      </a:lnTo>
                      <a:lnTo>
                        <a:pt x="0" y="16"/>
                      </a:lnTo>
                      <a:lnTo>
                        <a:pt x="0" y="13"/>
                      </a:lnTo>
                      <a:lnTo>
                        <a:pt x="0" y="11"/>
                      </a:lnTo>
                      <a:lnTo>
                        <a:pt x="3" y="8"/>
                      </a:lnTo>
                      <a:lnTo>
                        <a:pt x="5" y="5"/>
                      </a:lnTo>
                      <a:lnTo>
                        <a:pt x="7" y="4"/>
                      </a:lnTo>
                      <a:lnTo>
                        <a:pt x="7" y="4"/>
                      </a:lnTo>
                      <a:lnTo>
                        <a:pt x="15" y="1"/>
                      </a:lnTo>
                      <a:lnTo>
                        <a:pt x="25" y="0"/>
                      </a:lnTo>
                      <a:lnTo>
                        <a:pt x="34" y="1"/>
                      </a:lnTo>
                      <a:lnTo>
                        <a:pt x="41" y="4"/>
                      </a:lnTo>
                      <a:lnTo>
                        <a:pt x="41" y="4"/>
                      </a:lnTo>
                      <a:lnTo>
                        <a:pt x="44" y="6"/>
                      </a:lnTo>
                      <a:lnTo>
                        <a:pt x="46" y="9"/>
                      </a:lnTo>
                      <a:lnTo>
                        <a:pt x="48" y="11"/>
                      </a:lnTo>
                      <a:lnTo>
                        <a:pt x="48" y="13"/>
                      </a:lnTo>
                      <a:lnTo>
                        <a:pt x="48" y="17"/>
                      </a:lnTo>
                      <a:lnTo>
                        <a:pt x="46" y="19"/>
                      </a:lnTo>
                      <a:lnTo>
                        <a:pt x="44" y="21"/>
                      </a:lnTo>
                      <a:lnTo>
                        <a:pt x="41" y="24"/>
                      </a:lnTo>
                      <a:lnTo>
                        <a:pt x="41" y="24"/>
                      </a:lnTo>
                      <a:close/>
                      <a:moveTo>
                        <a:pt x="33" y="18"/>
                      </a:moveTo>
                      <a:lnTo>
                        <a:pt x="33" y="18"/>
                      </a:lnTo>
                      <a:lnTo>
                        <a:pt x="35" y="16"/>
                      </a:lnTo>
                      <a:lnTo>
                        <a:pt x="36" y="13"/>
                      </a:lnTo>
                      <a:lnTo>
                        <a:pt x="35" y="11"/>
                      </a:lnTo>
                      <a:lnTo>
                        <a:pt x="33" y="9"/>
                      </a:lnTo>
                      <a:lnTo>
                        <a:pt x="33" y="9"/>
                      </a:lnTo>
                      <a:lnTo>
                        <a:pt x="28" y="8"/>
                      </a:lnTo>
                      <a:lnTo>
                        <a:pt x="25" y="6"/>
                      </a:lnTo>
                      <a:lnTo>
                        <a:pt x="20" y="8"/>
                      </a:lnTo>
                      <a:lnTo>
                        <a:pt x="16" y="9"/>
                      </a:lnTo>
                      <a:lnTo>
                        <a:pt x="16" y="9"/>
                      </a:lnTo>
                      <a:lnTo>
                        <a:pt x="13" y="11"/>
                      </a:lnTo>
                      <a:lnTo>
                        <a:pt x="13" y="13"/>
                      </a:lnTo>
                      <a:lnTo>
                        <a:pt x="13" y="16"/>
                      </a:lnTo>
                      <a:lnTo>
                        <a:pt x="15" y="18"/>
                      </a:lnTo>
                      <a:lnTo>
                        <a:pt x="15" y="18"/>
                      </a:lnTo>
                      <a:lnTo>
                        <a:pt x="20" y="19"/>
                      </a:lnTo>
                      <a:lnTo>
                        <a:pt x="23" y="20"/>
                      </a:lnTo>
                      <a:lnTo>
                        <a:pt x="28" y="20"/>
                      </a:lnTo>
                      <a:lnTo>
                        <a:pt x="33" y="18"/>
                      </a:lnTo>
                      <a:lnTo>
                        <a:pt x="33" y="18"/>
                      </a:lnTo>
                      <a:close/>
                    </a:path>
                  </a:pathLst>
                </a:custGeom>
                <a:solidFill>
                  <a:srgbClr val="D6CE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02" name="Freeform 1242">
                  <a:extLst>
                    <a:ext uri="{FF2B5EF4-FFF2-40B4-BE49-F238E27FC236}">
                      <a16:creationId xmlns:a16="http://schemas.microsoft.com/office/drawing/2014/main" id="{AEF84AA9-62A0-ADAB-8118-EA8135ABC980}"/>
                    </a:ext>
                  </a:extLst>
                </p:cNvPr>
                <p:cNvSpPr>
                  <a:spLocks noEditPoints="1"/>
                </p:cNvSpPr>
                <p:nvPr/>
              </p:nvSpPr>
              <p:spPr bwMode="auto">
                <a:xfrm>
                  <a:off x="2765" y="1925"/>
                  <a:ext cx="17" cy="11"/>
                </a:xfrm>
                <a:custGeom>
                  <a:avLst/>
                  <a:gdLst>
                    <a:gd name="T0" fmla="*/ 43 w 50"/>
                    <a:gd name="T1" fmla="*/ 4 h 33"/>
                    <a:gd name="T2" fmla="*/ 31 w 50"/>
                    <a:gd name="T3" fmla="*/ 0 h 33"/>
                    <a:gd name="T4" fmla="*/ 19 w 50"/>
                    <a:gd name="T5" fmla="*/ 1 h 33"/>
                    <a:gd name="T6" fmla="*/ 7 w 50"/>
                    <a:gd name="T7" fmla="*/ 4 h 33"/>
                    <a:gd name="T8" fmla="*/ 0 w 50"/>
                    <a:gd name="T9" fmla="*/ 12 h 33"/>
                    <a:gd name="T10" fmla="*/ 0 w 50"/>
                    <a:gd name="T11" fmla="*/ 16 h 33"/>
                    <a:gd name="T12" fmla="*/ 3 w 50"/>
                    <a:gd name="T13" fmla="*/ 24 h 33"/>
                    <a:gd name="T14" fmla="*/ 13 w 50"/>
                    <a:gd name="T15" fmla="*/ 31 h 33"/>
                    <a:gd name="T16" fmla="*/ 27 w 50"/>
                    <a:gd name="T17" fmla="*/ 33 h 33"/>
                    <a:gd name="T18" fmla="*/ 42 w 50"/>
                    <a:gd name="T19" fmla="*/ 28 h 33"/>
                    <a:gd name="T20" fmla="*/ 42 w 50"/>
                    <a:gd name="T21" fmla="*/ 28 h 33"/>
                    <a:gd name="T22" fmla="*/ 42 w 50"/>
                    <a:gd name="T23" fmla="*/ 28 h 33"/>
                    <a:gd name="T24" fmla="*/ 47 w 50"/>
                    <a:gd name="T25" fmla="*/ 25 h 33"/>
                    <a:gd name="T26" fmla="*/ 50 w 50"/>
                    <a:gd name="T27" fmla="*/ 17 h 33"/>
                    <a:gd name="T28" fmla="*/ 50 w 50"/>
                    <a:gd name="T29" fmla="*/ 11 h 33"/>
                    <a:gd name="T30" fmla="*/ 44 w 50"/>
                    <a:gd name="T31" fmla="*/ 5 h 33"/>
                    <a:gd name="T32" fmla="*/ 43 w 50"/>
                    <a:gd name="T33" fmla="*/ 4 h 33"/>
                    <a:gd name="T34" fmla="*/ 42 w 50"/>
                    <a:gd name="T35" fmla="*/ 24 h 33"/>
                    <a:gd name="T36" fmla="*/ 24 w 50"/>
                    <a:gd name="T37" fmla="*/ 27 h 33"/>
                    <a:gd name="T38" fmla="*/ 8 w 50"/>
                    <a:gd name="T39" fmla="*/ 23 h 33"/>
                    <a:gd name="T40" fmla="*/ 5 w 50"/>
                    <a:gd name="T41" fmla="*/ 21 h 33"/>
                    <a:gd name="T42" fmla="*/ 1 w 50"/>
                    <a:gd name="T43" fmla="*/ 16 h 33"/>
                    <a:gd name="T44" fmla="*/ 1 w 50"/>
                    <a:gd name="T45" fmla="*/ 11 h 33"/>
                    <a:gd name="T46" fmla="*/ 6 w 50"/>
                    <a:gd name="T47" fmla="*/ 5 h 33"/>
                    <a:gd name="T48" fmla="*/ 8 w 50"/>
                    <a:gd name="T49" fmla="*/ 4 h 33"/>
                    <a:gd name="T50" fmla="*/ 26 w 50"/>
                    <a:gd name="T51" fmla="*/ 0 h 33"/>
                    <a:gd name="T52" fmla="*/ 42 w 50"/>
                    <a:gd name="T53" fmla="*/ 4 h 33"/>
                    <a:gd name="T54" fmla="*/ 45 w 50"/>
                    <a:gd name="T55" fmla="*/ 6 h 33"/>
                    <a:gd name="T56" fmla="*/ 49 w 50"/>
                    <a:gd name="T57" fmla="*/ 11 h 33"/>
                    <a:gd name="T58" fmla="*/ 49 w 50"/>
                    <a:gd name="T59" fmla="*/ 17 h 33"/>
                    <a:gd name="T60" fmla="*/ 45 w 50"/>
                    <a:gd name="T61" fmla="*/ 21 h 33"/>
                    <a:gd name="T62" fmla="*/ 42 w 50"/>
                    <a:gd name="T63" fmla="*/ 24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0" h="33">
                      <a:moveTo>
                        <a:pt x="43" y="4"/>
                      </a:moveTo>
                      <a:lnTo>
                        <a:pt x="43" y="4"/>
                      </a:lnTo>
                      <a:lnTo>
                        <a:pt x="37" y="2"/>
                      </a:lnTo>
                      <a:lnTo>
                        <a:pt x="31" y="0"/>
                      </a:lnTo>
                      <a:lnTo>
                        <a:pt x="24" y="0"/>
                      </a:lnTo>
                      <a:lnTo>
                        <a:pt x="19" y="1"/>
                      </a:lnTo>
                      <a:lnTo>
                        <a:pt x="12" y="2"/>
                      </a:lnTo>
                      <a:lnTo>
                        <a:pt x="7" y="4"/>
                      </a:lnTo>
                      <a:lnTo>
                        <a:pt x="3" y="8"/>
                      </a:lnTo>
                      <a:lnTo>
                        <a:pt x="0" y="12"/>
                      </a:lnTo>
                      <a:lnTo>
                        <a:pt x="0" y="12"/>
                      </a:lnTo>
                      <a:lnTo>
                        <a:pt x="0" y="16"/>
                      </a:lnTo>
                      <a:lnTo>
                        <a:pt x="0" y="18"/>
                      </a:lnTo>
                      <a:lnTo>
                        <a:pt x="3" y="24"/>
                      </a:lnTo>
                      <a:lnTo>
                        <a:pt x="7" y="27"/>
                      </a:lnTo>
                      <a:lnTo>
                        <a:pt x="13" y="31"/>
                      </a:lnTo>
                      <a:lnTo>
                        <a:pt x="20" y="32"/>
                      </a:lnTo>
                      <a:lnTo>
                        <a:pt x="27" y="33"/>
                      </a:lnTo>
                      <a:lnTo>
                        <a:pt x="35" y="32"/>
                      </a:lnTo>
                      <a:lnTo>
                        <a:pt x="42" y="28"/>
                      </a:lnTo>
                      <a:lnTo>
                        <a:pt x="42" y="28"/>
                      </a:lnTo>
                      <a:lnTo>
                        <a:pt x="42" y="28"/>
                      </a:lnTo>
                      <a:lnTo>
                        <a:pt x="42" y="28"/>
                      </a:lnTo>
                      <a:lnTo>
                        <a:pt x="42" y="28"/>
                      </a:lnTo>
                      <a:lnTo>
                        <a:pt x="44" y="27"/>
                      </a:lnTo>
                      <a:lnTo>
                        <a:pt x="47" y="25"/>
                      </a:lnTo>
                      <a:lnTo>
                        <a:pt x="49" y="21"/>
                      </a:lnTo>
                      <a:lnTo>
                        <a:pt x="50" y="17"/>
                      </a:lnTo>
                      <a:lnTo>
                        <a:pt x="50" y="17"/>
                      </a:lnTo>
                      <a:lnTo>
                        <a:pt x="50" y="11"/>
                      </a:lnTo>
                      <a:lnTo>
                        <a:pt x="47" y="8"/>
                      </a:lnTo>
                      <a:lnTo>
                        <a:pt x="44" y="5"/>
                      </a:lnTo>
                      <a:lnTo>
                        <a:pt x="43" y="4"/>
                      </a:lnTo>
                      <a:lnTo>
                        <a:pt x="43" y="4"/>
                      </a:lnTo>
                      <a:close/>
                      <a:moveTo>
                        <a:pt x="42" y="24"/>
                      </a:moveTo>
                      <a:lnTo>
                        <a:pt x="42" y="24"/>
                      </a:lnTo>
                      <a:lnTo>
                        <a:pt x="34" y="26"/>
                      </a:lnTo>
                      <a:lnTo>
                        <a:pt x="24" y="27"/>
                      </a:lnTo>
                      <a:lnTo>
                        <a:pt x="16" y="26"/>
                      </a:lnTo>
                      <a:lnTo>
                        <a:pt x="8" y="23"/>
                      </a:lnTo>
                      <a:lnTo>
                        <a:pt x="8" y="23"/>
                      </a:lnTo>
                      <a:lnTo>
                        <a:pt x="5" y="21"/>
                      </a:lnTo>
                      <a:lnTo>
                        <a:pt x="3" y="18"/>
                      </a:lnTo>
                      <a:lnTo>
                        <a:pt x="1" y="16"/>
                      </a:lnTo>
                      <a:lnTo>
                        <a:pt x="1" y="13"/>
                      </a:lnTo>
                      <a:lnTo>
                        <a:pt x="1" y="11"/>
                      </a:lnTo>
                      <a:lnTo>
                        <a:pt x="4" y="8"/>
                      </a:lnTo>
                      <a:lnTo>
                        <a:pt x="6" y="5"/>
                      </a:lnTo>
                      <a:lnTo>
                        <a:pt x="8" y="4"/>
                      </a:lnTo>
                      <a:lnTo>
                        <a:pt x="8" y="4"/>
                      </a:lnTo>
                      <a:lnTo>
                        <a:pt x="16" y="1"/>
                      </a:lnTo>
                      <a:lnTo>
                        <a:pt x="26" y="0"/>
                      </a:lnTo>
                      <a:lnTo>
                        <a:pt x="35" y="1"/>
                      </a:lnTo>
                      <a:lnTo>
                        <a:pt x="42" y="4"/>
                      </a:lnTo>
                      <a:lnTo>
                        <a:pt x="42" y="4"/>
                      </a:lnTo>
                      <a:lnTo>
                        <a:pt x="45" y="6"/>
                      </a:lnTo>
                      <a:lnTo>
                        <a:pt x="47" y="9"/>
                      </a:lnTo>
                      <a:lnTo>
                        <a:pt x="49" y="11"/>
                      </a:lnTo>
                      <a:lnTo>
                        <a:pt x="49" y="13"/>
                      </a:lnTo>
                      <a:lnTo>
                        <a:pt x="49" y="17"/>
                      </a:lnTo>
                      <a:lnTo>
                        <a:pt x="47" y="19"/>
                      </a:lnTo>
                      <a:lnTo>
                        <a:pt x="45" y="21"/>
                      </a:lnTo>
                      <a:lnTo>
                        <a:pt x="42" y="24"/>
                      </a:lnTo>
                      <a:lnTo>
                        <a:pt x="42" y="24"/>
                      </a:lnTo>
                      <a:close/>
                    </a:path>
                  </a:pathLst>
                </a:custGeom>
                <a:solidFill>
                  <a:srgbClr val="EFE9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04" name="Freeform 1243">
                  <a:extLst>
                    <a:ext uri="{FF2B5EF4-FFF2-40B4-BE49-F238E27FC236}">
                      <a16:creationId xmlns:a16="http://schemas.microsoft.com/office/drawing/2014/main" id="{A49D9C32-B0ED-C90E-519D-EF42A1B1E828}"/>
                    </a:ext>
                  </a:extLst>
                </p:cNvPr>
                <p:cNvSpPr>
                  <a:spLocks noEditPoints="1"/>
                </p:cNvSpPr>
                <p:nvPr/>
              </p:nvSpPr>
              <p:spPr bwMode="auto">
                <a:xfrm>
                  <a:off x="2766" y="1921"/>
                  <a:ext cx="16" cy="9"/>
                </a:xfrm>
                <a:custGeom>
                  <a:avLst/>
                  <a:gdLst>
                    <a:gd name="T0" fmla="*/ 41 w 48"/>
                    <a:gd name="T1" fmla="*/ 5 h 28"/>
                    <a:gd name="T2" fmla="*/ 41 w 48"/>
                    <a:gd name="T3" fmla="*/ 5 h 28"/>
                    <a:gd name="T4" fmla="*/ 34 w 48"/>
                    <a:gd name="T5" fmla="*/ 1 h 28"/>
                    <a:gd name="T6" fmla="*/ 25 w 48"/>
                    <a:gd name="T7" fmla="*/ 0 h 28"/>
                    <a:gd name="T8" fmla="*/ 15 w 48"/>
                    <a:gd name="T9" fmla="*/ 1 h 28"/>
                    <a:gd name="T10" fmla="*/ 7 w 48"/>
                    <a:gd name="T11" fmla="*/ 4 h 28"/>
                    <a:gd name="T12" fmla="*/ 7 w 48"/>
                    <a:gd name="T13" fmla="*/ 4 h 28"/>
                    <a:gd name="T14" fmla="*/ 5 w 48"/>
                    <a:gd name="T15" fmla="*/ 6 h 28"/>
                    <a:gd name="T16" fmla="*/ 3 w 48"/>
                    <a:gd name="T17" fmla="*/ 8 h 28"/>
                    <a:gd name="T18" fmla="*/ 0 w 48"/>
                    <a:gd name="T19" fmla="*/ 10 h 28"/>
                    <a:gd name="T20" fmla="*/ 0 w 48"/>
                    <a:gd name="T21" fmla="*/ 14 h 28"/>
                    <a:gd name="T22" fmla="*/ 0 w 48"/>
                    <a:gd name="T23" fmla="*/ 16 h 28"/>
                    <a:gd name="T24" fmla="*/ 2 w 48"/>
                    <a:gd name="T25" fmla="*/ 18 h 28"/>
                    <a:gd name="T26" fmla="*/ 4 w 48"/>
                    <a:gd name="T27" fmla="*/ 21 h 28"/>
                    <a:gd name="T28" fmla="*/ 7 w 48"/>
                    <a:gd name="T29" fmla="*/ 23 h 28"/>
                    <a:gd name="T30" fmla="*/ 7 w 48"/>
                    <a:gd name="T31" fmla="*/ 23 h 28"/>
                    <a:gd name="T32" fmla="*/ 15 w 48"/>
                    <a:gd name="T33" fmla="*/ 26 h 28"/>
                    <a:gd name="T34" fmla="*/ 23 w 48"/>
                    <a:gd name="T35" fmla="*/ 28 h 28"/>
                    <a:gd name="T36" fmla="*/ 33 w 48"/>
                    <a:gd name="T37" fmla="*/ 26 h 28"/>
                    <a:gd name="T38" fmla="*/ 41 w 48"/>
                    <a:gd name="T39" fmla="*/ 23 h 28"/>
                    <a:gd name="T40" fmla="*/ 41 w 48"/>
                    <a:gd name="T41" fmla="*/ 23 h 28"/>
                    <a:gd name="T42" fmla="*/ 44 w 48"/>
                    <a:gd name="T43" fmla="*/ 22 h 28"/>
                    <a:gd name="T44" fmla="*/ 46 w 48"/>
                    <a:gd name="T45" fmla="*/ 20 h 28"/>
                    <a:gd name="T46" fmla="*/ 48 w 48"/>
                    <a:gd name="T47" fmla="*/ 16 h 28"/>
                    <a:gd name="T48" fmla="*/ 48 w 48"/>
                    <a:gd name="T49" fmla="*/ 14 h 28"/>
                    <a:gd name="T50" fmla="*/ 48 w 48"/>
                    <a:gd name="T51" fmla="*/ 12 h 28"/>
                    <a:gd name="T52" fmla="*/ 46 w 48"/>
                    <a:gd name="T53" fmla="*/ 9 h 28"/>
                    <a:gd name="T54" fmla="*/ 44 w 48"/>
                    <a:gd name="T55" fmla="*/ 6 h 28"/>
                    <a:gd name="T56" fmla="*/ 41 w 48"/>
                    <a:gd name="T57" fmla="*/ 5 h 28"/>
                    <a:gd name="T58" fmla="*/ 41 w 48"/>
                    <a:gd name="T59" fmla="*/ 5 h 28"/>
                    <a:gd name="T60" fmla="*/ 33 w 48"/>
                    <a:gd name="T61" fmla="*/ 18 h 28"/>
                    <a:gd name="T62" fmla="*/ 33 w 48"/>
                    <a:gd name="T63" fmla="*/ 18 h 28"/>
                    <a:gd name="T64" fmla="*/ 28 w 48"/>
                    <a:gd name="T65" fmla="*/ 20 h 28"/>
                    <a:gd name="T66" fmla="*/ 23 w 48"/>
                    <a:gd name="T67" fmla="*/ 21 h 28"/>
                    <a:gd name="T68" fmla="*/ 20 w 48"/>
                    <a:gd name="T69" fmla="*/ 20 h 28"/>
                    <a:gd name="T70" fmla="*/ 15 w 48"/>
                    <a:gd name="T71" fmla="*/ 18 h 28"/>
                    <a:gd name="T72" fmla="*/ 15 w 48"/>
                    <a:gd name="T73" fmla="*/ 18 h 28"/>
                    <a:gd name="T74" fmla="*/ 13 w 48"/>
                    <a:gd name="T75" fmla="*/ 16 h 28"/>
                    <a:gd name="T76" fmla="*/ 13 w 48"/>
                    <a:gd name="T77" fmla="*/ 14 h 28"/>
                    <a:gd name="T78" fmla="*/ 13 w 48"/>
                    <a:gd name="T79" fmla="*/ 12 h 28"/>
                    <a:gd name="T80" fmla="*/ 16 w 48"/>
                    <a:gd name="T81" fmla="*/ 9 h 28"/>
                    <a:gd name="T82" fmla="*/ 16 w 48"/>
                    <a:gd name="T83" fmla="*/ 9 h 28"/>
                    <a:gd name="T84" fmla="*/ 20 w 48"/>
                    <a:gd name="T85" fmla="*/ 7 h 28"/>
                    <a:gd name="T86" fmla="*/ 25 w 48"/>
                    <a:gd name="T87" fmla="*/ 7 h 28"/>
                    <a:gd name="T88" fmla="*/ 29 w 48"/>
                    <a:gd name="T89" fmla="*/ 8 h 28"/>
                    <a:gd name="T90" fmla="*/ 33 w 48"/>
                    <a:gd name="T91" fmla="*/ 9 h 28"/>
                    <a:gd name="T92" fmla="*/ 33 w 48"/>
                    <a:gd name="T93" fmla="*/ 9 h 28"/>
                    <a:gd name="T94" fmla="*/ 35 w 48"/>
                    <a:gd name="T95" fmla="*/ 12 h 28"/>
                    <a:gd name="T96" fmla="*/ 36 w 48"/>
                    <a:gd name="T97" fmla="*/ 14 h 28"/>
                    <a:gd name="T98" fmla="*/ 35 w 48"/>
                    <a:gd name="T99" fmla="*/ 16 h 28"/>
                    <a:gd name="T100" fmla="*/ 33 w 48"/>
                    <a:gd name="T101" fmla="*/ 18 h 28"/>
                    <a:gd name="T102" fmla="*/ 33 w 48"/>
                    <a:gd name="T103" fmla="*/ 1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8" h="28">
                      <a:moveTo>
                        <a:pt x="41" y="5"/>
                      </a:moveTo>
                      <a:lnTo>
                        <a:pt x="41" y="5"/>
                      </a:lnTo>
                      <a:lnTo>
                        <a:pt x="34" y="1"/>
                      </a:lnTo>
                      <a:lnTo>
                        <a:pt x="25" y="0"/>
                      </a:lnTo>
                      <a:lnTo>
                        <a:pt x="15" y="1"/>
                      </a:lnTo>
                      <a:lnTo>
                        <a:pt x="7" y="4"/>
                      </a:lnTo>
                      <a:lnTo>
                        <a:pt x="7" y="4"/>
                      </a:lnTo>
                      <a:lnTo>
                        <a:pt x="5" y="6"/>
                      </a:lnTo>
                      <a:lnTo>
                        <a:pt x="3" y="8"/>
                      </a:lnTo>
                      <a:lnTo>
                        <a:pt x="0" y="10"/>
                      </a:lnTo>
                      <a:lnTo>
                        <a:pt x="0" y="14"/>
                      </a:lnTo>
                      <a:lnTo>
                        <a:pt x="0" y="16"/>
                      </a:lnTo>
                      <a:lnTo>
                        <a:pt x="2" y="18"/>
                      </a:lnTo>
                      <a:lnTo>
                        <a:pt x="4" y="21"/>
                      </a:lnTo>
                      <a:lnTo>
                        <a:pt x="7" y="23"/>
                      </a:lnTo>
                      <a:lnTo>
                        <a:pt x="7" y="23"/>
                      </a:lnTo>
                      <a:lnTo>
                        <a:pt x="15" y="26"/>
                      </a:lnTo>
                      <a:lnTo>
                        <a:pt x="23" y="28"/>
                      </a:lnTo>
                      <a:lnTo>
                        <a:pt x="33" y="26"/>
                      </a:lnTo>
                      <a:lnTo>
                        <a:pt x="41" y="23"/>
                      </a:lnTo>
                      <a:lnTo>
                        <a:pt x="41" y="23"/>
                      </a:lnTo>
                      <a:lnTo>
                        <a:pt x="44" y="22"/>
                      </a:lnTo>
                      <a:lnTo>
                        <a:pt x="46" y="20"/>
                      </a:lnTo>
                      <a:lnTo>
                        <a:pt x="48" y="16"/>
                      </a:lnTo>
                      <a:lnTo>
                        <a:pt x="48" y="14"/>
                      </a:lnTo>
                      <a:lnTo>
                        <a:pt x="48" y="12"/>
                      </a:lnTo>
                      <a:lnTo>
                        <a:pt x="46" y="9"/>
                      </a:lnTo>
                      <a:lnTo>
                        <a:pt x="44" y="6"/>
                      </a:lnTo>
                      <a:lnTo>
                        <a:pt x="41" y="5"/>
                      </a:lnTo>
                      <a:lnTo>
                        <a:pt x="41" y="5"/>
                      </a:lnTo>
                      <a:close/>
                      <a:moveTo>
                        <a:pt x="33" y="18"/>
                      </a:moveTo>
                      <a:lnTo>
                        <a:pt x="33" y="18"/>
                      </a:lnTo>
                      <a:lnTo>
                        <a:pt x="28" y="20"/>
                      </a:lnTo>
                      <a:lnTo>
                        <a:pt x="23" y="21"/>
                      </a:lnTo>
                      <a:lnTo>
                        <a:pt x="20" y="20"/>
                      </a:lnTo>
                      <a:lnTo>
                        <a:pt x="15" y="18"/>
                      </a:lnTo>
                      <a:lnTo>
                        <a:pt x="15" y="18"/>
                      </a:lnTo>
                      <a:lnTo>
                        <a:pt x="13" y="16"/>
                      </a:lnTo>
                      <a:lnTo>
                        <a:pt x="13" y="14"/>
                      </a:lnTo>
                      <a:lnTo>
                        <a:pt x="13" y="12"/>
                      </a:lnTo>
                      <a:lnTo>
                        <a:pt x="16" y="9"/>
                      </a:lnTo>
                      <a:lnTo>
                        <a:pt x="16" y="9"/>
                      </a:lnTo>
                      <a:lnTo>
                        <a:pt x="20" y="7"/>
                      </a:lnTo>
                      <a:lnTo>
                        <a:pt x="25" y="7"/>
                      </a:lnTo>
                      <a:lnTo>
                        <a:pt x="29" y="8"/>
                      </a:lnTo>
                      <a:lnTo>
                        <a:pt x="33" y="9"/>
                      </a:lnTo>
                      <a:lnTo>
                        <a:pt x="33" y="9"/>
                      </a:lnTo>
                      <a:lnTo>
                        <a:pt x="35" y="12"/>
                      </a:lnTo>
                      <a:lnTo>
                        <a:pt x="36" y="14"/>
                      </a:lnTo>
                      <a:lnTo>
                        <a:pt x="35" y="16"/>
                      </a:lnTo>
                      <a:lnTo>
                        <a:pt x="33" y="18"/>
                      </a:lnTo>
                      <a:lnTo>
                        <a:pt x="33" y="18"/>
                      </a:lnTo>
                      <a:close/>
                    </a:path>
                  </a:pathLst>
                </a:custGeom>
                <a:solidFill>
                  <a:srgbClr val="D6CE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06" name="Freeform 1244">
                  <a:extLst>
                    <a:ext uri="{FF2B5EF4-FFF2-40B4-BE49-F238E27FC236}">
                      <a16:creationId xmlns:a16="http://schemas.microsoft.com/office/drawing/2014/main" id="{EE1C3684-0BE5-796E-9058-0181AF0AC927}"/>
                    </a:ext>
                  </a:extLst>
                </p:cNvPr>
                <p:cNvSpPr>
                  <a:spLocks noEditPoints="1"/>
                </p:cNvSpPr>
                <p:nvPr/>
              </p:nvSpPr>
              <p:spPr bwMode="auto">
                <a:xfrm>
                  <a:off x="2765" y="1921"/>
                  <a:ext cx="17" cy="11"/>
                </a:xfrm>
                <a:custGeom>
                  <a:avLst/>
                  <a:gdLst>
                    <a:gd name="T0" fmla="*/ 43 w 50"/>
                    <a:gd name="T1" fmla="*/ 5 h 32"/>
                    <a:gd name="T2" fmla="*/ 43 w 50"/>
                    <a:gd name="T3" fmla="*/ 5 h 32"/>
                    <a:gd name="T4" fmla="*/ 37 w 50"/>
                    <a:gd name="T5" fmla="*/ 1 h 32"/>
                    <a:gd name="T6" fmla="*/ 31 w 50"/>
                    <a:gd name="T7" fmla="*/ 0 h 32"/>
                    <a:gd name="T8" fmla="*/ 24 w 50"/>
                    <a:gd name="T9" fmla="*/ 0 h 32"/>
                    <a:gd name="T10" fmla="*/ 19 w 50"/>
                    <a:gd name="T11" fmla="*/ 0 h 32"/>
                    <a:gd name="T12" fmla="*/ 12 w 50"/>
                    <a:gd name="T13" fmla="*/ 2 h 32"/>
                    <a:gd name="T14" fmla="*/ 7 w 50"/>
                    <a:gd name="T15" fmla="*/ 5 h 32"/>
                    <a:gd name="T16" fmla="*/ 3 w 50"/>
                    <a:gd name="T17" fmla="*/ 8 h 32"/>
                    <a:gd name="T18" fmla="*/ 0 w 50"/>
                    <a:gd name="T19" fmla="*/ 13 h 32"/>
                    <a:gd name="T20" fmla="*/ 0 w 50"/>
                    <a:gd name="T21" fmla="*/ 13 h 32"/>
                    <a:gd name="T22" fmla="*/ 0 w 50"/>
                    <a:gd name="T23" fmla="*/ 16 h 32"/>
                    <a:gd name="T24" fmla="*/ 0 w 50"/>
                    <a:gd name="T25" fmla="*/ 18 h 32"/>
                    <a:gd name="T26" fmla="*/ 3 w 50"/>
                    <a:gd name="T27" fmla="*/ 24 h 32"/>
                    <a:gd name="T28" fmla="*/ 7 w 50"/>
                    <a:gd name="T29" fmla="*/ 28 h 32"/>
                    <a:gd name="T30" fmla="*/ 13 w 50"/>
                    <a:gd name="T31" fmla="*/ 31 h 32"/>
                    <a:gd name="T32" fmla="*/ 20 w 50"/>
                    <a:gd name="T33" fmla="*/ 32 h 32"/>
                    <a:gd name="T34" fmla="*/ 27 w 50"/>
                    <a:gd name="T35" fmla="*/ 32 h 32"/>
                    <a:gd name="T36" fmla="*/ 35 w 50"/>
                    <a:gd name="T37" fmla="*/ 31 h 32"/>
                    <a:gd name="T38" fmla="*/ 42 w 50"/>
                    <a:gd name="T39" fmla="*/ 29 h 32"/>
                    <a:gd name="T40" fmla="*/ 42 w 50"/>
                    <a:gd name="T41" fmla="*/ 29 h 32"/>
                    <a:gd name="T42" fmla="*/ 42 w 50"/>
                    <a:gd name="T43" fmla="*/ 29 h 32"/>
                    <a:gd name="T44" fmla="*/ 42 w 50"/>
                    <a:gd name="T45" fmla="*/ 29 h 32"/>
                    <a:gd name="T46" fmla="*/ 44 w 50"/>
                    <a:gd name="T47" fmla="*/ 28 h 32"/>
                    <a:gd name="T48" fmla="*/ 47 w 50"/>
                    <a:gd name="T49" fmla="*/ 25 h 32"/>
                    <a:gd name="T50" fmla="*/ 49 w 50"/>
                    <a:gd name="T51" fmla="*/ 22 h 32"/>
                    <a:gd name="T52" fmla="*/ 50 w 50"/>
                    <a:gd name="T53" fmla="*/ 16 h 32"/>
                    <a:gd name="T54" fmla="*/ 50 w 50"/>
                    <a:gd name="T55" fmla="*/ 16 h 32"/>
                    <a:gd name="T56" fmla="*/ 50 w 50"/>
                    <a:gd name="T57" fmla="*/ 12 h 32"/>
                    <a:gd name="T58" fmla="*/ 47 w 50"/>
                    <a:gd name="T59" fmla="*/ 8 h 32"/>
                    <a:gd name="T60" fmla="*/ 44 w 50"/>
                    <a:gd name="T61" fmla="*/ 6 h 32"/>
                    <a:gd name="T62" fmla="*/ 43 w 50"/>
                    <a:gd name="T63" fmla="*/ 5 h 32"/>
                    <a:gd name="T64" fmla="*/ 43 w 50"/>
                    <a:gd name="T65" fmla="*/ 5 h 32"/>
                    <a:gd name="T66" fmla="*/ 42 w 50"/>
                    <a:gd name="T67" fmla="*/ 23 h 32"/>
                    <a:gd name="T68" fmla="*/ 42 w 50"/>
                    <a:gd name="T69" fmla="*/ 23 h 32"/>
                    <a:gd name="T70" fmla="*/ 34 w 50"/>
                    <a:gd name="T71" fmla="*/ 26 h 32"/>
                    <a:gd name="T72" fmla="*/ 24 w 50"/>
                    <a:gd name="T73" fmla="*/ 28 h 32"/>
                    <a:gd name="T74" fmla="*/ 16 w 50"/>
                    <a:gd name="T75" fmla="*/ 26 h 32"/>
                    <a:gd name="T76" fmla="*/ 8 w 50"/>
                    <a:gd name="T77" fmla="*/ 23 h 32"/>
                    <a:gd name="T78" fmla="*/ 8 w 50"/>
                    <a:gd name="T79" fmla="*/ 23 h 32"/>
                    <a:gd name="T80" fmla="*/ 5 w 50"/>
                    <a:gd name="T81" fmla="*/ 21 h 32"/>
                    <a:gd name="T82" fmla="*/ 3 w 50"/>
                    <a:gd name="T83" fmla="*/ 18 h 32"/>
                    <a:gd name="T84" fmla="*/ 1 w 50"/>
                    <a:gd name="T85" fmla="*/ 16 h 32"/>
                    <a:gd name="T86" fmla="*/ 1 w 50"/>
                    <a:gd name="T87" fmla="*/ 14 h 32"/>
                    <a:gd name="T88" fmla="*/ 1 w 50"/>
                    <a:gd name="T89" fmla="*/ 10 h 32"/>
                    <a:gd name="T90" fmla="*/ 4 w 50"/>
                    <a:gd name="T91" fmla="*/ 8 h 32"/>
                    <a:gd name="T92" fmla="*/ 6 w 50"/>
                    <a:gd name="T93" fmla="*/ 6 h 32"/>
                    <a:gd name="T94" fmla="*/ 8 w 50"/>
                    <a:gd name="T95" fmla="*/ 4 h 32"/>
                    <a:gd name="T96" fmla="*/ 8 w 50"/>
                    <a:gd name="T97" fmla="*/ 4 h 32"/>
                    <a:gd name="T98" fmla="*/ 16 w 50"/>
                    <a:gd name="T99" fmla="*/ 1 h 32"/>
                    <a:gd name="T100" fmla="*/ 26 w 50"/>
                    <a:gd name="T101" fmla="*/ 0 h 32"/>
                    <a:gd name="T102" fmla="*/ 35 w 50"/>
                    <a:gd name="T103" fmla="*/ 1 h 32"/>
                    <a:gd name="T104" fmla="*/ 42 w 50"/>
                    <a:gd name="T105" fmla="*/ 5 h 32"/>
                    <a:gd name="T106" fmla="*/ 42 w 50"/>
                    <a:gd name="T107" fmla="*/ 5 h 32"/>
                    <a:gd name="T108" fmla="*/ 45 w 50"/>
                    <a:gd name="T109" fmla="*/ 6 h 32"/>
                    <a:gd name="T110" fmla="*/ 47 w 50"/>
                    <a:gd name="T111" fmla="*/ 9 h 32"/>
                    <a:gd name="T112" fmla="*/ 49 w 50"/>
                    <a:gd name="T113" fmla="*/ 12 h 32"/>
                    <a:gd name="T114" fmla="*/ 49 w 50"/>
                    <a:gd name="T115" fmla="*/ 14 h 32"/>
                    <a:gd name="T116" fmla="*/ 49 w 50"/>
                    <a:gd name="T117" fmla="*/ 16 h 32"/>
                    <a:gd name="T118" fmla="*/ 47 w 50"/>
                    <a:gd name="T119" fmla="*/ 20 h 32"/>
                    <a:gd name="T120" fmla="*/ 45 w 50"/>
                    <a:gd name="T121" fmla="*/ 22 h 32"/>
                    <a:gd name="T122" fmla="*/ 42 w 50"/>
                    <a:gd name="T123" fmla="*/ 23 h 32"/>
                    <a:gd name="T124" fmla="*/ 42 w 50"/>
                    <a:gd name="T125" fmla="*/ 23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0" h="32">
                      <a:moveTo>
                        <a:pt x="43" y="5"/>
                      </a:moveTo>
                      <a:lnTo>
                        <a:pt x="43" y="5"/>
                      </a:lnTo>
                      <a:lnTo>
                        <a:pt x="37" y="1"/>
                      </a:lnTo>
                      <a:lnTo>
                        <a:pt x="31" y="0"/>
                      </a:lnTo>
                      <a:lnTo>
                        <a:pt x="24" y="0"/>
                      </a:lnTo>
                      <a:lnTo>
                        <a:pt x="19" y="0"/>
                      </a:lnTo>
                      <a:lnTo>
                        <a:pt x="12" y="2"/>
                      </a:lnTo>
                      <a:lnTo>
                        <a:pt x="7" y="5"/>
                      </a:lnTo>
                      <a:lnTo>
                        <a:pt x="3" y="8"/>
                      </a:lnTo>
                      <a:lnTo>
                        <a:pt x="0" y="13"/>
                      </a:lnTo>
                      <a:lnTo>
                        <a:pt x="0" y="13"/>
                      </a:lnTo>
                      <a:lnTo>
                        <a:pt x="0" y="16"/>
                      </a:lnTo>
                      <a:lnTo>
                        <a:pt x="0" y="18"/>
                      </a:lnTo>
                      <a:lnTo>
                        <a:pt x="3" y="24"/>
                      </a:lnTo>
                      <a:lnTo>
                        <a:pt x="7" y="28"/>
                      </a:lnTo>
                      <a:lnTo>
                        <a:pt x="13" y="31"/>
                      </a:lnTo>
                      <a:lnTo>
                        <a:pt x="20" y="32"/>
                      </a:lnTo>
                      <a:lnTo>
                        <a:pt x="27" y="32"/>
                      </a:lnTo>
                      <a:lnTo>
                        <a:pt x="35" y="31"/>
                      </a:lnTo>
                      <a:lnTo>
                        <a:pt x="42" y="29"/>
                      </a:lnTo>
                      <a:lnTo>
                        <a:pt x="42" y="29"/>
                      </a:lnTo>
                      <a:lnTo>
                        <a:pt x="42" y="29"/>
                      </a:lnTo>
                      <a:lnTo>
                        <a:pt x="42" y="29"/>
                      </a:lnTo>
                      <a:lnTo>
                        <a:pt x="44" y="28"/>
                      </a:lnTo>
                      <a:lnTo>
                        <a:pt x="47" y="25"/>
                      </a:lnTo>
                      <a:lnTo>
                        <a:pt x="49" y="22"/>
                      </a:lnTo>
                      <a:lnTo>
                        <a:pt x="50" y="16"/>
                      </a:lnTo>
                      <a:lnTo>
                        <a:pt x="50" y="16"/>
                      </a:lnTo>
                      <a:lnTo>
                        <a:pt x="50" y="12"/>
                      </a:lnTo>
                      <a:lnTo>
                        <a:pt x="47" y="8"/>
                      </a:lnTo>
                      <a:lnTo>
                        <a:pt x="44" y="6"/>
                      </a:lnTo>
                      <a:lnTo>
                        <a:pt x="43" y="5"/>
                      </a:lnTo>
                      <a:lnTo>
                        <a:pt x="43" y="5"/>
                      </a:lnTo>
                      <a:close/>
                      <a:moveTo>
                        <a:pt x="42" y="23"/>
                      </a:moveTo>
                      <a:lnTo>
                        <a:pt x="42" y="23"/>
                      </a:lnTo>
                      <a:lnTo>
                        <a:pt x="34" y="26"/>
                      </a:lnTo>
                      <a:lnTo>
                        <a:pt x="24" y="28"/>
                      </a:lnTo>
                      <a:lnTo>
                        <a:pt x="16" y="26"/>
                      </a:lnTo>
                      <a:lnTo>
                        <a:pt x="8" y="23"/>
                      </a:lnTo>
                      <a:lnTo>
                        <a:pt x="8" y="23"/>
                      </a:lnTo>
                      <a:lnTo>
                        <a:pt x="5" y="21"/>
                      </a:lnTo>
                      <a:lnTo>
                        <a:pt x="3" y="18"/>
                      </a:lnTo>
                      <a:lnTo>
                        <a:pt x="1" y="16"/>
                      </a:lnTo>
                      <a:lnTo>
                        <a:pt x="1" y="14"/>
                      </a:lnTo>
                      <a:lnTo>
                        <a:pt x="1" y="10"/>
                      </a:lnTo>
                      <a:lnTo>
                        <a:pt x="4" y="8"/>
                      </a:lnTo>
                      <a:lnTo>
                        <a:pt x="6" y="6"/>
                      </a:lnTo>
                      <a:lnTo>
                        <a:pt x="8" y="4"/>
                      </a:lnTo>
                      <a:lnTo>
                        <a:pt x="8" y="4"/>
                      </a:lnTo>
                      <a:lnTo>
                        <a:pt x="16" y="1"/>
                      </a:lnTo>
                      <a:lnTo>
                        <a:pt x="26" y="0"/>
                      </a:lnTo>
                      <a:lnTo>
                        <a:pt x="35" y="1"/>
                      </a:lnTo>
                      <a:lnTo>
                        <a:pt x="42" y="5"/>
                      </a:lnTo>
                      <a:lnTo>
                        <a:pt x="42" y="5"/>
                      </a:lnTo>
                      <a:lnTo>
                        <a:pt x="45" y="6"/>
                      </a:lnTo>
                      <a:lnTo>
                        <a:pt x="47" y="9"/>
                      </a:lnTo>
                      <a:lnTo>
                        <a:pt x="49" y="12"/>
                      </a:lnTo>
                      <a:lnTo>
                        <a:pt x="49" y="14"/>
                      </a:lnTo>
                      <a:lnTo>
                        <a:pt x="49" y="16"/>
                      </a:lnTo>
                      <a:lnTo>
                        <a:pt x="47" y="20"/>
                      </a:lnTo>
                      <a:lnTo>
                        <a:pt x="45" y="22"/>
                      </a:lnTo>
                      <a:lnTo>
                        <a:pt x="42" y="23"/>
                      </a:lnTo>
                      <a:lnTo>
                        <a:pt x="42" y="23"/>
                      </a:lnTo>
                      <a:close/>
                    </a:path>
                  </a:pathLst>
                </a:custGeom>
                <a:solidFill>
                  <a:srgbClr val="EFE9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10" name="Freeform 1245">
                  <a:extLst>
                    <a:ext uri="{FF2B5EF4-FFF2-40B4-BE49-F238E27FC236}">
                      <a16:creationId xmlns:a16="http://schemas.microsoft.com/office/drawing/2014/main" id="{8118A94F-9C21-2A66-271F-85D0F2B8666F}"/>
                    </a:ext>
                  </a:extLst>
                </p:cNvPr>
                <p:cNvSpPr>
                  <a:spLocks noEditPoints="1"/>
                </p:cNvSpPr>
                <p:nvPr/>
              </p:nvSpPr>
              <p:spPr bwMode="auto">
                <a:xfrm>
                  <a:off x="2766" y="1917"/>
                  <a:ext cx="16" cy="9"/>
                </a:xfrm>
                <a:custGeom>
                  <a:avLst/>
                  <a:gdLst>
                    <a:gd name="T0" fmla="*/ 41 w 48"/>
                    <a:gd name="T1" fmla="*/ 3 h 27"/>
                    <a:gd name="T2" fmla="*/ 41 w 48"/>
                    <a:gd name="T3" fmla="*/ 3 h 27"/>
                    <a:gd name="T4" fmla="*/ 34 w 48"/>
                    <a:gd name="T5" fmla="*/ 1 h 27"/>
                    <a:gd name="T6" fmla="*/ 25 w 48"/>
                    <a:gd name="T7" fmla="*/ 0 h 27"/>
                    <a:gd name="T8" fmla="*/ 15 w 48"/>
                    <a:gd name="T9" fmla="*/ 0 h 27"/>
                    <a:gd name="T10" fmla="*/ 7 w 48"/>
                    <a:gd name="T11" fmla="*/ 3 h 27"/>
                    <a:gd name="T12" fmla="*/ 7 w 48"/>
                    <a:gd name="T13" fmla="*/ 3 h 27"/>
                    <a:gd name="T14" fmla="*/ 5 w 48"/>
                    <a:gd name="T15" fmla="*/ 5 h 27"/>
                    <a:gd name="T16" fmla="*/ 3 w 48"/>
                    <a:gd name="T17" fmla="*/ 8 h 27"/>
                    <a:gd name="T18" fmla="*/ 0 w 48"/>
                    <a:gd name="T19" fmla="*/ 10 h 27"/>
                    <a:gd name="T20" fmla="*/ 0 w 48"/>
                    <a:gd name="T21" fmla="*/ 12 h 27"/>
                    <a:gd name="T22" fmla="*/ 0 w 48"/>
                    <a:gd name="T23" fmla="*/ 16 h 27"/>
                    <a:gd name="T24" fmla="*/ 2 w 48"/>
                    <a:gd name="T25" fmla="*/ 18 h 27"/>
                    <a:gd name="T26" fmla="*/ 4 w 48"/>
                    <a:gd name="T27" fmla="*/ 20 h 27"/>
                    <a:gd name="T28" fmla="*/ 7 w 48"/>
                    <a:gd name="T29" fmla="*/ 23 h 27"/>
                    <a:gd name="T30" fmla="*/ 7 w 48"/>
                    <a:gd name="T31" fmla="*/ 23 h 27"/>
                    <a:gd name="T32" fmla="*/ 15 w 48"/>
                    <a:gd name="T33" fmla="*/ 26 h 27"/>
                    <a:gd name="T34" fmla="*/ 23 w 48"/>
                    <a:gd name="T35" fmla="*/ 27 h 27"/>
                    <a:gd name="T36" fmla="*/ 33 w 48"/>
                    <a:gd name="T37" fmla="*/ 26 h 27"/>
                    <a:gd name="T38" fmla="*/ 41 w 48"/>
                    <a:gd name="T39" fmla="*/ 23 h 27"/>
                    <a:gd name="T40" fmla="*/ 41 w 48"/>
                    <a:gd name="T41" fmla="*/ 23 h 27"/>
                    <a:gd name="T42" fmla="*/ 44 w 48"/>
                    <a:gd name="T43" fmla="*/ 20 h 27"/>
                    <a:gd name="T44" fmla="*/ 46 w 48"/>
                    <a:gd name="T45" fmla="*/ 18 h 27"/>
                    <a:gd name="T46" fmla="*/ 48 w 48"/>
                    <a:gd name="T47" fmla="*/ 16 h 27"/>
                    <a:gd name="T48" fmla="*/ 48 w 48"/>
                    <a:gd name="T49" fmla="*/ 13 h 27"/>
                    <a:gd name="T50" fmla="*/ 48 w 48"/>
                    <a:gd name="T51" fmla="*/ 11 h 27"/>
                    <a:gd name="T52" fmla="*/ 46 w 48"/>
                    <a:gd name="T53" fmla="*/ 8 h 27"/>
                    <a:gd name="T54" fmla="*/ 44 w 48"/>
                    <a:gd name="T55" fmla="*/ 5 h 27"/>
                    <a:gd name="T56" fmla="*/ 41 w 48"/>
                    <a:gd name="T57" fmla="*/ 3 h 27"/>
                    <a:gd name="T58" fmla="*/ 41 w 48"/>
                    <a:gd name="T59" fmla="*/ 3 h 27"/>
                    <a:gd name="T60" fmla="*/ 33 w 48"/>
                    <a:gd name="T61" fmla="*/ 18 h 27"/>
                    <a:gd name="T62" fmla="*/ 33 w 48"/>
                    <a:gd name="T63" fmla="*/ 18 h 27"/>
                    <a:gd name="T64" fmla="*/ 28 w 48"/>
                    <a:gd name="T65" fmla="*/ 19 h 27"/>
                    <a:gd name="T66" fmla="*/ 25 w 48"/>
                    <a:gd name="T67" fmla="*/ 19 h 27"/>
                    <a:gd name="T68" fmla="*/ 20 w 48"/>
                    <a:gd name="T69" fmla="*/ 19 h 27"/>
                    <a:gd name="T70" fmla="*/ 15 w 48"/>
                    <a:gd name="T71" fmla="*/ 18 h 27"/>
                    <a:gd name="T72" fmla="*/ 15 w 48"/>
                    <a:gd name="T73" fmla="*/ 18 h 27"/>
                    <a:gd name="T74" fmla="*/ 13 w 48"/>
                    <a:gd name="T75" fmla="*/ 16 h 27"/>
                    <a:gd name="T76" fmla="*/ 13 w 48"/>
                    <a:gd name="T77" fmla="*/ 13 h 27"/>
                    <a:gd name="T78" fmla="*/ 13 w 48"/>
                    <a:gd name="T79" fmla="*/ 10 h 27"/>
                    <a:gd name="T80" fmla="*/ 16 w 48"/>
                    <a:gd name="T81" fmla="*/ 8 h 27"/>
                    <a:gd name="T82" fmla="*/ 16 w 48"/>
                    <a:gd name="T83" fmla="*/ 8 h 27"/>
                    <a:gd name="T84" fmla="*/ 20 w 48"/>
                    <a:gd name="T85" fmla="*/ 6 h 27"/>
                    <a:gd name="T86" fmla="*/ 25 w 48"/>
                    <a:gd name="T87" fmla="*/ 6 h 27"/>
                    <a:gd name="T88" fmla="*/ 29 w 48"/>
                    <a:gd name="T89" fmla="*/ 6 h 27"/>
                    <a:gd name="T90" fmla="*/ 33 w 48"/>
                    <a:gd name="T91" fmla="*/ 9 h 27"/>
                    <a:gd name="T92" fmla="*/ 33 w 48"/>
                    <a:gd name="T93" fmla="*/ 9 h 27"/>
                    <a:gd name="T94" fmla="*/ 35 w 48"/>
                    <a:gd name="T95" fmla="*/ 11 h 27"/>
                    <a:gd name="T96" fmla="*/ 36 w 48"/>
                    <a:gd name="T97" fmla="*/ 13 h 27"/>
                    <a:gd name="T98" fmla="*/ 35 w 48"/>
                    <a:gd name="T99" fmla="*/ 16 h 27"/>
                    <a:gd name="T100" fmla="*/ 33 w 48"/>
                    <a:gd name="T101" fmla="*/ 18 h 27"/>
                    <a:gd name="T102" fmla="*/ 33 w 48"/>
                    <a:gd name="T103" fmla="*/ 1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8" h="27">
                      <a:moveTo>
                        <a:pt x="41" y="3"/>
                      </a:moveTo>
                      <a:lnTo>
                        <a:pt x="41" y="3"/>
                      </a:lnTo>
                      <a:lnTo>
                        <a:pt x="34" y="1"/>
                      </a:lnTo>
                      <a:lnTo>
                        <a:pt x="25" y="0"/>
                      </a:lnTo>
                      <a:lnTo>
                        <a:pt x="15" y="0"/>
                      </a:lnTo>
                      <a:lnTo>
                        <a:pt x="7" y="3"/>
                      </a:lnTo>
                      <a:lnTo>
                        <a:pt x="7" y="3"/>
                      </a:lnTo>
                      <a:lnTo>
                        <a:pt x="5" y="5"/>
                      </a:lnTo>
                      <a:lnTo>
                        <a:pt x="3" y="8"/>
                      </a:lnTo>
                      <a:lnTo>
                        <a:pt x="0" y="10"/>
                      </a:lnTo>
                      <a:lnTo>
                        <a:pt x="0" y="12"/>
                      </a:lnTo>
                      <a:lnTo>
                        <a:pt x="0" y="16"/>
                      </a:lnTo>
                      <a:lnTo>
                        <a:pt x="2" y="18"/>
                      </a:lnTo>
                      <a:lnTo>
                        <a:pt x="4" y="20"/>
                      </a:lnTo>
                      <a:lnTo>
                        <a:pt x="7" y="23"/>
                      </a:lnTo>
                      <a:lnTo>
                        <a:pt x="7" y="23"/>
                      </a:lnTo>
                      <a:lnTo>
                        <a:pt x="15" y="26"/>
                      </a:lnTo>
                      <a:lnTo>
                        <a:pt x="23" y="27"/>
                      </a:lnTo>
                      <a:lnTo>
                        <a:pt x="33" y="26"/>
                      </a:lnTo>
                      <a:lnTo>
                        <a:pt x="41" y="23"/>
                      </a:lnTo>
                      <a:lnTo>
                        <a:pt x="41" y="23"/>
                      </a:lnTo>
                      <a:lnTo>
                        <a:pt x="44" y="20"/>
                      </a:lnTo>
                      <a:lnTo>
                        <a:pt x="46" y="18"/>
                      </a:lnTo>
                      <a:lnTo>
                        <a:pt x="48" y="16"/>
                      </a:lnTo>
                      <a:lnTo>
                        <a:pt x="48" y="13"/>
                      </a:lnTo>
                      <a:lnTo>
                        <a:pt x="48" y="11"/>
                      </a:lnTo>
                      <a:lnTo>
                        <a:pt x="46" y="8"/>
                      </a:lnTo>
                      <a:lnTo>
                        <a:pt x="44" y="5"/>
                      </a:lnTo>
                      <a:lnTo>
                        <a:pt x="41" y="3"/>
                      </a:lnTo>
                      <a:lnTo>
                        <a:pt x="41" y="3"/>
                      </a:lnTo>
                      <a:close/>
                      <a:moveTo>
                        <a:pt x="33" y="18"/>
                      </a:moveTo>
                      <a:lnTo>
                        <a:pt x="33" y="18"/>
                      </a:lnTo>
                      <a:lnTo>
                        <a:pt x="28" y="19"/>
                      </a:lnTo>
                      <a:lnTo>
                        <a:pt x="25" y="19"/>
                      </a:lnTo>
                      <a:lnTo>
                        <a:pt x="20" y="19"/>
                      </a:lnTo>
                      <a:lnTo>
                        <a:pt x="15" y="18"/>
                      </a:lnTo>
                      <a:lnTo>
                        <a:pt x="15" y="18"/>
                      </a:lnTo>
                      <a:lnTo>
                        <a:pt x="13" y="16"/>
                      </a:lnTo>
                      <a:lnTo>
                        <a:pt x="13" y="13"/>
                      </a:lnTo>
                      <a:lnTo>
                        <a:pt x="13" y="10"/>
                      </a:lnTo>
                      <a:lnTo>
                        <a:pt x="16" y="8"/>
                      </a:lnTo>
                      <a:lnTo>
                        <a:pt x="16" y="8"/>
                      </a:lnTo>
                      <a:lnTo>
                        <a:pt x="20" y="6"/>
                      </a:lnTo>
                      <a:lnTo>
                        <a:pt x="25" y="6"/>
                      </a:lnTo>
                      <a:lnTo>
                        <a:pt x="29" y="6"/>
                      </a:lnTo>
                      <a:lnTo>
                        <a:pt x="33" y="9"/>
                      </a:lnTo>
                      <a:lnTo>
                        <a:pt x="33" y="9"/>
                      </a:lnTo>
                      <a:lnTo>
                        <a:pt x="35" y="11"/>
                      </a:lnTo>
                      <a:lnTo>
                        <a:pt x="36" y="13"/>
                      </a:lnTo>
                      <a:lnTo>
                        <a:pt x="35" y="16"/>
                      </a:lnTo>
                      <a:lnTo>
                        <a:pt x="33" y="18"/>
                      </a:lnTo>
                      <a:lnTo>
                        <a:pt x="33" y="18"/>
                      </a:lnTo>
                      <a:close/>
                    </a:path>
                  </a:pathLst>
                </a:custGeom>
                <a:solidFill>
                  <a:srgbClr val="D6CE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11" name="Freeform 1246">
                  <a:extLst>
                    <a:ext uri="{FF2B5EF4-FFF2-40B4-BE49-F238E27FC236}">
                      <a16:creationId xmlns:a16="http://schemas.microsoft.com/office/drawing/2014/main" id="{4D7EAB1A-BA32-5CA5-37F9-AAAD5DAAED72}"/>
                    </a:ext>
                  </a:extLst>
                </p:cNvPr>
                <p:cNvSpPr>
                  <a:spLocks noEditPoints="1"/>
                </p:cNvSpPr>
                <p:nvPr/>
              </p:nvSpPr>
              <p:spPr bwMode="auto">
                <a:xfrm>
                  <a:off x="2765" y="1917"/>
                  <a:ext cx="17" cy="11"/>
                </a:xfrm>
                <a:custGeom>
                  <a:avLst/>
                  <a:gdLst>
                    <a:gd name="T0" fmla="*/ 43 w 50"/>
                    <a:gd name="T1" fmla="*/ 3 h 32"/>
                    <a:gd name="T2" fmla="*/ 43 w 50"/>
                    <a:gd name="T3" fmla="*/ 3 h 32"/>
                    <a:gd name="T4" fmla="*/ 37 w 50"/>
                    <a:gd name="T5" fmla="*/ 1 h 32"/>
                    <a:gd name="T6" fmla="*/ 31 w 50"/>
                    <a:gd name="T7" fmla="*/ 0 h 32"/>
                    <a:gd name="T8" fmla="*/ 24 w 50"/>
                    <a:gd name="T9" fmla="*/ 0 h 32"/>
                    <a:gd name="T10" fmla="*/ 19 w 50"/>
                    <a:gd name="T11" fmla="*/ 0 h 32"/>
                    <a:gd name="T12" fmla="*/ 12 w 50"/>
                    <a:gd name="T13" fmla="*/ 1 h 32"/>
                    <a:gd name="T14" fmla="*/ 7 w 50"/>
                    <a:gd name="T15" fmla="*/ 4 h 32"/>
                    <a:gd name="T16" fmla="*/ 3 w 50"/>
                    <a:gd name="T17" fmla="*/ 8 h 32"/>
                    <a:gd name="T18" fmla="*/ 0 w 50"/>
                    <a:gd name="T19" fmla="*/ 12 h 32"/>
                    <a:gd name="T20" fmla="*/ 0 w 50"/>
                    <a:gd name="T21" fmla="*/ 12 h 32"/>
                    <a:gd name="T22" fmla="*/ 0 w 50"/>
                    <a:gd name="T23" fmla="*/ 15 h 32"/>
                    <a:gd name="T24" fmla="*/ 0 w 50"/>
                    <a:gd name="T25" fmla="*/ 18 h 32"/>
                    <a:gd name="T26" fmla="*/ 3 w 50"/>
                    <a:gd name="T27" fmla="*/ 23 h 32"/>
                    <a:gd name="T28" fmla="*/ 7 w 50"/>
                    <a:gd name="T29" fmla="*/ 27 h 32"/>
                    <a:gd name="T30" fmla="*/ 13 w 50"/>
                    <a:gd name="T31" fmla="*/ 29 h 32"/>
                    <a:gd name="T32" fmla="*/ 20 w 50"/>
                    <a:gd name="T33" fmla="*/ 32 h 32"/>
                    <a:gd name="T34" fmla="*/ 27 w 50"/>
                    <a:gd name="T35" fmla="*/ 32 h 32"/>
                    <a:gd name="T36" fmla="*/ 35 w 50"/>
                    <a:gd name="T37" fmla="*/ 31 h 32"/>
                    <a:gd name="T38" fmla="*/ 42 w 50"/>
                    <a:gd name="T39" fmla="*/ 28 h 32"/>
                    <a:gd name="T40" fmla="*/ 42 w 50"/>
                    <a:gd name="T41" fmla="*/ 28 h 32"/>
                    <a:gd name="T42" fmla="*/ 42 w 50"/>
                    <a:gd name="T43" fmla="*/ 28 h 32"/>
                    <a:gd name="T44" fmla="*/ 42 w 50"/>
                    <a:gd name="T45" fmla="*/ 28 h 32"/>
                    <a:gd name="T46" fmla="*/ 44 w 50"/>
                    <a:gd name="T47" fmla="*/ 26 h 32"/>
                    <a:gd name="T48" fmla="*/ 47 w 50"/>
                    <a:gd name="T49" fmla="*/ 24 h 32"/>
                    <a:gd name="T50" fmla="*/ 50 w 50"/>
                    <a:gd name="T51" fmla="*/ 20 h 32"/>
                    <a:gd name="T52" fmla="*/ 50 w 50"/>
                    <a:gd name="T53" fmla="*/ 16 h 32"/>
                    <a:gd name="T54" fmla="*/ 50 w 50"/>
                    <a:gd name="T55" fmla="*/ 16 h 32"/>
                    <a:gd name="T56" fmla="*/ 50 w 50"/>
                    <a:gd name="T57" fmla="*/ 11 h 32"/>
                    <a:gd name="T58" fmla="*/ 47 w 50"/>
                    <a:gd name="T59" fmla="*/ 8 h 32"/>
                    <a:gd name="T60" fmla="*/ 44 w 50"/>
                    <a:gd name="T61" fmla="*/ 5 h 32"/>
                    <a:gd name="T62" fmla="*/ 43 w 50"/>
                    <a:gd name="T63" fmla="*/ 3 h 32"/>
                    <a:gd name="T64" fmla="*/ 43 w 50"/>
                    <a:gd name="T65" fmla="*/ 3 h 32"/>
                    <a:gd name="T66" fmla="*/ 42 w 50"/>
                    <a:gd name="T67" fmla="*/ 23 h 32"/>
                    <a:gd name="T68" fmla="*/ 42 w 50"/>
                    <a:gd name="T69" fmla="*/ 23 h 32"/>
                    <a:gd name="T70" fmla="*/ 34 w 50"/>
                    <a:gd name="T71" fmla="*/ 26 h 32"/>
                    <a:gd name="T72" fmla="*/ 24 w 50"/>
                    <a:gd name="T73" fmla="*/ 27 h 32"/>
                    <a:gd name="T74" fmla="*/ 16 w 50"/>
                    <a:gd name="T75" fmla="*/ 26 h 32"/>
                    <a:gd name="T76" fmla="*/ 8 w 50"/>
                    <a:gd name="T77" fmla="*/ 23 h 32"/>
                    <a:gd name="T78" fmla="*/ 8 w 50"/>
                    <a:gd name="T79" fmla="*/ 23 h 32"/>
                    <a:gd name="T80" fmla="*/ 5 w 50"/>
                    <a:gd name="T81" fmla="*/ 20 h 32"/>
                    <a:gd name="T82" fmla="*/ 3 w 50"/>
                    <a:gd name="T83" fmla="*/ 18 h 32"/>
                    <a:gd name="T84" fmla="*/ 1 w 50"/>
                    <a:gd name="T85" fmla="*/ 16 h 32"/>
                    <a:gd name="T86" fmla="*/ 1 w 50"/>
                    <a:gd name="T87" fmla="*/ 12 h 32"/>
                    <a:gd name="T88" fmla="*/ 1 w 50"/>
                    <a:gd name="T89" fmla="*/ 10 h 32"/>
                    <a:gd name="T90" fmla="*/ 4 w 50"/>
                    <a:gd name="T91" fmla="*/ 8 h 32"/>
                    <a:gd name="T92" fmla="*/ 6 w 50"/>
                    <a:gd name="T93" fmla="*/ 5 h 32"/>
                    <a:gd name="T94" fmla="*/ 8 w 50"/>
                    <a:gd name="T95" fmla="*/ 3 h 32"/>
                    <a:gd name="T96" fmla="*/ 8 w 50"/>
                    <a:gd name="T97" fmla="*/ 3 h 32"/>
                    <a:gd name="T98" fmla="*/ 16 w 50"/>
                    <a:gd name="T99" fmla="*/ 0 h 32"/>
                    <a:gd name="T100" fmla="*/ 26 w 50"/>
                    <a:gd name="T101" fmla="*/ 0 h 32"/>
                    <a:gd name="T102" fmla="*/ 35 w 50"/>
                    <a:gd name="T103" fmla="*/ 1 h 32"/>
                    <a:gd name="T104" fmla="*/ 42 w 50"/>
                    <a:gd name="T105" fmla="*/ 3 h 32"/>
                    <a:gd name="T106" fmla="*/ 42 w 50"/>
                    <a:gd name="T107" fmla="*/ 3 h 32"/>
                    <a:gd name="T108" fmla="*/ 45 w 50"/>
                    <a:gd name="T109" fmla="*/ 5 h 32"/>
                    <a:gd name="T110" fmla="*/ 47 w 50"/>
                    <a:gd name="T111" fmla="*/ 8 h 32"/>
                    <a:gd name="T112" fmla="*/ 49 w 50"/>
                    <a:gd name="T113" fmla="*/ 11 h 32"/>
                    <a:gd name="T114" fmla="*/ 49 w 50"/>
                    <a:gd name="T115" fmla="*/ 13 h 32"/>
                    <a:gd name="T116" fmla="*/ 49 w 50"/>
                    <a:gd name="T117" fmla="*/ 16 h 32"/>
                    <a:gd name="T118" fmla="*/ 47 w 50"/>
                    <a:gd name="T119" fmla="*/ 18 h 32"/>
                    <a:gd name="T120" fmla="*/ 45 w 50"/>
                    <a:gd name="T121" fmla="*/ 20 h 32"/>
                    <a:gd name="T122" fmla="*/ 42 w 50"/>
                    <a:gd name="T123" fmla="*/ 23 h 32"/>
                    <a:gd name="T124" fmla="*/ 42 w 50"/>
                    <a:gd name="T125" fmla="*/ 23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0" h="32">
                      <a:moveTo>
                        <a:pt x="43" y="3"/>
                      </a:moveTo>
                      <a:lnTo>
                        <a:pt x="43" y="3"/>
                      </a:lnTo>
                      <a:lnTo>
                        <a:pt x="37" y="1"/>
                      </a:lnTo>
                      <a:lnTo>
                        <a:pt x="31" y="0"/>
                      </a:lnTo>
                      <a:lnTo>
                        <a:pt x="24" y="0"/>
                      </a:lnTo>
                      <a:lnTo>
                        <a:pt x="19" y="0"/>
                      </a:lnTo>
                      <a:lnTo>
                        <a:pt x="12" y="1"/>
                      </a:lnTo>
                      <a:lnTo>
                        <a:pt x="7" y="4"/>
                      </a:lnTo>
                      <a:lnTo>
                        <a:pt x="3" y="8"/>
                      </a:lnTo>
                      <a:lnTo>
                        <a:pt x="0" y="12"/>
                      </a:lnTo>
                      <a:lnTo>
                        <a:pt x="0" y="12"/>
                      </a:lnTo>
                      <a:lnTo>
                        <a:pt x="0" y="15"/>
                      </a:lnTo>
                      <a:lnTo>
                        <a:pt x="0" y="18"/>
                      </a:lnTo>
                      <a:lnTo>
                        <a:pt x="3" y="23"/>
                      </a:lnTo>
                      <a:lnTo>
                        <a:pt x="7" y="27"/>
                      </a:lnTo>
                      <a:lnTo>
                        <a:pt x="13" y="29"/>
                      </a:lnTo>
                      <a:lnTo>
                        <a:pt x="20" y="32"/>
                      </a:lnTo>
                      <a:lnTo>
                        <a:pt x="27" y="32"/>
                      </a:lnTo>
                      <a:lnTo>
                        <a:pt x="35" y="31"/>
                      </a:lnTo>
                      <a:lnTo>
                        <a:pt x="42" y="28"/>
                      </a:lnTo>
                      <a:lnTo>
                        <a:pt x="42" y="28"/>
                      </a:lnTo>
                      <a:lnTo>
                        <a:pt x="42" y="28"/>
                      </a:lnTo>
                      <a:lnTo>
                        <a:pt x="42" y="28"/>
                      </a:lnTo>
                      <a:lnTo>
                        <a:pt x="44" y="26"/>
                      </a:lnTo>
                      <a:lnTo>
                        <a:pt x="47" y="24"/>
                      </a:lnTo>
                      <a:lnTo>
                        <a:pt x="50" y="20"/>
                      </a:lnTo>
                      <a:lnTo>
                        <a:pt x="50" y="16"/>
                      </a:lnTo>
                      <a:lnTo>
                        <a:pt x="50" y="16"/>
                      </a:lnTo>
                      <a:lnTo>
                        <a:pt x="50" y="11"/>
                      </a:lnTo>
                      <a:lnTo>
                        <a:pt x="47" y="8"/>
                      </a:lnTo>
                      <a:lnTo>
                        <a:pt x="44" y="5"/>
                      </a:lnTo>
                      <a:lnTo>
                        <a:pt x="43" y="3"/>
                      </a:lnTo>
                      <a:lnTo>
                        <a:pt x="43" y="3"/>
                      </a:lnTo>
                      <a:close/>
                      <a:moveTo>
                        <a:pt x="42" y="23"/>
                      </a:moveTo>
                      <a:lnTo>
                        <a:pt x="42" y="23"/>
                      </a:lnTo>
                      <a:lnTo>
                        <a:pt x="34" y="26"/>
                      </a:lnTo>
                      <a:lnTo>
                        <a:pt x="24" y="27"/>
                      </a:lnTo>
                      <a:lnTo>
                        <a:pt x="16" y="26"/>
                      </a:lnTo>
                      <a:lnTo>
                        <a:pt x="8" y="23"/>
                      </a:lnTo>
                      <a:lnTo>
                        <a:pt x="8" y="23"/>
                      </a:lnTo>
                      <a:lnTo>
                        <a:pt x="5" y="20"/>
                      </a:lnTo>
                      <a:lnTo>
                        <a:pt x="3" y="18"/>
                      </a:lnTo>
                      <a:lnTo>
                        <a:pt x="1" y="16"/>
                      </a:lnTo>
                      <a:lnTo>
                        <a:pt x="1" y="12"/>
                      </a:lnTo>
                      <a:lnTo>
                        <a:pt x="1" y="10"/>
                      </a:lnTo>
                      <a:lnTo>
                        <a:pt x="4" y="8"/>
                      </a:lnTo>
                      <a:lnTo>
                        <a:pt x="6" y="5"/>
                      </a:lnTo>
                      <a:lnTo>
                        <a:pt x="8" y="3"/>
                      </a:lnTo>
                      <a:lnTo>
                        <a:pt x="8" y="3"/>
                      </a:lnTo>
                      <a:lnTo>
                        <a:pt x="16" y="0"/>
                      </a:lnTo>
                      <a:lnTo>
                        <a:pt x="26" y="0"/>
                      </a:lnTo>
                      <a:lnTo>
                        <a:pt x="35" y="1"/>
                      </a:lnTo>
                      <a:lnTo>
                        <a:pt x="42" y="3"/>
                      </a:lnTo>
                      <a:lnTo>
                        <a:pt x="42" y="3"/>
                      </a:lnTo>
                      <a:lnTo>
                        <a:pt x="45" y="5"/>
                      </a:lnTo>
                      <a:lnTo>
                        <a:pt x="47" y="8"/>
                      </a:lnTo>
                      <a:lnTo>
                        <a:pt x="49" y="11"/>
                      </a:lnTo>
                      <a:lnTo>
                        <a:pt x="49" y="13"/>
                      </a:lnTo>
                      <a:lnTo>
                        <a:pt x="49" y="16"/>
                      </a:lnTo>
                      <a:lnTo>
                        <a:pt x="47" y="18"/>
                      </a:lnTo>
                      <a:lnTo>
                        <a:pt x="45" y="20"/>
                      </a:lnTo>
                      <a:lnTo>
                        <a:pt x="42" y="23"/>
                      </a:lnTo>
                      <a:lnTo>
                        <a:pt x="42" y="23"/>
                      </a:lnTo>
                      <a:close/>
                    </a:path>
                  </a:pathLst>
                </a:custGeom>
                <a:solidFill>
                  <a:srgbClr val="EFE9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12" name="Freeform 1247">
                  <a:extLst>
                    <a:ext uri="{FF2B5EF4-FFF2-40B4-BE49-F238E27FC236}">
                      <a16:creationId xmlns:a16="http://schemas.microsoft.com/office/drawing/2014/main" id="{87394E35-44BF-E956-A474-19BC79244336}"/>
                    </a:ext>
                  </a:extLst>
                </p:cNvPr>
                <p:cNvSpPr>
                  <a:spLocks noEditPoints="1"/>
                </p:cNvSpPr>
                <p:nvPr/>
              </p:nvSpPr>
              <p:spPr bwMode="auto">
                <a:xfrm>
                  <a:off x="2766" y="1913"/>
                  <a:ext cx="16" cy="9"/>
                </a:xfrm>
                <a:custGeom>
                  <a:avLst/>
                  <a:gdLst>
                    <a:gd name="T0" fmla="*/ 41 w 48"/>
                    <a:gd name="T1" fmla="*/ 5 h 28"/>
                    <a:gd name="T2" fmla="*/ 41 w 48"/>
                    <a:gd name="T3" fmla="*/ 5 h 28"/>
                    <a:gd name="T4" fmla="*/ 34 w 48"/>
                    <a:gd name="T5" fmla="*/ 1 h 28"/>
                    <a:gd name="T6" fmla="*/ 25 w 48"/>
                    <a:gd name="T7" fmla="*/ 0 h 28"/>
                    <a:gd name="T8" fmla="*/ 15 w 48"/>
                    <a:gd name="T9" fmla="*/ 1 h 28"/>
                    <a:gd name="T10" fmla="*/ 7 w 48"/>
                    <a:gd name="T11" fmla="*/ 5 h 28"/>
                    <a:gd name="T12" fmla="*/ 7 w 48"/>
                    <a:gd name="T13" fmla="*/ 5 h 28"/>
                    <a:gd name="T14" fmla="*/ 5 w 48"/>
                    <a:gd name="T15" fmla="*/ 7 h 28"/>
                    <a:gd name="T16" fmla="*/ 3 w 48"/>
                    <a:gd name="T17" fmla="*/ 9 h 28"/>
                    <a:gd name="T18" fmla="*/ 0 w 48"/>
                    <a:gd name="T19" fmla="*/ 11 h 28"/>
                    <a:gd name="T20" fmla="*/ 0 w 48"/>
                    <a:gd name="T21" fmla="*/ 14 h 28"/>
                    <a:gd name="T22" fmla="*/ 0 w 48"/>
                    <a:gd name="T23" fmla="*/ 16 h 28"/>
                    <a:gd name="T24" fmla="*/ 2 w 48"/>
                    <a:gd name="T25" fmla="*/ 19 h 28"/>
                    <a:gd name="T26" fmla="*/ 4 w 48"/>
                    <a:gd name="T27" fmla="*/ 22 h 28"/>
                    <a:gd name="T28" fmla="*/ 7 w 48"/>
                    <a:gd name="T29" fmla="*/ 24 h 28"/>
                    <a:gd name="T30" fmla="*/ 7 w 48"/>
                    <a:gd name="T31" fmla="*/ 24 h 28"/>
                    <a:gd name="T32" fmla="*/ 15 w 48"/>
                    <a:gd name="T33" fmla="*/ 26 h 28"/>
                    <a:gd name="T34" fmla="*/ 23 w 48"/>
                    <a:gd name="T35" fmla="*/ 28 h 28"/>
                    <a:gd name="T36" fmla="*/ 33 w 48"/>
                    <a:gd name="T37" fmla="*/ 28 h 28"/>
                    <a:gd name="T38" fmla="*/ 41 w 48"/>
                    <a:gd name="T39" fmla="*/ 24 h 28"/>
                    <a:gd name="T40" fmla="*/ 41 w 48"/>
                    <a:gd name="T41" fmla="*/ 24 h 28"/>
                    <a:gd name="T42" fmla="*/ 44 w 48"/>
                    <a:gd name="T43" fmla="*/ 22 h 28"/>
                    <a:gd name="T44" fmla="*/ 46 w 48"/>
                    <a:gd name="T45" fmla="*/ 19 h 28"/>
                    <a:gd name="T46" fmla="*/ 48 w 48"/>
                    <a:gd name="T47" fmla="*/ 17 h 28"/>
                    <a:gd name="T48" fmla="*/ 48 w 48"/>
                    <a:gd name="T49" fmla="*/ 15 h 28"/>
                    <a:gd name="T50" fmla="*/ 48 w 48"/>
                    <a:gd name="T51" fmla="*/ 11 h 28"/>
                    <a:gd name="T52" fmla="*/ 46 w 48"/>
                    <a:gd name="T53" fmla="*/ 9 h 28"/>
                    <a:gd name="T54" fmla="*/ 44 w 48"/>
                    <a:gd name="T55" fmla="*/ 7 h 28"/>
                    <a:gd name="T56" fmla="*/ 41 w 48"/>
                    <a:gd name="T57" fmla="*/ 5 h 28"/>
                    <a:gd name="T58" fmla="*/ 41 w 48"/>
                    <a:gd name="T59" fmla="*/ 5 h 28"/>
                    <a:gd name="T60" fmla="*/ 33 w 48"/>
                    <a:gd name="T61" fmla="*/ 19 h 28"/>
                    <a:gd name="T62" fmla="*/ 33 w 48"/>
                    <a:gd name="T63" fmla="*/ 19 h 28"/>
                    <a:gd name="T64" fmla="*/ 28 w 48"/>
                    <a:gd name="T65" fmla="*/ 21 h 28"/>
                    <a:gd name="T66" fmla="*/ 25 w 48"/>
                    <a:gd name="T67" fmla="*/ 21 h 28"/>
                    <a:gd name="T68" fmla="*/ 20 w 48"/>
                    <a:gd name="T69" fmla="*/ 21 h 28"/>
                    <a:gd name="T70" fmla="*/ 16 w 48"/>
                    <a:gd name="T71" fmla="*/ 18 h 28"/>
                    <a:gd name="T72" fmla="*/ 16 w 48"/>
                    <a:gd name="T73" fmla="*/ 18 h 28"/>
                    <a:gd name="T74" fmla="*/ 13 w 48"/>
                    <a:gd name="T75" fmla="*/ 16 h 28"/>
                    <a:gd name="T76" fmla="*/ 13 w 48"/>
                    <a:gd name="T77" fmla="*/ 14 h 28"/>
                    <a:gd name="T78" fmla="*/ 13 w 48"/>
                    <a:gd name="T79" fmla="*/ 11 h 28"/>
                    <a:gd name="T80" fmla="*/ 16 w 48"/>
                    <a:gd name="T81" fmla="*/ 9 h 28"/>
                    <a:gd name="T82" fmla="*/ 16 w 48"/>
                    <a:gd name="T83" fmla="*/ 9 h 28"/>
                    <a:gd name="T84" fmla="*/ 20 w 48"/>
                    <a:gd name="T85" fmla="*/ 8 h 28"/>
                    <a:gd name="T86" fmla="*/ 25 w 48"/>
                    <a:gd name="T87" fmla="*/ 8 h 28"/>
                    <a:gd name="T88" fmla="*/ 29 w 48"/>
                    <a:gd name="T89" fmla="*/ 8 h 28"/>
                    <a:gd name="T90" fmla="*/ 33 w 48"/>
                    <a:gd name="T91" fmla="*/ 9 h 28"/>
                    <a:gd name="T92" fmla="*/ 33 w 48"/>
                    <a:gd name="T93" fmla="*/ 9 h 28"/>
                    <a:gd name="T94" fmla="*/ 35 w 48"/>
                    <a:gd name="T95" fmla="*/ 11 h 28"/>
                    <a:gd name="T96" fmla="*/ 36 w 48"/>
                    <a:gd name="T97" fmla="*/ 14 h 28"/>
                    <a:gd name="T98" fmla="*/ 35 w 48"/>
                    <a:gd name="T99" fmla="*/ 17 h 28"/>
                    <a:gd name="T100" fmla="*/ 33 w 48"/>
                    <a:gd name="T101" fmla="*/ 19 h 28"/>
                    <a:gd name="T102" fmla="*/ 33 w 48"/>
                    <a:gd name="T103" fmla="*/ 1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8" h="28">
                      <a:moveTo>
                        <a:pt x="41" y="5"/>
                      </a:moveTo>
                      <a:lnTo>
                        <a:pt x="41" y="5"/>
                      </a:lnTo>
                      <a:lnTo>
                        <a:pt x="34" y="1"/>
                      </a:lnTo>
                      <a:lnTo>
                        <a:pt x="25" y="0"/>
                      </a:lnTo>
                      <a:lnTo>
                        <a:pt x="15" y="1"/>
                      </a:lnTo>
                      <a:lnTo>
                        <a:pt x="7" y="5"/>
                      </a:lnTo>
                      <a:lnTo>
                        <a:pt x="7" y="5"/>
                      </a:lnTo>
                      <a:lnTo>
                        <a:pt x="5" y="7"/>
                      </a:lnTo>
                      <a:lnTo>
                        <a:pt x="3" y="9"/>
                      </a:lnTo>
                      <a:lnTo>
                        <a:pt x="0" y="11"/>
                      </a:lnTo>
                      <a:lnTo>
                        <a:pt x="0" y="14"/>
                      </a:lnTo>
                      <a:lnTo>
                        <a:pt x="0" y="16"/>
                      </a:lnTo>
                      <a:lnTo>
                        <a:pt x="2" y="19"/>
                      </a:lnTo>
                      <a:lnTo>
                        <a:pt x="4" y="22"/>
                      </a:lnTo>
                      <a:lnTo>
                        <a:pt x="7" y="24"/>
                      </a:lnTo>
                      <a:lnTo>
                        <a:pt x="7" y="24"/>
                      </a:lnTo>
                      <a:lnTo>
                        <a:pt x="15" y="26"/>
                      </a:lnTo>
                      <a:lnTo>
                        <a:pt x="23" y="28"/>
                      </a:lnTo>
                      <a:lnTo>
                        <a:pt x="33" y="28"/>
                      </a:lnTo>
                      <a:lnTo>
                        <a:pt x="41" y="24"/>
                      </a:lnTo>
                      <a:lnTo>
                        <a:pt x="41" y="24"/>
                      </a:lnTo>
                      <a:lnTo>
                        <a:pt x="44" y="22"/>
                      </a:lnTo>
                      <a:lnTo>
                        <a:pt x="46" y="19"/>
                      </a:lnTo>
                      <a:lnTo>
                        <a:pt x="48" y="17"/>
                      </a:lnTo>
                      <a:lnTo>
                        <a:pt x="48" y="15"/>
                      </a:lnTo>
                      <a:lnTo>
                        <a:pt x="48" y="11"/>
                      </a:lnTo>
                      <a:lnTo>
                        <a:pt x="46" y="9"/>
                      </a:lnTo>
                      <a:lnTo>
                        <a:pt x="44" y="7"/>
                      </a:lnTo>
                      <a:lnTo>
                        <a:pt x="41" y="5"/>
                      </a:lnTo>
                      <a:lnTo>
                        <a:pt x="41" y="5"/>
                      </a:lnTo>
                      <a:close/>
                      <a:moveTo>
                        <a:pt x="33" y="19"/>
                      </a:moveTo>
                      <a:lnTo>
                        <a:pt x="33" y="19"/>
                      </a:lnTo>
                      <a:lnTo>
                        <a:pt x="28" y="21"/>
                      </a:lnTo>
                      <a:lnTo>
                        <a:pt x="25" y="21"/>
                      </a:lnTo>
                      <a:lnTo>
                        <a:pt x="20" y="21"/>
                      </a:lnTo>
                      <a:lnTo>
                        <a:pt x="16" y="18"/>
                      </a:lnTo>
                      <a:lnTo>
                        <a:pt x="16" y="18"/>
                      </a:lnTo>
                      <a:lnTo>
                        <a:pt x="13" y="16"/>
                      </a:lnTo>
                      <a:lnTo>
                        <a:pt x="13" y="14"/>
                      </a:lnTo>
                      <a:lnTo>
                        <a:pt x="13" y="11"/>
                      </a:lnTo>
                      <a:lnTo>
                        <a:pt x="16" y="9"/>
                      </a:lnTo>
                      <a:lnTo>
                        <a:pt x="16" y="9"/>
                      </a:lnTo>
                      <a:lnTo>
                        <a:pt x="20" y="8"/>
                      </a:lnTo>
                      <a:lnTo>
                        <a:pt x="25" y="8"/>
                      </a:lnTo>
                      <a:lnTo>
                        <a:pt x="29" y="8"/>
                      </a:lnTo>
                      <a:lnTo>
                        <a:pt x="33" y="9"/>
                      </a:lnTo>
                      <a:lnTo>
                        <a:pt x="33" y="9"/>
                      </a:lnTo>
                      <a:lnTo>
                        <a:pt x="35" y="11"/>
                      </a:lnTo>
                      <a:lnTo>
                        <a:pt x="36" y="14"/>
                      </a:lnTo>
                      <a:lnTo>
                        <a:pt x="35" y="17"/>
                      </a:lnTo>
                      <a:lnTo>
                        <a:pt x="33" y="19"/>
                      </a:lnTo>
                      <a:lnTo>
                        <a:pt x="33" y="19"/>
                      </a:lnTo>
                      <a:close/>
                    </a:path>
                  </a:pathLst>
                </a:custGeom>
                <a:solidFill>
                  <a:srgbClr val="D6CE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13" name="Freeform 1248">
                  <a:extLst>
                    <a:ext uri="{FF2B5EF4-FFF2-40B4-BE49-F238E27FC236}">
                      <a16:creationId xmlns:a16="http://schemas.microsoft.com/office/drawing/2014/main" id="{6DC6EBA3-8467-2FD7-744B-337A5F27F9FF}"/>
                    </a:ext>
                  </a:extLst>
                </p:cNvPr>
                <p:cNvSpPr>
                  <a:spLocks noEditPoints="1"/>
                </p:cNvSpPr>
                <p:nvPr/>
              </p:nvSpPr>
              <p:spPr bwMode="auto">
                <a:xfrm>
                  <a:off x="2765" y="1913"/>
                  <a:ext cx="17" cy="11"/>
                </a:xfrm>
                <a:custGeom>
                  <a:avLst/>
                  <a:gdLst>
                    <a:gd name="T0" fmla="*/ 43 w 50"/>
                    <a:gd name="T1" fmla="*/ 5 h 33"/>
                    <a:gd name="T2" fmla="*/ 31 w 50"/>
                    <a:gd name="T3" fmla="*/ 1 h 33"/>
                    <a:gd name="T4" fmla="*/ 19 w 50"/>
                    <a:gd name="T5" fmla="*/ 1 h 33"/>
                    <a:gd name="T6" fmla="*/ 7 w 50"/>
                    <a:gd name="T7" fmla="*/ 5 h 33"/>
                    <a:gd name="T8" fmla="*/ 0 w 50"/>
                    <a:gd name="T9" fmla="*/ 13 h 33"/>
                    <a:gd name="T10" fmla="*/ 0 w 50"/>
                    <a:gd name="T11" fmla="*/ 16 h 33"/>
                    <a:gd name="T12" fmla="*/ 3 w 50"/>
                    <a:gd name="T13" fmla="*/ 24 h 33"/>
                    <a:gd name="T14" fmla="*/ 13 w 50"/>
                    <a:gd name="T15" fmla="*/ 31 h 33"/>
                    <a:gd name="T16" fmla="*/ 27 w 50"/>
                    <a:gd name="T17" fmla="*/ 33 h 33"/>
                    <a:gd name="T18" fmla="*/ 42 w 50"/>
                    <a:gd name="T19" fmla="*/ 30 h 33"/>
                    <a:gd name="T20" fmla="*/ 42 w 50"/>
                    <a:gd name="T21" fmla="*/ 30 h 33"/>
                    <a:gd name="T22" fmla="*/ 42 w 50"/>
                    <a:gd name="T23" fmla="*/ 30 h 33"/>
                    <a:gd name="T24" fmla="*/ 47 w 50"/>
                    <a:gd name="T25" fmla="*/ 25 h 33"/>
                    <a:gd name="T26" fmla="*/ 50 w 50"/>
                    <a:gd name="T27" fmla="*/ 17 h 33"/>
                    <a:gd name="T28" fmla="*/ 50 w 50"/>
                    <a:gd name="T29" fmla="*/ 13 h 33"/>
                    <a:gd name="T30" fmla="*/ 45 w 50"/>
                    <a:gd name="T31" fmla="*/ 6 h 33"/>
                    <a:gd name="T32" fmla="*/ 43 w 50"/>
                    <a:gd name="T33" fmla="*/ 5 h 33"/>
                    <a:gd name="T34" fmla="*/ 42 w 50"/>
                    <a:gd name="T35" fmla="*/ 24 h 33"/>
                    <a:gd name="T36" fmla="*/ 24 w 50"/>
                    <a:gd name="T37" fmla="*/ 28 h 33"/>
                    <a:gd name="T38" fmla="*/ 8 w 50"/>
                    <a:gd name="T39" fmla="*/ 24 h 33"/>
                    <a:gd name="T40" fmla="*/ 5 w 50"/>
                    <a:gd name="T41" fmla="*/ 22 h 33"/>
                    <a:gd name="T42" fmla="*/ 1 w 50"/>
                    <a:gd name="T43" fmla="*/ 16 h 33"/>
                    <a:gd name="T44" fmla="*/ 1 w 50"/>
                    <a:gd name="T45" fmla="*/ 11 h 33"/>
                    <a:gd name="T46" fmla="*/ 6 w 50"/>
                    <a:gd name="T47" fmla="*/ 7 h 33"/>
                    <a:gd name="T48" fmla="*/ 8 w 50"/>
                    <a:gd name="T49" fmla="*/ 5 h 33"/>
                    <a:gd name="T50" fmla="*/ 26 w 50"/>
                    <a:gd name="T51" fmla="*/ 0 h 33"/>
                    <a:gd name="T52" fmla="*/ 42 w 50"/>
                    <a:gd name="T53" fmla="*/ 5 h 33"/>
                    <a:gd name="T54" fmla="*/ 45 w 50"/>
                    <a:gd name="T55" fmla="*/ 7 h 33"/>
                    <a:gd name="T56" fmla="*/ 49 w 50"/>
                    <a:gd name="T57" fmla="*/ 11 h 33"/>
                    <a:gd name="T58" fmla="*/ 49 w 50"/>
                    <a:gd name="T59" fmla="*/ 17 h 33"/>
                    <a:gd name="T60" fmla="*/ 45 w 50"/>
                    <a:gd name="T61" fmla="*/ 22 h 33"/>
                    <a:gd name="T62" fmla="*/ 42 w 50"/>
                    <a:gd name="T63" fmla="*/ 24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0" h="33">
                      <a:moveTo>
                        <a:pt x="43" y="5"/>
                      </a:moveTo>
                      <a:lnTo>
                        <a:pt x="43" y="5"/>
                      </a:lnTo>
                      <a:lnTo>
                        <a:pt x="37" y="2"/>
                      </a:lnTo>
                      <a:lnTo>
                        <a:pt x="31" y="1"/>
                      </a:lnTo>
                      <a:lnTo>
                        <a:pt x="24" y="0"/>
                      </a:lnTo>
                      <a:lnTo>
                        <a:pt x="19" y="1"/>
                      </a:lnTo>
                      <a:lnTo>
                        <a:pt x="12" y="2"/>
                      </a:lnTo>
                      <a:lnTo>
                        <a:pt x="7" y="5"/>
                      </a:lnTo>
                      <a:lnTo>
                        <a:pt x="3" y="8"/>
                      </a:lnTo>
                      <a:lnTo>
                        <a:pt x="0" y="13"/>
                      </a:lnTo>
                      <a:lnTo>
                        <a:pt x="0" y="13"/>
                      </a:lnTo>
                      <a:lnTo>
                        <a:pt x="0" y="16"/>
                      </a:lnTo>
                      <a:lnTo>
                        <a:pt x="0" y="19"/>
                      </a:lnTo>
                      <a:lnTo>
                        <a:pt x="3" y="24"/>
                      </a:lnTo>
                      <a:lnTo>
                        <a:pt x="7" y="29"/>
                      </a:lnTo>
                      <a:lnTo>
                        <a:pt x="13" y="31"/>
                      </a:lnTo>
                      <a:lnTo>
                        <a:pt x="20" y="33"/>
                      </a:lnTo>
                      <a:lnTo>
                        <a:pt x="27" y="33"/>
                      </a:lnTo>
                      <a:lnTo>
                        <a:pt x="35" y="32"/>
                      </a:lnTo>
                      <a:lnTo>
                        <a:pt x="42" y="30"/>
                      </a:lnTo>
                      <a:lnTo>
                        <a:pt x="42" y="30"/>
                      </a:lnTo>
                      <a:lnTo>
                        <a:pt x="42" y="30"/>
                      </a:lnTo>
                      <a:lnTo>
                        <a:pt x="42" y="30"/>
                      </a:lnTo>
                      <a:lnTo>
                        <a:pt x="42" y="30"/>
                      </a:lnTo>
                      <a:lnTo>
                        <a:pt x="44" y="28"/>
                      </a:lnTo>
                      <a:lnTo>
                        <a:pt x="47" y="25"/>
                      </a:lnTo>
                      <a:lnTo>
                        <a:pt x="50" y="22"/>
                      </a:lnTo>
                      <a:lnTo>
                        <a:pt x="50" y="17"/>
                      </a:lnTo>
                      <a:lnTo>
                        <a:pt x="50" y="17"/>
                      </a:lnTo>
                      <a:lnTo>
                        <a:pt x="50" y="13"/>
                      </a:lnTo>
                      <a:lnTo>
                        <a:pt x="47" y="8"/>
                      </a:lnTo>
                      <a:lnTo>
                        <a:pt x="45" y="6"/>
                      </a:lnTo>
                      <a:lnTo>
                        <a:pt x="43" y="5"/>
                      </a:lnTo>
                      <a:lnTo>
                        <a:pt x="43" y="5"/>
                      </a:lnTo>
                      <a:close/>
                      <a:moveTo>
                        <a:pt x="42" y="24"/>
                      </a:moveTo>
                      <a:lnTo>
                        <a:pt x="42" y="24"/>
                      </a:lnTo>
                      <a:lnTo>
                        <a:pt x="34" y="28"/>
                      </a:lnTo>
                      <a:lnTo>
                        <a:pt x="24" y="28"/>
                      </a:lnTo>
                      <a:lnTo>
                        <a:pt x="16" y="26"/>
                      </a:lnTo>
                      <a:lnTo>
                        <a:pt x="8" y="24"/>
                      </a:lnTo>
                      <a:lnTo>
                        <a:pt x="8" y="24"/>
                      </a:lnTo>
                      <a:lnTo>
                        <a:pt x="5" y="22"/>
                      </a:lnTo>
                      <a:lnTo>
                        <a:pt x="3" y="19"/>
                      </a:lnTo>
                      <a:lnTo>
                        <a:pt x="1" y="16"/>
                      </a:lnTo>
                      <a:lnTo>
                        <a:pt x="1" y="14"/>
                      </a:lnTo>
                      <a:lnTo>
                        <a:pt x="1" y="11"/>
                      </a:lnTo>
                      <a:lnTo>
                        <a:pt x="4" y="9"/>
                      </a:lnTo>
                      <a:lnTo>
                        <a:pt x="6" y="7"/>
                      </a:lnTo>
                      <a:lnTo>
                        <a:pt x="8" y="5"/>
                      </a:lnTo>
                      <a:lnTo>
                        <a:pt x="8" y="5"/>
                      </a:lnTo>
                      <a:lnTo>
                        <a:pt x="16" y="1"/>
                      </a:lnTo>
                      <a:lnTo>
                        <a:pt x="26" y="0"/>
                      </a:lnTo>
                      <a:lnTo>
                        <a:pt x="35" y="1"/>
                      </a:lnTo>
                      <a:lnTo>
                        <a:pt x="42" y="5"/>
                      </a:lnTo>
                      <a:lnTo>
                        <a:pt x="42" y="5"/>
                      </a:lnTo>
                      <a:lnTo>
                        <a:pt x="45" y="7"/>
                      </a:lnTo>
                      <a:lnTo>
                        <a:pt x="47" y="9"/>
                      </a:lnTo>
                      <a:lnTo>
                        <a:pt x="49" y="11"/>
                      </a:lnTo>
                      <a:lnTo>
                        <a:pt x="49" y="15"/>
                      </a:lnTo>
                      <a:lnTo>
                        <a:pt x="49" y="17"/>
                      </a:lnTo>
                      <a:lnTo>
                        <a:pt x="47" y="19"/>
                      </a:lnTo>
                      <a:lnTo>
                        <a:pt x="45" y="22"/>
                      </a:lnTo>
                      <a:lnTo>
                        <a:pt x="42" y="24"/>
                      </a:lnTo>
                      <a:lnTo>
                        <a:pt x="42" y="24"/>
                      </a:lnTo>
                      <a:close/>
                    </a:path>
                  </a:pathLst>
                </a:custGeom>
                <a:solidFill>
                  <a:srgbClr val="EFE9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14" name="Freeform 1249">
                  <a:extLst>
                    <a:ext uri="{FF2B5EF4-FFF2-40B4-BE49-F238E27FC236}">
                      <a16:creationId xmlns:a16="http://schemas.microsoft.com/office/drawing/2014/main" id="{1F8CAB76-C226-ADD0-EB25-797CEE305187}"/>
                    </a:ext>
                  </a:extLst>
                </p:cNvPr>
                <p:cNvSpPr>
                  <a:spLocks noEditPoints="1"/>
                </p:cNvSpPr>
                <p:nvPr/>
              </p:nvSpPr>
              <p:spPr bwMode="auto">
                <a:xfrm>
                  <a:off x="2766" y="1909"/>
                  <a:ext cx="16" cy="9"/>
                </a:xfrm>
                <a:custGeom>
                  <a:avLst/>
                  <a:gdLst>
                    <a:gd name="T0" fmla="*/ 41 w 48"/>
                    <a:gd name="T1" fmla="*/ 5 h 28"/>
                    <a:gd name="T2" fmla="*/ 41 w 48"/>
                    <a:gd name="T3" fmla="*/ 5 h 28"/>
                    <a:gd name="T4" fmla="*/ 34 w 48"/>
                    <a:gd name="T5" fmla="*/ 2 h 28"/>
                    <a:gd name="T6" fmla="*/ 25 w 48"/>
                    <a:gd name="T7" fmla="*/ 0 h 28"/>
                    <a:gd name="T8" fmla="*/ 15 w 48"/>
                    <a:gd name="T9" fmla="*/ 2 h 28"/>
                    <a:gd name="T10" fmla="*/ 7 w 48"/>
                    <a:gd name="T11" fmla="*/ 5 h 28"/>
                    <a:gd name="T12" fmla="*/ 7 w 48"/>
                    <a:gd name="T13" fmla="*/ 5 h 28"/>
                    <a:gd name="T14" fmla="*/ 5 w 48"/>
                    <a:gd name="T15" fmla="*/ 6 h 28"/>
                    <a:gd name="T16" fmla="*/ 3 w 48"/>
                    <a:gd name="T17" fmla="*/ 9 h 28"/>
                    <a:gd name="T18" fmla="*/ 2 w 48"/>
                    <a:gd name="T19" fmla="*/ 12 h 28"/>
                    <a:gd name="T20" fmla="*/ 0 w 48"/>
                    <a:gd name="T21" fmla="*/ 14 h 28"/>
                    <a:gd name="T22" fmla="*/ 0 w 48"/>
                    <a:gd name="T23" fmla="*/ 17 h 28"/>
                    <a:gd name="T24" fmla="*/ 2 w 48"/>
                    <a:gd name="T25" fmla="*/ 19 h 28"/>
                    <a:gd name="T26" fmla="*/ 4 w 48"/>
                    <a:gd name="T27" fmla="*/ 22 h 28"/>
                    <a:gd name="T28" fmla="*/ 7 w 48"/>
                    <a:gd name="T29" fmla="*/ 23 h 28"/>
                    <a:gd name="T30" fmla="*/ 7 w 48"/>
                    <a:gd name="T31" fmla="*/ 23 h 28"/>
                    <a:gd name="T32" fmla="*/ 15 w 48"/>
                    <a:gd name="T33" fmla="*/ 27 h 28"/>
                    <a:gd name="T34" fmla="*/ 23 w 48"/>
                    <a:gd name="T35" fmla="*/ 28 h 28"/>
                    <a:gd name="T36" fmla="*/ 33 w 48"/>
                    <a:gd name="T37" fmla="*/ 27 h 28"/>
                    <a:gd name="T38" fmla="*/ 41 w 48"/>
                    <a:gd name="T39" fmla="*/ 25 h 28"/>
                    <a:gd name="T40" fmla="*/ 41 w 48"/>
                    <a:gd name="T41" fmla="*/ 25 h 28"/>
                    <a:gd name="T42" fmla="*/ 44 w 48"/>
                    <a:gd name="T43" fmla="*/ 22 h 28"/>
                    <a:gd name="T44" fmla="*/ 46 w 48"/>
                    <a:gd name="T45" fmla="*/ 20 h 28"/>
                    <a:gd name="T46" fmla="*/ 48 w 48"/>
                    <a:gd name="T47" fmla="*/ 18 h 28"/>
                    <a:gd name="T48" fmla="*/ 48 w 48"/>
                    <a:gd name="T49" fmla="*/ 14 h 28"/>
                    <a:gd name="T50" fmla="*/ 48 w 48"/>
                    <a:gd name="T51" fmla="*/ 12 h 28"/>
                    <a:gd name="T52" fmla="*/ 46 w 48"/>
                    <a:gd name="T53" fmla="*/ 10 h 28"/>
                    <a:gd name="T54" fmla="*/ 44 w 48"/>
                    <a:gd name="T55" fmla="*/ 7 h 28"/>
                    <a:gd name="T56" fmla="*/ 41 w 48"/>
                    <a:gd name="T57" fmla="*/ 5 h 28"/>
                    <a:gd name="T58" fmla="*/ 41 w 48"/>
                    <a:gd name="T59" fmla="*/ 5 h 28"/>
                    <a:gd name="T60" fmla="*/ 33 w 48"/>
                    <a:gd name="T61" fmla="*/ 19 h 28"/>
                    <a:gd name="T62" fmla="*/ 33 w 48"/>
                    <a:gd name="T63" fmla="*/ 19 h 28"/>
                    <a:gd name="T64" fmla="*/ 28 w 48"/>
                    <a:gd name="T65" fmla="*/ 21 h 28"/>
                    <a:gd name="T66" fmla="*/ 25 w 48"/>
                    <a:gd name="T67" fmla="*/ 21 h 28"/>
                    <a:gd name="T68" fmla="*/ 20 w 48"/>
                    <a:gd name="T69" fmla="*/ 20 h 28"/>
                    <a:gd name="T70" fmla="*/ 16 w 48"/>
                    <a:gd name="T71" fmla="*/ 19 h 28"/>
                    <a:gd name="T72" fmla="*/ 16 w 48"/>
                    <a:gd name="T73" fmla="*/ 19 h 28"/>
                    <a:gd name="T74" fmla="*/ 13 w 48"/>
                    <a:gd name="T75" fmla="*/ 17 h 28"/>
                    <a:gd name="T76" fmla="*/ 13 w 48"/>
                    <a:gd name="T77" fmla="*/ 14 h 28"/>
                    <a:gd name="T78" fmla="*/ 13 w 48"/>
                    <a:gd name="T79" fmla="*/ 12 h 28"/>
                    <a:gd name="T80" fmla="*/ 16 w 48"/>
                    <a:gd name="T81" fmla="*/ 10 h 28"/>
                    <a:gd name="T82" fmla="*/ 16 w 48"/>
                    <a:gd name="T83" fmla="*/ 10 h 28"/>
                    <a:gd name="T84" fmla="*/ 20 w 48"/>
                    <a:gd name="T85" fmla="*/ 9 h 28"/>
                    <a:gd name="T86" fmla="*/ 25 w 48"/>
                    <a:gd name="T87" fmla="*/ 7 h 28"/>
                    <a:gd name="T88" fmla="*/ 29 w 48"/>
                    <a:gd name="T89" fmla="*/ 9 h 28"/>
                    <a:gd name="T90" fmla="*/ 33 w 48"/>
                    <a:gd name="T91" fmla="*/ 10 h 28"/>
                    <a:gd name="T92" fmla="*/ 33 w 48"/>
                    <a:gd name="T93" fmla="*/ 10 h 28"/>
                    <a:gd name="T94" fmla="*/ 35 w 48"/>
                    <a:gd name="T95" fmla="*/ 12 h 28"/>
                    <a:gd name="T96" fmla="*/ 36 w 48"/>
                    <a:gd name="T97" fmla="*/ 14 h 28"/>
                    <a:gd name="T98" fmla="*/ 35 w 48"/>
                    <a:gd name="T99" fmla="*/ 17 h 28"/>
                    <a:gd name="T100" fmla="*/ 33 w 48"/>
                    <a:gd name="T101" fmla="*/ 19 h 28"/>
                    <a:gd name="T102" fmla="*/ 33 w 48"/>
                    <a:gd name="T103" fmla="*/ 1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8" h="28">
                      <a:moveTo>
                        <a:pt x="41" y="5"/>
                      </a:moveTo>
                      <a:lnTo>
                        <a:pt x="41" y="5"/>
                      </a:lnTo>
                      <a:lnTo>
                        <a:pt x="34" y="2"/>
                      </a:lnTo>
                      <a:lnTo>
                        <a:pt x="25" y="0"/>
                      </a:lnTo>
                      <a:lnTo>
                        <a:pt x="15" y="2"/>
                      </a:lnTo>
                      <a:lnTo>
                        <a:pt x="7" y="5"/>
                      </a:lnTo>
                      <a:lnTo>
                        <a:pt x="7" y="5"/>
                      </a:lnTo>
                      <a:lnTo>
                        <a:pt x="5" y="6"/>
                      </a:lnTo>
                      <a:lnTo>
                        <a:pt x="3" y="9"/>
                      </a:lnTo>
                      <a:lnTo>
                        <a:pt x="2" y="12"/>
                      </a:lnTo>
                      <a:lnTo>
                        <a:pt x="0" y="14"/>
                      </a:lnTo>
                      <a:lnTo>
                        <a:pt x="0" y="17"/>
                      </a:lnTo>
                      <a:lnTo>
                        <a:pt x="2" y="19"/>
                      </a:lnTo>
                      <a:lnTo>
                        <a:pt x="4" y="22"/>
                      </a:lnTo>
                      <a:lnTo>
                        <a:pt x="7" y="23"/>
                      </a:lnTo>
                      <a:lnTo>
                        <a:pt x="7" y="23"/>
                      </a:lnTo>
                      <a:lnTo>
                        <a:pt x="15" y="27"/>
                      </a:lnTo>
                      <a:lnTo>
                        <a:pt x="23" y="28"/>
                      </a:lnTo>
                      <a:lnTo>
                        <a:pt x="33" y="27"/>
                      </a:lnTo>
                      <a:lnTo>
                        <a:pt x="41" y="25"/>
                      </a:lnTo>
                      <a:lnTo>
                        <a:pt x="41" y="25"/>
                      </a:lnTo>
                      <a:lnTo>
                        <a:pt x="44" y="22"/>
                      </a:lnTo>
                      <a:lnTo>
                        <a:pt x="46" y="20"/>
                      </a:lnTo>
                      <a:lnTo>
                        <a:pt x="48" y="18"/>
                      </a:lnTo>
                      <a:lnTo>
                        <a:pt x="48" y="14"/>
                      </a:lnTo>
                      <a:lnTo>
                        <a:pt x="48" y="12"/>
                      </a:lnTo>
                      <a:lnTo>
                        <a:pt x="46" y="10"/>
                      </a:lnTo>
                      <a:lnTo>
                        <a:pt x="44" y="7"/>
                      </a:lnTo>
                      <a:lnTo>
                        <a:pt x="41" y="5"/>
                      </a:lnTo>
                      <a:lnTo>
                        <a:pt x="41" y="5"/>
                      </a:lnTo>
                      <a:close/>
                      <a:moveTo>
                        <a:pt x="33" y="19"/>
                      </a:moveTo>
                      <a:lnTo>
                        <a:pt x="33" y="19"/>
                      </a:lnTo>
                      <a:lnTo>
                        <a:pt x="28" y="21"/>
                      </a:lnTo>
                      <a:lnTo>
                        <a:pt x="25" y="21"/>
                      </a:lnTo>
                      <a:lnTo>
                        <a:pt x="20" y="20"/>
                      </a:lnTo>
                      <a:lnTo>
                        <a:pt x="16" y="19"/>
                      </a:lnTo>
                      <a:lnTo>
                        <a:pt x="16" y="19"/>
                      </a:lnTo>
                      <a:lnTo>
                        <a:pt x="13" y="17"/>
                      </a:lnTo>
                      <a:lnTo>
                        <a:pt x="13" y="14"/>
                      </a:lnTo>
                      <a:lnTo>
                        <a:pt x="13" y="12"/>
                      </a:lnTo>
                      <a:lnTo>
                        <a:pt x="16" y="10"/>
                      </a:lnTo>
                      <a:lnTo>
                        <a:pt x="16" y="10"/>
                      </a:lnTo>
                      <a:lnTo>
                        <a:pt x="20" y="9"/>
                      </a:lnTo>
                      <a:lnTo>
                        <a:pt x="25" y="7"/>
                      </a:lnTo>
                      <a:lnTo>
                        <a:pt x="29" y="9"/>
                      </a:lnTo>
                      <a:lnTo>
                        <a:pt x="33" y="10"/>
                      </a:lnTo>
                      <a:lnTo>
                        <a:pt x="33" y="10"/>
                      </a:lnTo>
                      <a:lnTo>
                        <a:pt x="35" y="12"/>
                      </a:lnTo>
                      <a:lnTo>
                        <a:pt x="36" y="14"/>
                      </a:lnTo>
                      <a:lnTo>
                        <a:pt x="35" y="17"/>
                      </a:lnTo>
                      <a:lnTo>
                        <a:pt x="33" y="19"/>
                      </a:lnTo>
                      <a:lnTo>
                        <a:pt x="33" y="19"/>
                      </a:lnTo>
                      <a:close/>
                    </a:path>
                  </a:pathLst>
                </a:custGeom>
                <a:solidFill>
                  <a:srgbClr val="D6CE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15" name="Freeform 1250">
                  <a:extLst>
                    <a:ext uri="{FF2B5EF4-FFF2-40B4-BE49-F238E27FC236}">
                      <a16:creationId xmlns:a16="http://schemas.microsoft.com/office/drawing/2014/main" id="{AFA9BD9C-4B5F-8881-478C-78DD5077F08E}"/>
                    </a:ext>
                  </a:extLst>
                </p:cNvPr>
                <p:cNvSpPr>
                  <a:spLocks noEditPoints="1"/>
                </p:cNvSpPr>
                <p:nvPr/>
              </p:nvSpPr>
              <p:spPr bwMode="auto">
                <a:xfrm>
                  <a:off x="2765" y="1909"/>
                  <a:ext cx="17" cy="11"/>
                </a:xfrm>
                <a:custGeom>
                  <a:avLst/>
                  <a:gdLst>
                    <a:gd name="T0" fmla="*/ 43 w 50"/>
                    <a:gd name="T1" fmla="*/ 5 h 34"/>
                    <a:gd name="T2" fmla="*/ 43 w 50"/>
                    <a:gd name="T3" fmla="*/ 5 h 34"/>
                    <a:gd name="T4" fmla="*/ 37 w 50"/>
                    <a:gd name="T5" fmla="*/ 3 h 34"/>
                    <a:gd name="T6" fmla="*/ 31 w 50"/>
                    <a:gd name="T7" fmla="*/ 0 h 34"/>
                    <a:gd name="T8" fmla="*/ 24 w 50"/>
                    <a:gd name="T9" fmla="*/ 0 h 34"/>
                    <a:gd name="T10" fmla="*/ 19 w 50"/>
                    <a:gd name="T11" fmla="*/ 2 h 34"/>
                    <a:gd name="T12" fmla="*/ 12 w 50"/>
                    <a:gd name="T13" fmla="*/ 3 h 34"/>
                    <a:gd name="T14" fmla="*/ 7 w 50"/>
                    <a:gd name="T15" fmla="*/ 5 h 34"/>
                    <a:gd name="T16" fmla="*/ 4 w 50"/>
                    <a:gd name="T17" fmla="*/ 9 h 34"/>
                    <a:gd name="T18" fmla="*/ 0 w 50"/>
                    <a:gd name="T19" fmla="*/ 13 h 34"/>
                    <a:gd name="T20" fmla="*/ 0 w 50"/>
                    <a:gd name="T21" fmla="*/ 13 h 34"/>
                    <a:gd name="T22" fmla="*/ 0 w 50"/>
                    <a:gd name="T23" fmla="*/ 17 h 34"/>
                    <a:gd name="T24" fmla="*/ 0 w 50"/>
                    <a:gd name="T25" fmla="*/ 19 h 34"/>
                    <a:gd name="T26" fmla="*/ 3 w 50"/>
                    <a:gd name="T27" fmla="*/ 25 h 34"/>
                    <a:gd name="T28" fmla="*/ 7 w 50"/>
                    <a:gd name="T29" fmla="*/ 28 h 34"/>
                    <a:gd name="T30" fmla="*/ 13 w 50"/>
                    <a:gd name="T31" fmla="*/ 31 h 34"/>
                    <a:gd name="T32" fmla="*/ 20 w 50"/>
                    <a:gd name="T33" fmla="*/ 33 h 34"/>
                    <a:gd name="T34" fmla="*/ 27 w 50"/>
                    <a:gd name="T35" fmla="*/ 34 h 34"/>
                    <a:gd name="T36" fmla="*/ 35 w 50"/>
                    <a:gd name="T37" fmla="*/ 33 h 34"/>
                    <a:gd name="T38" fmla="*/ 42 w 50"/>
                    <a:gd name="T39" fmla="*/ 29 h 34"/>
                    <a:gd name="T40" fmla="*/ 42 w 50"/>
                    <a:gd name="T41" fmla="*/ 29 h 34"/>
                    <a:gd name="T42" fmla="*/ 42 w 50"/>
                    <a:gd name="T43" fmla="*/ 29 h 34"/>
                    <a:gd name="T44" fmla="*/ 42 w 50"/>
                    <a:gd name="T45" fmla="*/ 29 h 34"/>
                    <a:gd name="T46" fmla="*/ 44 w 50"/>
                    <a:gd name="T47" fmla="*/ 28 h 34"/>
                    <a:gd name="T48" fmla="*/ 47 w 50"/>
                    <a:gd name="T49" fmla="*/ 26 h 34"/>
                    <a:gd name="T50" fmla="*/ 50 w 50"/>
                    <a:gd name="T51" fmla="*/ 22 h 34"/>
                    <a:gd name="T52" fmla="*/ 50 w 50"/>
                    <a:gd name="T53" fmla="*/ 18 h 34"/>
                    <a:gd name="T54" fmla="*/ 50 w 50"/>
                    <a:gd name="T55" fmla="*/ 18 h 34"/>
                    <a:gd name="T56" fmla="*/ 50 w 50"/>
                    <a:gd name="T57" fmla="*/ 12 h 34"/>
                    <a:gd name="T58" fmla="*/ 47 w 50"/>
                    <a:gd name="T59" fmla="*/ 9 h 34"/>
                    <a:gd name="T60" fmla="*/ 45 w 50"/>
                    <a:gd name="T61" fmla="*/ 6 h 34"/>
                    <a:gd name="T62" fmla="*/ 43 w 50"/>
                    <a:gd name="T63" fmla="*/ 5 h 34"/>
                    <a:gd name="T64" fmla="*/ 43 w 50"/>
                    <a:gd name="T65" fmla="*/ 5 h 34"/>
                    <a:gd name="T66" fmla="*/ 42 w 50"/>
                    <a:gd name="T67" fmla="*/ 25 h 34"/>
                    <a:gd name="T68" fmla="*/ 42 w 50"/>
                    <a:gd name="T69" fmla="*/ 25 h 34"/>
                    <a:gd name="T70" fmla="*/ 34 w 50"/>
                    <a:gd name="T71" fmla="*/ 27 h 34"/>
                    <a:gd name="T72" fmla="*/ 24 w 50"/>
                    <a:gd name="T73" fmla="*/ 28 h 34"/>
                    <a:gd name="T74" fmla="*/ 16 w 50"/>
                    <a:gd name="T75" fmla="*/ 27 h 34"/>
                    <a:gd name="T76" fmla="*/ 8 w 50"/>
                    <a:gd name="T77" fmla="*/ 23 h 34"/>
                    <a:gd name="T78" fmla="*/ 8 w 50"/>
                    <a:gd name="T79" fmla="*/ 23 h 34"/>
                    <a:gd name="T80" fmla="*/ 5 w 50"/>
                    <a:gd name="T81" fmla="*/ 22 h 34"/>
                    <a:gd name="T82" fmla="*/ 3 w 50"/>
                    <a:gd name="T83" fmla="*/ 19 h 34"/>
                    <a:gd name="T84" fmla="*/ 1 w 50"/>
                    <a:gd name="T85" fmla="*/ 17 h 34"/>
                    <a:gd name="T86" fmla="*/ 1 w 50"/>
                    <a:gd name="T87" fmla="*/ 14 h 34"/>
                    <a:gd name="T88" fmla="*/ 3 w 50"/>
                    <a:gd name="T89" fmla="*/ 12 h 34"/>
                    <a:gd name="T90" fmla="*/ 4 w 50"/>
                    <a:gd name="T91" fmla="*/ 9 h 34"/>
                    <a:gd name="T92" fmla="*/ 6 w 50"/>
                    <a:gd name="T93" fmla="*/ 6 h 34"/>
                    <a:gd name="T94" fmla="*/ 8 w 50"/>
                    <a:gd name="T95" fmla="*/ 5 h 34"/>
                    <a:gd name="T96" fmla="*/ 8 w 50"/>
                    <a:gd name="T97" fmla="*/ 5 h 34"/>
                    <a:gd name="T98" fmla="*/ 16 w 50"/>
                    <a:gd name="T99" fmla="*/ 2 h 34"/>
                    <a:gd name="T100" fmla="*/ 26 w 50"/>
                    <a:gd name="T101" fmla="*/ 0 h 34"/>
                    <a:gd name="T102" fmla="*/ 35 w 50"/>
                    <a:gd name="T103" fmla="*/ 2 h 34"/>
                    <a:gd name="T104" fmla="*/ 42 w 50"/>
                    <a:gd name="T105" fmla="*/ 5 h 34"/>
                    <a:gd name="T106" fmla="*/ 42 w 50"/>
                    <a:gd name="T107" fmla="*/ 5 h 34"/>
                    <a:gd name="T108" fmla="*/ 45 w 50"/>
                    <a:gd name="T109" fmla="*/ 7 h 34"/>
                    <a:gd name="T110" fmla="*/ 47 w 50"/>
                    <a:gd name="T111" fmla="*/ 10 h 34"/>
                    <a:gd name="T112" fmla="*/ 49 w 50"/>
                    <a:gd name="T113" fmla="*/ 12 h 34"/>
                    <a:gd name="T114" fmla="*/ 49 w 50"/>
                    <a:gd name="T115" fmla="*/ 14 h 34"/>
                    <a:gd name="T116" fmla="*/ 49 w 50"/>
                    <a:gd name="T117" fmla="*/ 18 h 34"/>
                    <a:gd name="T118" fmla="*/ 47 w 50"/>
                    <a:gd name="T119" fmla="*/ 20 h 34"/>
                    <a:gd name="T120" fmla="*/ 45 w 50"/>
                    <a:gd name="T121" fmla="*/ 22 h 34"/>
                    <a:gd name="T122" fmla="*/ 42 w 50"/>
                    <a:gd name="T123" fmla="*/ 25 h 34"/>
                    <a:gd name="T124" fmla="*/ 42 w 50"/>
                    <a:gd name="T125" fmla="*/ 2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0" h="34">
                      <a:moveTo>
                        <a:pt x="43" y="5"/>
                      </a:moveTo>
                      <a:lnTo>
                        <a:pt x="43" y="5"/>
                      </a:lnTo>
                      <a:lnTo>
                        <a:pt x="37" y="3"/>
                      </a:lnTo>
                      <a:lnTo>
                        <a:pt x="31" y="0"/>
                      </a:lnTo>
                      <a:lnTo>
                        <a:pt x="24" y="0"/>
                      </a:lnTo>
                      <a:lnTo>
                        <a:pt x="19" y="2"/>
                      </a:lnTo>
                      <a:lnTo>
                        <a:pt x="12" y="3"/>
                      </a:lnTo>
                      <a:lnTo>
                        <a:pt x="7" y="5"/>
                      </a:lnTo>
                      <a:lnTo>
                        <a:pt x="4" y="9"/>
                      </a:lnTo>
                      <a:lnTo>
                        <a:pt x="0" y="13"/>
                      </a:lnTo>
                      <a:lnTo>
                        <a:pt x="0" y="13"/>
                      </a:lnTo>
                      <a:lnTo>
                        <a:pt x="0" y="17"/>
                      </a:lnTo>
                      <a:lnTo>
                        <a:pt x="0" y="19"/>
                      </a:lnTo>
                      <a:lnTo>
                        <a:pt x="3" y="25"/>
                      </a:lnTo>
                      <a:lnTo>
                        <a:pt x="7" y="28"/>
                      </a:lnTo>
                      <a:lnTo>
                        <a:pt x="13" y="31"/>
                      </a:lnTo>
                      <a:lnTo>
                        <a:pt x="20" y="33"/>
                      </a:lnTo>
                      <a:lnTo>
                        <a:pt x="27" y="34"/>
                      </a:lnTo>
                      <a:lnTo>
                        <a:pt x="35" y="33"/>
                      </a:lnTo>
                      <a:lnTo>
                        <a:pt x="42" y="29"/>
                      </a:lnTo>
                      <a:lnTo>
                        <a:pt x="42" y="29"/>
                      </a:lnTo>
                      <a:lnTo>
                        <a:pt x="42" y="29"/>
                      </a:lnTo>
                      <a:lnTo>
                        <a:pt x="42" y="29"/>
                      </a:lnTo>
                      <a:lnTo>
                        <a:pt x="44" y="28"/>
                      </a:lnTo>
                      <a:lnTo>
                        <a:pt x="47" y="26"/>
                      </a:lnTo>
                      <a:lnTo>
                        <a:pt x="50" y="22"/>
                      </a:lnTo>
                      <a:lnTo>
                        <a:pt x="50" y="18"/>
                      </a:lnTo>
                      <a:lnTo>
                        <a:pt x="50" y="18"/>
                      </a:lnTo>
                      <a:lnTo>
                        <a:pt x="50" y="12"/>
                      </a:lnTo>
                      <a:lnTo>
                        <a:pt x="47" y="9"/>
                      </a:lnTo>
                      <a:lnTo>
                        <a:pt x="45" y="6"/>
                      </a:lnTo>
                      <a:lnTo>
                        <a:pt x="43" y="5"/>
                      </a:lnTo>
                      <a:lnTo>
                        <a:pt x="43" y="5"/>
                      </a:lnTo>
                      <a:close/>
                      <a:moveTo>
                        <a:pt x="42" y="25"/>
                      </a:moveTo>
                      <a:lnTo>
                        <a:pt x="42" y="25"/>
                      </a:lnTo>
                      <a:lnTo>
                        <a:pt x="34" y="27"/>
                      </a:lnTo>
                      <a:lnTo>
                        <a:pt x="24" y="28"/>
                      </a:lnTo>
                      <a:lnTo>
                        <a:pt x="16" y="27"/>
                      </a:lnTo>
                      <a:lnTo>
                        <a:pt x="8" y="23"/>
                      </a:lnTo>
                      <a:lnTo>
                        <a:pt x="8" y="23"/>
                      </a:lnTo>
                      <a:lnTo>
                        <a:pt x="5" y="22"/>
                      </a:lnTo>
                      <a:lnTo>
                        <a:pt x="3" y="19"/>
                      </a:lnTo>
                      <a:lnTo>
                        <a:pt x="1" y="17"/>
                      </a:lnTo>
                      <a:lnTo>
                        <a:pt x="1" y="14"/>
                      </a:lnTo>
                      <a:lnTo>
                        <a:pt x="3" y="12"/>
                      </a:lnTo>
                      <a:lnTo>
                        <a:pt x="4" y="9"/>
                      </a:lnTo>
                      <a:lnTo>
                        <a:pt x="6" y="6"/>
                      </a:lnTo>
                      <a:lnTo>
                        <a:pt x="8" y="5"/>
                      </a:lnTo>
                      <a:lnTo>
                        <a:pt x="8" y="5"/>
                      </a:lnTo>
                      <a:lnTo>
                        <a:pt x="16" y="2"/>
                      </a:lnTo>
                      <a:lnTo>
                        <a:pt x="26" y="0"/>
                      </a:lnTo>
                      <a:lnTo>
                        <a:pt x="35" y="2"/>
                      </a:lnTo>
                      <a:lnTo>
                        <a:pt x="42" y="5"/>
                      </a:lnTo>
                      <a:lnTo>
                        <a:pt x="42" y="5"/>
                      </a:lnTo>
                      <a:lnTo>
                        <a:pt x="45" y="7"/>
                      </a:lnTo>
                      <a:lnTo>
                        <a:pt x="47" y="10"/>
                      </a:lnTo>
                      <a:lnTo>
                        <a:pt x="49" y="12"/>
                      </a:lnTo>
                      <a:lnTo>
                        <a:pt x="49" y="14"/>
                      </a:lnTo>
                      <a:lnTo>
                        <a:pt x="49" y="18"/>
                      </a:lnTo>
                      <a:lnTo>
                        <a:pt x="47" y="20"/>
                      </a:lnTo>
                      <a:lnTo>
                        <a:pt x="45" y="22"/>
                      </a:lnTo>
                      <a:lnTo>
                        <a:pt x="42" y="25"/>
                      </a:lnTo>
                      <a:lnTo>
                        <a:pt x="42" y="25"/>
                      </a:lnTo>
                      <a:close/>
                    </a:path>
                  </a:pathLst>
                </a:custGeom>
                <a:solidFill>
                  <a:srgbClr val="EFE9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16" name="Freeform 1251">
                  <a:extLst>
                    <a:ext uri="{FF2B5EF4-FFF2-40B4-BE49-F238E27FC236}">
                      <a16:creationId xmlns:a16="http://schemas.microsoft.com/office/drawing/2014/main" id="{A14BF7BA-3C04-6617-BA77-EA0FFB52C492}"/>
                    </a:ext>
                  </a:extLst>
                </p:cNvPr>
                <p:cNvSpPr>
                  <a:spLocks noEditPoints="1"/>
                </p:cNvSpPr>
                <p:nvPr/>
              </p:nvSpPr>
              <p:spPr bwMode="auto">
                <a:xfrm>
                  <a:off x="2766" y="1905"/>
                  <a:ext cx="16" cy="10"/>
                </a:xfrm>
                <a:custGeom>
                  <a:avLst/>
                  <a:gdLst>
                    <a:gd name="T0" fmla="*/ 42 w 48"/>
                    <a:gd name="T1" fmla="*/ 5 h 28"/>
                    <a:gd name="T2" fmla="*/ 42 w 48"/>
                    <a:gd name="T3" fmla="*/ 5 h 28"/>
                    <a:gd name="T4" fmla="*/ 34 w 48"/>
                    <a:gd name="T5" fmla="*/ 1 h 28"/>
                    <a:gd name="T6" fmla="*/ 25 w 48"/>
                    <a:gd name="T7" fmla="*/ 0 h 28"/>
                    <a:gd name="T8" fmla="*/ 15 w 48"/>
                    <a:gd name="T9" fmla="*/ 1 h 28"/>
                    <a:gd name="T10" fmla="*/ 7 w 48"/>
                    <a:gd name="T11" fmla="*/ 3 h 28"/>
                    <a:gd name="T12" fmla="*/ 7 w 48"/>
                    <a:gd name="T13" fmla="*/ 3 h 28"/>
                    <a:gd name="T14" fmla="*/ 5 w 48"/>
                    <a:gd name="T15" fmla="*/ 6 h 28"/>
                    <a:gd name="T16" fmla="*/ 3 w 48"/>
                    <a:gd name="T17" fmla="*/ 8 h 28"/>
                    <a:gd name="T18" fmla="*/ 2 w 48"/>
                    <a:gd name="T19" fmla="*/ 10 h 28"/>
                    <a:gd name="T20" fmla="*/ 0 w 48"/>
                    <a:gd name="T21" fmla="*/ 14 h 28"/>
                    <a:gd name="T22" fmla="*/ 0 w 48"/>
                    <a:gd name="T23" fmla="*/ 16 h 28"/>
                    <a:gd name="T24" fmla="*/ 3 w 48"/>
                    <a:gd name="T25" fmla="*/ 18 h 28"/>
                    <a:gd name="T26" fmla="*/ 4 w 48"/>
                    <a:gd name="T27" fmla="*/ 21 h 28"/>
                    <a:gd name="T28" fmla="*/ 7 w 48"/>
                    <a:gd name="T29" fmla="*/ 23 h 28"/>
                    <a:gd name="T30" fmla="*/ 7 w 48"/>
                    <a:gd name="T31" fmla="*/ 23 h 28"/>
                    <a:gd name="T32" fmla="*/ 15 w 48"/>
                    <a:gd name="T33" fmla="*/ 26 h 28"/>
                    <a:gd name="T34" fmla="*/ 23 w 48"/>
                    <a:gd name="T35" fmla="*/ 28 h 28"/>
                    <a:gd name="T36" fmla="*/ 33 w 48"/>
                    <a:gd name="T37" fmla="*/ 26 h 28"/>
                    <a:gd name="T38" fmla="*/ 41 w 48"/>
                    <a:gd name="T39" fmla="*/ 23 h 28"/>
                    <a:gd name="T40" fmla="*/ 41 w 48"/>
                    <a:gd name="T41" fmla="*/ 23 h 28"/>
                    <a:gd name="T42" fmla="*/ 44 w 48"/>
                    <a:gd name="T43" fmla="*/ 22 h 28"/>
                    <a:gd name="T44" fmla="*/ 46 w 48"/>
                    <a:gd name="T45" fmla="*/ 20 h 28"/>
                    <a:gd name="T46" fmla="*/ 48 w 48"/>
                    <a:gd name="T47" fmla="*/ 16 h 28"/>
                    <a:gd name="T48" fmla="*/ 48 w 48"/>
                    <a:gd name="T49" fmla="*/ 14 h 28"/>
                    <a:gd name="T50" fmla="*/ 48 w 48"/>
                    <a:gd name="T51" fmla="*/ 11 h 28"/>
                    <a:gd name="T52" fmla="*/ 46 w 48"/>
                    <a:gd name="T53" fmla="*/ 9 h 28"/>
                    <a:gd name="T54" fmla="*/ 44 w 48"/>
                    <a:gd name="T55" fmla="*/ 6 h 28"/>
                    <a:gd name="T56" fmla="*/ 42 w 48"/>
                    <a:gd name="T57" fmla="*/ 5 h 28"/>
                    <a:gd name="T58" fmla="*/ 42 w 48"/>
                    <a:gd name="T59" fmla="*/ 5 h 28"/>
                    <a:gd name="T60" fmla="*/ 33 w 48"/>
                    <a:gd name="T61" fmla="*/ 18 h 28"/>
                    <a:gd name="T62" fmla="*/ 33 w 48"/>
                    <a:gd name="T63" fmla="*/ 18 h 28"/>
                    <a:gd name="T64" fmla="*/ 28 w 48"/>
                    <a:gd name="T65" fmla="*/ 20 h 28"/>
                    <a:gd name="T66" fmla="*/ 25 w 48"/>
                    <a:gd name="T67" fmla="*/ 21 h 28"/>
                    <a:gd name="T68" fmla="*/ 20 w 48"/>
                    <a:gd name="T69" fmla="*/ 20 h 28"/>
                    <a:gd name="T70" fmla="*/ 16 w 48"/>
                    <a:gd name="T71" fmla="*/ 18 h 28"/>
                    <a:gd name="T72" fmla="*/ 16 w 48"/>
                    <a:gd name="T73" fmla="*/ 18 h 28"/>
                    <a:gd name="T74" fmla="*/ 13 w 48"/>
                    <a:gd name="T75" fmla="*/ 16 h 28"/>
                    <a:gd name="T76" fmla="*/ 13 w 48"/>
                    <a:gd name="T77" fmla="*/ 14 h 28"/>
                    <a:gd name="T78" fmla="*/ 14 w 48"/>
                    <a:gd name="T79" fmla="*/ 11 h 28"/>
                    <a:gd name="T80" fmla="*/ 16 w 48"/>
                    <a:gd name="T81" fmla="*/ 9 h 28"/>
                    <a:gd name="T82" fmla="*/ 16 w 48"/>
                    <a:gd name="T83" fmla="*/ 9 h 28"/>
                    <a:gd name="T84" fmla="*/ 20 w 48"/>
                    <a:gd name="T85" fmla="*/ 7 h 28"/>
                    <a:gd name="T86" fmla="*/ 25 w 48"/>
                    <a:gd name="T87" fmla="*/ 7 h 28"/>
                    <a:gd name="T88" fmla="*/ 29 w 48"/>
                    <a:gd name="T89" fmla="*/ 8 h 28"/>
                    <a:gd name="T90" fmla="*/ 33 w 48"/>
                    <a:gd name="T91" fmla="*/ 9 h 28"/>
                    <a:gd name="T92" fmla="*/ 33 w 48"/>
                    <a:gd name="T93" fmla="*/ 9 h 28"/>
                    <a:gd name="T94" fmla="*/ 35 w 48"/>
                    <a:gd name="T95" fmla="*/ 11 h 28"/>
                    <a:gd name="T96" fmla="*/ 36 w 48"/>
                    <a:gd name="T97" fmla="*/ 14 h 28"/>
                    <a:gd name="T98" fmla="*/ 35 w 48"/>
                    <a:gd name="T99" fmla="*/ 16 h 28"/>
                    <a:gd name="T100" fmla="*/ 33 w 48"/>
                    <a:gd name="T101" fmla="*/ 18 h 28"/>
                    <a:gd name="T102" fmla="*/ 33 w 48"/>
                    <a:gd name="T103" fmla="*/ 1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8" h="28">
                      <a:moveTo>
                        <a:pt x="42" y="5"/>
                      </a:moveTo>
                      <a:lnTo>
                        <a:pt x="42" y="5"/>
                      </a:lnTo>
                      <a:lnTo>
                        <a:pt x="34" y="1"/>
                      </a:lnTo>
                      <a:lnTo>
                        <a:pt x="25" y="0"/>
                      </a:lnTo>
                      <a:lnTo>
                        <a:pt x="15" y="1"/>
                      </a:lnTo>
                      <a:lnTo>
                        <a:pt x="7" y="3"/>
                      </a:lnTo>
                      <a:lnTo>
                        <a:pt x="7" y="3"/>
                      </a:lnTo>
                      <a:lnTo>
                        <a:pt x="5" y="6"/>
                      </a:lnTo>
                      <a:lnTo>
                        <a:pt x="3" y="8"/>
                      </a:lnTo>
                      <a:lnTo>
                        <a:pt x="2" y="10"/>
                      </a:lnTo>
                      <a:lnTo>
                        <a:pt x="0" y="14"/>
                      </a:lnTo>
                      <a:lnTo>
                        <a:pt x="0" y="16"/>
                      </a:lnTo>
                      <a:lnTo>
                        <a:pt x="3" y="18"/>
                      </a:lnTo>
                      <a:lnTo>
                        <a:pt x="4" y="21"/>
                      </a:lnTo>
                      <a:lnTo>
                        <a:pt x="7" y="23"/>
                      </a:lnTo>
                      <a:lnTo>
                        <a:pt x="7" y="23"/>
                      </a:lnTo>
                      <a:lnTo>
                        <a:pt x="15" y="26"/>
                      </a:lnTo>
                      <a:lnTo>
                        <a:pt x="23" y="28"/>
                      </a:lnTo>
                      <a:lnTo>
                        <a:pt x="33" y="26"/>
                      </a:lnTo>
                      <a:lnTo>
                        <a:pt x="41" y="23"/>
                      </a:lnTo>
                      <a:lnTo>
                        <a:pt x="41" y="23"/>
                      </a:lnTo>
                      <a:lnTo>
                        <a:pt x="44" y="22"/>
                      </a:lnTo>
                      <a:lnTo>
                        <a:pt x="46" y="20"/>
                      </a:lnTo>
                      <a:lnTo>
                        <a:pt x="48" y="16"/>
                      </a:lnTo>
                      <a:lnTo>
                        <a:pt x="48" y="14"/>
                      </a:lnTo>
                      <a:lnTo>
                        <a:pt x="48" y="11"/>
                      </a:lnTo>
                      <a:lnTo>
                        <a:pt x="46" y="9"/>
                      </a:lnTo>
                      <a:lnTo>
                        <a:pt x="44" y="6"/>
                      </a:lnTo>
                      <a:lnTo>
                        <a:pt x="42" y="5"/>
                      </a:lnTo>
                      <a:lnTo>
                        <a:pt x="42" y="5"/>
                      </a:lnTo>
                      <a:close/>
                      <a:moveTo>
                        <a:pt x="33" y="18"/>
                      </a:moveTo>
                      <a:lnTo>
                        <a:pt x="33" y="18"/>
                      </a:lnTo>
                      <a:lnTo>
                        <a:pt x="28" y="20"/>
                      </a:lnTo>
                      <a:lnTo>
                        <a:pt x="25" y="21"/>
                      </a:lnTo>
                      <a:lnTo>
                        <a:pt x="20" y="20"/>
                      </a:lnTo>
                      <a:lnTo>
                        <a:pt x="16" y="18"/>
                      </a:lnTo>
                      <a:lnTo>
                        <a:pt x="16" y="18"/>
                      </a:lnTo>
                      <a:lnTo>
                        <a:pt x="13" y="16"/>
                      </a:lnTo>
                      <a:lnTo>
                        <a:pt x="13" y="14"/>
                      </a:lnTo>
                      <a:lnTo>
                        <a:pt x="14" y="11"/>
                      </a:lnTo>
                      <a:lnTo>
                        <a:pt x="16" y="9"/>
                      </a:lnTo>
                      <a:lnTo>
                        <a:pt x="16" y="9"/>
                      </a:lnTo>
                      <a:lnTo>
                        <a:pt x="20" y="7"/>
                      </a:lnTo>
                      <a:lnTo>
                        <a:pt x="25" y="7"/>
                      </a:lnTo>
                      <a:lnTo>
                        <a:pt x="29" y="8"/>
                      </a:lnTo>
                      <a:lnTo>
                        <a:pt x="33" y="9"/>
                      </a:lnTo>
                      <a:lnTo>
                        <a:pt x="33" y="9"/>
                      </a:lnTo>
                      <a:lnTo>
                        <a:pt x="35" y="11"/>
                      </a:lnTo>
                      <a:lnTo>
                        <a:pt x="36" y="14"/>
                      </a:lnTo>
                      <a:lnTo>
                        <a:pt x="35" y="16"/>
                      </a:lnTo>
                      <a:lnTo>
                        <a:pt x="33" y="18"/>
                      </a:lnTo>
                      <a:lnTo>
                        <a:pt x="33" y="18"/>
                      </a:lnTo>
                      <a:close/>
                    </a:path>
                  </a:pathLst>
                </a:custGeom>
                <a:solidFill>
                  <a:srgbClr val="D6CE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17" name="Freeform 1252">
                  <a:extLst>
                    <a:ext uri="{FF2B5EF4-FFF2-40B4-BE49-F238E27FC236}">
                      <a16:creationId xmlns:a16="http://schemas.microsoft.com/office/drawing/2014/main" id="{4F998A4F-7437-FEC1-4D62-03C9BC7F1025}"/>
                    </a:ext>
                  </a:extLst>
                </p:cNvPr>
                <p:cNvSpPr>
                  <a:spLocks noEditPoints="1"/>
                </p:cNvSpPr>
                <p:nvPr/>
              </p:nvSpPr>
              <p:spPr bwMode="auto">
                <a:xfrm>
                  <a:off x="2765" y="1905"/>
                  <a:ext cx="17" cy="11"/>
                </a:xfrm>
                <a:custGeom>
                  <a:avLst/>
                  <a:gdLst>
                    <a:gd name="T0" fmla="*/ 43 w 50"/>
                    <a:gd name="T1" fmla="*/ 5 h 32"/>
                    <a:gd name="T2" fmla="*/ 31 w 50"/>
                    <a:gd name="T3" fmla="*/ 0 h 32"/>
                    <a:gd name="T4" fmla="*/ 19 w 50"/>
                    <a:gd name="T5" fmla="*/ 0 h 32"/>
                    <a:gd name="T6" fmla="*/ 7 w 50"/>
                    <a:gd name="T7" fmla="*/ 5 h 32"/>
                    <a:gd name="T8" fmla="*/ 0 w 50"/>
                    <a:gd name="T9" fmla="*/ 13 h 32"/>
                    <a:gd name="T10" fmla="*/ 0 w 50"/>
                    <a:gd name="T11" fmla="*/ 16 h 32"/>
                    <a:gd name="T12" fmla="*/ 3 w 50"/>
                    <a:gd name="T13" fmla="*/ 24 h 32"/>
                    <a:gd name="T14" fmla="*/ 13 w 50"/>
                    <a:gd name="T15" fmla="*/ 31 h 32"/>
                    <a:gd name="T16" fmla="*/ 27 w 50"/>
                    <a:gd name="T17" fmla="*/ 32 h 32"/>
                    <a:gd name="T18" fmla="*/ 42 w 50"/>
                    <a:gd name="T19" fmla="*/ 29 h 32"/>
                    <a:gd name="T20" fmla="*/ 42 w 50"/>
                    <a:gd name="T21" fmla="*/ 29 h 32"/>
                    <a:gd name="T22" fmla="*/ 44 w 50"/>
                    <a:gd name="T23" fmla="*/ 28 h 32"/>
                    <a:gd name="T24" fmla="*/ 50 w 50"/>
                    <a:gd name="T25" fmla="*/ 22 h 32"/>
                    <a:gd name="T26" fmla="*/ 50 w 50"/>
                    <a:gd name="T27" fmla="*/ 16 h 32"/>
                    <a:gd name="T28" fmla="*/ 47 w 50"/>
                    <a:gd name="T29" fmla="*/ 8 h 32"/>
                    <a:gd name="T30" fmla="*/ 43 w 50"/>
                    <a:gd name="T31" fmla="*/ 5 h 32"/>
                    <a:gd name="T32" fmla="*/ 42 w 50"/>
                    <a:gd name="T33" fmla="*/ 23 h 32"/>
                    <a:gd name="T34" fmla="*/ 42 w 50"/>
                    <a:gd name="T35" fmla="*/ 23 h 32"/>
                    <a:gd name="T36" fmla="*/ 24 w 50"/>
                    <a:gd name="T37" fmla="*/ 28 h 32"/>
                    <a:gd name="T38" fmla="*/ 8 w 50"/>
                    <a:gd name="T39" fmla="*/ 23 h 32"/>
                    <a:gd name="T40" fmla="*/ 5 w 50"/>
                    <a:gd name="T41" fmla="*/ 21 h 32"/>
                    <a:gd name="T42" fmla="*/ 1 w 50"/>
                    <a:gd name="T43" fmla="*/ 16 h 32"/>
                    <a:gd name="T44" fmla="*/ 3 w 50"/>
                    <a:gd name="T45" fmla="*/ 10 h 32"/>
                    <a:gd name="T46" fmla="*/ 6 w 50"/>
                    <a:gd name="T47" fmla="*/ 6 h 32"/>
                    <a:gd name="T48" fmla="*/ 8 w 50"/>
                    <a:gd name="T49" fmla="*/ 3 h 32"/>
                    <a:gd name="T50" fmla="*/ 26 w 50"/>
                    <a:gd name="T51" fmla="*/ 0 h 32"/>
                    <a:gd name="T52" fmla="*/ 43 w 50"/>
                    <a:gd name="T53" fmla="*/ 5 h 32"/>
                    <a:gd name="T54" fmla="*/ 45 w 50"/>
                    <a:gd name="T55" fmla="*/ 6 h 32"/>
                    <a:gd name="T56" fmla="*/ 49 w 50"/>
                    <a:gd name="T57" fmla="*/ 11 h 32"/>
                    <a:gd name="T58" fmla="*/ 49 w 50"/>
                    <a:gd name="T59" fmla="*/ 16 h 32"/>
                    <a:gd name="T60" fmla="*/ 45 w 50"/>
                    <a:gd name="T61" fmla="*/ 22 h 32"/>
                    <a:gd name="T62" fmla="*/ 42 w 50"/>
                    <a:gd name="T63" fmla="*/ 23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0" h="32">
                      <a:moveTo>
                        <a:pt x="43" y="5"/>
                      </a:moveTo>
                      <a:lnTo>
                        <a:pt x="43" y="5"/>
                      </a:lnTo>
                      <a:lnTo>
                        <a:pt x="37" y="1"/>
                      </a:lnTo>
                      <a:lnTo>
                        <a:pt x="31" y="0"/>
                      </a:lnTo>
                      <a:lnTo>
                        <a:pt x="24" y="0"/>
                      </a:lnTo>
                      <a:lnTo>
                        <a:pt x="19" y="0"/>
                      </a:lnTo>
                      <a:lnTo>
                        <a:pt x="13" y="2"/>
                      </a:lnTo>
                      <a:lnTo>
                        <a:pt x="7" y="5"/>
                      </a:lnTo>
                      <a:lnTo>
                        <a:pt x="4" y="8"/>
                      </a:lnTo>
                      <a:lnTo>
                        <a:pt x="0" y="13"/>
                      </a:lnTo>
                      <a:lnTo>
                        <a:pt x="0" y="13"/>
                      </a:lnTo>
                      <a:lnTo>
                        <a:pt x="0" y="16"/>
                      </a:lnTo>
                      <a:lnTo>
                        <a:pt x="0" y="18"/>
                      </a:lnTo>
                      <a:lnTo>
                        <a:pt x="3" y="24"/>
                      </a:lnTo>
                      <a:lnTo>
                        <a:pt x="7" y="28"/>
                      </a:lnTo>
                      <a:lnTo>
                        <a:pt x="13" y="31"/>
                      </a:lnTo>
                      <a:lnTo>
                        <a:pt x="20" y="32"/>
                      </a:lnTo>
                      <a:lnTo>
                        <a:pt x="27" y="32"/>
                      </a:lnTo>
                      <a:lnTo>
                        <a:pt x="35" y="31"/>
                      </a:lnTo>
                      <a:lnTo>
                        <a:pt x="42" y="29"/>
                      </a:lnTo>
                      <a:lnTo>
                        <a:pt x="42" y="29"/>
                      </a:lnTo>
                      <a:lnTo>
                        <a:pt x="42" y="29"/>
                      </a:lnTo>
                      <a:lnTo>
                        <a:pt x="42" y="29"/>
                      </a:lnTo>
                      <a:lnTo>
                        <a:pt x="44" y="28"/>
                      </a:lnTo>
                      <a:lnTo>
                        <a:pt x="47" y="25"/>
                      </a:lnTo>
                      <a:lnTo>
                        <a:pt x="50" y="22"/>
                      </a:lnTo>
                      <a:lnTo>
                        <a:pt x="50" y="16"/>
                      </a:lnTo>
                      <a:lnTo>
                        <a:pt x="50" y="16"/>
                      </a:lnTo>
                      <a:lnTo>
                        <a:pt x="50" y="11"/>
                      </a:lnTo>
                      <a:lnTo>
                        <a:pt x="47" y="8"/>
                      </a:lnTo>
                      <a:lnTo>
                        <a:pt x="45" y="6"/>
                      </a:lnTo>
                      <a:lnTo>
                        <a:pt x="43" y="5"/>
                      </a:lnTo>
                      <a:lnTo>
                        <a:pt x="43" y="5"/>
                      </a:lnTo>
                      <a:close/>
                      <a:moveTo>
                        <a:pt x="42" y="23"/>
                      </a:moveTo>
                      <a:lnTo>
                        <a:pt x="42" y="23"/>
                      </a:lnTo>
                      <a:lnTo>
                        <a:pt x="42" y="23"/>
                      </a:lnTo>
                      <a:lnTo>
                        <a:pt x="34" y="26"/>
                      </a:lnTo>
                      <a:lnTo>
                        <a:pt x="24" y="28"/>
                      </a:lnTo>
                      <a:lnTo>
                        <a:pt x="16" y="26"/>
                      </a:lnTo>
                      <a:lnTo>
                        <a:pt x="8" y="23"/>
                      </a:lnTo>
                      <a:lnTo>
                        <a:pt x="8" y="23"/>
                      </a:lnTo>
                      <a:lnTo>
                        <a:pt x="5" y="21"/>
                      </a:lnTo>
                      <a:lnTo>
                        <a:pt x="4" y="18"/>
                      </a:lnTo>
                      <a:lnTo>
                        <a:pt x="1" y="16"/>
                      </a:lnTo>
                      <a:lnTo>
                        <a:pt x="1" y="14"/>
                      </a:lnTo>
                      <a:lnTo>
                        <a:pt x="3" y="10"/>
                      </a:lnTo>
                      <a:lnTo>
                        <a:pt x="4" y="8"/>
                      </a:lnTo>
                      <a:lnTo>
                        <a:pt x="6" y="6"/>
                      </a:lnTo>
                      <a:lnTo>
                        <a:pt x="8" y="3"/>
                      </a:lnTo>
                      <a:lnTo>
                        <a:pt x="8" y="3"/>
                      </a:lnTo>
                      <a:lnTo>
                        <a:pt x="16" y="1"/>
                      </a:lnTo>
                      <a:lnTo>
                        <a:pt x="26" y="0"/>
                      </a:lnTo>
                      <a:lnTo>
                        <a:pt x="35" y="1"/>
                      </a:lnTo>
                      <a:lnTo>
                        <a:pt x="43" y="5"/>
                      </a:lnTo>
                      <a:lnTo>
                        <a:pt x="43" y="5"/>
                      </a:lnTo>
                      <a:lnTo>
                        <a:pt x="45" y="6"/>
                      </a:lnTo>
                      <a:lnTo>
                        <a:pt x="47" y="9"/>
                      </a:lnTo>
                      <a:lnTo>
                        <a:pt x="49" y="11"/>
                      </a:lnTo>
                      <a:lnTo>
                        <a:pt x="49" y="14"/>
                      </a:lnTo>
                      <a:lnTo>
                        <a:pt x="49" y="16"/>
                      </a:lnTo>
                      <a:lnTo>
                        <a:pt x="47" y="20"/>
                      </a:lnTo>
                      <a:lnTo>
                        <a:pt x="45" y="22"/>
                      </a:lnTo>
                      <a:lnTo>
                        <a:pt x="42" y="23"/>
                      </a:lnTo>
                      <a:lnTo>
                        <a:pt x="42" y="23"/>
                      </a:lnTo>
                      <a:close/>
                    </a:path>
                  </a:pathLst>
                </a:custGeom>
                <a:solidFill>
                  <a:srgbClr val="EFE9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18" name="Freeform 1253">
                  <a:extLst>
                    <a:ext uri="{FF2B5EF4-FFF2-40B4-BE49-F238E27FC236}">
                      <a16:creationId xmlns:a16="http://schemas.microsoft.com/office/drawing/2014/main" id="{6571CEF5-FABD-B93F-B065-3770D0591165}"/>
                    </a:ext>
                  </a:extLst>
                </p:cNvPr>
                <p:cNvSpPr>
                  <a:spLocks/>
                </p:cNvSpPr>
                <p:nvPr/>
              </p:nvSpPr>
              <p:spPr bwMode="auto">
                <a:xfrm>
                  <a:off x="2770" y="1902"/>
                  <a:ext cx="8" cy="4"/>
                </a:xfrm>
                <a:custGeom>
                  <a:avLst/>
                  <a:gdLst>
                    <a:gd name="T0" fmla="*/ 20 w 23"/>
                    <a:gd name="T1" fmla="*/ 2 h 12"/>
                    <a:gd name="T2" fmla="*/ 20 w 23"/>
                    <a:gd name="T3" fmla="*/ 2 h 12"/>
                    <a:gd name="T4" fmla="*/ 16 w 23"/>
                    <a:gd name="T5" fmla="*/ 0 h 12"/>
                    <a:gd name="T6" fmla="*/ 12 w 23"/>
                    <a:gd name="T7" fmla="*/ 0 h 12"/>
                    <a:gd name="T8" fmla="*/ 7 w 23"/>
                    <a:gd name="T9" fmla="*/ 0 h 12"/>
                    <a:gd name="T10" fmla="*/ 3 w 23"/>
                    <a:gd name="T11" fmla="*/ 2 h 12"/>
                    <a:gd name="T12" fmla="*/ 3 w 23"/>
                    <a:gd name="T13" fmla="*/ 2 h 12"/>
                    <a:gd name="T14" fmla="*/ 1 w 23"/>
                    <a:gd name="T15" fmla="*/ 3 h 12"/>
                    <a:gd name="T16" fmla="*/ 0 w 23"/>
                    <a:gd name="T17" fmla="*/ 7 h 12"/>
                    <a:gd name="T18" fmla="*/ 0 w 23"/>
                    <a:gd name="T19" fmla="*/ 9 h 12"/>
                    <a:gd name="T20" fmla="*/ 3 w 23"/>
                    <a:gd name="T21" fmla="*/ 11 h 12"/>
                    <a:gd name="T22" fmla="*/ 3 w 23"/>
                    <a:gd name="T23" fmla="*/ 11 h 12"/>
                    <a:gd name="T24" fmla="*/ 7 w 23"/>
                    <a:gd name="T25" fmla="*/ 12 h 12"/>
                    <a:gd name="T26" fmla="*/ 12 w 23"/>
                    <a:gd name="T27" fmla="*/ 12 h 12"/>
                    <a:gd name="T28" fmla="*/ 15 w 23"/>
                    <a:gd name="T29" fmla="*/ 12 h 12"/>
                    <a:gd name="T30" fmla="*/ 20 w 23"/>
                    <a:gd name="T31" fmla="*/ 11 h 12"/>
                    <a:gd name="T32" fmla="*/ 20 w 23"/>
                    <a:gd name="T33" fmla="*/ 11 h 12"/>
                    <a:gd name="T34" fmla="*/ 22 w 23"/>
                    <a:gd name="T35" fmla="*/ 9 h 12"/>
                    <a:gd name="T36" fmla="*/ 23 w 23"/>
                    <a:gd name="T37" fmla="*/ 7 h 12"/>
                    <a:gd name="T38" fmla="*/ 22 w 23"/>
                    <a:gd name="T39" fmla="*/ 4 h 12"/>
                    <a:gd name="T40" fmla="*/ 20 w 23"/>
                    <a:gd name="T41" fmla="*/ 2 h 12"/>
                    <a:gd name="T42" fmla="*/ 20 w 23"/>
                    <a:gd name="T43" fmla="*/ 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 h="12">
                      <a:moveTo>
                        <a:pt x="20" y="2"/>
                      </a:moveTo>
                      <a:lnTo>
                        <a:pt x="20" y="2"/>
                      </a:lnTo>
                      <a:lnTo>
                        <a:pt x="16" y="0"/>
                      </a:lnTo>
                      <a:lnTo>
                        <a:pt x="12" y="0"/>
                      </a:lnTo>
                      <a:lnTo>
                        <a:pt x="7" y="0"/>
                      </a:lnTo>
                      <a:lnTo>
                        <a:pt x="3" y="2"/>
                      </a:lnTo>
                      <a:lnTo>
                        <a:pt x="3" y="2"/>
                      </a:lnTo>
                      <a:lnTo>
                        <a:pt x="1" y="3"/>
                      </a:lnTo>
                      <a:lnTo>
                        <a:pt x="0" y="7"/>
                      </a:lnTo>
                      <a:lnTo>
                        <a:pt x="0" y="9"/>
                      </a:lnTo>
                      <a:lnTo>
                        <a:pt x="3" y="11"/>
                      </a:lnTo>
                      <a:lnTo>
                        <a:pt x="3" y="11"/>
                      </a:lnTo>
                      <a:lnTo>
                        <a:pt x="7" y="12"/>
                      </a:lnTo>
                      <a:lnTo>
                        <a:pt x="12" y="12"/>
                      </a:lnTo>
                      <a:lnTo>
                        <a:pt x="15" y="12"/>
                      </a:lnTo>
                      <a:lnTo>
                        <a:pt x="20" y="11"/>
                      </a:lnTo>
                      <a:lnTo>
                        <a:pt x="20" y="11"/>
                      </a:lnTo>
                      <a:lnTo>
                        <a:pt x="22" y="9"/>
                      </a:lnTo>
                      <a:lnTo>
                        <a:pt x="23" y="7"/>
                      </a:lnTo>
                      <a:lnTo>
                        <a:pt x="22" y="4"/>
                      </a:lnTo>
                      <a:lnTo>
                        <a:pt x="20" y="2"/>
                      </a:lnTo>
                      <a:lnTo>
                        <a:pt x="20" y="2"/>
                      </a:lnTo>
                      <a:close/>
                    </a:path>
                  </a:pathLst>
                </a:custGeom>
                <a:solidFill>
                  <a:srgbClr val="EFE9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19" name="Freeform 1254">
                  <a:extLst>
                    <a:ext uri="{FF2B5EF4-FFF2-40B4-BE49-F238E27FC236}">
                      <a16:creationId xmlns:a16="http://schemas.microsoft.com/office/drawing/2014/main" id="{CE7DBA45-27A9-B421-5932-C6A017822EBE}"/>
                    </a:ext>
                  </a:extLst>
                </p:cNvPr>
                <p:cNvSpPr>
                  <a:spLocks noEditPoints="1"/>
                </p:cNvSpPr>
                <p:nvPr/>
              </p:nvSpPr>
              <p:spPr bwMode="auto">
                <a:xfrm>
                  <a:off x="2766" y="1901"/>
                  <a:ext cx="16" cy="10"/>
                </a:xfrm>
                <a:custGeom>
                  <a:avLst/>
                  <a:gdLst>
                    <a:gd name="T0" fmla="*/ 42 w 49"/>
                    <a:gd name="T1" fmla="*/ 5 h 29"/>
                    <a:gd name="T2" fmla="*/ 42 w 49"/>
                    <a:gd name="T3" fmla="*/ 5 h 29"/>
                    <a:gd name="T4" fmla="*/ 34 w 49"/>
                    <a:gd name="T5" fmla="*/ 1 h 29"/>
                    <a:gd name="T6" fmla="*/ 25 w 49"/>
                    <a:gd name="T7" fmla="*/ 0 h 29"/>
                    <a:gd name="T8" fmla="*/ 15 w 49"/>
                    <a:gd name="T9" fmla="*/ 1 h 29"/>
                    <a:gd name="T10" fmla="*/ 7 w 49"/>
                    <a:gd name="T11" fmla="*/ 5 h 29"/>
                    <a:gd name="T12" fmla="*/ 7 w 49"/>
                    <a:gd name="T13" fmla="*/ 5 h 29"/>
                    <a:gd name="T14" fmla="*/ 4 w 49"/>
                    <a:gd name="T15" fmla="*/ 7 h 29"/>
                    <a:gd name="T16" fmla="*/ 2 w 49"/>
                    <a:gd name="T17" fmla="*/ 10 h 29"/>
                    <a:gd name="T18" fmla="*/ 0 w 49"/>
                    <a:gd name="T19" fmla="*/ 12 h 29"/>
                    <a:gd name="T20" fmla="*/ 0 w 49"/>
                    <a:gd name="T21" fmla="*/ 14 h 29"/>
                    <a:gd name="T22" fmla="*/ 0 w 49"/>
                    <a:gd name="T23" fmla="*/ 18 h 29"/>
                    <a:gd name="T24" fmla="*/ 2 w 49"/>
                    <a:gd name="T25" fmla="*/ 20 h 29"/>
                    <a:gd name="T26" fmla="*/ 4 w 49"/>
                    <a:gd name="T27" fmla="*/ 22 h 29"/>
                    <a:gd name="T28" fmla="*/ 7 w 49"/>
                    <a:gd name="T29" fmla="*/ 24 h 29"/>
                    <a:gd name="T30" fmla="*/ 7 w 49"/>
                    <a:gd name="T31" fmla="*/ 24 h 29"/>
                    <a:gd name="T32" fmla="*/ 12 w 49"/>
                    <a:gd name="T33" fmla="*/ 27 h 29"/>
                    <a:gd name="T34" fmla="*/ 18 w 49"/>
                    <a:gd name="T35" fmla="*/ 28 h 29"/>
                    <a:gd name="T36" fmla="*/ 25 w 49"/>
                    <a:gd name="T37" fmla="*/ 29 h 29"/>
                    <a:gd name="T38" fmla="*/ 30 w 49"/>
                    <a:gd name="T39" fmla="*/ 28 h 29"/>
                    <a:gd name="T40" fmla="*/ 30 w 49"/>
                    <a:gd name="T41" fmla="*/ 28 h 29"/>
                    <a:gd name="T42" fmla="*/ 37 w 49"/>
                    <a:gd name="T43" fmla="*/ 27 h 29"/>
                    <a:gd name="T44" fmla="*/ 37 w 49"/>
                    <a:gd name="T45" fmla="*/ 27 h 29"/>
                    <a:gd name="T46" fmla="*/ 41 w 49"/>
                    <a:gd name="T47" fmla="*/ 24 h 29"/>
                    <a:gd name="T48" fmla="*/ 41 w 49"/>
                    <a:gd name="T49" fmla="*/ 24 h 29"/>
                    <a:gd name="T50" fmla="*/ 44 w 49"/>
                    <a:gd name="T51" fmla="*/ 22 h 29"/>
                    <a:gd name="T52" fmla="*/ 46 w 49"/>
                    <a:gd name="T53" fmla="*/ 20 h 29"/>
                    <a:gd name="T54" fmla="*/ 48 w 49"/>
                    <a:gd name="T55" fmla="*/ 18 h 29"/>
                    <a:gd name="T56" fmla="*/ 49 w 49"/>
                    <a:gd name="T57" fmla="*/ 15 h 29"/>
                    <a:gd name="T58" fmla="*/ 48 w 49"/>
                    <a:gd name="T59" fmla="*/ 12 h 29"/>
                    <a:gd name="T60" fmla="*/ 46 w 49"/>
                    <a:gd name="T61" fmla="*/ 10 h 29"/>
                    <a:gd name="T62" fmla="*/ 44 w 49"/>
                    <a:gd name="T63" fmla="*/ 7 h 29"/>
                    <a:gd name="T64" fmla="*/ 42 w 49"/>
                    <a:gd name="T65" fmla="*/ 5 h 29"/>
                    <a:gd name="T66" fmla="*/ 42 w 49"/>
                    <a:gd name="T67" fmla="*/ 5 h 29"/>
                    <a:gd name="T68" fmla="*/ 33 w 49"/>
                    <a:gd name="T69" fmla="*/ 15 h 29"/>
                    <a:gd name="T70" fmla="*/ 33 w 49"/>
                    <a:gd name="T71" fmla="*/ 15 h 29"/>
                    <a:gd name="T72" fmla="*/ 33 w 49"/>
                    <a:gd name="T73" fmla="*/ 15 h 29"/>
                    <a:gd name="T74" fmla="*/ 30 w 49"/>
                    <a:gd name="T75" fmla="*/ 16 h 29"/>
                    <a:gd name="T76" fmla="*/ 30 w 49"/>
                    <a:gd name="T77" fmla="*/ 16 h 29"/>
                    <a:gd name="T78" fmla="*/ 27 w 49"/>
                    <a:gd name="T79" fmla="*/ 16 h 29"/>
                    <a:gd name="T80" fmla="*/ 27 w 49"/>
                    <a:gd name="T81" fmla="*/ 16 h 29"/>
                    <a:gd name="T82" fmla="*/ 21 w 49"/>
                    <a:gd name="T83" fmla="*/ 16 h 29"/>
                    <a:gd name="T84" fmla="*/ 16 w 49"/>
                    <a:gd name="T85" fmla="*/ 15 h 29"/>
                    <a:gd name="T86" fmla="*/ 16 w 49"/>
                    <a:gd name="T87" fmla="*/ 15 h 29"/>
                    <a:gd name="T88" fmla="*/ 13 w 49"/>
                    <a:gd name="T89" fmla="*/ 13 h 29"/>
                    <a:gd name="T90" fmla="*/ 13 w 49"/>
                    <a:gd name="T91" fmla="*/ 11 h 29"/>
                    <a:gd name="T92" fmla="*/ 14 w 49"/>
                    <a:gd name="T93" fmla="*/ 7 h 29"/>
                    <a:gd name="T94" fmla="*/ 16 w 49"/>
                    <a:gd name="T95" fmla="*/ 6 h 29"/>
                    <a:gd name="T96" fmla="*/ 16 w 49"/>
                    <a:gd name="T97" fmla="*/ 6 h 29"/>
                    <a:gd name="T98" fmla="*/ 20 w 49"/>
                    <a:gd name="T99" fmla="*/ 4 h 29"/>
                    <a:gd name="T100" fmla="*/ 25 w 49"/>
                    <a:gd name="T101" fmla="*/ 4 h 29"/>
                    <a:gd name="T102" fmla="*/ 29 w 49"/>
                    <a:gd name="T103" fmla="*/ 4 h 29"/>
                    <a:gd name="T104" fmla="*/ 33 w 49"/>
                    <a:gd name="T105" fmla="*/ 6 h 29"/>
                    <a:gd name="T106" fmla="*/ 33 w 49"/>
                    <a:gd name="T107" fmla="*/ 6 h 29"/>
                    <a:gd name="T108" fmla="*/ 35 w 49"/>
                    <a:gd name="T109" fmla="*/ 8 h 29"/>
                    <a:gd name="T110" fmla="*/ 36 w 49"/>
                    <a:gd name="T111" fmla="*/ 11 h 29"/>
                    <a:gd name="T112" fmla="*/ 35 w 49"/>
                    <a:gd name="T113" fmla="*/ 13 h 29"/>
                    <a:gd name="T114" fmla="*/ 33 w 49"/>
                    <a:gd name="T115" fmla="*/ 15 h 29"/>
                    <a:gd name="T116" fmla="*/ 33 w 49"/>
                    <a:gd name="T117" fmla="*/ 1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9" h="29">
                      <a:moveTo>
                        <a:pt x="42" y="5"/>
                      </a:moveTo>
                      <a:lnTo>
                        <a:pt x="42" y="5"/>
                      </a:lnTo>
                      <a:lnTo>
                        <a:pt x="34" y="1"/>
                      </a:lnTo>
                      <a:lnTo>
                        <a:pt x="25" y="0"/>
                      </a:lnTo>
                      <a:lnTo>
                        <a:pt x="15" y="1"/>
                      </a:lnTo>
                      <a:lnTo>
                        <a:pt x="7" y="5"/>
                      </a:lnTo>
                      <a:lnTo>
                        <a:pt x="7" y="5"/>
                      </a:lnTo>
                      <a:lnTo>
                        <a:pt x="4" y="7"/>
                      </a:lnTo>
                      <a:lnTo>
                        <a:pt x="2" y="10"/>
                      </a:lnTo>
                      <a:lnTo>
                        <a:pt x="0" y="12"/>
                      </a:lnTo>
                      <a:lnTo>
                        <a:pt x="0" y="14"/>
                      </a:lnTo>
                      <a:lnTo>
                        <a:pt x="0" y="18"/>
                      </a:lnTo>
                      <a:lnTo>
                        <a:pt x="2" y="20"/>
                      </a:lnTo>
                      <a:lnTo>
                        <a:pt x="4" y="22"/>
                      </a:lnTo>
                      <a:lnTo>
                        <a:pt x="7" y="24"/>
                      </a:lnTo>
                      <a:lnTo>
                        <a:pt x="7" y="24"/>
                      </a:lnTo>
                      <a:lnTo>
                        <a:pt x="12" y="27"/>
                      </a:lnTo>
                      <a:lnTo>
                        <a:pt x="18" y="28"/>
                      </a:lnTo>
                      <a:lnTo>
                        <a:pt x="25" y="29"/>
                      </a:lnTo>
                      <a:lnTo>
                        <a:pt x="30" y="28"/>
                      </a:lnTo>
                      <a:lnTo>
                        <a:pt x="30" y="28"/>
                      </a:lnTo>
                      <a:lnTo>
                        <a:pt x="37" y="27"/>
                      </a:lnTo>
                      <a:lnTo>
                        <a:pt x="37" y="27"/>
                      </a:lnTo>
                      <a:lnTo>
                        <a:pt x="41" y="24"/>
                      </a:lnTo>
                      <a:lnTo>
                        <a:pt x="41" y="24"/>
                      </a:lnTo>
                      <a:lnTo>
                        <a:pt x="44" y="22"/>
                      </a:lnTo>
                      <a:lnTo>
                        <a:pt x="46" y="20"/>
                      </a:lnTo>
                      <a:lnTo>
                        <a:pt x="48" y="18"/>
                      </a:lnTo>
                      <a:lnTo>
                        <a:pt x="49" y="15"/>
                      </a:lnTo>
                      <a:lnTo>
                        <a:pt x="48" y="12"/>
                      </a:lnTo>
                      <a:lnTo>
                        <a:pt x="46" y="10"/>
                      </a:lnTo>
                      <a:lnTo>
                        <a:pt x="44" y="7"/>
                      </a:lnTo>
                      <a:lnTo>
                        <a:pt x="42" y="5"/>
                      </a:lnTo>
                      <a:lnTo>
                        <a:pt x="42" y="5"/>
                      </a:lnTo>
                      <a:close/>
                      <a:moveTo>
                        <a:pt x="33" y="15"/>
                      </a:moveTo>
                      <a:lnTo>
                        <a:pt x="33" y="15"/>
                      </a:lnTo>
                      <a:lnTo>
                        <a:pt x="33" y="15"/>
                      </a:lnTo>
                      <a:lnTo>
                        <a:pt x="30" y="16"/>
                      </a:lnTo>
                      <a:lnTo>
                        <a:pt x="30" y="16"/>
                      </a:lnTo>
                      <a:lnTo>
                        <a:pt x="27" y="16"/>
                      </a:lnTo>
                      <a:lnTo>
                        <a:pt x="27" y="16"/>
                      </a:lnTo>
                      <a:lnTo>
                        <a:pt x="21" y="16"/>
                      </a:lnTo>
                      <a:lnTo>
                        <a:pt x="16" y="15"/>
                      </a:lnTo>
                      <a:lnTo>
                        <a:pt x="16" y="15"/>
                      </a:lnTo>
                      <a:lnTo>
                        <a:pt x="13" y="13"/>
                      </a:lnTo>
                      <a:lnTo>
                        <a:pt x="13" y="11"/>
                      </a:lnTo>
                      <a:lnTo>
                        <a:pt x="14" y="7"/>
                      </a:lnTo>
                      <a:lnTo>
                        <a:pt x="16" y="6"/>
                      </a:lnTo>
                      <a:lnTo>
                        <a:pt x="16" y="6"/>
                      </a:lnTo>
                      <a:lnTo>
                        <a:pt x="20" y="4"/>
                      </a:lnTo>
                      <a:lnTo>
                        <a:pt x="25" y="4"/>
                      </a:lnTo>
                      <a:lnTo>
                        <a:pt x="29" y="4"/>
                      </a:lnTo>
                      <a:lnTo>
                        <a:pt x="33" y="6"/>
                      </a:lnTo>
                      <a:lnTo>
                        <a:pt x="33" y="6"/>
                      </a:lnTo>
                      <a:lnTo>
                        <a:pt x="35" y="8"/>
                      </a:lnTo>
                      <a:lnTo>
                        <a:pt x="36" y="11"/>
                      </a:lnTo>
                      <a:lnTo>
                        <a:pt x="35" y="13"/>
                      </a:lnTo>
                      <a:lnTo>
                        <a:pt x="33" y="15"/>
                      </a:lnTo>
                      <a:lnTo>
                        <a:pt x="33" y="15"/>
                      </a:lnTo>
                      <a:close/>
                    </a:path>
                  </a:pathLst>
                </a:custGeom>
                <a:solidFill>
                  <a:srgbClr val="F9F4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20" name="Freeform 1255">
                  <a:extLst>
                    <a:ext uri="{FF2B5EF4-FFF2-40B4-BE49-F238E27FC236}">
                      <a16:creationId xmlns:a16="http://schemas.microsoft.com/office/drawing/2014/main" id="{82EF55C1-9631-1600-69C8-F540DB82C1D7}"/>
                    </a:ext>
                  </a:extLst>
                </p:cNvPr>
                <p:cNvSpPr>
                  <a:spLocks noEditPoints="1"/>
                </p:cNvSpPr>
                <p:nvPr/>
              </p:nvSpPr>
              <p:spPr bwMode="auto">
                <a:xfrm>
                  <a:off x="2765" y="1901"/>
                  <a:ext cx="17" cy="12"/>
                </a:xfrm>
                <a:custGeom>
                  <a:avLst/>
                  <a:gdLst>
                    <a:gd name="T0" fmla="*/ 43 w 50"/>
                    <a:gd name="T1" fmla="*/ 5 h 35"/>
                    <a:gd name="T2" fmla="*/ 37 w 50"/>
                    <a:gd name="T3" fmla="*/ 3 h 35"/>
                    <a:gd name="T4" fmla="*/ 24 w 50"/>
                    <a:gd name="T5" fmla="*/ 0 h 35"/>
                    <a:gd name="T6" fmla="*/ 13 w 50"/>
                    <a:gd name="T7" fmla="*/ 3 h 35"/>
                    <a:gd name="T8" fmla="*/ 4 w 50"/>
                    <a:gd name="T9" fmla="*/ 8 h 35"/>
                    <a:gd name="T10" fmla="*/ 1 w 50"/>
                    <a:gd name="T11" fmla="*/ 13 h 35"/>
                    <a:gd name="T12" fmla="*/ 0 w 50"/>
                    <a:gd name="T13" fmla="*/ 21 h 35"/>
                    <a:gd name="T14" fmla="*/ 4 w 50"/>
                    <a:gd name="T15" fmla="*/ 27 h 35"/>
                    <a:gd name="T16" fmla="*/ 11 w 50"/>
                    <a:gd name="T17" fmla="*/ 31 h 35"/>
                    <a:gd name="T18" fmla="*/ 17 w 50"/>
                    <a:gd name="T19" fmla="*/ 34 h 35"/>
                    <a:gd name="T20" fmla="*/ 34 w 50"/>
                    <a:gd name="T21" fmla="*/ 34 h 35"/>
                    <a:gd name="T22" fmla="*/ 42 w 50"/>
                    <a:gd name="T23" fmla="*/ 30 h 35"/>
                    <a:gd name="T24" fmla="*/ 42 w 50"/>
                    <a:gd name="T25" fmla="*/ 30 h 35"/>
                    <a:gd name="T26" fmla="*/ 47 w 50"/>
                    <a:gd name="T27" fmla="*/ 27 h 35"/>
                    <a:gd name="T28" fmla="*/ 50 w 50"/>
                    <a:gd name="T29" fmla="*/ 18 h 35"/>
                    <a:gd name="T30" fmla="*/ 50 w 50"/>
                    <a:gd name="T31" fmla="*/ 13 h 35"/>
                    <a:gd name="T32" fmla="*/ 45 w 50"/>
                    <a:gd name="T33" fmla="*/ 7 h 35"/>
                    <a:gd name="T34" fmla="*/ 43 w 50"/>
                    <a:gd name="T35" fmla="*/ 5 h 35"/>
                    <a:gd name="T36" fmla="*/ 42 w 50"/>
                    <a:gd name="T37" fmla="*/ 24 h 35"/>
                    <a:gd name="T38" fmla="*/ 24 w 50"/>
                    <a:gd name="T39" fmla="*/ 29 h 35"/>
                    <a:gd name="T40" fmla="*/ 8 w 50"/>
                    <a:gd name="T41" fmla="*/ 24 h 35"/>
                    <a:gd name="T42" fmla="*/ 5 w 50"/>
                    <a:gd name="T43" fmla="*/ 22 h 35"/>
                    <a:gd name="T44" fmla="*/ 1 w 50"/>
                    <a:gd name="T45" fmla="*/ 18 h 35"/>
                    <a:gd name="T46" fmla="*/ 1 w 50"/>
                    <a:gd name="T47" fmla="*/ 12 h 35"/>
                    <a:gd name="T48" fmla="*/ 5 w 50"/>
                    <a:gd name="T49" fmla="*/ 7 h 35"/>
                    <a:gd name="T50" fmla="*/ 8 w 50"/>
                    <a:gd name="T51" fmla="*/ 5 h 35"/>
                    <a:gd name="T52" fmla="*/ 26 w 50"/>
                    <a:gd name="T53" fmla="*/ 0 h 35"/>
                    <a:gd name="T54" fmla="*/ 43 w 50"/>
                    <a:gd name="T55" fmla="*/ 5 h 35"/>
                    <a:gd name="T56" fmla="*/ 45 w 50"/>
                    <a:gd name="T57" fmla="*/ 7 h 35"/>
                    <a:gd name="T58" fmla="*/ 49 w 50"/>
                    <a:gd name="T59" fmla="*/ 12 h 35"/>
                    <a:gd name="T60" fmla="*/ 49 w 50"/>
                    <a:gd name="T61" fmla="*/ 18 h 35"/>
                    <a:gd name="T62" fmla="*/ 45 w 50"/>
                    <a:gd name="T63" fmla="*/ 22 h 35"/>
                    <a:gd name="T64" fmla="*/ 42 w 50"/>
                    <a:gd name="T65" fmla="*/ 2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 h="35">
                      <a:moveTo>
                        <a:pt x="43" y="5"/>
                      </a:moveTo>
                      <a:lnTo>
                        <a:pt x="43" y="5"/>
                      </a:lnTo>
                      <a:lnTo>
                        <a:pt x="43" y="5"/>
                      </a:lnTo>
                      <a:lnTo>
                        <a:pt x="37" y="3"/>
                      </a:lnTo>
                      <a:lnTo>
                        <a:pt x="31" y="1"/>
                      </a:lnTo>
                      <a:lnTo>
                        <a:pt x="24" y="0"/>
                      </a:lnTo>
                      <a:lnTo>
                        <a:pt x="19" y="1"/>
                      </a:lnTo>
                      <a:lnTo>
                        <a:pt x="13" y="3"/>
                      </a:lnTo>
                      <a:lnTo>
                        <a:pt x="7" y="5"/>
                      </a:lnTo>
                      <a:lnTo>
                        <a:pt x="4" y="8"/>
                      </a:lnTo>
                      <a:lnTo>
                        <a:pt x="1" y="13"/>
                      </a:lnTo>
                      <a:lnTo>
                        <a:pt x="1" y="13"/>
                      </a:lnTo>
                      <a:lnTo>
                        <a:pt x="0" y="16"/>
                      </a:lnTo>
                      <a:lnTo>
                        <a:pt x="0" y="21"/>
                      </a:lnTo>
                      <a:lnTo>
                        <a:pt x="1" y="24"/>
                      </a:lnTo>
                      <a:lnTo>
                        <a:pt x="4" y="27"/>
                      </a:lnTo>
                      <a:lnTo>
                        <a:pt x="7" y="29"/>
                      </a:lnTo>
                      <a:lnTo>
                        <a:pt x="11" y="31"/>
                      </a:lnTo>
                      <a:lnTo>
                        <a:pt x="11" y="31"/>
                      </a:lnTo>
                      <a:lnTo>
                        <a:pt x="17" y="34"/>
                      </a:lnTo>
                      <a:lnTo>
                        <a:pt x="26" y="35"/>
                      </a:lnTo>
                      <a:lnTo>
                        <a:pt x="34" y="34"/>
                      </a:lnTo>
                      <a:lnTo>
                        <a:pt x="42" y="30"/>
                      </a:lnTo>
                      <a:lnTo>
                        <a:pt x="42" y="30"/>
                      </a:lnTo>
                      <a:lnTo>
                        <a:pt x="42" y="30"/>
                      </a:lnTo>
                      <a:lnTo>
                        <a:pt x="42" y="30"/>
                      </a:lnTo>
                      <a:lnTo>
                        <a:pt x="44" y="29"/>
                      </a:lnTo>
                      <a:lnTo>
                        <a:pt x="47" y="27"/>
                      </a:lnTo>
                      <a:lnTo>
                        <a:pt x="50" y="23"/>
                      </a:lnTo>
                      <a:lnTo>
                        <a:pt x="50" y="18"/>
                      </a:lnTo>
                      <a:lnTo>
                        <a:pt x="50" y="18"/>
                      </a:lnTo>
                      <a:lnTo>
                        <a:pt x="50" y="13"/>
                      </a:lnTo>
                      <a:lnTo>
                        <a:pt x="47" y="10"/>
                      </a:lnTo>
                      <a:lnTo>
                        <a:pt x="45" y="7"/>
                      </a:lnTo>
                      <a:lnTo>
                        <a:pt x="43" y="5"/>
                      </a:lnTo>
                      <a:lnTo>
                        <a:pt x="43" y="5"/>
                      </a:lnTo>
                      <a:close/>
                      <a:moveTo>
                        <a:pt x="42" y="24"/>
                      </a:moveTo>
                      <a:lnTo>
                        <a:pt x="42" y="24"/>
                      </a:lnTo>
                      <a:lnTo>
                        <a:pt x="34" y="28"/>
                      </a:lnTo>
                      <a:lnTo>
                        <a:pt x="24" y="29"/>
                      </a:lnTo>
                      <a:lnTo>
                        <a:pt x="16" y="28"/>
                      </a:lnTo>
                      <a:lnTo>
                        <a:pt x="8" y="24"/>
                      </a:lnTo>
                      <a:lnTo>
                        <a:pt x="8" y="24"/>
                      </a:lnTo>
                      <a:lnTo>
                        <a:pt x="5" y="22"/>
                      </a:lnTo>
                      <a:lnTo>
                        <a:pt x="3" y="20"/>
                      </a:lnTo>
                      <a:lnTo>
                        <a:pt x="1" y="18"/>
                      </a:lnTo>
                      <a:lnTo>
                        <a:pt x="1" y="14"/>
                      </a:lnTo>
                      <a:lnTo>
                        <a:pt x="1" y="12"/>
                      </a:lnTo>
                      <a:lnTo>
                        <a:pt x="3" y="10"/>
                      </a:lnTo>
                      <a:lnTo>
                        <a:pt x="5" y="7"/>
                      </a:lnTo>
                      <a:lnTo>
                        <a:pt x="8" y="5"/>
                      </a:lnTo>
                      <a:lnTo>
                        <a:pt x="8" y="5"/>
                      </a:lnTo>
                      <a:lnTo>
                        <a:pt x="16" y="1"/>
                      </a:lnTo>
                      <a:lnTo>
                        <a:pt x="26" y="0"/>
                      </a:lnTo>
                      <a:lnTo>
                        <a:pt x="35" y="1"/>
                      </a:lnTo>
                      <a:lnTo>
                        <a:pt x="43" y="5"/>
                      </a:lnTo>
                      <a:lnTo>
                        <a:pt x="43" y="5"/>
                      </a:lnTo>
                      <a:lnTo>
                        <a:pt x="45" y="7"/>
                      </a:lnTo>
                      <a:lnTo>
                        <a:pt x="47" y="10"/>
                      </a:lnTo>
                      <a:lnTo>
                        <a:pt x="49" y="12"/>
                      </a:lnTo>
                      <a:lnTo>
                        <a:pt x="50" y="15"/>
                      </a:lnTo>
                      <a:lnTo>
                        <a:pt x="49" y="18"/>
                      </a:lnTo>
                      <a:lnTo>
                        <a:pt x="47" y="20"/>
                      </a:lnTo>
                      <a:lnTo>
                        <a:pt x="45" y="22"/>
                      </a:lnTo>
                      <a:lnTo>
                        <a:pt x="42" y="24"/>
                      </a:lnTo>
                      <a:lnTo>
                        <a:pt x="42" y="24"/>
                      </a:lnTo>
                      <a:close/>
                    </a:path>
                  </a:pathLst>
                </a:custGeom>
                <a:solidFill>
                  <a:srgbClr val="EFE9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21" name="Freeform 1256">
                  <a:extLst>
                    <a:ext uri="{FF2B5EF4-FFF2-40B4-BE49-F238E27FC236}">
                      <a16:creationId xmlns:a16="http://schemas.microsoft.com/office/drawing/2014/main" id="{6B721D4F-0709-9B1F-0216-2A8231B18866}"/>
                    </a:ext>
                  </a:extLst>
                </p:cNvPr>
                <p:cNvSpPr>
                  <a:spLocks/>
                </p:cNvSpPr>
                <p:nvPr/>
              </p:nvSpPr>
              <p:spPr bwMode="auto">
                <a:xfrm>
                  <a:off x="2775" y="1906"/>
                  <a:ext cx="3" cy="4"/>
                </a:xfrm>
                <a:custGeom>
                  <a:avLst/>
                  <a:gdLst>
                    <a:gd name="T0" fmla="*/ 3 w 10"/>
                    <a:gd name="T1" fmla="*/ 0 h 12"/>
                    <a:gd name="T2" fmla="*/ 3 w 10"/>
                    <a:gd name="T3" fmla="*/ 0 h 12"/>
                    <a:gd name="T4" fmla="*/ 0 w 10"/>
                    <a:gd name="T5" fmla="*/ 0 h 12"/>
                    <a:gd name="T6" fmla="*/ 3 w 10"/>
                    <a:gd name="T7" fmla="*/ 12 h 12"/>
                    <a:gd name="T8" fmla="*/ 3 w 10"/>
                    <a:gd name="T9" fmla="*/ 12 h 12"/>
                    <a:gd name="T10" fmla="*/ 10 w 10"/>
                    <a:gd name="T11" fmla="*/ 11 h 12"/>
                    <a:gd name="T12" fmla="*/ 3 w 10"/>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10" h="12">
                      <a:moveTo>
                        <a:pt x="3" y="0"/>
                      </a:moveTo>
                      <a:lnTo>
                        <a:pt x="3" y="0"/>
                      </a:lnTo>
                      <a:lnTo>
                        <a:pt x="0" y="0"/>
                      </a:lnTo>
                      <a:lnTo>
                        <a:pt x="3" y="12"/>
                      </a:lnTo>
                      <a:lnTo>
                        <a:pt x="3" y="12"/>
                      </a:lnTo>
                      <a:lnTo>
                        <a:pt x="10" y="11"/>
                      </a:lnTo>
                      <a:lnTo>
                        <a:pt x="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22" name="Freeform 1257">
                  <a:extLst>
                    <a:ext uri="{FF2B5EF4-FFF2-40B4-BE49-F238E27FC236}">
                      <a16:creationId xmlns:a16="http://schemas.microsoft.com/office/drawing/2014/main" id="{E97B46DA-5456-1AAB-E2BA-B3E1CA1144F6}"/>
                    </a:ext>
                  </a:extLst>
                </p:cNvPr>
                <p:cNvSpPr>
                  <a:spLocks/>
                </p:cNvSpPr>
                <p:nvPr/>
              </p:nvSpPr>
              <p:spPr bwMode="auto">
                <a:xfrm>
                  <a:off x="2739" y="1960"/>
                  <a:ext cx="8" cy="5"/>
                </a:xfrm>
                <a:custGeom>
                  <a:avLst/>
                  <a:gdLst>
                    <a:gd name="T0" fmla="*/ 20 w 23"/>
                    <a:gd name="T1" fmla="*/ 12 h 14"/>
                    <a:gd name="T2" fmla="*/ 20 w 23"/>
                    <a:gd name="T3" fmla="*/ 12 h 14"/>
                    <a:gd name="T4" fmla="*/ 16 w 23"/>
                    <a:gd name="T5" fmla="*/ 13 h 14"/>
                    <a:gd name="T6" fmla="*/ 12 w 23"/>
                    <a:gd name="T7" fmla="*/ 14 h 14"/>
                    <a:gd name="T8" fmla="*/ 7 w 23"/>
                    <a:gd name="T9" fmla="*/ 13 h 14"/>
                    <a:gd name="T10" fmla="*/ 4 w 23"/>
                    <a:gd name="T11" fmla="*/ 12 h 14"/>
                    <a:gd name="T12" fmla="*/ 4 w 23"/>
                    <a:gd name="T13" fmla="*/ 12 h 14"/>
                    <a:gd name="T14" fmla="*/ 1 w 23"/>
                    <a:gd name="T15" fmla="*/ 10 h 14"/>
                    <a:gd name="T16" fmla="*/ 0 w 23"/>
                    <a:gd name="T17" fmla="*/ 7 h 14"/>
                    <a:gd name="T18" fmla="*/ 1 w 23"/>
                    <a:gd name="T19" fmla="*/ 5 h 14"/>
                    <a:gd name="T20" fmla="*/ 4 w 23"/>
                    <a:gd name="T21" fmla="*/ 3 h 14"/>
                    <a:gd name="T22" fmla="*/ 4 w 23"/>
                    <a:gd name="T23" fmla="*/ 3 h 14"/>
                    <a:gd name="T24" fmla="*/ 7 w 23"/>
                    <a:gd name="T25" fmla="*/ 2 h 14"/>
                    <a:gd name="T26" fmla="*/ 12 w 23"/>
                    <a:gd name="T27" fmla="*/ 0 h 14"/>
                    <a:gd name="T28" fmla="*/ 16 w 23"/>
                    <a:gd name="T29" fmla="*/ 2 h 14"/>
                    <a:gd name="T30" fmla="*/ 20 w 23"/>
                    <a:gd name="T31" fmla="*/ 3 h 14"/>
                    <a:gd name="T32" fmla="*/ 20 w 23"/>
                    <a:gd name="T33" fmla="*/ 3 h 14"/>
                    <a:gd name="T34" fmla="*/ 22 w 23"/>
                    <a:gd name="T35" fmla="*/ 5 h 14"/>
                    <a:gd name="T36" fmla="*/ 23 w 23"/>
                    <a:gd name="T37" fmla="*/ 7 h 14"/>
                    <a:gd name="T38" fmla="*/ 22 w 23"/>
                    <a:gd name="T39" fmla="*/ 10 h 14"/>
                    <a:gd name="T40" fmla="*/ 20 w 23"/>
                    <a:gd name="T41" fmla="*/ 12 h 14"/>
                    <a:gd name="T42" fmla="*/ 20 w 23"/>
                    <a:gd name="T43" fmla="*/ 12 h 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 h="14">
                      <a:moveTo>
                        <a:pt x="20" y="12"/>
                      </a:moveTo>
                      <a:lnTo>
                        <a:pt x="20" y="12"/>
                      </a:lnTo>
                      <a:lnTo>
                        <a:pt x="16" y="13"/>
                      </a:lnTo>
                      <a:lnTo>
                        <a:pt x="12" y="14"/>
                      </a:lnTo>
                      <a:lnTo>
                        <a:pt x="7" y="13"/>
                      </a:lnTo>
                      <a:lnTo>
                        <a:pt x="4" y="12"/>
                      </a:lnTo>
                      <a:lnTo>
                        <a:pt x="4" y="12"/>
                      </a:lnTo>
                      <a:lnTo>
                        <a:pt x="1" y="10"/>
                      </a:lnTo>
                      <a:lnTo>
                        <a:pt x="0" y="7"/>
                      </a:lnTo>
                      <a:lnTo>
                        <a:pt x="1" y="5"/>
                      </a:lnTo>
                      <a:lnTo>
                        <a:pt x="4" y="3"/>
                      </a:lnTo>
                      <a:lnTo>
                        <a:pt x="4" y="3"/>
                      </a:lnTo>
                      <a:lnTo>
                        <a:pt x="7" y="2"/>
                      </a:lnTo>
                      <a:lnTo>
                        <a:pt x="12" y="0"/>
                      </a:lnTo>
                      <a:lnTo>
                        <a:pt x="16" y="2"/>
                      </a:lnTo>
                      <a:lnTo>
                        <a:pt x="20" y="3"/>
                      </a:lnTo>
                      <a:lnTo>
                        <a:pt x="20" y="3"/>
                      </a:lnTo>
                      <a:lnTo>
                        <a:pt x="22" y="5"/>
                      </a:lnTo>
                      <a:lnTo>
                        <a:pt x="23" y="7"/>
                      </a:lnTo>
                      <a:lnTo>
                        <a:pt x="22" y="10"/>
                      </a:lnTo>
                      <a:lnTo>
                        <a:pt x="20" y="12"/>
                      </a:lnTo>
                      <a:lnTo>
                        <a:pt x="20" y="12"/>
                      </a:lnTo>
                      <a:close/>
                    </a:path>
                  </a:pathLst>
                </a:custGeom>
                <a:solidFill>
                  <a:srgbClr val="D6CE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23" name="Freeform 1258">
                  <a:extLst>
                    <a:ext uri="{FF2B5EF4-FFF2-40B4-BE49-F238E27FC236}">
                      <a16:creationId xmlns:a16="http://schemas.microsoft.com/office/drawing/2014/main" id="{492B7EA7-6168-4127-8DA1-092542AAAEBD}"/>
                    </a:ext>
                  </a:extLst>
                </p:cNvPr>
                <p:cNvSpPr>
                  <a:spLocks noEditPoints="1"/>
                </p:cNvSpPr>
                <p:nvPr/>
              </p:nvSpPr>
              <p:spPr bwMode="auto">
                <a:xfrm>
                  <a:off x="2735" y="1954"/>
                  <a:ext cx="16" cy="10"/>
                </a:xfrm>
                <a:custGeom>
                  <a:avLst/>
                  <a:gdLst>
                    <a:gd name="T0" fmla="*/ 42 w 49"/>
                    <a:gd name="T1" fmla="*/ 5 h 28"/>
                    <a:gd name="T2" fmla="*/ 42 w 49"/>
                    <a:gd name="T3" fmla="*/ 5 h 28"/>
                    <a:gd name="T4" fmla="*/ 34 w 49"/>
                    <a:gd name="T5" fmla="*/ 1 h 28"/>
                    <a:gd name="T6" fmla="*/ 25 w 49"/>
                    <a:gd name="T7" fmla="*/ 0 h 28"/>
                    <a:gd name="T8" fmla="*/ 15 w 49"/>
                    <a:gd name="T9" fmla="*/ 1 h 28"/>
                    <a:gd name="T10" fmla="*/ 8 w 49"/>
                    <a:gd name="T11" fmla="*/ 3 h 28"/>
                    <a:gd name="T12" fmla="*/ 8 w 49"/>
                    <a:gd name="T13" fmla="*/ 3 h 28"/>
                    <a:gd name="T14" fmla="*/ 5 w 49"/>
                    <a:gd name="T15" fmla="*/ 6 h 28"/>
                    <a:gd name="T16" fmla="*/ 3 w 49"/>
                    <a:gd name="T17" fmla="*/ 8 h 28"/>
                    <a:gd name="T18" fmla="*/ 2 w 49"/>
                    <a:gd name="T19" fmla="*/ 10 h 28"/>
                    <a:gd name="T20" fmla="*/ 0 w 49"/>
                    <a:gd name="T21" fmla="*/ 14 h 28"/>
                    <a:gd name="T22" fmla="*/ 2 w 49"/>
                    <a:gd name="T23" fmla="*/ 16 h 28"/>
                    <a:gd name="T24" fmla="*/ 3 w 49"/>
                    <a:gd name="T25" fmla="*/ 18 h 28"/>
                    <a:gd name="T26" fmla="*/ 5 w 49"/>
                    <a:gd name="T27" fmla="*/ 21 h 28"/>
                    <a:gd name="T28" fmla="*/ 7 w 49"/>
                    <a:gd name="T29" fmla="*/ 23 h 28"/>
                    <a:gd name="T30" fmla="*/ 7 w 49"/>
                    <a:gd name="T31" fmla="*/ 23 h 28"/>
                    <a:gd name="T32" fmla="*/ 15 w 49"/>
                    <a:gd name="T33" fmla="*/ 26 h 28"/>
                    <a:gd name="T34" fmla="*/ 25 w 49"/>
                    <a:gd name="T35" fmla="*/ 28 h 28"/>
                    <a:gd name="T36" fmla="*/ 33 w 49"/>
                    <a:gd name="T37" fmla="*/ 26 h 28"/>
                    <a:gd name="T38" fmla="*/ 41 w 49"/>
                    <a:gd name="T39" fmla="*/ 23 h 28"/>
                    <a:gd name="T40" fmla="*/ 41 w 49"/>
                    <a:gd name="T41" fmla="*/ 23 h 28"/>
                    <a:gd name="T42" fmla="*/ 44 w 49"/>
                    <a:gd name="T43" fmla="*/ 22 h 28"/>
                    <a:gd name="T44" fmla="*/ 46 w 49"/>
                    <a:gd name="T45" fmla="*/ 20 h 28"/>
                    <a:gd name="T46" fmla="*/ 48 w 49"/>
                    <a:gd name="T47" fmla="*/ 16 h 28"/>
                    <a:gd name="T48" fmla="*/ 49 w 49"/>
                    <a:gd name="T49" fmla="*/ 14 h 28"/>
                    <a:gd name="T50" fmla="*/ 48 w 49"/>
                    <a:gd name="T51" fmla="*/ 12 h 28"/>
                    <a:gd name="T52" fmla="*/ 46 w 49"/>
                    <a:gd name="T53" fmla="*/ 9 h 28"/>
                    <a:gd name="T54" fmla="*/ 44 w 49"/>
                    <a:gd name="T55" fmla="*/ 6 h 28"/>
                    <a:gd name="T56" fmla="*/ 42 w 49"/>
                    <a:gd name="T57" fmla="*/ 5 h 28"/>
                    <a:gd name="T58" fmla="*/ 42 w 49"/>
                    <a:gd name="T59" fmla="*/ 5 h 28"/>
                    <a:gd name="T60" fmla="*/ 33 w 49"/>
                    <a:gd name="T61" fmla="*/ 18 h 28"/>
                    <a:gd name="T62" fmla="*/ 33 w 49"/>
                    <a:gd name="T63" fmla="*/ 18 h 28"/>
                    <a:gd name="T64" fmla="*/ 29 w 49"/>
                    <a:gd name="T65" fmla="*/ 20 h 28"/>
                    <a:gd name="T66" fmla="*/ 25 w 49"/>
                    <a:gd name="T67" fmla="*/ 21 h 28"/>
                    <a:gd name="T68" fmla="*/ 20 w 49"/>
                    <a:gd name="T69" fmla="*/ 20 h 28"/>
                    <a:gd name="T70" fmla="*/ 17 w 49"/>
                    <a:gd name="T71" fmla="*/ 18 h 28"/>
                    <a:gd name="T72" fmla="*/ 17 w 49"/>
                    <a:gd name="T73" fmla="*/ 18 h 28"/>
                    <a:gd name="T74" fmla="*/ 14 w 49"/>
                    <a:gd name="T75" fmla="*/ 16 h 28"/>
                    <a:gd name="T76" fmla="*/ 13 w 49"/>
                    <a:gd name="T77" fmla="*/ 14 h 28"/>
                    <a:gd name="T78" fmla="*/ 14 w 49"/>
                    <a:gd name="T79" fmla="*/ 12 h 28"/>
                    <a:gd name="T80" fmla="*/ 17 w 49"/>
                    <a:gd name="T81" fmla="*/ 9 h 28"/>
                    <a:gd name="T82" fmla="*/ 17 w 49"/>
                    <a:gd name="T83" fmla="*/ 9 h 28"/>
                    <a:gd name="T84" fmla="*/ 20 w 49"/>
                    <a:gd name="T85" fmla="*/ 7 h 28"/>
                    <a:gd name="T86" fmla="*/ 25 w 49"/>
                    <a:gd name="T87" fmla="*/ 7 h 28"/>
                    <a:gd name="T88" fmla="*/ 29 w 49"/>
                    <a:gd name="T89" fmla="*/ 8 h 28"/>
                    <a:gd name="T90" fmla="*/ 33 w 49"/>
                    <a:gd name="T91" fmla="*/ 9 h 28"/>
                    <a:gd name="T92" fmla="*/ 33 w 49"/>
                    <a:gd name="T93" fmla="*/ 9 h 28"/>
                    <a:gd name="T94" fmla="*/ 35 w 49"/>
                    <a:gd name="T95" fmla="*/ 12 h 28"/>
                    <a:gd name="T96" fmla="*/ 36 w 49"/>
                    <a:gd name="T97" fmla="*/ 14 h 28"/>
                    <a:gd name="T98" fmla="*/ 35 w 49"/>
                    <a:gd name="T99" fmla="*/ 16 h 28"/>
                    <a:gd name="T100" fmla="*/ 33 w 49"/>
                    <a:gd name="T101" fmla="*/ 18 h 28"/>
                    <a:gd name="T102" fmla="*/ 33 w 49"/>
                    <a:gd name="T103" fmla="*/ 1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 h="28">
                      <a:moveTo>
                        <a:pt x="42" y="5"/>
                      </a:moveTo>
                      <a:lnTo>
                        <a:pt x="42" y="5"/>
                      </a:lnTo>
                      <a:lnTo>
                        <a:pt x="34" y="1"/>
                      </a:lnTo>
                      <a:lnTo>
                        <a:pt x="25" y="0"/>
                      </a:lnTo>
                      <a:lnTo>
                        <a:pt x="15" y="1"/>
                      </a:lnTo>
                      <a:lnTo>
                        <a:pt x="8" y="3"/>
                      </a:lnTo>
                      <a:lnTo>
                        <a:pt x="8" y="3"/>
                      </a:lnTo>
                      <a:lnTo>
                        <a:pt x="5" y="6"/>
                      </a:lnTo>
                      <a:lnTo>
                        <a:pt x="3" y="8"/>
                      </a:lnTo>
                      <a:lnTo>
                        <a:pt x="2" y="10"/>
                      </a:lnTo>
                      <a:lnTo>
                        <a:pt x="0" y="14"/>
                      </a:lnTo>
                      <a:lnTo>
                        <a:pt x="2" y="16"/>
                      </a:lnTo>
                      <a:lnTo>
                        <a:pt x="3" y="18"/>
                      </a:lnTo>
                      <a:lnTo>
                        <a:pt x="5" y="21"/>
                      </a:lnTo>
                      <a:lnTo>
                        <a:pt x="7" y="23"/>
                      </a:lnTo>
                      <a:lnTo>
                        <a:pt x="7" y="23"/>
                      </a:lnTo>
                      <a:lnTo>
                        <a:pt x="15" y="26"/>
                      </a:lnTo>
                      <a:lnTo>
                        <a:pt x="25" y="28"/>
                      </a:lnTo>
                      <a:lnTo>
                        <a:pt x="33" y="26"/>
                      </a:lnTo>
                      <a:lnTo>
                        <a:pt x="41" y="23"/>
                      </a:lnTo>
                      <a:lnTo>
                        <a:pt x="41" y="23"/>
                      </a:lnTo>
                      <a:lnTo>
                        <a:pt x="44" y="22"/>
                      </a:lnTo>
                      <a:lnTo>
                        <a:pt x="46" y="20"/>
                      </a:lnTo>
                      <a:lnTo>
                        <a:pt x="48" y="16"/>
                      </a:lnTo>
                      <a:lnTo>
                        <a:pt x="49" y="14"/>
                      </a:lnTo>
                      <a:lnTo>
                        <a:pt x="48" y="12"/>
                      </a:lnTo>
                      <a:lnTo>
                        <a:pt x="46" y="9"/>
                      </a:lnTo>
                      <a:lnTo>
                        <a:pt x="44" y="6"/>
                      </a:lnTo>
                      <a:lnTo>
                        <a:pt x="42" y="5"/>
                      </a:lnTo>
                      <a:lnTo>
                        <a:pt x="42" y="5"/>
                      </a:lnTo>
                      <a:close/>
                      <a:moveTo>
                        <a:pt x="33" y="18"/>
                      </a:moveTo>
                      <a:lnTo>
                        <a:pt x="33" y="18"/>
                      </a:lnTo>
                      <a:lnTo>
                        <a:pt x="29" y="20"/>
                      </a:lnTo>
                      <a:lnTo>
                        <a:pt x="25" y="21"/>
                      </a:lnTo>
                      <a:lnTo>
                        <a:pt x="20" y="20"/>
                      </a:lnTo>
                      <a:lnTo>
                        <a:pt x="17" y="18"/>
                      </a:lnTo>
                      <a:lnTo>
                        <a:pt x="17" y="18"/>
                      </a:lnTo>
                      <a:lnTo>
                        <a:pt x="14" y="16"/>
                      </a:lnTo>
                      <a:lnTo>
                        <a:pt x="13" y="14"/>
                      </a:lnTo>
                      <a:lnTo>
                        <a:pt x="14" y="12"/>
                      </a:lnTo>
                      <a:lnTo>
                        <a:pt x="17" y="9"/>
                      </a:lnTo>
                      <a:lnTo>
                        <a:pt x="17" y="9"/>
                      </a:lnTo>
                      <a:lnTo>
                        <a:pt x="20" y="7"/>
                      </a:lnTo>
                      <a:lnTo>
                        <a:pt x="25" y="7"/>
                      </a:lnTo>
                      <a:lnTo>
                        <a:pt x="29" y="8"/>
                      </a:lnTo>
                      <a:lnTo>
                        <a:pt x="33" y="9"/>
                      </a:lnTo>
                      <a:lnTo>
                        <a:pt x="33" y="9"/>
                      </a:lnTo>
                      <a:lnTo>
                        <a:pt x="35" y="12"/>
                      </a:lnTo>
                      <a:lnTo>
                        <a:pt x="36" y="14"/>
                      </a:lnTo>
                      <a:lnTo>
                        <a:pt x="35" y="16"/>
                      </a:lnTo>
                      <a:lnTo>
                        <a:pt x="33" y="18"/>
                      </a:lnTo>
                      <a:lnTo>
                        <a:pt x="33" y="18"/>
                      </a:lnTo>
                      <a:close/>
                    </a:path>
                  </a:pathLst>
                </a:custGeom>
                <a:solidFill>
                  <a:srgbClr val="D6CE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24" name="Freeform 1259">
                  <a:extLst>
                    <a:ext uri="{FF2B5EF4-FFF2-40B4-BE49-F238E27FC236}">
                      <a16:creationId xmlns:a16="http://schemas.microsoft.com/office/drawing/2014/main" id="{6386BD41-89B7-C06C-A6FD-658D3B05E916}"/>
                    </a:ext>
                  </a:extLst>
                </p:cNvPr>
                <p:cNvSpPr>
                  <a:spLocks noEditPoints="1"/>
                </p:cNvSpPr>
                <p:nvPr/>
              </p:nvSpPr>
              <p:spPr bwMode="auto">
                <a:xfrm>
                  <a:off x="2735" y="1954"/>
                  <a:ext cx="17" cy="11"/>
                </a:xfrm>
                <a:custGeom>
                  <a:avLst/>
                  <a:gdLst>
                    <a:gd name="T0" fmla="*/ 43 w 51"/>
                    <a:gd name="T1" fmla="*/ 5 h 32"/>
                    <a:gd name="T2" fmla="*/ 31 w 51"/>
                    <a:gd name="T3" fmla="*/ 0 h 32"/>
                    <a:gd name="T4" fmla="*/ 19 w 51"/>
                    <a:gd name="T5" fmla="*/ 0 h 32"/>
                    <a:gd name="T6" fmla="*/ 7 w 51"/>
                    <a:gd name="T7" fmla="*/ 5 h 32"/>
                    <a:gd name="T8" fmla="*/ 1 w 51"/>
                    <a:gd name="T9" fmla="*/ 13 h 32"/>
                    <a:gd name="T10" fmla="*/ 0 w 51"/>
                    <a:gd name="T11" fmla="*/ 16 h 32"/>
                    <a:gd name="T12" fmla="*/ 3 w 51"/>
                    <a:gd name="T13" fmla="*/ 24 h 32"/>
                    <a:gd name="T14" fmla="*/ 13 w 51"/>
                    <a:gd name="T15" fmla="*/ 31 h 32"/>
                    <a:gd name="T16" fmla="*/ 28 w 51"/>
                    <a:gd name="T17" fmla="*/ 32 h 32"/>
                    <a:gd name="T18" fmla="*/ 43 w 51"/>
                    <a:gd name="T19" fmla="*/ 29 h 32"/>
                    <a:gd name="T20" fmla="*/ 43 w 51"/>
                    <a:gd name="T21" fmla="*/ 29 h 32"/>
                    <a:gd name="T22" fmla="*/ 43 w 51"/>
                    <a:gd name="T23" fmla="*/ 29 h 32"/>
                    <a:gd name="T24" fmla="*/ 47 w 51"/>
                    <a:gd name="T25" fmla="*/ 25 h 32"/>
                    <a:gd name="T26" fmla="*/ 51 w 51"/>
                    <a:gd name="T27" fmla="*/ 16 h 32"/>
                    <a:gd name="T28" fmla="*/ 50 w 51"/>
                    <a:gd name="T29" fmla="*/ 12 h 32"/>
                    <a:gd name="T30" fmla="*/ 45 w 51"/>
                    <a:gd name="T31" fmla="*/ 6 h 32"/>
                    <a:gd name="T32" fmla="*/ 43 w 51"/>
                    <a:gd name="T33" fmla="*/ 5 h 32"/>
                    <a:gd name="T34" fmla="*/ 42 w 51"/>
                    <a:gd name="T35" fmla="*/ 23 h 32"/>
                    <a:gd name="T36" fmla="*/ 26 w 51"/>
                    <a:gd name="T37" fmla="*/ 28 h 32"/>
                    <a:gd name="T38" fmla="*/ 8 w 51"/>
                    <a:gd name="T39" fmla="*/ 23 h 32"/>
                    <a:gd name="T40" fmla="*/ 6 w 51"/>
                    <a:gd name="T41" fmla="*/ 21 h 32"/>
                    <a:gd name="T42" fmla="*/ 3 w 51"/>
                    <a:gd name="T43" fmla="*/ 16 h 32"/>
                    <a:gd name="T44" fmla="*/ 3 w 51"/>
                    <a:gd name="T45" fmla="*/ 10 h 32"/>
                    <a:gd name="T46" fmla="*/ 6 w 51"/>
                    <a:gd name="T47" fmla="*/ 6 h 32"/>
                    <a:gd name="T48" fmla="*/ 9 w 51"/>
                    <a:gd name="T49" fmla="*/ 3 h 32"/>
                    <a:gd name="T50" fmla="*/ 26 w 51"/>
                    <a:gd name="T51" fmla="*/ 0 h 32"/>
                    <a:gd name="T52" fmla="*/ 43 w 51"/>
                    <a:gd name="T53" fmla="*/ 5 h 32"/>
                    <a:gd name="T54" fmla="*/ 45 w 51"/>
                    <a:gd name="T55" fmla="*/ 6 h 32"/>
                    <a:gd name="T56" fmla="*/ 49 w 51"/>
                    <a:gd name="T57" fmla="*/ 12 h 32"/>
                    <a:gd name="T58" fmla="*/ 49 w 51"/>
                    <a:gd name="T59" fmla="*/ 16 h 32"/>
                    <a:gd name="T60" fmla="*/ 45 w 51"/>
                    <a:gd name="T61" fmla="*/ 22 h 32"/>
                    <a:gd name="T62" fmla="*/ 42 w 51"/>
                    <a:gd name="T63" fmla="*/ 23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1" h="32">
                      <a:moveTo>
                        <a:pt x="43" y="5"/>
                      </a:moveTo>
                      <a:lnTo>
                        <a:pt x="43" y="5"/>
                      </a:lnTo>
                      <a:lnTo>
                        <a:pt x="37" y="1"/>
                      </a:lnTo>
                      <a:lnTo>
                        <a:pt x="31" y="0"/>
                      </a:lnTo>
                      <a:lnTo>
                        <a:pt x="26" y="0"/>
                      </a:lnTo>
                      <a:lnTo>
                        <a:pt x="19" y="0"/>
                      </a:lnTo>
                      <a:lnTo>
                        <a:pt x="13" y="2"/>
                      </a:lnTo>
                      <a:lnTo>
                        <a:pt x="7" y="5"/>
                      </a:lnTo>
                      <a:lnTo>
                        <a:pt x="4" y="8"/>
                      </a:lnTo>
                      <a:lnTo>
                        <a:pt x="1" y="13"/>
                      </a:lnTo>
                      <a:lnTo>
                        <a:pt x="1" y="13"/>
                      </a:lnTo>
                      <a:lnTo>
                        <a:pt x="0" y="16"/>
                      </a:lnTo>
                      <a:lnTo>
                        <a:pt x="0" y="18"/>
                      </a:lnTo>
                      <a:lnTo>
                        <a:pt x="3" y="24"/>
                      </a:lnTo>
                      <a:lnTo>
                        <a:pt x="7" y="28"/>
                      </a:lnTo>
                      <a:lnTo>
                        <a:pt x="13" y="31"/>
                      </a:lnTo>
                      <a:lnTo>
                        <a:pt x="20" y="32"/>
                      </a:lnTo>
                      <a:lnTo>
                        <a:pt x="28" y="32"/>
                      </a:lnTo>
                      <a:lnTo>
                        <a:pt x="35" y="31"/>
                      </a:lnTo>
                      <a:lnTo>
                        <a:pt x="43" y="29"/>
                      </a:lnTo>
                      <a:lnTo>
                        <a:pt x="43" y="29"/>
                      </a:lnTo>
                      <a:lnTo>
                        <a:pt x="43" y="29"/>
                      </a:lnTo>
                      <a:lnTo>
                        <a:pt x="43" y="29"/>
                      </a:lnTo>
                      <a:lnTo>
                        <a:pt x="43" y="29"/>
                      </a:lnTo>
                      <a:lnTo>
                        <a:pt x="45" y="28"/>
                      </a:lnTo>
                      <a:lnTo>
                        <a:pt x="47" y="25"/>
                      </a:lnTo>
                      <a:lnTo>
                        <a:pt x="50" y="22"/>
                      </a:lnTo>
                      <a:lnTo>
                        <a:pt x="51" y="16"/>
                      </a:lnTo>
                      <a:lnTo>
                        <a:pt x="51" y="16"/>
                      </a:lnTo>
                      <a:lnTo>
                        <a:pt x="50" y="12"/>
                      </a:lnTo>
                      <a:lnTo>
                        <a:pt x="47" y="8"/>
                      </a:lnTo>
                      <a:lnTo>
                        <a:pt x="45" y="6"/>
                      </a:lnTo>
                      <a:lnTo>
                        <a:pt x="43" y="5"/>
                      </a:lnTo>
                      <a:lnTo>
                        <a:pt x="43" y="5"/>
                      </a:lnTo>
                      <a:close/>
                      <a:moveTo>
                        <a:pt x="42" y="23"/>
                      </a:moveTo>
                      <a:lnTo>
                        <a:pt x="42" y="23"/>
                      </a:lnTo>
                      <a:lnTo>
                        <a:pt x="34" y="26"/>
                      </a:lnTo>
                      <a:lnTo>
                        <a:pt x="26" y="28"/>
                      </a:lnTo>
                      <a:lnTo>
                        <a:pt x="16" y="26"/>
                      </a:lnTo>
                      <a:lnTo>
                        <a:pt x="8" y="23"/>
                      </a:lnTo>
                      <a:lnTo>
                        <a:pt x="8" y="23"/>
                      </a:lnTo>
                      <a:lnTo>
                        <a:pt x="6" y="21"/>
                      </a:lnTo>
                      <a:lnTo>
                        <a:pt x="4" y="18"/>
                      </a:lnTo>
                      <a:lnTo>
                        <a:pt x="3" y="16"/>
                      </a:lnTo>
                      <a:lnTo>
                        <a:pt x="1" y="14"/>
                      </a:lnTo>
                      <a:lnTo>
                        <a:pt x="3" y="10"/>
                      </a:lnTo>
                      <a:lnTo>
                        <a:pt x="4" y="8"/>
                      </a:lnTo>
                      <a:lnTo>
                        <a:pt x="6" y="6"/>
                      </a:lnTo>
                      <a:lnTo>
                        <a:pt x="9" y="3"/>
                      </a:lnTo>
                      <a:lnTo>
                        <a:pt x="9" y="3"/>
                      </a:lnTo>
                      <a:lnTo>
                        <a:pt x="16" y="1"/>
                      </a:lnTo>
                      <a:lnTo>
                        <a:pt x="26" y="0"/>
                      </a:lnTo>
                      <a:lnTo>
                        <a:pt x="35" y="1"/>
                      </a:lnTo>
                      <a:lnTo>
                        <a:pt x="43" y="5"/>
                      </a:lnTo>
                      <a:lnTo>
                        <a:pt x="43" y="5"/>
                      </a:lnTo>
                      <a:lnTo>
                        <a:pt x="45" y="6"/>
                      </a:lnTo>
                      <a:lnTo>
                        <a:pt x="47" y="9"/>
                      </a:lnTo>
                      <a:lnTo>
                        <a:pt x="49" y="12"/>
                      </a:lnTo>
                      <a:lnTo>
                        <a:pt x="50" y="14"/>
                      </a:lnTo>
                      <a:lnTo>
                        <a:pt x="49" y="16"/>
                      </a:lnTo>
                      <a:lnTo>
                        <a:pt x="47" y="20"/>
                      </a:lnTo>
                      <a:lnTo>
                        <a:pt x="45" y="22"/>
                      </a:lnTo>
                      <a:lnTo>
                        <a:pt x="42" y="23"/>
                      </a:lnTo>
                      <a:lnTo>
                        <a:pt x="42" y="23"/>
                      </a:lnTo>
                      <a:close/>
                    </a:path>
                  </a:pathLst>
                </a:custGeom>
                <a:solidFill>
                  <a:srgbClr val="EFE9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25" name="Freeform 1260">
                  <a:extLst>
                    <a:ext uri="{FF2B5EF4-FFF2-40B4-BE49-F238E27FC236}">
                      <a16:creationId xmlns:a16="http://schemas.microsoft.com/office/drawing/2014/main" id="{5558CF13-CF13-50E2-EF09-262EC804C37F}"/>
                    </a:ext>
                  </a:extLst>
                </p:cNvPr>
                <p:cNvSpPr>
                  <a:spLocks noEditPoints="1"/>
                </p:cNvSpPr>
                <p:nvPr/>
              </p:nvSpPr>
              <p:spPr bwMode="auto">
                <a:xfrm>
                  <a:off x="2735" y="1951"/>
                  <a:ext cx="16" cy="9"/>
                </a:xfrm>
                <a:custGeom>
                  <a:avLst/>
                  <a:gdLst>
                    <a:gd name="T0" fmla="*/ 42 w 49"/>
                    <a:gd name="T1" fmla="*/ 3 h 27"/>
                    <a:gd name="T2" fmla="*/ 42 w 49"/>
                    <a:gd name="T3" fmla="*/ 3 h 27"/>
                    <a:gd name="T4" fmla="*/ 34 w 49"/>
                    <a:gd name="T5" fmla="*/ 1 h 27"/>
                    <a:gd name="T6" fmla="*/ 25 w 49"/>
                    <a:gd name="T7" fmla="*/ 0 h 27"/>
                    <a:gd name="T8" fmla="*/ 17 w 49"/>
                    <a:gd name="T9" fmla="*/ 0 h 27"/>
                    <a:gd name="T10" fmla="*/ 8 w 49"/>
                    <a:gd name="T11" fmla="*/ 3 h 27"/>
                    <a:gd name="T12" fmla="*/ 8 w 49"/>
                    <a:gd name="T13" fmla="*/ 3 h 27"/>
                    <a:gd name="T14" fmla="*/ 5 w 49"/>
                    <a:gd name="T15" fmla="*/ 5 h 27"/>
                    <a:gd name="T16" fmla="*/ 3 w 49"/>
                    <a:gd name="T17" fmla="*/ 8 h 27"/>
                    <a:gd name="T18" fmla="*/ 2 w 49"/>
                    <a:gd name="T19" fmla="*/ 10 h 27"/>
                    <a:gd name="T20" fmla="*/ 0 w 49"/>
                    <a:gd name="T21" fmla="*/ 12 h 27"/>
                    <a:gd name="T22" fmla="*/ 2 w 49"/>
                    <a:gd name="T23" fmla="*/ 16 h 27"/>
                    <a:gd name="T24" fmla="*/ 3 w 49"/>
                    <a:gd name="T25" fmla="*/ 18 h 27"/>
                    <a:gd name="T26" fmla="*/ 5 w 49"/>
                    <a:gd name="T27" fmla="*/ 20 h 27"/>
                    <a:gd name="T28" fmla="*/ 7 w 49"/>
                    <a:gd name="T29" fmla="*/ 23 h 27"/>
                    <a:gd name="T30" fmla="*/ 7 w 49"/>
                    <a:gd name="T31" fmla="*/ 23 h 27"/>
                    <a:gd name="T32" fmla="*/ 15 w 49"/>
                    <a:gd name="T33" fmla="*/ 26 h 27"/>
                    <a:gd name="T34" fmla="*/ 25 w 49"/>
                    <a:gd name="T35" fmla="*/ 27 h 27"/>
                    <a:gd name="T36" fmla="*/ 33 w 49"/>
                    <a:gd name="T37" fmla="*/ 26 h 27"/>
                    <a:gd name="T38" fmla="*/ 41 w 49"/>
                    <a:gd name="T39" fmla="*/ 23 h 27"/>
                    <a:gd name="T40" fmla="*/ 41 w 49"/>
                    <a:gd name="T41" fmla="*/ 23 h 27"/>
                    <a:gd name="T42" fmla="*/ 44 w 49"/>
                    <a:gd name="T43" fmla="*/ 20 h 27"/>
                    <a:gd name="T44" fmla="*/ 46 w 49"/>
                    <a:gd name="T45" fmla="*/ 18 h 27"/>
                    <a:gd name="T46" fmla="*/ 48 w 49"/>
                    <a:gd name="T47" fmla="*/ 16 h 27"/>
                    <a:gd name="T48" fmla="*/ 49 w 49"/>
                    <a:gd name="T49" fmla="*/ 13 h 27"/>
                    <a:gd name="T50" fmla="*/ 48 w 49"/>
                    <a:gd name="T51" fmla="*/ 11 h 27"/>
                    <a:gd name="T52" fmla="*/ 46 w 49"/>
                    <a:gd name="T53" fmla="*/ 8 h 27"/>
                    <a:gd name="T54" fmla="*/ 44 w 49"/>
                    <a:gd name="T55" fmla="*/ 5 h 27"/>
                    <a:gd name="T56" fmla="*/ 42 w 49"/>
                    <a:gd name="T57" fmla="*/ 3 h 27"/>
                    <a:gd name="T58" fmla="*/ 42 w 49"/>
                    <a:gd name="T59" fmla="*/ 3 h 27"/>
                    <a:gd name="T60" fmla="*/ 33 w 49"/>
                    <a:gd name="T61" fmla="*/ 18 h 27"/>
                    <a:gd name="T62" fmla="*/ 33 w 49"/>
                    <a:gd name="T63" fmla="*/ 18 h 27"/>
                    <a:gd name="T64" fmla="*/ 29 w 49"/>
                    <a:gd name="T65" fmla="*/ 19 h 27"/>
                    <a:gd name="T66" fmla="*/ 25 w 49"/>
                    <a:gd name="T67" fmla="*/ 19 h 27"/>
                    <a:gd name="T68" fmla="*/ 20 w 49"/>
                    <a:gd name="T69" fmla="*/ 19 h 27"/>
                    <a:gd name="T70" fmla="*/ 17 w 49"/>
                    <a:gd name="T71" fmla="*/ 18 h 27"/>
                    <a:gd name="T72" fmla="*/ 17 w 49"/>
                    <a:gd name="T73" fmla="*/ 18 h 27"/>
                    <a:gd name="T74" fmla="*/ 14 w 49"/>
                    <a:gd name="T75" fmla="*/ 16 h 27"/>
                    <a:gd name="T76" fmla="*/ 13 w 49"/>
                    <a:gd name="T77" fmla="*/ 12 h 27"/>
                    <a:gd name="T78" fmla="*/ 14 w 49"/>
                    <a:gd name="T79" fmla="*/ 10 h 27"/>
                    <a:gd name="T80" fmla="*/ 17 w 49"/>
                    <a:gd name="T81" fmla="*/ 8 h 27"/>
                    <a:gd name="T82" fmla="*/ 17 w 49"/>
                    <a:gd name="T83" fmla="*/ 8 h 27"/>
                    <a:gd name="T84" fmla="*/ 20 w 49"/>
                    <a:gd name="T85" fmla="*/ 6 h 27"/>
                    <a:gd name="T86" fmla="*/ 25 w 49"/>
                    <a:gd name="T87" fmla="*/ 6 h 27"/>
                    <a:gd name="T88" fmla="*/ 29 w 49"/>
                    <a:gd name="T89" fmla="*/ 6 h 27"/>
                    <a:gd name="T90" fmla="*/ 33 w 49"/>
                    <a:gd name="T91" fmla="*/ 9 h 27"/>
                    <a:gd name="T92" fmla="*/ 33 w 49"/>
                    <a:gd name="T93" fmla="*/ 9 h 27"/>
                    <a:gd name="T94" fmla="*/ 35 w 49"/>
                    <a:gd name="T95" fmla="*/ 10 h 27"/>
                    <a:gd name="T96" fmla="*/ 36 w 49"/>
                    <a:gd name="T97" fmla="*/ 13 h 27"/>
                    <a:gd name="T98" fmla="*/ 35 w 49"/>
                    <a:gd name="T99" fmla="*/ 16 h 27"/>
                    <a:gd name="T100" fmla="*/ 33 w 49"/>
                    <a:gd name="T101" fmla="*/ 18 h 27"/>
                    <a:gd name="T102" fmla="*/ 33 w 49"/>
                    <a:gd name="T103" fmla="*/ 1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 h="27">
                      <a:moveTo>
                        <a:pt x="42" y="3"/>
                      </a:moveTo>
                      <a:lnTo>
                        <a:pt x="42" y="3"/>
                      </a:lnTo>
                      <a:lnTo>
                        <a:pt x="34" y="1"/>
                      </a:lnTo>
                      <a:lnTo>
                        <a:pt x="25" y="0"/>
                      </a:lnTo>
                      <a:lnTo>
                        <a:pt x="17" y="0"/>
                      </a:lnTo>
                      <a:lnTo>
                        <a:pt x="8" y="3"/>
                      </a:lnTo>
                      <a:lnTo>
                        <a:pt x="8" y="3"/>
                      </a:lnTo>
                      <a:lnTo>
                        <a:pt x="5" y="5"/>
                      </a:lnTo>
                      <a:lnTo>
                        <a:pt x="3" y="8"/>
                      </a:lnTo>
                      <a:lnTo>
                        <a:pt x="2" y="10"/>
                      </a:lnTo>
                      <a:lnTo>
                        <a:pt x="0" y="12"/>
                      </a:lnTo>
                      <a:lnTo>
                        <a:pt x="2" y="16"/>
                      </a:lnTo>
                      <a:lnTo>
                        <a:pt x="3" y="18"/>
                      </a:lnTo>
                      <a:lnTo>
                        <a:pt x="5" y="20"/>
                      </a:lnTo>
                      <a:lnTo>
                        <a:pt x="7" y="23"/>
                      </a:lnTo>
                      <a:lnTo>
                        <a:pt x="7" y="23"/>
                      </a:lnTo>
                      <a:lnTo>
                        <a:pt x="15" y="26"/>
                      </a:lnTo>
                      <a:lnTo>
                        <a:pt x="25" y="27"/>
                      </a:lnTo>
                      <a:lnTo>
                        <a:pt x="33" y="26"/>
                      </a:lnTo>
                      <a:lnTo>
                        <a:pt x="41" y="23"/>
                      </a:lnTo>
                      <a:lnTo>
                        <a:pt x="41" y="23"/>
                      </a:lnTo>
                      <a:lnTo>
                        <a:pt x="44" y="20"/>
                      </a:lnTo>
                      <a:lnTo>
                        <a:pt x="46" y="18"/>
                      </a:lnTo>
                      <a:lnTo>
                        <a:pt x="48" y="16"/>
                      </a:lnTo>
                      <a:lnTo>
                        <a:pt x="49" y="13"/>
                      </a:lnTo>
                      <a:lnTo>
                        <a:pt x="48" y="11"/>
                      </a:lnTo>
                      <a:lnTo>
                        <a:pt x="46" y="8"/>
                      </a:lnTo>
                      <a:lnTo>
                        <a:pt x="44" y="5"/>
                      </a:lnTo>
                      <a:lnTo>
                        <a:pt x="42" y="3"/>
                      </a:lnTo>
                      <a:lnTo>
                        <a:pt x="42" y="3"/>
                      </a:lnTo>
                      <a:close/>
                      <a:moveTo>
                        <a:pt x="33" y="18"/>
                      </a:moveTo>
                      <a:lnTo>
                        <a:pt x="33" y="18"/>
                      </a:lnTo>
                      <a:lnTo>
                        <a:pt x="29" y="19"/>
                      </a:lnTo>
                      <a:lnTo>
                        <a:pt x="25" y="19"/>
                      </a:lnTo>
                      <a:lnTo>
                        <a:pt x="20" y="19"/>
                      </a:lnTo>
                      <a:lnTo>
                        <a:pt x="17" y="18"/>
                      </a:lnTo>
                      <a:lnTo>
                        <a:pt x="17" y="18"/>
                      </a:lnTo>
                      <a:lnTo>
                        <a:pt x="14" y="16"/>
                      </a:lnTo>
                      <a:lnTo>
                        <a:pt x="13" y="12"/>
                      </a:lnTo>
                      <a:lnTo>
                        <a:pt x="14" y="10"/>
                      </a:lnTo>
                      <a:lnTo>
                        <a:pt x="17" y="8"/>
                      </a:lnTo>
                      <a:lnTo>
                        <a:pt x="17" y="8"/>
                      </a:lnTo>
                      <a:lnTo>
                        <a:pt x="20" y="6"/>
                      </a:lnTo>
                      <a:lnTo>
                        <a:pt x="25" y="6"/>
                      </a:lnTo>
                      <a:lnTo>
                        <a:pt x="29" y="6"/>
                      </a:lnTo>
                      <a:lnTo>
                        <a:pt x="33" y="9"/>
                      </a:lnTo>
                      <a:lnTo>
                        <a:pt x="33" y="9"/>
                      </a:lnTo>
                      <a:lnTo>
                        <a:pt x="35" y="10"/>
                      </a:lnTo>
                      <a:lnTo>
                        <a:pt x="36" y="13"/>
                      </a:lnTo>
                      <a:lnTo>
                        <a:pt x="35" y="16"/>
                      </a:lnTo>
                      <a:lnTo>
                        <a:pt x="33" y="18"/>
                      </a:lnTo>
                      <a:lnTo>
                        <a:pt x="33" y="18"/>
                      </a:lnTo>
                      <a:close/>
                    </a:path>
                  </a:pathLst>
                </a:custGeom>
                <a:solidFill>
                  <a:srgbClr val="D6CE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26" name="Freeform 1261">
                  <a:extLst>
                    <a:ext uri="{FF2B5EF4-FFF2-40B4-BE49-F238E27FC236}">
                      <a16:creationId xmlns:a16="http://schemas.microsoft.com/office/drawing/2014/main" id="{2AA67236-6901-8654-8067-58CD0D1A9A6B}"/>
                    </a:ext>
                  </a:extLst>
                </p:cNvPr>
                <p:cNvSpPr>
                  <a:spLocks noEditPoints="1"/>
                </p:cNvSpPr>
                <p:nvPr/>
              </p:nvSpPr>
              <p:spPr bwMode="auto">
                <a:xfrm>
                  <a:off x="2735" y="1950"/>
                  <a:ext cx="17" cy="11"/>
                </a:xfrm>
                <a:custGeom>
                  <a:avLst/>
                  <a:gdLst>
                    <a:gd name="T0" fmla="*/ 43 w 51"/>
                    <a:gd name="T1" fmla="*/ 5 h 34"/>
                    <a:gd name="T2" fmla="*/ 43 w 51"/>
                    <a:gd name="T3" fmla="*/ 5 h 34"/>
                    <a:gd name="T4" fmla="*/ 37 w 51"/>
                    <a:gd name="T5" fmla="*/ 3 h 34"/>
                    <a:gd name="T6" fmla="*/ 31 w 51"/>
                    <a:gd name="T7" fmla="*/ 2 h 34"/>
                    <a:gd name="T8" fmla="*/ 26 w 51"/>
                    <a:gd name="T9" fmla="*/ 0 h 34"/>
                    <a:gd name="T10" fmla="*/ 19 w 51"/>
                    <a:gd name="T11" fmla="*/ 2 h 34"/>
                    <a:gd name="T12" fmla="*/ 13 w 51"/>
                    <a:gd name="T13" fmla="*/ 3 h 34"/>
                    <a:gd name="T14" fmla="*/ 7 w 51"/>
                    <a:gd name="T15" fmla="*/ 6 h 34"/>
                    <a:gd name="T16" fmla="*/ 4 w 51"/>
                    <a:gd name="T17" fmla="*/ 10 h 34"/>
                    <a:gd name="T18" fmla="*/ 1 w 51"/>
                    <a:gd name="T19" fmla="*/ 14 h 34"/>
                    <a:gd name="T20" fmla="*/ 1 w 51"/>
                    <a:gd name="T21" fmla="*/ 14 h 34"/>
                    <a:gd name="T22" fmla="*/ 0 w 51"/>
                    <a:gd name="T23" fmla="*/ 16 h 34"/>
                    <a:gd name="T24" fmla="*/ 0 w 51"/>
                    <a:gd name="T25" fmla="*/ 20 h 34"/>
                    <a:gd name="T26" fmla="*/ 3 w 51"/>
                    <a:gd name="T27" fmla="*/ 25 h 34"/>
                    <a:gd name="T28" fmla="*/ 7 w 51"/>
                    <a:gd name="T29" fmla="*/ 29 h 34"/>
                    <a:gd name="T30" fmla="*/ 13 w 51"/>
                    <a:gd name="T31" fmla="*/ 31 h 34"/>
                    <a:gd name="T32" fmla="*/ 20 w 51"/>
                    <a:gd name="T33" fmla="*/ 34 h 34"/>
                    <a:gd name="T34" fmla="*/ 28 w 51"/>
                    <a:gd name="T35" fmla="*/ 34 h 34"/>
                    <a:gd name="T36" fmla="*/ 35 w 51"/>
                    <a:gd name="T37" fmla="*/ 33 h 34"/>
                    <a:gd name="T38" fmla="*/ 43 w 51"/>
                    <a:gd name="T39" fmla="*/ 30 h 34"/>
                    <a:gd name="T40" fmla="*/ 43 w 51"/>
                    <a:gd name="T41" fmla="*/ 30 h 34"/>
                    <a:gd name="T42" fmla="*/ 43 w 51"/>
                    <a:gd name="T43" fmla="*/ 30 h 34"/>
                    <a:gd name="T44" fmla="*/ 43 w 51"/>
                    <a:gd name="T45" fmla="*/ 30 h 34"/>
                    <a:gd name="T46" fmla="*/ 45 w 51"/>
                    <a:gd name="T47" fmla="*/ 28 h 34"/>
                    <a:gd name="T48" fmla="*/ 47 w 51"/>
                    <a:gd name="T49" fmla="*/ 26 h 34"/>
                    <a:gd name="T50" fmla="*/ 50 w 51"/>
                    <a:gd name="T51" fmla="*/ 22 h 34"/>
                    <a:gd name="T52" fmla="*/ 51 w 51"/>
                    <a:gd name="T53" fmla="*/ 18 h 34"/>
                    <a:gd name="T54" fmla="*/ 51 w 51"/>
                    <a:gd name="T55" fmla="*/ 18 h 34"/>
                    <a:gd name="T56" fmla="*/ 50 w 51"/>
                    <a:gd name="T57" fmla="*/ 13 h 34"/>
                    <a:gd name="T58" fmla="*/ 47 w 51"/>
                    <a:gd name="T59" fmla="*/ 10 h 34"/>
                    <a:gd name="T60" fmla="*/ 45 w 51"/>
                    <a:gd name="T61" fmla="*/ 6 h 34"/>
                    <a:gd name="T62" fmla="*/ 43 w 51"/>
                    <a:gd name="T63" fmla="*/ 5 h 34"/>
                    <a:gd name="T64" fmla="*/ 43 w 51"/>
                    <a:gd name="T65" fmla="*/ 5 h 34"/>
                    <a:gd name="T66" fmla="*/ 42 w 51"/>
                    <a:gd name="T67" fmla="*/ 25 h 34"/>
                    <a:gd name="T68" fmla="*/ 42 w 51"/>
                    <a:gd name="T69" fmla="*/ 25 h 34"/>
                    <a:gd name="T70" fmla="*/ 34 w 51"/>
                    <a:gd name="T71" fmla="*/ 28 h 34"/>
                    <a:gd name="T72" fmla="*/ 26 w 51"/>
                    <a:gd name="T73" fmla="*/ 29 h 34"/>
                    <a:gd name="T74" fmla="*/ 16 w 51"/>
                    <a:gd name="T75" fmla="*/ 28 h 34"/>
                    <a:gd name="T76" fmla="*/ 8 w 51"/>
                    <a:gd name="T77" fmla="*/ 25 h 34"/>
                    <a:gd name="T78" fmla="*/ 8 w 51"/>
                    <a:gd name="T79" fmla="*/ 25 h 34"/>
                    <a:gd name="T80" fmla="*/ 6 w 51"/>
                    <a:gd name="T81" fmla="*/ 22 h 34"/>
                    <a:gd name="T82" fmla="*/ 4 w 51"/>
                    <a:gd name="T83" fmla="*/ 20 h 34"/>
                    <a:gd name="T84" fmla="*/ 3 w 51"/>
                    <a:gd name="T85" fmla="*/ 18 h 34"/>
                    <a:gd name="T86" fmla="*/ 1 w 51"/>
                    <a:gd name="T87" fmla="*/ 14 h 34"/>
                    <a:gd name="T88" fmla="*/ 3 w 51"/>
                    <a:gd name="T89" fmla="*/ 12 h 34"/>
                    <a:gd name="T90" fmla="*/ 4 w 51"/>
                    <a:gd name="T91" fmla="*/ 10 h 34"/>
                    <a:gd name="T92" fmla="*/ 6 w 51"/>
                    <a:gd name="T93" fmla="*/ 7 h 34"/>
                    <a:gd name="T94" fmla="*/ 9 w 51"/>
                    <a:gd name="T95" fmla="*/ 5 h 34"/>
                    <a:gd name="T96" fmla="*/ 9 w 51"/>
                    <a:gd name="T97" fmla="*/ 5 h 34"/>
                    <a:gd name="T98" fmla="*/ 18 w 51"/>
                    <a:gd name="T99" fmla="*/ 2 h 34"/>
                    <a:gd name="T100" fmla="*/ 26 w 51"/>
                    <a:gd name="T101" fmla="*/ 2 h 34"/>
                    <a:gd name="T102" fmla="*/ 35 w 51"/>
                    <a:gd name="T103" fmla="*/ 3 h 34"/>
                    <a:gd name="T104" fmla="*/ 43 w 51"/>
                    <a:gd name="T105" fmla="*/ 5 h 34"/>
                    <a:gd name="T106" fmla="*/ 43 w 51"/>
                    <a:gd name="T107" fmla="*/ 5 h 34"/>
                    <a:gd name="T108" fmla="*/ 45 w 51"/>
                    <a:gd name="T109" fmla="*/ 7 h 34"/>
                    <a:gd name="T110" fmla="*/ 47 w 51"/>
                    <a:gd name="T111" fmla="*/ 10 h 34"/>
                    <a:gd name="T112" fmla="*/ 49 w 51"/>
                    <a:gd name="T113" fmla="*/ 13 h 34"/>
                    <a:gd name="T114" fmla="*/ 50 w 51"/>
                    <a:gd name="T115" fmla="*/ 15 h 34"/>
                    <a:gd name="T116" fmla="*/ 49 w 51"/>
                    <a:gd name="T117" fmla="*/ 18 h 34"/>
                    <a:gd name="T118" fmla="*/ 47 w 51"/>
                    <a:gd name="T119" fmla="*/ 20 h 34"/>
                    <a:gd name="T120" fmla="*/ 45 w 51"/>
                    <a:gd name="T121" fmla="*/ 22 h 34"/>
                    <a:gd name="T122" fmla="*/ 42 w 51"/>
                    <a:gd name="T123" fmla="*/ 25 h 34"/>
                    <a:gd name="T124" fmla="*/ 42 w 51"/>
                    <a:gd name="T125" fmla="*/ 2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1" h="34">
                      <a:moveTo>
                        <a:pt x="43" y="5"/>
                      </a:moveTo>
                      <a:lnTo>
                        <a:pt x="43" y="5"/>
                      </a:lnTo>
                      <a:lnTo>
                        <a:pt x="37" y="3"/>
                      </a:lnTo>
                      <a:lnTo>
                        <a:pt x="31" y="2"/>
                      </a:lnTo>
                      <a:lnTo>
                        <a:pt x="26" y="0"/>
                      </a:lnTo>
                      <a:lnTo>
                        <a:pt x="19" y="2"/>
                      </a:lnTo>
                      <a:lnTo>
                        <a:pt x="13" y="3"/>
                      </a:lnTo>
                      <a:lnTo>
                        <a:pt x="7" y="6"/>
                      </a:lnTo>
                      <a:lnTo>
                        <a:pt x="4" y="10"/>
                      </a:lnTo>
                      <a:lnTo>
                        <a:pt x="1" y="14"/>
                      </a:lnTo>
                      <a:lnTo>
                        <a:pt x="1" y="14"/>
                      </a:lnTo>
                      <a:lnTo>
                        <a:pt x="0" y="16"/>
                      </a:lnTo>
                      <a:lnTo>
                        <a:pt x="0" y="20"/>
                      </a:lnTo>
                      <a:lnTo>
                        <a:pt x="3" y="25"/>
                      </a:lnTo>
                      <a:lnTo>
                        <a:pt x="7" y="29"/>
                      </a:lnTo>
                      <a:lnTo>
                        <a:pt x="13" y="31"/>
                      </a:lnTo>
                      <a:lnTo>
                        <a:pt x="20" y="34"/>
                      </a:lnTo>
                      <a:lnTo>
                        <a:pt x="28" y="34"/>
                      </a:lnTo>
                      <a:lnTo>
                        <a:pt x="35" y="33"/>
                      </a:lnTo>
                      <a:lnTo>
                        <a:pt x="43" y="30"/>
                      </a:lnTo>
                      <a:lnTo>
                        <a:pt x="43" y="30"/>
                      </a:lnTo>
                      <a:lnTo>
                        <a:pt x="43" y="30"/>
                      </a:lnTo>
                      <a:lnTo>
                        <a:pt x="43" y="30"/>
                      </a:lnTo>
                      <a:lnTo>
                        <a:pt x="45" y="28"/>
                      </a:lnTo>
                      <a:lnTo>
                        <a:pt x="47" y="26"/>
                      </a:lnTo>
                      <a:lnTo>
                        <a:pt x="50" y="22"/>
                      </a:lnTo>
                      <a:lnTo>
                        <a:pt x="51" y="18"/>
                      </a:lnTo>
                      <a:lnTo>
                        <a:pt x="51" y="18"/>
                      </a:lnTo>
                      <a:lnTo>
                        <a:pt x="50" y="13"/>
                      </a:lnTo>
                      <a:lnTo>
                        <a:pt x="47" y="10"/>
                      </a:lnTo>
                      <a:lnTo>
                        <a:pt x="45" y="6"/>
                      </a:lnTo>
                      <a:lnTo>
                        <a:pt x="43" y="5"/>
                      </a:lnTo>
                      <a:lnTo>
                        <a:pt x="43" y="5"/>
                      </a:lnTo>
                      <a:close/>
                      <a:moveTo>
                        <a:pt x="42" y="25"/>
                      </a:moveTo>
                      <a:lnTo>
                        <a:pt x="42" y="25"/>
                      </a:lnTo>
                      <a:lnTo>
                        <a:pt x="34" y="28"/>
                      </a:lnTo>
                      <a:lnTo>
                        <a:pt x="26" y="29"/>
                      </a:lnTo>
                      <a:lnTo>
                        <a:pt x="16" y="28"/>
                      </a:lnTo>
                      <a:lnTo>
                        <a:pt x="8" y="25"/>
                      </a:lnTo>
                      <a:lnTo>
                        <a:pt x="8" y="25"/>
                      </a:lnTo>
                      <a:lnTo>
                        <a:pt x="6" y="22"/>
                      </a:lnTo>
                      <a:lnTo>
                        <a:pt x="4" y="20"/>
                      </a:lnTo>
                      <a:lnTo>
                        <a:pt x="3" y="18"/>
                      </a:lnTo>
                      <a:lnTo>
                        <a:pt x="1" y="14"/>
                      </a:lnTo>
                      <a:lnTo>
                        <a:pt x="3" y="12"/>
                      </a:lnTo>
                      <a:lnTo>
                        <a:pt x="4" y="10"/>
                      </a:lnTo>
                      <a:lnTo>
                        <a:pt x="6" y="7"/>
                      </a:lnTo>
                      <a:lnTo>
                        <a:pt x="9" y="5"/>
                      </a:lnTo>
                      <a:lnTo>
                        <a:pt x="9" y="5"/>
                      </a:lnTo>
                      <a:lnTo>
                        <a:pt x="18" y="2"/>
                      </a:lnTo>
                      <a:lnTo>
                        <a:pt x="26" y="2"/>
                      </a:lnTo>
                      <a:lnTo>
                        <a:pt x="35" y="3"/>
                      </a:lnTo>
                      <a:lnTo>
                        <a:pt x="43" y="5"/>
                      </a:lnTo>
                      <a:lnTo>
                        <a:pt x="43" y="5"/>
                      </a:lnTo>
                      <a:lnTo>
                        <a:pt x="45" y="7"/>
                      </a:lnTo>
                      <a:lnTo>
                        <a:pt x="47" y="10"/>
                      </a:lnTo>
                      <a:lnTo>
                        <a:pt x="49" y="13"/>
                      </a:lnTo>
                      <a:lnTo>
                        <a:pt x="50" y="15"/>
                      </a:lnTo>
                      <a:lnTo>
                        <a:pt x="49" y="18"/>
                      </a:lnTo>
                      <a:lnTo>
                        <a:pt x="47" y="20"/>
                      </a:lnTo>
                      <a:lnTo>
                        <a:pt x="45" y="22"/>
                      </a:lnTo>
                      <a:lnTo>
                        <a:pt x="42" y="25"/>
                      </a:lnTo>
                      <a:lnTo>
                        <a:pt x="42" y="25"/>
                      </a:lnTo>
                      <a:close/>
                    </a:path>
                  </a:pathLst>
                </a:custGeom>
                <a:solidFill>
                  <a:srgbClr val="EFE9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27" name="Freeform 1262">
                  <a:extLst>
                    <a:ext uri="{FF2B5EF4-FFF2-40B4-BE49-F238E27FC236}">
                      <a16:creationId xmlns:a16="http://schemas.microsoft.com/office/drawing/2014/main" id="{BB225B49-6E79-1CB0-3FB4-C3AF2551A258}"/>
                    </a:ext>
                  </a:extLst>
                </p:cNvPr>
                <p:cNvSpPr>
                  <a:spLocks noEditPoints="1"/>
                </p:cNvSpPr>
                <p:nvPr/>
              </p:nvSpPr>
              <p:spPr bwMode="auto">
                <a:xfrm>
                  <a:off x="2735" y="1946"/>
                  <a:ext cx="16" cy="9"/>
                </a:xfrm>
                <a:custGeom>
                  <a:avLst/>
                  <a:gdLst>
                    <a:gd name="T0" fmla="*/ 42 w 49"/>
                    <a:gd name="T1" fmla="*/ 4 h 27"/>
                    <a:gd name="T2" fmla="*/ 42 w 49"/>
                    <a:gd name="T3" fmla="*/ 4 h 27"/>
                    <a:gd name="T4" fmla="*/ 34 w 49"/>
                    <a:gd name="T5" fmla="*/ 1 h 27"/>
                    <a:gd name="T6" fmla="*/ 25 w 49"/>
                    <a:gd name="T7" fmla="*/ 0 h 27"/>
                    <a:gd name="T8" fmla="*/ 17 w 49"/>
                    <a:gd name="T9" fmla="*/ 1 h 27"/>
                    <a:gd name="T10" fmla="*/ 8 w 49"/>
                    <a:gd name="T11" fmla="*/ 4 h 27"/>
                    <a:gd name="T12" fmla="*/ 8 w 49"/>
                    <a:gd name="T13" fmla="*/ 4 h 27"/>
                    <a:gd name="T14" fmla="*/ 5 w 49"/>
                    <a:gd name="T15" fmla="*/ 7 h 27"/>
                    <a:gd name="T16" fmla="*/ 3 w 49"/>
                    <a:gd name="T17" fmla="*/ 9 h 27"/>
                    <a:gd name="T18" fmla="*/ 2 w 49"/>
                    <a:gd name="T19" fmla="*/ 11 h 27"/>
                    <a:gd name="T20" fmla="*/ 0 w 49"/>
                    <a:gd name="T21" fmla="*/ 14 h 27"/>
                    <a:gd name="T22" fmla="*/ 2 w 49"/>
                    <a:gd name="T23" fmla="*/ 16 h 27"/>
                    <a:gd name="T24" fmla="*/ 3 w 49"/>
                    <a:gd name="T25" fmla="*/ 19 h 27"/>
                    <a:gd name="T26" fmla="*/ 5 w 49"/>
                    <a:gd name="T27" fmla="*/ 22 h 27"/>
                    <a:gd name="T28" fmla="*/ 7 w 49"/>
                    <a:gd name="T29" fmla="*/ 24 h 27"/>
                    <a:gd name="T30" fmla="*/ 7 w 49"/>
                    <a:gd name="T31" fmla="*/ 24 h 27"/>
                    <a:gd name="T32" fmla="*/ 15 w 49"/>
                    <a:gd name="T33" fmla="*/ 26 h 27"/>
                    <a:gd name="T34" fmla="*/ 25 w 49"/>
                    <a:gd name="T35" fmla="*/ 27 h 27"/>
                    <a:gd name="T36" fmla="*/ 34 w 49"/>
                    <a:gd name="T37" fmla="*/ 26 h 27"/>
                    <a:gd name="T38" fmla="*/ 41 w 49"/>
                    <a:gd name="T39" fmla="*/ 24 h 27"/>
                    <a:gd name="T40" fmla="*/ 41 w 49"/>
                    <a:gd name="T41" fmla="*/ 24 h 27"/>
                    <a:gd name="T42" fmla="*/ 44 w 49"/>
                    <a:gd name="T43" fmla="*/ 22 h 27"/>
                    <a:gd name="T44" fmla="*/ 46 w 49"/>
                    <a:gd name="T45" fmla="*/ 19 h 27"/>
                    <a:gd name="T46" fmla="*/ 48 w 49"/>
                    <a:gd name="T47" fmla="*/ 17 h 27"/>
                    <a:gd name="T48" fmla="*/ 49 w 49"/>
                    <a:gd name="T49" fmla="*/ 15 h 27"/>
                    <a:gd name="T50" fmla="*/ 48 w 49"/>
                    <a:gd name="T51" fmla="*/ 11 h 27"/>
                    <a:gd name="T52" fmla="*/ 46 w 49"/>
                    <a:gd name="T53" fmla="*/ 9 h 27"/>
                    <a:gd name="T54" fmla="*/ 44 w 49"/>
                    <a:gd name="T55" fmla="*/ 7 h 27"/>
                    <a:gd name="T56" fmla="*/ 42 w 49"/>
                    <a:gd name="T57" fmla="*/ 4 h 27"/>
                    <a:gd name="T58" fmla="*/ 42 w 49"/>
                    <a:gd name="T59" fmla="*/ 4 h 27"/>
                    <a:gd name="T60" fmla="*/ 33 w 49"/>
                    <a:gd name="T61" fmla="*/ 18 h 27"/>
                    <a:gd name="T62" fmla="*/ 33 w 49"/>
                    <a:gd name="T63" fmla="*/ 18 h 27"/>
                    <a:gd name="T64" fmla="*/ 29 w 49"/>
                    <a:gd name="T65" fmla="*/ 21 h 27"/>
                    <a:gd name="T66" fmla="*/ 25 w 49"/>
                    <a:gd name="T67" fmla="*/ 21 h 27"/>
                    <a:gd name="T68" fmla="*/ 20 w 49"/>
                    <a:gd name="T69" fmla="*/ 21 h 27"/>
                    <a:gd name="T70" fmla="*/ 17 w 49"/>
                    <a:gd name="T71" fmla="*/ 18 h 27"/>
                    <a:gd name="T72" fmla="*/ 17 w 49"/>
                    <a:gd name="T73" fmla="*/ 18 h 27"/>
                    <a:gd name="T74" fmla="*/ 14 w 49"/>
                    <a:gd name="T75" fmla="*/ 16 h 27"/>
                    <a:gd name="T76" fmla="*/ 13 w 49"/>
                    <a:gd name="T77" fmla="*/ 14 h 27"/>
                    <a:gd name="T78" fmla="*/ 14 w 49"/>
                    <a:gd name="T79" fmla="*/ 11 h 27"/>
                    <a:gd name="T80" fmla="*/ 17 w 49"/>
                    <a:gd name="T81" fmla="*/ 9 h 27"/>
                    <a:gd name="T82" fmla="*/ 17 w 49"/>
                    <a:gd name="T83" fmla="*/ 9 h 27"/>
                    <a:gd name="T84" fmla="*/ 20 w 49"/>
                    <a:gd name="T85" fmla="*/ 8 h 27"/>
                    <a:gd name="T86" fmla="*/ 25 w 49"/>
                    <a:gd name="T87" fmla="*/ 8 h 27"/>
                    <a:gd name="T88" fmla="*/ 29 w 49"/>
                    <a:gd name="T89" fmla="*/ 8 h 27"/>
                    <a:gd name="T90" fmla="*/ 33 w 49"/>
                    <a:gd name="T91" fmla="*/ 9 h 27"/>
                    <a:gd name="T92" fmla="*/ 33 w 49"/>
                    <a:gd name="T93" fmla="*/ 9 h 27"/>
                    <a:gd name="T94" fmla="*/ 35 w 49"/>
                    <a:gd name="T95" fmla="*/ 11 h 27"/>
                    <a:gd name="T96" fmla="*/ 36 w 49"/>
                    <a:gd name="T97" fmla="*/ 14 h 27"/>
                    <a:gd name="T98" fmla="*/ 35 w 49"/>
                    <a:gd name="T99" fmla="*/ 17 h 27"/>
                    <a:gd name="T100" fmla="*/ 33 w 49"/>
                    <a:gd name="T101" fmla="*/ 18 h 27"/>
                    <a:gd name="T102" fmla="*/ 33 w 49"/>
                    <a:gd name="T103" fmla="*/ 1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 h="27">
                      <a:moveTo>
                        <a:pt x="42" y="4"/>
                      </a:moveTo>
                      <a:lnTo>
                        <a:pt x="42" y="4"/>
                      </a:lnTo>
                      <a:lnTo>
                        <a:pt x="34" y="1"/>
                      </a:lnTo>
                      <a:lnTo>
                        <a:pt x="25" y="0"/>
                      </a:lnTo>
                      <a:lnTo>
                        <a:pt x="17" y="1"/>
                      </a:lnTo>
                      <a:lnTo>
                        <a:pt x="8" y="4"/>
                      </a:lnTo>
                      <a:lnTo>
                        <a:pt x="8" y="4"/>
                      </a:lnTo>
                      <a:lnTo>
                        <a:pt x="5" y="7"/>
                      </a:lnTo>
                      <a:lnTo>
                        <a:pt x="3" y="9"/>
                      </a:lnTo>
                      <a:lnTo>
                        <a:pt x="2" y="11"/>
                      </a:lnTo>
                      <a:lnTo>
                        <a:pt x="0" y="14"/>
                      </a:lnTo>
                      <a:lnTo>
                        <a:pt x="2" y="16"/>
                      </a:lnTo>
                      <a:lnTo>
                        <a:pt x="3" y="19"/>
                      </a:lnTo>
                      <a:lnTo>
                        <a:pt x="5" y="22"/>
                      </a:lnTo>
                      <a:lnTo>
                        <a:pt x="7" y="24"/>
                      </a:lnTo>
                      <a:lnTo>
                        <a:pt x="7" y="24"/>
                      </a:lnTo>
                      <a:lnTo>
                        <a:pt x="15" y="26"/>
                      </a:lnTo>
                      <a:lnTo>
                        <a:pt x="25" y="27"/>
                      </a:lnTo>
                      <a:lnTo>
                        <a:pt x="34" y="26"/>
                      </a:lnTo>
                      <a:lnTo>
                        <a:pt x="41" y="24"/>
                      </a:lnTo>
                      <a:lnTo>
                        <a:pt x="41" y="24"/>
                      </a:lnTo>
                      <a:lnTo>
                        <a:pt x="44" y="22"/>
                      </a:lnTo>
                      <a:lnTo>
                        <a:pt x="46" y="19"/>
                      </a:lnTo>
                      <a:lnTo>
                        <a:pt x="48" y="17"/>
                      </a:lnTo>
                      <a:lnTo>
                        <a:pt x="49" y="15"/>
                      </a:lnTo>
                      <a:lnTo>
                        <a:pt x="48" y="11"/>
                      </a:lnTo>
                      <a:lnTo>
                        <a:pt x="46" y="9"/>
                      </a:lnTo>
                      <a:lnTo>
                        <a:pt x="44" y="7"/>
                      </a:lnTo>
                      <a:lnTo>
                        <a:pt x="42" y="4"/>
                      </a:lnTo>
                      <a:lnTo>
                        <a:pt x="42" y="4"/>
                      </a:lnTo>
                      <a:close/>
                      <a:moveTo>
                        <a:pt x="33" y="18"/>
                      </a:moveTo>
                      <a:lnTo>
                        <a:pt x="33" y="18"/>
                      </a:lnTo>
                      <a:lnTo>
                        <a:pt x="29" y="21"/>
                      </a:lnTo>
                      <a:lnTo>
                        <a:pt x="25" y="21"/>
                      </a:lnTo>
                      <a:lnTo>
                        <a:pt x="20" y="21"/>
                      </a:lnTo>
                      <a:lnTo>
                        <a:pt x="17" y="18"/>
                      </a:lnTo>
                      <a:lnTo>
                        <a:pt x="17" y="18"/>
                      </a:lnTo>
                      <a:lnTo>
                        <a:pt x="14" y="16"/>
                      </a:lnTo>
                      <a:lnTo>
                        <a:pt x="13" y="14"/>
                      </a:lnTo>
                      <a:lnTo>
                        <a:pt x="14" y="11"/>
                      </a:lnTo>
                      <a:lnTo>
                        <a:pt x="17" y="9"/>
                      </a:lnTo>
                      <a:lnTo>
                        <a:pt x="17" y="9"/>
                      </a:lnTo>
                      <a:lnTo>
                        <a:pt x="20" y="8"/>
                      </a:lnTo>
                      <a:lnTo>
                        <a:pt x="25" y="8"/>
                      </a:lnTo>
                      <a:lnTo>
                        <a:pt x="29" y="8"/>
                      </a:lnTo>
                      <a:lnTo>
                        <a:pt x="33" y="9"/>
                      </a:lnTo>
                      <a:lnTo>
                        <a:pt x="33" y="9"/>
                      </a:lnTo>
                      <a:lnTo>
                        <a:pt x="35" y="11"/>
                      </a:lnTo>
                      <a:lnTo>
                        <a:pt x="36" y="14"/>
                      </a:lnTo>
                      <a:lnTo>
                        <a:pt x="35" y="17"/>
                      </a:lnTo>
                      <a:lnTo>
                        <a:pt x="33" y="18"/>
                      </a:lnTo>
                      <a:lnTo>
                        <a:pt x="33" y="18"/>
                      </a:lnTo>
                      <a:close/>
                    </a:path>
                  </a:pathLst>
                </a:custGeom>
                <a:solidFill>
                  <a:srgbClr val="D6CE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28" name="Freeform 1263">
                  <a:extLst>
                    <a:ext uri="{FF2B5EF4-FFF2-40B4-BE49-F238E27FC236}">
                      <a16:creationId xmlns:a16="http://schemas.microsoft.com/office/drawing/2014/main" id="{D3742459-5207-4CFB-7850-6A21869B34C4}"/>
                    </a:ext>
                  </a:extLst>
                </p:cNvPr>
                <p:cNvSpPr>
                  <a:spLocks noEditPoints="1"/>
                </p:cNvSpPr>
                <p:nvPr/>
              </p:nvSpPr>
              <p:spPr bwMode="auto">
                <a:xfrm>
                  <a:off x="2735" y="1946"/>
                  <a:ext cx="17" cy="11"/>
                </a:xfrm>
                <a:custGeom>
                  <a:avLst/>
                  <a:gdLst>
                    <a:gd name="T0" fmla="*/ 43 w 51"/>
                    <a:gd name="T1" fmla="*/ 4 h 33"/>
                    <a:gd name="T2" fmla="*/ 31 w 51"/>
                    <a:gd name="T3" fmla="*/ 1 h 33"/>
                    <a:gd name="T4" fmla="*/ 19 w 51"/>
                    <a:gd name="T5" fmla="*/ 1 h 33"/>
                    <a:gd name="T6" fmla="*/ 7 w 51"/>
                    <a:gd name="T7" fmla="*/ 4 h 33"/>
                    <a:gd name="T8" fmla="*/ 1 w 51"/>
                    <a:gd name="T9" fmla="*/ 13 h 33"/>
                    <a:gd name="T10" fmla="*/ 0 w 51"/>
                    <a:gd name="T11" fmla="*/ 16 h 33"/>
                    <a:gd name="T12" fmla="*/ 3 w 51"/>
                    <a:gd name="T13" fmla="*/ 24 h 33"/>
                    <a:gd name="T14" fmla="*/ 13 w 51"/>
                    <a:gd name="T15" fmla="*/ 31 h 33"/>
                    <a:gd name="T16" fmla="*/ 28 w 51"/>
                    <a:gd name="T17" fmla="*/ 33 h 33"/>
                    <a:gd name="T18" fmla="*/ 43 w 51"/>
                    <a:gd name="T19" fmla="*/ 30 h 33"/>
                    <a:gd name="T20" fmla="*/ 43 w 51"/>
                    <a:gd name="T21" fmla="*/ 30 h 33"/>
                    <a:gd name="T22" fmla="*/ 43 w 51"/>
                    <a:gd name="T23" fmla="*/ 30 h 33"/>
                    <a:gd name="T24" fmla="*/ 47 w 51"/>
                    <a:gd name="T25" fmla="*/ 25 h 33"/>
                    <a:gd name="T26" fmla="*/ 51 w 51"/>
                    <a:gd name="T27" fmla="*/ 17 h 33"/>
                    <a:gd name="T28" fmla="*/ 50 w 51"/>
                    <a:gd name="T29" fmla="*/ 11 h 33"/>
                    <a:gd name="T30" fmla="*/ 45 w 51"/>
                    <a:gd name="T31" fmla="*/ 6 h 33"/>
                    <a:gd name="T32" fmla="*/ 43 w 51"/>
                    <a:gd name="T33" fmla="*/ 4 h 33"/>
                    <a:gd name="T34" fmla="*/ 42 w 51"/>
                    <a:gd name="T35" fmla="*/ 24 h 33"/>
                    <a:gd name="T36" fmla="*/ 26 w 51"/>
                    <a:gd name="T37" fmla="*/ 27 h 33"/>
                    <a:gd name="T38" fmla="*/ 8 w 51"/>
                    <a:gd name="T39" fmla="*/ 24 h 33"/>
                    <a:gd name="T40" fmla="*/ 6 w 51"/>
                    <a:gd name="T41" fmla="*/ 22 h 33"/>
                    <a:gd name="T42" fmla="*/ 3 w 51"/>
                    <a:gd name="T43" fmla="*/ 16 h 33"/>
                    <a:gd name="T44" fmla="*/ 3 w 51"/>
                    <a:gd name="T45" fmla="*/ 11 h 33"/>
                    <a:gd name="T46" fmla="*/ 6 w 51"/>
                    <a:gd name="T47" fmla="*/ 7 h 33"/>
                    <a:gd name="T48" fmla="*/ 9 w 51"/>
                    <a:gd name="T49" fmla="*/ 4 h 33"/>
                    <a:gd name="T50" fmla="*/ 26 w 51"/>
                    <a:gd name="T51" fmla="*/ 0 h 33"/>
                    <a:gd name="T52" fmla="*/ 43 w 51"/>
                    <a:gd name="T53" fmla="*/ 4 h 33"/>
                    <a:gd name="T54" fmla="*/ 45 w 51"/>
                    <a:gd name="T55" fmla="*/ 7 h 33"/>
                    <a:gd name="T56" fmla="*/ 49 w 51"/>
                    <a:gd name="T57" fmla="*/ 11 h 33"/>
                    <a:gd name="T58" fmla="*/ 49 w 51"/>
                    <a:gd name="T59" fmla="*/ 17 h 33"/>
                    <a:gd name="T60" fmla="*/ 45 w 51"/>
                    <a:gd name="T61" fmla="*/ 22 h 33"/>
                    <a:gd name="T62" fmla="*/ 42 w 51"/>
                    <a:gd name="T63" fmla="*/ 24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1" h="33">
                      <a:moveTo>
                        <a:pt x="43" y="4"/>
                      </a:moveTo>
                      <a:lnTo>
                        <a:pt x="43" y="4"/>
                      </a:lnTo>
                      <a:lnTo>
                        <a:pt x="37" y="2"/>
                      </a:lnTo>
                      <a:lnTo>
                        <a:pt x="31" y="1"/>
                      </a:lnTo>
                      <a:lnTo>
                        <a:pt x="26" y="0"/>
                      </a:lnTo>
                      <a:lnTo>
                        <a:pt x="19" y="1"/>
                      </a:lnTo>
                      <a:lnTo>
                        <a:pt x="13" y="2"/>
                      </a:lnTo>
                      <a:lnTo>
                        <a:pt x="7" y="4"/>
                      </a:lnTo>
                      <a:lnTo>
                        <a:pt x="4" y="8"/>
                      </a:lnTo>
                      <a:lnTo>
                        <a:pt x="1" y="13"/>
                      </a:lnTo>
                      <a:lnTo>
                        <a:pt x="1" y="13"/>
                      </a:lnTo>
                      <a:lnTo>
                        <a:pt x="0" y="16"/>
                      </a:lnTo>
                      <a:lnTo>
                        <a:pt x="0" y="19"/>
                      </a:lnTo>
                      <a:lnTo>
                        <a:pt x="3" y="24"/>
                      </a:lnTo>
                      <a:lnTo>
                        <a:pt x="7" y="29"/>
                      </a:lnTo>
                      <a:lnTo>
                        <a:pt x="13" y="31"/>
                      </a:lnTo>
                      <a:lnTo>
                        <a:pt x="20" y="33"/>
                      </a:lnTo>
                      <a:lnTo>
                        <a:pt x="28" y="33"/>
                      </a:lnTo>
                      <a:lnTo>
                        <a:pt x="35" y="32"/>
                      </a:lnTo>
                      <a:lnTo>
                        <a:pt x="43" y="30"/>
                      </a:lnTo>
                      <a:lnTo>
                        <a:pt x="43" y="30"/>
                      </a:lnTo>
                      <a:lnTo>
                        <a:pt x="43" y="30"/>
                      </a:lnTo>
                      <a:lnTo>
                        <a:pt x="43" y="30"/>
                      </a:lnTo>
                      <a:lnTo>
                        <a:pt x="43" y="30"/>
                      </a:lnTo>
                      <a:lnTo>
                        <a:pt x="45" y="27"/>
                      </a:lnTo>
                      <a:lnTo>
                        <a:pt x="47" y="25"/>
                      </a:lnTo>
                      <a:lnTo>
                        <a:pt x="50" y="22"/>
                      </a:lnTo>
                      <a:lnTo>
                        <a:pt x="51" y="17"/>
                      </a:lnTo>
                      <a:lnTo>
                        <a:pt x="51" y="17"/>
                      </a:lnTo>
                      <a:lnTo>
                        <a:pt x="50" y="11"/>
                      </a:lnTo>
                      <a:lnTo>
                        <a:pt x="47" y="8"/>
                      </a:lnTo>
                      <a:lnTo>
                        <a:pt x="45" y="6"/>
                      </a:lnTo>
                      <a:lnTo>
                        <a:pt x="43" y="4"/>
                      </a:lnTo>
                      <a:lnTo>
                        <a:pt x="43" y="4"/>
                      </a:lnTo>
                      <a:close/>
                      <a:moveTo>
                        <a:pt x="42" y="24"/>
                      </a:moveTo>
                      <a:lnTo>
                        <a:pt x="42" y="24"/>
                      </a:lnTo>
                      <a:lnTo>
                        <a:pt x="35" y="26"/>
                      </a:lnTo>
                      <a:lnTo>
                        <a:pt x="26" y="27"/>
                      </a:lnTo>
                      <a:lnTo>
                        <a:pt x="16" y="26"/>
                      </a:lnTo>
                      <a:lnTo>
                        <a:pt x="8" y="24"/>
                      </a:lnTo>
                      <a:lnTo>
                        <a:pt x="8" y="24"/>
                      </a:lnTo>
                      <a:lnTo>
                        <a:pt x="6" y="22"/>
                      </a:lnTo>
                      <a:lnTo>
                        <a:pt x="4" y="19"/>
                      </a:lnTo>
                      <a:lnTo>
                        <a:pt x="3" y="16"/>
                      </a:lnTo>
                      <a:lnTo>
                        <a:pt x="1" y="14"/>
                      </a:lnTo>
                      <a:lnTo>
                        <a:pt x="3" y="11"/>
                      </a:lnTo>
                      <a:lnTo>
                        <a:pt x="4" y="9"/>
                      </a:lnTo>
                      <a:lnTo>
                        <a:pt x="6" y="7"/>
                      </a:lnTo>
                      <a:lnTo>
                        <a:pt x="9" y="4"/>
                      </a:lnTo>
                      <a:lnTo>
                        <a:pt x="9" y="4"/>
                      </a:lnTo>
                      <a:lnTo>
                        <a:pt x="18" y="1"/>
                      </a:lnTo>
                      <a:lnTo>
                        <a:pt x="26" y="0"/>
                      </a:lnTo>
                      <a:lnTo>
                        <a:pt x="35" y="1"/>
                      </a:lnTo>
                      <a:lnTo>
                        <a:pt x="43" y="4"/>
                      </a:lnTo>
                      <a:lnTo>
                        <a:pt x="43" y="4"/>
                      </a:lnTo>
                      <a:lnTo>
                        <a:pt x="45" y="7"/>
                      </a:lnTo>
                      <a:lnTo>
                        <a:pt x="47" y="9"/>
                      </a:lnTo>
                      <a:lnTo>
                        <a:pt x="49" y="11"/>
                      </a:lnTo>
                      <a:lnTo>
                        <a:pt x="50" y="15"/>
                      </a:lnTo>
                      <a:lnTo>
                        <a:pt x="49" y="17"/>
                      </a:lnTo>
                      <a:lnTo>
                        <a:pt x="47" y="19"/>
                      </a:lnTo>
                      <a:lnTo>
                        <a:pt x="45" y="22"/>
                      </a:lnTo>
                      <a:lnTo>
                        <a:pt x="42" y="24"/>
                      </a:lnTo>
                      <a:lnTo>
                        <a:pt x="42" y="24"/>
                      </a:lnTo>
                      <a:close/>
                    </a:path>
                  </a:pathLst>
                </a:custGeom>
                <a:solidFill>
                  <a:srgbClr val="EFE9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29" name="Freeform 1264">
                  <a:extLst>
                    <a:ext uri="{FF2B5EF4-FFF2-40B4-BE49-F238E27FC236}">
                      <a16:creationId xmlns:a16="http://schemas.microsoft.com/office/drawing/2014/main" id="{7346A1D6-458C-4BCD-1F63-334AC6C4FDD5}"/>
                    </a:ext>
                  </a:extLst>
                </p:cNvPr>
                <p:cNvSpPr>
                  <a:spLocks noEditPoints="1"/>
                </p:cNvSpPr>
                <p:nvPr/>
              </p:nvSpPr>
              <p:spPr bwMode="auto">
                <a:xfrm>
                  <a:off x="2735" y="1942"/>
                  <a:ext cx="16" cy="10"/>
                </a:xfrm>
                <a:custGeom>
                  <a:avLst/>
                  <a:gdLst>
                    <a:gd name="T0" fmla="*/ 41 w 49"/>
                    <a:gd name="T1" fmla="*/ 25 h 28"/>
                    <a:gd name="T2" fmla="*/ 41 w 49"/>
                    <a:gd name="T3" fmla="*/ 25 h 28"/>
                    <a:gd name="T4" fmla="*/ 34 w 49"/>
                    <a:gd name="T5" fmla="*/ 27 h 28"/>
                    <a:gd name="T6" fmla="*/ 25 w 49"/>
                    <a:gd name="T7" fmla="*/ 28 h 28"/>
                    <a:gd name="T8" fmla="*/ 15 w 49"/>
                    <a:gd name="T9" fmla="*/ 27 h 28"/>
                    <a:gd name="T10" fmla="*/ 7 w 49"/>
                    <a:gd name="T11" fmla="*/ 23 h 28"/>
                    <a:gd name="T12" fmla="*/ 7 w 49"/>
                    <a:gd name="T13" fmla="*/ 23 h 28"/>
                    <a:gd name="T14" fmla="*/ 5 w 49"/>
                    <a:gd name="T15" fmla="*/ 21 h 28"/>
                    <a:gd name="T16" fmla="*/ 3 w 49"/>
                    <a:gd name="T17" fmla="*/ 19 h 28"/>
                    <a:gd name="T18" fmla="*/ 2 w 49"/>
                    <a:gd name="T19" fmla="*/ 16 h 28"/>
                    <a:gd name="T20" fmla="*/ 0 w 49"/>
                    <a:gd name="T21" fmla="*/ 14 h 28"/>
                    <a:gd name="T22" fmla="*/ 2 w 49"/>
                    <a:gd name="T23" fmla="*/ 12 h 28"/>
                    <a:gd name="T24" fmla="*/ 3 w 49"/>
                    <a:gd name="T25" fmla="*/ 8 h 28"/>
                    <a:gd name="T26" fmla="*/ 5 w 49"/>
                    <a:gd name="T27" fmla="*/ 6 h 28"/>
                    <a:gd name="T28" fmla="*/ 8 w 49"/>
                    <a:gd name="T29" fmla="*/ 4 h 28"/>
                    <a:gd name="T30" fmla="*/ 8 w 49"/>
                    <a:gd name="T31" fmla="*/ 4 h 28"/>
                    <a:gd name="T32" fmla="*/ 17 w 49"/>
                    <a:gd name="T33" fmla="*/ 2 h 28"/>
                    <a:gd name="T34" fmla="*/ 25 w 49"/>
                    <a:gd name="T35" fmla="*/ 0 h 28"/>
                    <a:gd name="T36" fmla="*/ 34 w 49"/>
                    <a:gd name="T37" fmla="*/ 2 h 28"/>
                    <a:gd name="T38" fmla="*/ 42 w 49"/>
                    <a:gd name="T39" fmla="*/ 5 h 28"/>
                    <a:gd name="T40" fmla="*/ 42 w 49"/>
                    <a:gd name="T41" fmla="*/ 5 h 28"/>
                    <a:gd name="T42" fmla="*/ 44 w 49"/>
                    <a:gd name="T43" fmla="*/ 7 h 28"/>
                    <a:gd name="T44" fmla="*/ 46 w 49"/>
                    <a:gd name="T45" fmla="*/ 10 h 28"/>
                    <a:gd name="T46" fmla="*/ 48 w 49"/>
                    <a:gd name="T47" fmla="*/ 12 h 28"/>
                    <a:gd name="T48" fmla="*/ 49 w 49"/>
                    <a:gd name="T49" fmla="*/ 14 h 28"/>
                    <a:gd name="T50" fmla="*/ 48 w 49"/>
                    <a:gd name="T51" fmla="*/ 18 h 28"/>
                    <a:gd name="T52" fmla="*/ 46 w 49"/>
                    <a:gd name="T53" fmla="*/ 20 h 28"/>
                    <a:gd name="T54" fmla="*/ 44 w 49"/>
                    <a:gd name="T55" fmla="*/ 22 h 28"/>
                    <a:gd name="T56" fmla="*/ 41 w 49"/>
                    <a:gd name="T57" fmla="*/ 25 h 28"/>
                    <a:gd name="T58" fmla="*/ 41 w 49"/>
                    <a:gd name="T59" fmla="*/ 25 h 28"/>
                    <a:gd name="T60" fmla="*/ 33 w 49"/>
                    <a:gd name="T61" fmla="*/ 19 h 28"/>
                    <a:gd name="T62" fmla="*/ 33 w 49"/>
                    <a:gd name="T63" fmla="*/ 19 h 28"/>
                    <a:gd name="T64" fmla="*/ 35 w 49"/>
                    <a:gd name="T65" fmla="*/ 16 h 28"/>
                    <a:gd name="T66" fmla="*/ 36 w 49"/>
                    <a:gd name="T67" fmla="*/ 14 h 28"/>
                    <a:gd name="T68" fmla="*/ 35 w 49"/>
                    <a:gd name="T69" fmla="*/ 12 h 28"/>
                    <a:gd name="T70" fmla="*/ 33 w 49"/>
                    <a:gd name="T71" fmla="*/ 10 h 28"/>
                    <a:gd name="T72" fmla="*/ 33 w 49"/>
                    <a:gd name="T73" fmla="*/ 10 h 28"/>
                    <a:gd name="T74" fmla="*/ 29 w 49"/>
                    <a:gd name="T75" fmla="*/ 8 h 28"/>
                    <a:gd name="T76" fmla="*/ 25 w 49"/>
                    <a:gd name="T77" fmla="*/ 7 h 28"/>
                    <a:gd name="T78" fmla="*/ 20 w 49"/>
                    <a:gd name="T79" fmla="*/ 8 h 28"/>
                    <a:gd name="T80" fmla="*/ 17 w 49"/>
                    <a:gd name="T81" fmla="*/ 10 h 28"/>
                    <a:gd name="T82" fmla="*/ 17 w 49"/>
                    <a:gd name="T83" fmla="*/ 10 h 28"/>
                    <a:gd name="T84" fmla="*/ 14 w 49"/>
                    <a:gd name="T85" fmla="*/ 12 h 28"/>
                    <a:gd name="T86" fmla="*/ 13 w 49"/>
                    <a:gd name="T87" fmla="*/ 14 h 28"/>
                    <a:gd name="T88" fmla="*/ 14 w 49"/>
                    <a:gd name="T89" fmla="*/ 16 h 28"/>
                    <a:gd name="T90" fmla="*/ 17 w 49"/>
                    <a:gd name="T91" fmla="*/ 19 h 28"/>
                    <a:gd name="T92" fmla="*/ 17 w 49"/>
                    <a:gd name="T93" fmla="*/ 19 h 28"/>
                    <a:gd name="T94" fmla="*/ 20 w 49"/>
                    <a:gd name="T95" fmla="*/ 20 h 28"/>
                    <a:gd name="T96" fmla="*/ 25 w 49"/>
                    <a:gd name="T97" fmla="*/ 21 h 28"/>
                    <a:gd name="T98" fmla="*/ 29 w 49"/>
                    <a:gd name="T99" fmla="*/ 20 h 28"/>
                    <a:gd name="T100" fmla="*/ 33 w 49"/>
                    <a:gd name="T101" fmla="*/ 19 h 28"/>
                    <a:gd name="T102" fmla="*/ 33 w 49"/>
                    <a:gd name="T103" fmla="*/ 1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 h="28">
                      <a:moveTo>
                        <a:pt x="41" y="25"/>
                      </a:moveTo>
                      <a:lnTo>
                        <a:pt x="41" y="25"/>
                      </a:lnTo>
                      <a:lnTo>
                        <a:pt x="34" y="27"/>
                      </a:lnTo>
                      <a:lnTo>
                        <a:pt x="25" y="28"/>
                      </a:lnTo>
                      <a:lnTo>
                        <a:pt x="15" y="27"/>
                      </a:lnTo>
                      <a:lnTo>
                        <a:pt x="7" y="23"/>
                      </a:lnTo>
                      <a:lnTo>
                        <a:pt x="7" y="23"/>
                      </a:lnTo>
                      <a:lnTo>
                        <a:pt x="5" y="21"/>
                      </a:lnTo>
                      <a:lnTo>
                        <a:pt x="3" y="19"/>
                      </a:lnTo>
                      <a:lnTo>
                        <a:pt x="2" y="16"/>
                      </a:lnTo>
                      <a:lnTo>
                        <a:pt x="0" y="14"/>
                      </a:lnTo>
                      <a:lnTo>
                        <a:pt x="2" y="12"/>
                      </a:lnTo>
                      <a:lnTo>
                        <a:pt x="3" y="8"/>
                      </a:lnTo>
                      <a:lnTo>
                        <a:pt x="5" y="6"/>
                      </a:lnTo>
                      <a:lnTo>
                        <a:pt x="8" y="4"/>
                      </a:lnTo>
                      <a:lnTo>
                        <a:pt x="8" y="4"/>
                      </a:lnTo>
                      <a:lnTo>
                        <a:pt x="17" y="2"/>
                      </a:lnTo>
                      <a:lnTo>
                        <a:pt x="25" y="0"/>
                      </a:lnTo>
                      <a:lnTo>
                        <a:pt x="34" y="2"/>
                      </a:lnTo>
                      <a:lnTo>
                        <a:pt x="42" y="5"/>
                      </a:lnTo>
                      <a:lnTo>
                        <a:pt x="42" y="5"/>
                      </a:lnTo>
                      <a:lnTo>
                        <a:pt x="44" y="7"/>
                      </a:lnTo>
                      <a:lnTo>
                        <a:pt x="46" y="10"/>
                      </a:lnTo>
                      <a:lnTo>
                        <a:pt x="48" y="12"/>
                      </a:lnTo>
                      <a:lnTo>
                        <a:pt x="49" y="14"/>
                      </a:lnTo>
                      <a:lnTo>
                        <a:pt x="48" y="18"/>
                      </a:lnTo>
                      <a:lnTo>
                        <a:pt x="46" y="20"/>
                      </a:lnTo>
                      <a:lnTo>
                        <a:pt x="44" y="22"/>
                      </a:lnTo>
                      <a:lnTo>
                        <a:pt x="41" y="25"/>
                      </a:lnTo>
                      <a:lnTo>
                        <a:pt x="41" y="25"/>
                      </a:lnTo>
                      <a:close/>
                      <a:moveTo>
                        <a:pt x="33" y="19"/>
                      </a:moveTo>
                      <a:lnTo>
                        <a:pt x="33" y="19"/>
                      </a:lnTo>
                      <a:lnTo>
                        <a:pt x="35" y="16"/>
                      </a:lnTo>
                      <a:lnTo>
                        <a:pt x="36" y="14"/>
                      </a:lnTo>
                      <a:lnTo>
                        <a:pt x="35" y="12"/>
                      </a:lnTo>
                      <a:lnTo>
                        <a:pt x="33" y="10"/>
                      </a:lnTo>
                      <a:lnTo>
                        <a:pt x="33" y="10"/>
                      </a:lnTo>
                      <a:lnTo>
                        <a:pt x="29" y="8"/>
                      </a:lnTo>
                      <a:lnTo>
                        <a:pt x="25" y="7"/>
                      </a:lnTo>
                      <a:lnTo>
                        <a:pt x="20" y="8"/>
                      </a:lnTo>
                      <a:lnTo>
                        <a:pt x="17" y="10"/>
                      </a:lnTo>
                      <a:lnTo>
                        <a:pt x="17" y="10"/>
                      </a:lnTo>
                      <a:lnTo>
                        <a:pt x="14" y="12"/>
                      </a:lnTo>
                      <a:lnTo>
                        <a:pt x="13" y="14"/>
                      </a:lnTo>
                      <a:lnTo>
                        <a:pt x="14" y="16"/>
                      </a:lnTo>
                      <a:lnTo>
                        <a:pt x="17" y="19"/>
                      </a:lnTo>
                      <a:lnTo>
                        <a:pt x="17" y="19"/>
                      </a:lnTo>
                      <a:lnTo>
                        <a:pt x="20" y="20"/>
                      </a:lnTo>
                      <a:lnTo>
                        <a:pt x="25" y="21"/>
                      </a:lnTo>
                      <a:lnTo>
                        <a:pt x="29" y="20"/>
                      </a:lnTo>
                      <a:lnTo>
                        <a:pt x="33" y="19"/>
                      </a:lnTo>
                      <a:lnTo>
                        <a:pt x="33" y="19"/>
                      </a:lnTo>
                      <a:close/>
                    </a:path>
                  </a:pathLst>
                </a:custGeom>
                <a:solidFill>
                  <a:srgbClr val="D6CE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30" name="Freeform 1265">
                  <a:extLst>
                    <a:ext uri="{FF2B5EF4-FFF2-40B4-BE49-F238E27FC236}">
                      <a16:creationId xmlns:a16="http://schemas.microsoft.com/office/drawing/2014/main" id="{8DA9F666-A0C6-E8C7-8CEC-2741B114A018}"/>
                    </a:ext>
                  </a:extLst>
                </p:cNvPr>
                <p:cNvSpPr>
                  <a:spLocks noEditPoints="1"/>
                </p:cNvSpPr>
                <p:nvPr/>
              </p:nvSpPr>
              <p:spPr bwMode="auto">
                <a:xfrm>
                  <a:off x="2735" y="1942"/>
                  <a:ext cx="17" cy="12"/>
                </a:xfrm>
                <a:custGeom>
                  <a:avLst/>
                  <a:gdLst>
                    <a:gd name="T0" fmla="*/ 43 w 51"/>
                    <a:gd name="T1" fmla="*/ 5 h 34"/>
                    <a:gd name="T2" fmla="*/ 31 w 51"/>
                    <a:gd name="T3" fmla="*/ 0 h 34"/>
                    <a:gd name="T4" fmla="*/ 19 w 51"/>
                    <a:gd name="T5" fmla="*/ 0 h 34"/>
                    <a:gd name="T6" fmla="*/ 7 w 51"/>
                    <a:gd name="T7" fmla="*/ 5 h 34"/>
                    <a:gd name="T8" fmla="*/ 1 w 51"/>
                    <a:gd name="T9" fmla="*/ 13 h 34"/>
                    <a:gd name="T10" fmla="*/ 0 w 51"/>
                    <a:gd name="T11" fmla="*/ 16 h 34"/>
                    <a:gd name="T12" fmla="*/ 3 w 51"/>
                    <a:gd name="T13" fmla="*/ 25 h 34"/>
                    <a:gd name="T14" fmla="*/ 13 w 51"/>
                    <a:gd name="T15" fmla="*/ 31 h 34"/>
                    <a:gd name="T16" fmla="*/ 28 w 51"/>
                    <a:gd name="T17" fmla="*/ 34 h 34"/>
                    <a:gd name="T18" fmla="*/ 43 w 51"/>
                    <a:gd name="T19" fmla="*/ 29 h 34"/>
                    <a:gd name="T20" fmla="*/ 43 w 51"/>
                    <a:gd name="T21" fmla="*/ 29 h 34"/>
                    <a:gd name="T22" fmla="*/ 43 w 51"/>
                    <a:gd name="T23" fmla="*/ 29 h 34"/>
                    <a:gd name="T24" fmla="*/ 47 w 51"/>
                    <a:gd name="T25" fmla="*/ 26 h 34"/>
                    <a:gd name="T26" fmla="*/ 51 w 51"/>
                    <a:gd name="T27" fmla="*/ 18 h 34"/>
                    <a:gd name="T28" fmla="*/ 50 w 51"/>
                    <a:gd name="T29" fmla="*/ 12 h 34"/>
                    <a:gd name="T30" fmla="*/ 45 w 51"/>
                    <a:gd name="T31" fmla="*/ 6 h 34"/>
                    <a:gd name="T32" fmla="*/ 43 w 51"/>
                    <a:gd name="T33" fmla="*/ 5 h 34"/>
                    <a:gd name="T34" fmla="*/ 42 w 51"/>
                    <a:gd name="T35" fmla="*/ 25 h 34"/>
                    <a:gd name="T36" fmla="*/ 26 w 51"/>
                    <a:gd name="T37" fmla="*/ 28 h 34"/>
                    <a:gd name="T38" fmla="*/ 8 w 51"/>
                    <a:gd name="T39" fmla="*/ 23 h 34"/>
                    <a:gd name="T40" fmla="*/ 6 w 51"/>
                    <a:gd name="T41" fmla="*/ 21 h 34"/>
                    <a:gd name="T42" fmla="*/ 3 w 51"/>
                    <a:gd name="T43" fmla="*/ 16 h 34"/>
                    <a:gd name="T44" fmla="*/ 3 w 51"/>
                    <a:gd name="T45" fmla="*/ 12 h 34"/>
                    <a:gd name="T46" fmla="*/ 6 w 51"/>
                    <a:gd name="T47" fmla="*/ 6 h 34"/>
                    <a:gd name="T48" fmla="*/ 9 w 51"/>
                    <a:gd name="T49" fmla="*/ 4 h 34"/>
                    <a:gd name="T50" fmla="*/ 26 w 51"/>
                    <a:gd name="T51" fmla="*/ 0 h 34"/>
                    <a:gd name="T52" fmla="*/ 43 w 51"/>
                    <a:gd name="T53" fmla="*/ 5 h 34"/>
                    <a:gd name="T54" fmla="*/ 45 w 51"/>
                    <a:gd name="T55" fmla="*/ 7 h 34"/>
                    <a:gd name="T56" fmla="*/ 49 w 51"/>
                    <a:gd name="T57" fmla="*/ 12 h 34"/>
                    <a:gd name="T58" fmla="*/ 49 w 51"/>
                    <a:gd name="T59" fmla="*/ 18 h 34"/>
                    <a:gd name="T60" fmla="*/ 45 w 51"/>
                    <a:gd name="T61" fmla="*/ 22 h 34"/>
                    <a:gd name="T62" fmla="*/ 42 w 51"/>
                    <a:gd name="T63" fmla="*/ 25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1" h="34">
                      <a:moveTo>
                        <a:pt x="43" y="5"/>
                      </a:moveTo>
                      <a:lnTo>
                        <a:pt x="43" y="5"/>
                      </a:lnTo>
                      <a:lnTo>
                        <a:pt x="38" y="3"/>
                      </a:lnTo>
                      <a:lnTo>
                        <a:pt x="31" y="0"/>
                      </a:lnTo>
                      <a:lnTo>
                        <a:pt x="26" y="0"/>
                      </a:lnTo>
                      <a:lnTo>
                        <a:pt x="19" y="0"/>
                      </a:lnTo>
                      <a:lnTo>
                        <a:pt x="13" y="3"/>
                      </a:lnTo>
                      <a:lnTo>
                        <a:pt x="7" y="5"/>
                      </a:lnTo>
                      <a:lnTo>
                        <a:pt x="4" y="8"/>
                      </a:lnTo>
                      <a:lnTo>
                        <a:pt x="1" y="13"/>
                      </a:lnTo>
                      <a:lnTo>
                        <a:pt x="1" y="13"/>
                      </a:lnTo>
                      <a:lnTo>
                        <a:pt x="0" y="16"/>
                      </a:lnTo>
                      <a:lnTo>
                        <a:pt x="0" y="19"/>
                      </a:lnTo>
                      <a:lnTo>
                        <a:pt x="3" y="25"/>
                      </a:lnTo>
                      <a:lnTo>
                        <a:pt x="7" y="28"/>
                      </a:lnTo>
                      <a:lnTo>
                        <a:pt x="13" y="31"/>
                      </a:lnTo>
                      <a:lnTo>
                        <a:pt x="20" y="33"/>
                      </a:lnTo>
                      <a:lnTo>
                        <a:pt x="28" y="34"/>
                      </a:lnTo>
                      <a:lnTo>
                        <a:pt x="35" y="33"/>
                      </a:lnTo>
                      <a:lnTo>
                        <a:pt x="43" y="29"/>
                      </a:lnTo>
                      <a:lnTo>
                        <a:pt x="43" y="29"/>
                      </a:lnTo>
                      <a:lnTo>
                        <a:pt x="43" y="29"/>
                      </a:lnTo>
                      <a:lnTo>
                        <a:pt x="43" y="29"/>
                      </a:lnTo>
                      <a:lnTo>
                        <a:pt x="43" y="29"/>
                      </a:lnTo>
                      <a:lnTo>
                        <a:pt x="45" y="28"/>
                      </a:lnTo>
                      <a:lnTo>
                        <a:pt x="47" y="26"/>
                      </a:lnTo>
                      <a:lnTo>
                        <a:pt x="50" y="22"/>
                      </a:lnTo>
                      <a:lnTo>
                        <a:pt x="51" y="18"/>
                      </a:lnTo>
                      <a:lnTo>
                        <a:pt x="51" y="18"/>
                      </a:lnTo>
                      <a:lnTo>
                        <a:pt x="50" y="12"/>
                      </a:lnTo>
                      <a:lnTo>
                        <a:pt x="47" y="8"/>
                      </a:lnTo>
                      <a:lnTo>
                        <a:pt x="45" y="6"/>
                      </a:lnTo>
                      <a:lnTo>
                        <a:pt x="43" y="5"/>
                      </a:lnTo>
                      <a:lnTo>
                        <a:pt x="43" y="5"/>
                      </a:lnTo>
                      <a:close/>
                      <a:moveTo>
                        <a:pt x="42" y="25"/>
                      </a:moveTo>
                      <a:lnTo>
                        <a:pt x="42" y="25"/>
                      </a:lnTo>
                      <a:lnTo>
                        <a:pt x="35" y="27"/>
                      </a:lnTo>
                      <a:lnTo>
                        <a:pt x="26" y="28"/>
                      </a:lnTo>
                      <a:lnTo>
                        <a:pt x="16" y="27"/>
                      </a:lnTo>
                      <a:lnTo>
                        <a:pt x="8" y="23"/>
                      </a:lnTo>
                      <a:lnTo>
                        <a:pt x="8" y="23"/>
                      </a:lnTo>
                      <a:lnTo>
                        <a:pt x="6" y="21"/>
                      </a:lnTo>
                      <a:lnTo>
                        <a:pt x="4" y="19"/>
                      </a:lnTo>
                      <a:lnTo>
                        <a:pt x="3" y="16"/>
                      </a:lnTo>
                      <a:lnTo>
                        <a:pt x="1" y="14"/>
                      </a:lnTo>
                      <a:lnTo>
                        <a:pt x="3" y="12"/>
                      </a:lnTo>
                      <a:lnTo>
                        <a:pt x="4" y="8"/>
                      </a:lnTo>
                      <a:lnTo>
                        <a:pt x="6" y="6"/>
                      </a:lnTo>
                      <a:lnTo>
                        <a:pt x="9" y="4"/>
                      </a:lnTo>
                      <a:lnTo>
                        <a:pt x="9" y="4"/>
                      </a:lnTo>
                      <a:lnTo>
                        <a:pt x="18" y="2"/>
                      </a:lnTo>
                      <a:lnTo>
                        <a:pt x="26" y="0"/>
                      </a:lnTo>
                      <a:lnTo>
                        <a:pt x="35" y="2"/>
                      </a:lnTo>
                      <a:lnTo>
                        <a:pt x="43" y="5"/>
                      </a:lnTo>
                      <a:lnTo>
                        <a:pt x="43" y="5"/>
                      </a:lnTo>
                      <a:lnTo>
                        <a:pt x="45" y="7"/>
                      </a:lnTo>
                      <a:lnTo>
                        <a:pt x="47" y="10"/>
                      </a:lnTo>
                      <a:lnTo>
                        <a:pt x="49" y="12"/>
                      </a:lnTo>
                      <a:lnTo>
                        <a:pt x="50" y="14"/>
                      </a:lnTo>
                      <a:lnTo>
                        <a:pt x="49" y="18"/>
                      </a:lnTo>
                      <a:lnTo>
                        <a:pt x="47" y="20"/>
                      </a:lnTo>
                      <a:lnTo>
                        <a:pt x="45" y="22"/>
                      </a:lnTo>
                      <a:lnTo>
                        <a:pt x="42" y="25"/>
                      </a:lnTo>
                      <a:lnTo>
                        <a:pt x="42" y="25"/>
                      </a:lnTo>
                      <a:close/>
                    </a:path>
                  </a:pathLst>
                </a:custGeom>
                <a:solidFill>
                  <a:srgbClr val="EFE9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31" name="Freeform 1266">
                  <a:extLst>
                    <a:ext uri="{FF2B5EF4-FFF2-40B4-BE49-F238E27FC236}">
                      <a16:creationId xmlns:a16="http://schemas.microsoft.com/office/drawing/2014/main" id="{C1F61E3D-20CC-B68F-0D2C-F289CFC69C8A}"/>
                    </a:ext>
                  </a:extLst>
                </p:cNvPr>
                <p:cNvSpPr>
                  <a:spLocks noEditPoints="1"/>
                </p:cNvSpPr>
                <p:nvPr/>
              </p:nvSpPr>
              <p:spPr bwMode="auto">
                <a:xfrm>
                  <a:off x="2735" y="1939"/>
                  <a:ext cx="16" cy="9"/>
                </a:xfrm>
                <a:custGeom>
                  <a:avLst/>
                  <a:gdLst>
                    <a:gd name="T0" fmla="*/ 42 w 49"/>
                    <a:gd name="T1" fmla="*/ 5 h 27"/>
                    <a:gd name="T2" fmla="*/ 42 w 49"/>
                    <a:gd name="T3" fmla="*/ 5 h 27"/>
                    <a:gd name="T4" fmla="*/ 34 w 49"/>
                    <a:gd name="T5" fmla="*/ 1 h 27"/>
                    <a:gd name="T6" fmla="*/ 25 w 49"/>
                    <a:gd name="T7" fmla="*/ 0 h 27"/>
                    <a:gd name="T8" fmla="*/ 17 w 49"/>
                    <a:gd name="T9" fmla="*/ 1 h 27"/>
                    <a:gd name="T10" fmla="*/ 8 w 49"/>
                    <a:gd name="T11" fmla="*/ 3 h 27"/>
                    <a:gd name="T12" fmla="*/ 8 w 49"/>
                    <a:gd name="T13" fmla="*/ 3 h 27"/>
                    <a:gd name="T14" fmla="*/ 5 w 49"/>
                    <a:gd name="T15" fmla="*/ 6 h 27"/>
                    <a:gd name="T16" fmla="*/ 3 w 49"/>
                    <a:gd name="T17" fmla="*/ 8 h 27"/>
                    <a:gd name="T18" fmla="*/ 2 w 49"/>
                    <a:gd name="T19" fmla="*/ 10 h 27"/>
                    <a:gd name="T20" fmla="*/ 0 w 49"/>
                    <a:gd name="T21" fmla="*/ 14 h 27"/>
                    <a:gd name="T22" fmla="*/ 2 w 49"/>
                    <a:gd name="T23" fmla="*/ 16 h 27"/>
                    <a:gd name="T24" fmla="*/ 3 w 49"/>
                    <a:gd name="T25" fmla="*/ 18 h 27"/>
                    <a:gd name="T26" fmla="*/ 5 w 49"/>
                    <a:gd name="T27" fmla="*/ 21 h 27"/>
                    <a:gd name="T28" fmla="*/ 7 w 49"/>
                    <a:gd name="T29" fmla="*/ 23 h 27"/>
                    <a:gd name="T30" fmla="*/ 7 w 49"/>
                    <a:gd name="T31" fmla="*/ 23 h 27"/>
                    <a:gd name="T32" fmla="*/ 15 w 49"/>
                    <a:gd name="T33" fmla="*/ 26 h 27"/>
                    <a:gd name="T34" fmla="*/ 25 w 49"/>
                    <a:gd name="T35" fmla="*/ 27 h 27"/>
                    <a:gd name="T36" fmla="*/ 34 w 49"/>
                    <a:gd name="T37" fmla="*/ 26 h 27"/>
                    <a:gd name="T38" fmla="*/ 41 w 49"/>
                    <a:gd name="T39" fmla="*/ 23 h 27"/>
                    <a:gd name="T40" fmla="*/ 41 w 49"/>
                    <a:gd name="T41" fmla="*/ 23 h 27"/>
                    <a:gd name="T42" fmla="*/ 44 w 49"/>
                    <a:gd name="T43" fmla="*/ 22 h 27"/>
                    <a:gd name="T44" fmla="*/ 46 w 49"/>
                    <a:gd name="T45" fmla="*/ 18 h 27"/>
                    <a:gd name="T46" fmla="*/ 48 w 49"/>
                    <a:gd name="T47" fmla="*/ 16 h 27"/>
                    <a:gd name="T48" fmla="*/ 49 w 49"/>
                    <a:gd name="T49" fmla="*/ 14 h 27"/>
                    <a:gd name="T50" fmla="*/ 48 w 49"/>
                    <a:gd name="T51" fmla="*/ 11 h 27"/>
                    <a:gd name="T52" fmla="*/ 46 w 49"/>
                    <a:gd name="T53" fmla="*/ 9 h 27"/>
                    <a:gd name="T54" fmla="*/ 44 w 49"/>
                    <a:gd name="T55" fmla="*/ 6 h 27"/>
                    <a:gd name="T56" fmla="*/ 42 w 49"/>
                    <a:gd name="T57" fmla="*/ 5 h 27"/>
                    <a:gd name="T58" fmla="*/ 42 w 49"/>
                    <a:gd name="T59" fmla="*/ 5 h 27"/>
                    <a:gd name="T60" fmla="*/ 33 w 49"/>
                    <a:gd name="T61" fmla="*/ 18 h 27"/>
                    <a:gd name="T62" fmla="*/ 33 w 49"/>
                    <a:gd name="T63" fmla="*/ 18 h 27"/>
                    <a:gd name="T64" fmla="*/ 29 w 49"/>
                    <a:gd name="T65" fmla="*/ 19 h 27"/>
                    <a:gd name="T66" fmla="*/ 25 w 49"/>
                    <a:gd name="T67" fmla="*/ 21 h 27"/>
                    <a:gd name="T68" fmla="*/ 20 w 49"/>
                    <a:gd name="T69" fmla="*/ 19 h 27"/>
                    <a:gd name="T70" fmla="*/ 17 w 49"/>
                    <a:gd name="T71" fmla="*/ 18 h 27"/>
                    <a:gd name="T72" fmla="*/ 17 w 49"/>
                    <a:gd name="T73" fmla="*/ 18 h 27"/>
                    <a:gd name="T74" fmla="*/ 14 w 49"/>
                    <a:gd name="T75" fmla="*/ 16 h 27"/>
                    <a:gd name="T76" fmla="*/ 13 w 49"/>
                    <a:gd name="T77" fmla="*/ 14 h 27"/>
                    <a:gd name="T78" fmla="*/ 14 w 49"/>
                    <a:gd name="T79" fmla="*/ 11 h 27"/>
                    <a:gd name="T80" fmla="*/ 17 w 49"/>
                    <a:gd name="T81" fmla="*/ 9 h 27"/>
                    <a:gd name="T82" fmla="*/ 17 w 49"/>
                    <a:gd name="T83" fmla="*/ 9 h 27"/>
                    <a:gd name="T84" fmla="*/ 20 w 49"/>
                    <a:gd name="T85" fmla="*/ 7 h 27"/>
                    <a:gd name="T86" fmla="*/ 25 w 49"/>
                    <a:gd name="T87" fmla="*/ 7 h 27"/>
                    <a:gd name="T88" fmla="*/ 29 w 49"/>
                    <a:gd name="T89" fmla="*/ 7 h 27"/>
                    <a:gd name="T90" fmla="*/ 33 w 49"/>
                    <a:gd name="T91" fmla="*/ 9 h 27"/>
                    <a:gd name="T92" fmla="*/ 33 w 49"/>
                    <a:gd name="T93" fmla="*/ 9 h 27"/>
                    <a:gd name="T94" fmla="*/ 35 w 49"/>
                    <a:gd name="T95" fmla="*/ 11 h 27"/>
                    <a:gd name="T96" fmla="*/ 36 w 49"/>
                    <a:gd name="T97" fmla="*/ 14 h 27"/>
                    <a:gd name="T98" fmla="*/ 35 w 49"/>
                    <a:gd name="T99" fmla="*/ 16 h 27"/>
                    <a:gd name="T100" fmla="*/ 33 w 49"/>
                    <a:gd name="T101" fmla="*/ 18 h 27"/>
                    <a:gd name="T102" fmla="*/ 33 w 49"/>
                    <a:gd name="T103" fmla="*/ 1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 h="27">
                      <a:moveTo>
                        <a:pt x="42" y="5"/>
                      </a:moveTo>
                      <a:lnTo>
                        <a:pt x="42" y="5"/>
                      </a:lnTo>
                      <a:lnTo>
                        <a:pt x="34" y="1"/>
                      </a:lnTo>
                      <a:lnTo>
                        <a:pt x="25" y="0"/>
                      </a:lnTo>
                      <a:lnTo>
                        <a:pt x="17" y="1"/>
                      </a:lnTo>
                      <a:lnTo>
                        <a:pt x="8" y="3"/>
                      </a:lnTo>
                      <a:lnTo>
                        <a:pt x="8" y="3"/>
                      </a:lnTo>
                      <a:lnTo>
                        <a:pt x="5" y="6"/>
                      </a:lnTo>
                      <a:lnTo>
                        <a:pt x="3" y="8"/>
                      </a:lnTo>
                      <a:lnTo>
                        <a:pt x="2" y="10"/>
                      </a:lnTo>
                      <a:lnTo>
                        <a:pt x="0" y="14"/>
                      </a:lnTo>
                      <a:lnTo>
                        <a:pt x="2" y="16"/>
                      </a:lnTo>
                      <a:lnTo>
                        <a:pt x="3" y="18"/>
                      </a:lnTo>
                      <a:lnTo>
                        <a:pt x="5" y="21"/>
                      </a:lnTo>
                      <a:lnTo>
                        <a:pt x="7" y="23"/>
                      </a:lnTo>
                      <a:lnTo>
                        <a:pt x="7" y="23"/>
                      </a:lnTo>
                      <a:lnTo>
                        <a:pt x="15" y="26"/>
                      </a:lnTo>
                      <a:lnTo>
                        <a:pt x="25" y="27"/>
                      </a:lnTo>
                      <a:lnTo>
                        <a:pt x="34" y="26"/>
                      </a:lnTo>
                      <a:lnTo>
                        <a:pt x="41" y="23"/>
                      </a:lnTo>
                      <a:lnTo>
                        <a:pt x="41" y="23"/>
                      </a:lnTo>
                      <a:lnTo>
                        <a:pt x="44" y="22"/>
                      </a:lnTo>
                      <a:lnTo>
                        <a:pt x="46" y="18"/>
                      </a:lnTo>
                      <a:lnTo>
                        <a:pt x="48" y="16"/>
                      </a:lnTo>
                      <a:lnTo>
                        <a:pt x="49" y="14"/>
                      </a:lnTo>
                      <a:lnTo>
                        <a:pt x="48" y="11"/>
                      </a:lnTo>
                      <a:lnTo>
                        <a:pt x="46" y="9"/>
                      </a:lnTo>
                      <a:lnTo>
                        <a:pt x="44" y="6"/>
                      </a:lnTo>
                      <a:lnTo>
                        <a:pt x="42" y="5"/>
                      </a:lnTo>
                      <a:lnTo>
                        <a:pt x="42" y="5"/>
                      </a:lnTo>
                      <a:close/>
                      <a:moveTo>
                        <a:pt x="33" y="18"/>
                      </a:moveTo>
                      <a:lnTo>
                        <a:pt x="33" y="18"/>
                      </a:lnTo>
                      <a:lnTo>
                        <a:pt x="29" y="19"/>
                      </a:lnTo>
                      <a:lnTo>
                        <a:pt x="25" y="21"/>
                      </a:lnTo>
                      <a:lnTo>
                        <a:pt x="20" y="19"/>
                      </a:lnTo>
                      <a:lnTo>
                        <a:pt x="17" y="18"/>
                      </a:lnTo>
                      <a:lnTo>
                        <a:pt x="17" y="18"/>
                      </a:lnTo>
                      <a:lnTo>
                        <a:pt x="14" y="16"/>
                      </a:lnTo>
                      <a:lnTo>
                        <a:pt x="13" y="14"/>
                      </a:lnTo>
                      <a:lnTo>
                        <a:pt x="14" y="11"/>
                      </a:lnTo>
                      <a:lnTo>
                        <a:pt x="17" y="9"/>
                      </a:lnTo>
                      <a:lnTo>
                        <a:pt x="17" y="9"/>
                      </a:lnTo>
                      <a:lnTo>
                        <a:pt x="20" y="7"/>
                      </a:lnTo>
                      <a:lnTo>
                        <a:pt x="25" y="7"/>
                      </a:lnTo>
                      <a:lnTo>
                        <a:pt x="29" y="7"/>
                      </a:lnTo>
                      <a:lnTo>
                        <a:pt x="33" y="9"/>
                      </a:lnTo>
                      <a:lnTo>
                        <a:pt x="33" y="9"/>
                      </a:lnTo>
                      <a:lnTo>
                        <a:pt x="35" y="11"/>
                      </a:lnTo>
                      <a:lnTo>
                        <a:pt x="36" y="14"/>
                      </a:lnTo>
                      <a:lnTo>
                        <a:pt x="35" y="16"/>
                      </a:lnTo>
                      <a:lnTo>
                        <a:pt x="33" y="18"/>
                      </a:lnTo>
                      <a:lnTo>
                        <a:pt x="33" y="18"/>
                      </a:lnTo>
                      <a:close/>
                    </a:path>
                  </a:pathLst>
                </a:custGeom>
                <a:solidFill>
                  <a:srgbClr val="D6CE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32" name="Freeform 1267">
                  <a:extLst>
                    <a:ext uri="{FF2B5EF4-FFF2-40B4-BE49-F238E27FC236}">
                      <a16:creationId xmlns:a16="http://schemas.microsoft.com/office/drawing/2014/main" id="{12610CA3-3FB1-006A-E013-1AD120ECB545}"/>
                    </a:ext>
                  </a:extLst>
                </p:cNvPr>
                <p:cNvSpPr>
                  <a:spLocks noEditPoints="1"/>
                </p:cNvSpPr>
                <p:nvPr/>
              </p:nvSpPr>
              <p:spPr bwMode="auto">
                <a:xfrm>
                  <a:off x="2735" y="1939"/>
                  <a:ext cx="17" cy="10"/>
                </a:xfrm>
                <a:custGeom>
                  <a:avLst/>
                  <a:gdLst>
                    <a:gd name="T0" fmla="*/ 43 w 51"/>
                    <a:gd name="T1" fmla="*/ 3 h 32"/>
                    <a:gd name="T2" fmla="*/ 43 w 51"/>
                    <a:gd name="T3" fmla="*/ 3 h 32"/>
                    <a:gd name="T4" fmla="*/ 38 w 51"/>
                    <a:gd name="T5" fmla="*/ 1 h 32"/>
                    <a:gd name="T6" fmla="*/ 31 w 51"/>
                    <a:gd name="T7" fmla="*/ 0 h 32"/>
                    <a:gd name="T8" fmla="*/ 26 w 51"/>
                    <a:gd name="T9" fmla="*/ 0 h 32"/>
                    <a:gd name="T10" fmla="*/ 19 w 51"/>
                    <a:gd name="T11" fmla="*/ 0 h 32"/>
                    <a:gd name="T12" fmla="*/ 13 w 51"/>
                    <a:gd name="T13" fmla="*/ 2 h 32"/>
                    <a:gd name="T14" fmla="*/ 7 w 51"/>
                    <a:gd name="T15" fmla="*/ 5 h 32"/>
                    <a:gd name="T16" fmla="*/ 4 w 51"/>
                    <a:gd name="T17" fmla="*/ 8 h 32"/>
                    <a:gd name="T18" fmla="*/ 1 w 51"/>
                    <a:gd name="T19" fmla="*/ 13 h 32"/>
                    <a:gd name="T20" fmla="*/ 1 w 51"/>
                    <a:gd name="T21" fmla="*/ 13 h 32"/>
                    <a:gd name="T22" fmla="*/ 0 w 51"/>
                    <a:gd name="T23" fmla="*/ 16 h 32"/>
                    <a:gd name="T24" fmla="*/ 0 w 51"/>
                    <a:gd name="T25" fmla="*/ 18 h 32"/>
                    <a:gd name="T26" fmla="*/ 3 w 51"/>
                    <a:gd name="T27" fmla="*/ 24 h 32"/>
                    <a:gd name="T28" fmla="*/ 7 w 51"/>
                    <a:gd name="T29" fmla="*/ 27 h 32"/>
                    <a:gd name="T30" fmla="*/ 13 w 51"/>
                    <a:gd name="T31" fmla="*/ 31 h 32"/>
                    <a:gd name="T32" fmla="*/ 20 w 51"/>
                    <a:gd name="T33" fmla="*/ 32 h 32"/>
                    <a:gd name="T34" fmla="*/ 28 w 51"/>
                    <a:gd name="T35" fmla="*/ 32 h 32"/>
                    <a:gd name="T36" fmla="*/ 35 w 51"/>
                    <a:gd name="T37" fmla="*/ 31 h 32"/>
                    <a:gd name="T38" fmla="*/ 43 w 51"/>
                    <a:gd name="T39" fmla="*/ 29 h 32"/>
                    <a:gd name="T40" fmla="*/ 43 w 51"/>
                    <a:gd name="T41" fmla="*/ 29 h 32"/>
                    <a:gd name="T42" fmla="*/ 43 w 51"/>
                    <a:gd name="T43" fmla="*/ 29 h 32"/>
                    <a:gd name="T44" fmla="*/ 43 w 51"/>
                    <a:gd name="T45" fmla="*/ 29 h 32"/>
                    <a:gd name="T46" fmla="*/ 45 w 51"/>
                    <a:gd name="T47" fmla="*/ 27 h 32"/>
                    <a:gd name="T48" fmla="*/ 47 w 51"/>
                    <a:gd name="T49" fmla="*/ 25 h 32"/>
                    <a:gd name="T50" fmla="*/ 50 w 51"/>
                    <a:gd name="T51" fmla="*/ 22 h 32"/>
                    <a:gd name="T52" fmla="*/ 51 w 51"/>
                    <a:gd name="T53" fmla="*/ 16 h 32"/>
                    <a:gd name="T54" fmla="*/ 51 w 51"/>
                    <a:gd name="T55" fmla="*/ 16 h 32"/>
                    <a:gd name="T56" fmla="*/ 50 w 51"/>
                    <a:gd name="T57" fmla="*/ 11 h 32"/>
                    <a:gd name="T58" fmla="*/ 47 w 51"/>
                    <a:gd name="T59" fmla="*/ 8 h 32"/>
                    <a:gd name="T60" fmla="*/ 45 w 51"/>
                    <a:gd name="T61" fmla="*/ 6 h 32"/>
                    <a:gd name="T62" fmla="*/ 43 w 51"/>
                    <a:gd name="T63" fmla="*/ 3 h 32"/>
                    <a:gd name="T64" fmla="*/ 43 w 51"/>
                    <a:gd name="T65" fmla="*/ 3 h 32"/>
                    <a:gd name="T66" fmla="*/ 42 w 51"/>
                    <a:gd name="T67" fmla="*/ 23 h 32"/>
                    <a:gd name="T68" fmla="*/ 42 w 51"/>
                    <a:gd name="T69" fmla="*/ 23 h 32"/>
                    <a:gd name="T70" fmla="*/ 35 w 51"/>
                    <a:gd name="T71" fmla="*/ 26 h 32"/>
                    <a:gd name="T72" fmla="*/ 26 w 51"/>
                    <a:gd name="T73" fmla="*/ 27 h 32"/>
                    <a:gd name="T74" fmla="*/ 16 w 51"/>
                    <a:gd name="T75" fmla="*/ 26 h 32"/>
                    <a:gd name="T76" fmla="*/ 8 w 51"/>
                    <a:gd name="T77" fmla="*/ 23 h 32"/>
                    <a:gd name="T78" fmla="*/ 8 w 51"/>
                    <a:gd name="T79" fmla="*/ 23 h 32"/>
                    <a:gd name="T80" fmla="*/ 6 w 51"/>
                    <a:gd name="T81" fmla="*/ 21 h 32"/>
                    <a:gd name="T82" fmla="*/ 4 w 51"/>
                    <a:gd name="T83" fmla="*/ 18 h 32"/>
                    <a:gd name="T84" fmla="*/ 3 w 51"/>
                    <a:gd name="T85" fmla="*/ 16 h 32"/>
                    <a:gd name="T86" fmla="*/ 1 w 51"/>
                    <a:gd name="T87" fmla="*/ 14 h 32"/>
                    <a:gd name="T88" fmla="*/ 3 w 51"/>
                    <a:gd name="T89" fmla="*/ 10 h 32"/>
                    <a:gd name="T90" fmla="*/ 4 w 51"/>
                    <a:gd name="T91" fmla="*/ 8 h 32"/>
                    <a:gd name="T92" fmla="*/ 6 w 51"/>
                    <a:gd name="T93" fmla="*/ 6 h 32"/>
                    <a:gd name="T94" fmla="*/ 9 w 51"/>
                    <a:gd name="T95" fmla="*/ 3 h 32"/>
                    <a:gd name="T96" fmla="*/ 9 w 51"/>
                    <a:gd name="T97" fmla="*/ 3 h 32"/>
                    <a:gd name="T98" fmla="*/ 18 w 51"/>
                    <a:gd name="T99" fmla="*/ 1 h 32"/>
                    <a:gd name="T100" fmla="*/ 26 w 51"/>
                    <a:gd name="T101" fmla="*/ 0 h 32"/>
                    <a:gd name="T102" fmla="*/ 35 w 51"/>
                    <a:gd name="T103" fmla="*/ 1 h 32"/>
                    <a:gd name="T104" fmla="*/ 43 w 51"/>
                    <a:gd name="T105" fmla="*/ 5 h 32"/>
                    <a:gd name="T106" fmla="*/ 43 w 51"/>
                    <a:gd name="T107" fmla="*/ 5 h 32"/>
                    <a:gd name="T108" fmla="*/ 45 w 51"/>
                    <a:gd name="T109" fmla="*/ 6 h 32"/>
                    <a:gd name="T110" fmla="*/ 47 w 51"/>
                    <a:gd name="T111" fmla="*/ 9 h 32"/>
                    <a:gd name="T112" fmla="*/ 49 w 51"/>
                    <a:gd name="T113" fmla="*/ 11 h 32"/>
                    <a:gd name="T114" fmla="*/ 50 w 51"/>
                    <a:gd name="T115" fmla="*/ 14 h 32"/>
                    <a:gd name="T116" fmla="*/ 49 w 51"/>
                    <a:gd name="T117" fmla="*/ 16 h 32"/>
                    <a:gd name="T118" fmla="*/ 47 w 51"/>
                    <a:gd name="T119" fmla="*/ 18 h 32"/>
                    <a:gd name="T120" fmla="*/ 45 w 51"/>
                    <a:gd name="T121" fmla="*/ 22 h 32"/>
                    <a:gd name="T122" fmla="*/ 42 w 51"/>
                    <a:gd name="T123" fmla="*/ 23 h 32"/>
                    <a:gd name="T124" fmla="*/ 42 w 51"/>
                    <a:gd name="T125" fmla="*/ 23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1" h="32">
                      <a:moveTo>
                        <a:pt x="43" y="3"/>
                      </a:moveTo>
                      <a:lnTo>
                        <a:pt x="43" y="3"/>
                      </a:lnTo>
                      <a:lnTo>
                        <a:pt x="38" y="1"/>
                      </a:lnTo>
                      <a:lnTo>
                        <a:pt x="31" y="0"/>
                      </a:lnTo>
                      <a:lnTo>
                        <a:pt x="26" y="0"/>
                      </a:lnTo>
                      <a:lnTo>
                        <a:pt x="19" y="0"/>
                      </a:lnTo>
                      <a:lnTo>
                        <a:pt x="13" y="2"/>
                      </a:lnTo>
                      <a:lnTo>
                        <a:pt x="7" y="5"/>
                      </a:lnTo>
                      <a:lnTo>
                        <a:pt x="4" y="8"/>
                      </a:lnTo>
                      <a:lnTo>
                        <a:pt x="1" y="13"/>
                      </a:lnTo>
                      <a:lnTo>
                        <a:pt x="1" y="13"/>
                      </a:lnTo>
                      <a:lnTo>
                        <a:pt x="0" y="16"/>
                      </a:lnTo>
                      <a:lnTo>
                        <a:pt x="0" y="18"/>
                      </a:lnTo>
                      <a:lnTo>
                        <a:pt x="3" y="24"/>
                      </a:lnTo>
                      <a:lnTo>
                        <a:pt x="7" y="27"/>
                      </a:lnTo>
                      <a:lnTo>
                        <a:pt x="13" y="31"/>
                      </a:lnTo>
                      <a:lnTo>
                        <a:pt x="20" y="32"/>
                      </a:lnTo>
                      <a:lnTo>
                        <a:pt x="28" y="32"/>
                      </a:lnTo>
                      <a:lnTo>
                        <a:pt x="35" y="31"/>
                      </a:lnTo>
                      <a:lnTo>
                        <a:pt x="43" y="29"/>
                      </a:lnTo>
                      <a:lnTo>
                        <a:pt x="43" y="29"/>
                      </a:lnTo>
                      <a:lnTo>
                        <a:pt x="43" y="29"/>
                      </a:lnTo>
                      <a:lnTo>
                        <a:pt x="43" y="29"/>
                      </a:lnTo>
                      <a:lnTo>
                        <a:pt x="45" y="27"/>
                      </a:lnTo>
                      <a:lnTo>
                        <a:pt x="47" y="25"/>
                      </a:lnTo>
                      <a:lnTo>
                        <a:pt x="50" y="22"/>
                      </a:lnTo>
                      <a:lnTo>
                        <a:pt x="51" y="16"/>
                      </a:lnTo>
                      <a:lnTo>
                        <a:pt x="51" y="16"/>
                      </a:lnTo>
                      <a:lnTo>
                        <a:pt x="50" y="11"/>
                      </a:lnTo>
                      <a:lnTo>
                        <a:pt x="47" y="8"/>
                      </a:lnTo>
                      <a:lnTo>
                        <a:pt x="45" y="6"/>
                      </a:lnTo>
                      <a:lnTo>
                        <a:pt x="43" y="3"/>
                      </a:lnTo>
                      <a:lnTo>
                        <a:pt x="43" y="3"/>
                      </a:lnTo>
                      <a:close/>
                      <a:moveTo>
                        <a:pt x="42" y="23"/>
                      </a:moveTo>
                      <a:lnTo>
                        <a:pt x="42" y="23"/>
                      </a:lnTo>
                      <a:lnTo>
                        <a:pt x="35" y="26"/>
                      </a:lnTo>
                      <a:lnTo>
                        <a:pt x="26" y="27"/>
                      </a:lnTo>
                      <a:lnTo>
                        <a:pt x="16" y="26"/>
                      </a:lnTo>
                      <a:lnTo>
                        <a:pt x="8" y="23"/>
                      </a:lnTo>
                      <a:lnTo>
                        <a:pt x="8" y="23"/>
                      </a:lnTo>
                      <a:lnTo>
                        <a:pt x="6" y="21"/>
                      </a:lnTo>
                      <a:lnTo>
                        <a:pt x="4" y="18"/>
                      </a:lnTo>
                      <a:lnTo>
                        <a:pt x="3" y="16"/>
                      </a:lnTo>
                      <a:lnTo>
                        <a:pt x="1" y="14"/>
                      </a:lnTo>
                      <a:lnTo>
                        <a:pt x="3" y="10"/>
                      </a:lnTo>
                      <a:lnTo>
                        <a:pt x="4" y="8"/>
                      </a:lnTo>
                      <a:lnTo>
                        <a:pt x="6" y="6"/>
                      </a:lnTo>
                      <a:lnTo>
                        <a:pt x="9" y="3"/>
                      </a:lnTo>
                      <a:lnTo>
                        <a:pt x="9" y="3"/>
                      </a:lnTo>
                      <a:lnTo>
                        <a:pt x="18" y="1"/>
                      </a:lnTo>
                      <a:lnTo>
                        <a:pt x="26" y="0"/>
                      </a:lnTo>
                      <a:lnTo>
                        <a:pt x="35" y="1"/>
                      </a:lnTo>
                      <a:lnTo>
                        <a:pt x="43" y="5"/>
                      </a:lnTo>
                      <a:lnTo>
                        <a:pt x="43" y="5"/>
                      </a:lnTo>
                      <a:lnTo>
                        <a:pt x="45" y="6"/>
                      </a:lnTo>
                      <a:lnTo>
                        <a:pt x="47" y="9"/>
                      </a:lnTo>
                      <a:lnTo>
                        <a:pt x="49" y="11"/>
                      </a:lnTo>
                      <a:lnTo>
                        <a:pt x="50" y="14"/>
                      </a:lnTo>
                      <a:lnTo>
                        <a:pt x="49" y="16"/>
                      </a:lnTo>
                      <a:lnTo>
                        <a:pt x="47" y="18"/>
                      </a:lnTo>
                      <a:lnTo>
                        <a:pt x="45" y="22"/>
                      </a:lnTo>
                      <a:lnTo>
                        <a:pt x="42" y="23"/>
                      </a:lnTo>
                      <a:lnTo>
                        <a:pt x="42" y="23"/>
                      </a:lnTo>
                      <a:close/>
                    </a:path>
                  </a:pathLst>
                </a:custGeom>
                <a:solidFill>
                  <a:srgbClr val="EFE9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33" name="Freeform 1268">
                  <a:extLst>
                    <a:ext uri="{FF2B5EF4-FFF2-40B4-BE49-F238E27FC236}">
                      <a16:creationId xmlns:a16="http://schemas.microsoft.com/office/drawing/2014/main" id="{F600E1B7-72E0-188D-B340-EE08A4C3A204}"/>
                    </a:ext>
                  </a:extLst>
                </p:cNvPr>
                <p:cNvSpPr>
                  <a:spLocks noEditPoints="1"/>
                </p:cNvSpPr>
                <p:nvPr/>
              </p:nvSpPr>
              <p:spPr bwMode="auto">
                <a:xfrm>
                  <a:off x="2735" y="1935"/>
                  <a:ext cx="16" cy="9"/>
                </a:xfrm>
                <a:custGeom>
                  <a:avLst/>
                  <a:gdLst>
                    <a:gd name="T0" fmla="*/ 42 w 49"/>
                    <a:gd name="T1" fmla="*/ 4 h 27"/>
                    <a:gd name="T2" fmla="*/ 42 w 49"/>
                    <a:gd name="T3" fmla="*/ 4 h 27"/>
                    <a:gd name="T4" fmla="*/ 34 w 49"/>
                    <a:gd name="T5" fmla="*/ 2 h 27"/>
                    <a:gd name="T6" fmla="*/ 25 w 49"/>
                    <a:gd name="T7" fmla="*/ 0 h 27"/>
                    <a:gd name="T8" fmla="*/ 17 w 49"/>
                    <a:gd name="T9" fmla="*/ 0 h 27"/>
                    <a:gd name="T10" fmla="*/ 8 w 49"/>
                    <a:gd name="T11" fmla="*/ 4 h 27"/>
                    <a:gd name="T12" fmla="*/ 8 w 49"/>
                    <a:gd name="T13" fmla="*/ 4 h 27"/>
                    <a:gd name="T14" fmla="*/ 5 w 49"/>
                    <a:gd name="T15" fmla="*/ 6 h 27"/>
                    <a:gd name="T16" fmla="*/ 3 w 49"/>
                    <a:gd name="T17" fmla="*/ 8 h 27"/>
                    <a:gd name="T18" fmla="*/ 2 w 49"/>
                    <a:gd name="T19" fmla="*/ 11 h 27"/>
                    <a:gd name="T20" fmla="*/ 0 w 49"/>
                    <a:gd name="T21" fmla="*/ 13 h 27"/>
                    <a:gd name="T22" fmla="*/ 2 w 49"/>
                    <a:gd name="T23" fmla="*/ 17 h 27"/>
                    <a:gd name="T24" fmla="*/ 3 w 49"/>
                    <a:gd name="T25" fmla="*/ 19 h 27"/>
                    <a:gd name="T26" fmla="*/ 5 w 49"/>
                    <a:gd name="T27" fmla="*/ 21 h 27"/>
                    <a:gd name="T28" fmla="*/ 7 w 49"/>
                    <a:gd name="T29" fmla="*/ 23 h 27"/>
                    <a:gd name="T30" fmla="*/ 7 w 49"/>
                    <a:gd name="T31" fmla="*/ 23 h 27"/>
                    <a:gd name="T32" fmla="*/ 15 w 49"/>
                    <a:gd name="T33" fmla="*/ 27 h 27"/>
                    <a:gd name="T34" fmla="*/ 25 w 49"/>
                    <a:gd name="T35" fmla="*/ 27 h 27"/>
                    <a:gd name="T36" fmla="*/ 34 w 49"/>
                    <a:gd name="T37" fmla="*/ 27 h 27"/>
                    <a:gd name="T38" fmla="*/ 41 w 49"/>
                    <a:gd name="T39" fmla="*/ 23 h 27"/>
                    <a:gd name="T40" fmla="*/ 41 w 49"/>
                    <a:gd name="T41" fmla="*/ 23 h 27"/>
                    <a:gd name="T42" fmla="*/ 44 w 49"/>
                    <a:gd name="T43" fmla="*/ 21 h 27"/>
                    <a:gd name="T44" fmla="*/ 46 w 49"/>
                    <a:gd name="T45" fmla="*/ 19 h 27"/>
                    <a:gd name="T46" fmla="*/ 48 w 49"/>
                    <a:gd name="T47" fmla="*/ 17 h 27"/>
                    <a:gd name="T48" fmla="*/ 49 w 49"/>
                    <a:gd name="T49" fmla="*/ 14 h 27"/>
                    <a:gd name="T50" fmla="*/ 48 w 49"/>
                    <a:gd name="T51" fmla="*/ 11 h 27"/>
                    <a:gd name="T52" fmla="*/ 46 w 49"/>
                    <a:gd name="T53" fmla="*/ 8 h 27"/>
                    <a:gd name="T54" fmla="*/ 44 w 49"/>
                    <a:gd name="T55" fmla="*/ 6 h 27"/>
                    <a:gd name="T56" fmla="*/ 42 w 49"/>
                    <a:gd name="T57" fmla="*/ 4 h 27"/>
                    <a:gd name="T58" fmla="*/ 42 w 49"/>
                    <a:gd name="T59" fmla="*/ 4 h 27"/>
                    <a:gd name="T60" fmla="*/ 33 w 49"/>
                    <a:gd name="T61" fmla="*/ 19 h 27"/>
                    <a:gd name="T62" fmla="*/ 33 w 49"/>
                    <a:gd name="T63" fmla="*/ 19 h 27"/>
                    <a:gd name="T64" fmla="*/ 29 w 49"/>
                    <a:gd name="T65" fmla="*/ 20 h 27"/>
                    <a:gd name="T66" fmla="*/ 25 w 49"/>
                    <a:gd name="T67" fmla="*/ 20 h 27"/>
                    <a:gd name="T68" fmla="*/ 20 w 49"/>
                    <a:gd name="T69" fmla="*/ 20 h 27"/>
                    <a:gd name="T70" fmla="*/ 17 w 49"/>
                    <a:gd name="T71" fmla="*/ 19 h 27"/>
                    <a:gd name="T72" fmla="*/ 17 w 49"/>
                    <a:gd name="T73" fmla="*/ 19 h 27"/>
                    <a:gd name="T74" fmla="*/ 14 w 49"/>
                    <a:gd name="T75" fmla="*/ 17 h 27"/>
                    <a:gd name="T76" fmla="*/ 13 w 49"/>
                    <a:gd name="T77" fmla="*/ 13 h 27"/>
                    <a:gd name="T78" fmla="*/ 14 w 49"/>
                    <a:gd name="T79" fmla="*/ 11 h 27"/>
                    <a:gd name="T80" fmla="*/ 17 w 49"/>
                    <a:gd name="T81" fmla="*/ 8 h 27"/>
                    <a:gd name="T82" fmla="*/ 17 w 49"/>
                    <a:gd name="T83" fmla="*/ 8 h 27"/>
                    <a:gd name="T84" fmla="*/ 20 w 49"/>
                    <a:gd name="T85" fmla="*/ 7 h 27"/>
                    <a:gd name="T86" fmla="*/ 25 w 49"/>
                    <a:gd name="T87" fmla="*/ 7 h 27"/>
                    <a:gd name="T88" fmla="*/ 29 w 49"/>
                    <a:gd name="T89" fmla="*/ 7 h 27"/>
                    <a:gd name="T90" fmla="*/ 33 w 49"/>
                    <a:gd name="T91" fmla="*/ 10 h 27"/>
                    <a:gd name="T92" fmla="*/ 33 w 49"/>
                    <a:gd name="T93" fmla="*/ 10 h 27"/>
                    <a:gd name="T94" fmla="*/ 35 w 49"/>
                    <a:gd name="T95" fmla="*/ 11 h 27"/>
                    <a:gd name="T96" fmla="*/ 36 w 49"/>
                    <a:gd name="T97" fmla="*/ 14 h 27"/>
                    <a:gd name="T98" fmla="*/ 35 w 49"/>
                    <a:gd name="T99" fmla="*/ 17 h 27"/>
                    <a:gd name="T100" fmla="*/ 33 w 49"/>
                    <a:gd name="T101" fmla="*/ 19 h 27"/>
                    <a:gd name="T102" fmla="*/ 33 w 49"/>
                    <a:gd name="T103"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9" h="27">
                      <a:moveTo>
                        <a:pt x="42" y="4"/>
                      </a:moveTo>
                      <a:lnTo>
                        <a:pt x="42" y="4"/>
                      </a:lnTo>
                      <a:lnTo>
                        <a:pt x="34" y="2"/>
                      </a:lnTo>
                      <a:lnTo>
                        <a:pt x="25" y="0"/>
                      </a:lnTo>
                      <a:lnTo>
                        <a:pt x="17" y="0"/>
                      </a:lnTo>
                      <a:lnTo>
                        <a:pt x="8" y="4"/>
                      </a:lnTo>
                      <a:lnTo>
                        <a:pt x="8" y="4"/>
                      </a:lnTo>
                      <a:lnTo>
                        <a:pt x="5" y="6"/>
                      </a:lnTo>
                      <a:lnTo>
                        <a:pt x="3" y="8"/>
                      </a:lnTo>
                      <a:lnTo>
                        <a:pt x="2" y="11"/>
                      </a:lnTo>
                      <a:lnTo>
                        <a:pt x="0" y="13"/>
                      </a:lnTo>
                      <a:lnTo>
                        <a:pt x="2" y="17"/>
                      </a:lnTo>
                      <a:lnTo>
                        <a:pt x="3" y="19"/>
                      </a:lnTo>
                      <a:lnTo>
                        <a:pt x="5" y="21"/>
                      </a:lnTo>
                      <a:lnTo>
                        <a:pt x="7" y="23"/>
                      </a:lnTo>
                      <a:lnTo>
                        <a:pt x="7" y="23"/>
                      </a:lnTo>
                      <a:lnTo>
                        <a:pt x="15" y="27"/>
                      </a:lnTo>
                      <a:lnTo>
                        <a:pt x="25" y="27"/>
                      </a:lnTo>
                      <a:lnTo>
                        <a:pt x="34" y="27"/>
                      </a:lnTo>
                      <a:lnTo>
                        <a:pt x="41" y="23"/>
                      </a:lnTo>
                      <a:lnTo>
                        <a:pt x="41" y="23"/>
                      </a:lnTo>
                      <a:lnTo>
                        <a:pt x="44" y="21"/>
                      </a:lnTo>
                      <a:lnTo>
                        <a:pt x="46" y="19"/>
                      </a:lnTo>
                      <a:lnTo>
                        <a:pt x="48" y="17"/>
                      </a:lnTo>
                      <a:lnTo>
                        <a:pt x="49" y="14"/>
                      </a:lnTo>
                      <a:lnTo>
                        <a:pt x="48" y="11"/>
                      </a:lnTo>
                      <a:lnTo>
                        <a:pt x="46" y="8"/>
                      </a:lnTo>
                      <a:lnTo>
                        <a:pt x="44" y="6"/>
                      </a:lnTo>
                      <a:lnTo>
                        <a:pt x="42" y="4"/>
                      </a:lnTo>
                      <a:lnTo>
                        <a:pt x="42" y="4"/>
                      </a:lnTo>
                      <a:close/>
                      <a:moveTo>
                        <a:pt x="33" y="19"/>
                      </a:moveTo>
                      <a:lnTo>
                        <a:pt x="33" y="19"/>
                      </a:lnTo>
                      <a:lnTo>
                        <a:pt x="29" y="20"/>
                      </a:lnTo>
                      <a:lnTo>
                        <a:pt x="25" y="20"/>
                      </a:lnTo>
                      <a:lnTo>
                        <a:pt x="20" y="20"/>
                      </a:lnTo>
                      <a:lnTo>
                        <a:pt x="17" y="19"/>
                      </a:lnTo>
                      <a:lnTo>
                        <a:pt x="17" y="19"/>
                      </a:lnTo>
                      <a:lnTo>
                        <a:pt x="14" y="17"/>
                      </a:lnTo>
                      <a:lnTo>
                        <a:pt x="13" y="13"/>
                      </a:lnTo>
                      <a:lnTo>
                        <a:pt x="14" y="11"/>
                      </a:lnTo>
                      <a:lnTo>
                        <a:pt x="17" y="8"/>
                      </a:lnTo>
                      <a:lnTo>
                        <a:pt x="17" y="8"/>
                      </a:lnTo>
                      <a:lnTo>
                        <a:pt x="20" y="7"/>
                      </a:lnTo>
                      <a:lnTo>
                        <a:pt x="25" y="7"/>
                      </a:lnTo>
                      <a:lnTo>
                        <a:pt x="29" y="7"/>
                      </a:lnTo>
                      <a:lnTo>
                        <a:pt x="33" y="10"/>
                      </a:lnTo>
                      <a:lnTo>
                        <a:pt x="33" y="10"/>
                      </a:lnTo>
                      <a:lnTo>
                        <a:pt x="35" y="11"/>
                      </a:lnTo>
                      <a:lnTo>
                        <a:pt x="36" y="14"/>
                      </a:lnTo>
                      <a:lnTo>
                        <a:pt x="35" y="17"/>
                      </a:lnTo>
                      <a:lnTo>
                        <a:pt x="33" y="19"/>
                      </a:lnTo>
                      <a:lnTo>
                        <a:pt x="33" y="19"/>
                      </a:lnTo>
                      <a:close/>
                    </a:path>
                  </a:pathLst>
                </a:custGeom>
                <a:solidFill>
                  <a:srgbClr val="D6CE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34" name="Freeform 1269">
                  <a:extLst>
                    <a:ext uri="{FF2B5EF4-FFF2-40B4-BE49-F238E27FC236}">
                      <a16:creationId xmlns:a16="http://schemas.microsoft.com/office/drawing/2014/main" id="{9B096CF9-04A4-0402-EBCD-00BFD373C2FF}"/>
                    </a:ext>
                  </a:extLst>
                </p:cNvPr>
                <p:cNvSpPr>
                  <a:spLocks noEditPoints="1"/>
                </p:cNvSpPr>
                <p:nvPr/>
              </p:nvSpPr>
              <p:spPr bwMode="auto">
                <a:xfrm>
                  <a:off x="2735" y="1934"/>
                  <a:ext cx="17" cy="12"/>
                </a:xfrm>
                <a:custGeom>
                  <a:avLst/>
                  <a:gdLst>
                    <a:gd name="T0" fmla="*/ 43 w 51"/>
                    <a:gd name="T1" fmla="*/ 5 h 34"/>
                    <a:gd name="T2" fmla="*/ 43 w 51"/>
                    <a:gd name="T3" fmla="*/ 5 h 34"/>
                    <a:gd name="T4" fmla="*/ 38 w 51"/>
                    <a:gd name="T5" fmla="*/ 3 h 34"/>
                    <a:gd name="T6" fmla="*/ 31 w 51"/>
                    <a:gd name="T7" fmla="*/ 1 h 34"/>
                    <a:gd name="T8" fmla="*/ 26 w 51"/>
                    <a:gd name="T9" fmla="*/ 0 h 34"/>
                    <a:gd name="T10" fmla="*/ 19 w 51"/>
                    <a:gd name="T11" fmla="*/ 1 h 34"/>
                    <a:gd name="T12" fmla="*/ 13 w 51"/>
                    <a:gd name="T13" fmla="*/ 3 h 34"/>
                    <a:gd name="T14" fmla="*/ 7 w 51"/>
                    <a:gd name="T15" fmla="*/ 6 h 34"/>
                    <a:gd name="T16" fmla="*/ 4 w 51"/>
                    <a:gd name="T17" fmla="*/ 9 h 34"/>
                    <a:gd name="T18" fmla="*/ 1 w 51"/>
                    <a:gd name="T19" fmla="*/ 13 h 34"/>
                    <a:gd name="T20" fmla="*/ 1 w 51"/>
                    <a:gd name="T21" fmla="*/ 13 h 34"/>
                    <a:gd name="T22" fmla="*/ 0 w 51"/>
                    <a:gd name="T23" fmla="*/ 16 h 34"/>
                    <a:gd name="T24" fmla="*/ 0 w 51"/>
                    <a:gd name="T25" fmla="*/ 20 h 34"/>
                    <a:gd name="T26" fmla="*/ 3 w 51"/>
                    <a:gd name="T27" fmla="*/ 24 h 34"/>
                    <a:gd name="T28" fmla="*/ 7 w 51"/>
                    <a:gd name="T29" fmla="*/ 29 h 34"/>
                    <a:gd name="T30" fmla="*/ 13 w 51"/>
                    <a:gd name="T31" fmla="*/ 31 h 34"/>
                    <a:gd name="T32" fmla="*/ 20 w 51"/>
                    <a:gd name="T33" fmla="*/ 34 h 34"/>
                    <a:gd name="T34" fmla="*/ 28 w 51"/>
                    <a:gd name="T35" fmla="*/ 34 h 34"/>
                    <a:gd name="T36" fmla="*/ 35 w 51"/>
                    <a:gd name="T37" fmla="*/ 32 h 34"/>
                    <a:gd name="T38" fmla="*/ 43 w 51"/>
                    <a:gd name="T39" fmla="*/ 30 h 34"/>
                    <a:gd name="T40" fmla="*/ 43 w 51"/>
                    <a:gd name="T41" fmla="*/ 30 h 34"/>
                    <a:gd name="T42" fmla="*/ 43 w 51"/>
                    <a:gd name="T43" fmla="*/ 30 h 34"/>
                    <a:gd name="T44" fmla="*/ 43 w 51"/>
                    <a:gd name="T45" fmla="*/ 30 h 34"/>
                    <a:gd name="T46" fmla="*/ 45 w 51"/>
                    <a:gd name="T47" fmla="*/ 28 h 34"/>
                    <a:gd name="T48" fmla="*/ 47 w 51"/>
                    <a:gd name="T49" fmla="*/ 26 h 34"/>
                    <a:gd name="T50" fmla="*/ 50 w 51"/>
                    <a:gd name="T51" fmla="*/ 22 h 34"/>
                    <a:gd name="T52" fmla="*/ 51 w 51"/>
                    <a:gd name="T53" fmla="*/ 18 h 34"/>
                    <a:gd name="T54" fmla="*/ 51 w 51"/>
                    <a:gd name="T55" fmla="*/ 18 h 34"/>
                    <a:gd name="T56" fmla="*/ 50 w 51"/>
                    <a:gd name="T57" fmla="*/ 13 h 34"/>
                    <a:gd name="T58" fmla="*/ 47 w 51"/>
                    <a:gd name="T59" fmla="*/ 9 h 34"/>
                    <a:gd name="T60" fmla="*/ 45 w 51"/>
                    <a:gd name="T61" fmla="*/ 6 h 34"/>
                    <a:gd name="T62" fmla="*/ 43 w 51"/>
                    <a:gd name="T63" fmla="*/ 5 h 34"/>
                    <a:gd name="T64" fmla="*/ 43 w 51"/>
                    <a:gd name="T65" fmla="*/ 5 h 34"/>
                    <a:gd name="T66" fmla="*/ 42 w 51"/>
                    <a:gd name="T67" fmla="*/ 24 h 34"/>
                    <a:gd name="T68" fmla="*/ 42 w 51"/>
                    <a:gd name="T69" fmla="*/ 24 h 34"/>
                    <a:gd name="T70" fmla="*/ 35 w 51"/>
                    <a:gd name="T71" fmla="*/ 28 h 34"/>
                    <a:gd name="T72" fmla="*/ 26 w 51"/>
                    <a:gd name="T73" fmla="*/ 28 h 34"/>
                    <a:gd name="T74" fmla="*/ 16 w 51"/>
                    <a:gd name="T75" fmla="*/ 28 h 34"/>
                    <a:gd name="T76" fmla="*/ 8 w 51"/>
                    <a:gd name="T77" fmla="*/ 24 h 34"/>
                    <a:gd name="T78" fmla="*/ 8 w 51"/>
                    <a:gd name="T79" fmla="*/ 24 h 34"/>
                    <a:gd name="T80" fmla="*/ 6 w 51"/>
                    <a:gd name="T81" fmla="*/ 22 h 34"/>
                    <a:gd name="T82" fmla="*/ 4 w 51"/>
                    <a:gd name="T83" fmla="*/ 20 h 34"/>
                    <a:gd name="T84" fmla="*/ 3 w 51"/>
                    <a:gd name="T85" fmla="*/ 18 h 34"/>
                    <a:gd name="T86" fmla="*/ 1 w 51"/>
                    <a:gd name="T87" fmla="*/ 14 h 34"/>
                    <a:gd name="T88" fmla="*/ 3 w 51"/>
                    <a:gd name="T89" fmla="*/ 12 h 34"/>
                    <a:gd name="T90" fmla="*/ 4 w 51"/>
                    <a:gd name="T91" fmla="*/ 9 h 34"/>
                    <a:gd name="T92" fmla="*/ 6 w 51"/>
                    <a:gd name="T93" fmla="*/ 7 h 34"/>
                    <a:gd name="T94" fmla="*/ 9 w 51"/>
                    <a:gd name="T95" fmla="*/ 5 h 34"/>
                    <a:gd name="T96" fmla="*/ 9 w 51"/>
                    <a:gd name="T97" fmla="*/ 5 h 34"/>
                    <a:gd name="T98" fmla="*/ 18 w 51"/>
                    <a:gd name="T99" fmla="*/ 1 h 34"/>
                    <a:gd name="T100" fmla="*/ 26 w 51"/>
                    <a:gd name="T101" fmla="*/ 1 h 34"/>
                    <a:gd name="T102" fmla="*/ 35 w 51"/>
                    <a:gd name="T103" fmla="*/ 3 h 34"/>
                    <a:gd name="T104" fmla="*/ 43 w 51"/>
                    <a:gd name="T105" fmla="*/ 5 h 34"/>
                    <a:gd name="T106" fmla="*/ 43 w 51"/>
                    <a:gd name="T107" fmla="*/ 5 h 34"/>
                    <a:gd name="T108" fmla="*/ 45 w 51"/>
                    <a:gd name="T109" fmla="*/ 7 h 34"/>
                    <a:gd name="T110" fmla="*/ 47 w 51"/>
                    <a:gd name="T111" fmla="*/ 9 h 34"/>
                    <a:gd name="T112" fmla="*/ 49 w 51"/>
                    <a:gd name="T113" fmla="*/ 12 h 34"/>
                    <a:gd name="T114" fmla="*/ 50 w 51"/>
                    <a:gd name="T115" fmla="*/ 15 h 34"/>
                    <a:gd name="T116" fmla="*/ 49 w 51"/>
                    <a:gd name="T117" fmla="*/ 18 h 34"/>
                    <a:gd name="T118" fmla="*/ 47 w 51"/>
                    <a:gd name="T119" fmla="*/ 20 h 34"/>
                    <a:gd name="T120" fmla="*/ 45 w 51"/>
                    <a:gd name="T121" fmla="*/ 22 h 34"/>
                    <a:gd name="T122" fmla="*/ 42 w 51"/>
                    <a:gd name="T123" fmla="*/ 24 h 34"/>
                    <a:gd name="T124" fmla="*/ 42 w 51"/>
                    <a:gd name="T125" fmla="*/ 2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1" h="34">
                      <a:moveTo>
                        <a:pt x="43" y="5"/>
                      </a:moveTo>
                      <a:lnTo>
                        <a:pt x="43" y="5"/>
                      </a:lnTo>
                      <a:lnTo>
                        <a:pt x="38" y="3"/>
                      </a:lnTo>
                      <a:lnTo>
                        <a:pt x="31" y="1"/>
                      </a:lnTo>
                      <a:lnTo>
                        <a:pt x="26" y="0"/>
                      </a:lnTo>
                      <a:lnTo>
                        <a:pt x="19" y="1"/>
                      </a:lnTo>
                      <a:lnTo>
                        <a:pt x="13" y="3"/>
                      </a:lnTo>
                      <a:lnTo>
                        <a:pt x="7" y="6"/>
                      </a:lnTo>
                      <a:lnTo>
                        <a:pt x="4" y="9"/>
                      </a:lnTo>
                      <a:lnTo>
                        <a:pt x="1" y="13"/>
                      </a:lnTo>
                      <a:lnTo>
                        <a:pt x="1" y="13"/>
                      </a:lnTo>
                      <a:lnTo>
                        <a:pt x="0" y="16"/>
                      </a:lnTo>
                      <a:lnTo>
                        <a:pt x="0" y="20"/>
                      </a:lnTo>
                      <a:lnTo>
                        <a:pt x="3" y="24"/>
                      </a:lnTo>
                      <a:lnTo>
                        <a:pt x="7" y="29"/>
                      </a:lnTo>
                      <a:lnTo>
                        <a:pt x="13" y="31"/>
                      </a:lnTo>
                      <a:lnTo>
                        <a:pt x="20" y="34"/>
                      </a:lnTo>
                      <a:lnTo>
                        <a:pt x="28" y="34"/>
                      </a:lnTo>
                      <a:lnTo>
                        <a:pt x="35" y="32"/>
                      </a:lnTo>
                      <a:lnTo>
                        <a:pt x="43" y="30"/>
                      </a:lnTo>
                      <a:lnTo>
                        <a:pt x="43" y="30"/>
                      </a:lnTo>
                      <a:lnTo>
                        <a:pt x="43" y="30"/>
                      </a:lnTo>
                      <a:lnTo>
                        <a:pt x="43" y="30"/>
                      </a:lnTo>
                      <a:lnTo>
                        <a:pt x="45" y="28"/>
                      </a:lnTo>
                      <a:lnTo>
                        <a:pt x="47" y="26"/>
                      </a:lnTo>
                      <a:lnTo>
                        <a:pt x="50" y="22"/>
                      </a:lnTo>
                      <a:lnTo>
                        <a:pt x="51" y="18"/>
                      </a:lnTo>
                      <a:lnTo>
                        <a:pt x="51" y="18"/>
                      </a:lnTo>
                      <a:lnTo>
                        <a:pt x="50" y="13"/>
                      </a:lnTo>
                      <a:lnTo>
                        <a:pt x="47" y="9"/>
                      </a:lnTo>
                      <a:lnTo>
                        <a:pt x="45" y="6"/>
                      </a:lnTo>
                      <a:lnTo>
                        <a:pt x="43" y="5"/>
                      </a:lnTo>
                      <a:lnTo>
                        <a:pt x="43" y="5"/>
                      </a:lnTo>
                      <a:close/>
                      <a:moveTo>
                        <a:pt x="42" y="24"/>
                      </a:moveTo>
                      <a:lnTo>
                        <a:pt x="42" y="24"/>
                      </a:lnTo>
                      <a:lnTo>
                        <a:pt x="35" y="28"/>
                      </a:lnTo>
                      <a:lnTo>
                        <a:pt x="26" y="28"/>
                      </a:lnTo>
                      <a:lnTo>
                        <a:pt x="16" y="28"/>
                      </a:lnTo>
                      <a:lnTo>
                        <a:pt x="8" y="24"/>
                      </a:lnTo>
                      <a:lnTo>
                        <a:pt x="8" y="24"/>
                      </a:lnTo>
                      <a:lnTo>
                        <a:pt x="6" y="22"/>
                      </a:lnTo>
                      <a:lnTo>
                        <a:pt x="4" y="20"/>
                      </a:lnTo>
                      <a:lnTo>
                        <a:pt x="3" y="18"/>
                      </a:lnTo>
                      <a:lnTo>
                        <a:pt x="1" y="14"/>
                      </a:lnTo>
                      <a:lnTo>
                        <a:pt x="3" y="12"/>
                      </a:lnTo>
                      <a:lnTo>
                        <a:pt x="4" y="9"/>
                      </a:lnTo>
                      <a:lnTo>
                        <a:pt x="6" y="7"/>
                      </a:lnTo>
                      <a:lnTo>
                        <a:pt x="9" y="5"/>
                      </a:lnTo>
                      <a:lnTo>
                        <a:pt x="9" y="5"/>
                      </a:lnTo>
                      <a:lnTo>
                        <a:pt x="18" y="1"/>
                      </a:lnTo>
                      <a:lnTo>
                        <a:pt x="26" y="1"/>
                      </a:lnTo>
                      <a:lnTo>
                        <a:pt x="35" y="3"/>
                      </a:lnTo>
                      <a:lnTo>
                        <a:pt x="43" y="5"/>
                      </a:lnTo>
                      <a:lnTo>
                        <a:pt x="43" y="5"/>
                      </a:lnTo>
                      <a:lnTo>
                        <a:pt x="45" y="7"/>
                      </a:lnTo>
                      <a:lnTo>
                        <a:pt x="47" y="9"/>
                      </a:lnTo>
                      <a:lnTo>
                        <a:pt x="49" y="12"/>
                      </a:lnTo>
                      <a:lnTo>
                        <a:pt x="50" y="15"/>
                      </a:lnTo>
                      <a:lnTo>
                        <a:pt x="49" y="18"/>
                      </a:lnTo>
                      <a:lnTo>
                        <a:pt x="47" y="20"/>
                      </a:lnTo>
                      <a:lnTo>
                        <a:pt x="45" y="22"/>
                      </a:lnTo>
                      <a:lnTo>
                        <a:pt x="42" y="24"/>
                      </a:lnTo>
                      <a:lnTo>
                        <a:pt x="42" y="24"/>
                      </a:lnTo>
                      <a:close/>
                    </a:path>
                  </a:pathLst>
                </a:custGeom>
                <a:solidFill>
                  <a:srgbClr val="EFE9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35" name="Freeform 1270">
                  <a:extLst>
                    <a:ext uri="{FF2B5EF4-FFF2-40B4-BE49-F238E27FC236}">
                      <a16:creationId xmlns:a16="http://schemas.microsoft.com/office/drawing/2014/main" id="{BF880255-DD65-71B0-E52D-BDCA717BC93D}"/>
                    </a:ext>
                  </a:extLst>
                </p:cNvPr>
                <p:cNvSpPr>
                  <a:spLocks noEditPoints="1"/>
                </p:cNvSpPr>
                <p:nvPr/>
              </p:nvSpPr>
              <p:spPr bwMode="auto">
                <a:xfrm>
                  <a:off x="2736" y="1931"/>
                  <a:ext cx="15" cy="9"/>
                </a:xfrm>
                <a:custGeom>
                  <a:avLst/>
                  <a:gdLst>
                    <a:gd name="T0" fmla="*/ 40 w 47"/>
                    <a:gd name="T1" fmla="*/ 4 h 27"/>
                    <a:gd name="T2" fmla="*/ 40 w 47"/>
                    <a:gd name="T3" fmla="*/ 4 h 27"/>
                    <a:gd name="T4" fmla="*/ 32 w 47"/>
                    <a:gd name="T5" fmla="*/ 1 h 27"/>
                    <a:gd name="T6" fmla="*/ 23 w 47"/>
                    <a:gd name="T7" fmla="*/ 0 h 27"/>
                    <a:gd name="T8" fmla="*/ 15 w 47"/>
                    <a:gd name="T9" fmla="*/ 1 h 27"/>
                    <a:gd name="T10" fmla="*/ 6 w 47"/>
                    <a:gd name="T11" fmla="*/ 4 h 27"/>
                    <a:gd name="T12" fmla="*/ 6 w 47"/>
                    <a:gd name="T13" fmla="*/ 4 h 27"/>
                    <a:gd name="T14" fmla="*/ 3 w 47"/>
                    <a:gd name="T15" fmla="*/ 7 h 27"/>
                    <a:gd name="T16" fmla="*/ 1 w 47"/>
                    <a:gd name="T17" fmla="*/ 9 h 27"/>
                    <a:gd name="T18" fmla="*/ 0 w 47"/>
                    <a:gd name="T19" fmla="*/ 11 h 27"/>
                    <a:gd name="T20" fmla="*/ 0 w 47"/>
                    <a:gd name="T21" fmla="*/ 14 h 27"/>
                    <a:gd name="T22" fmla="*/ 0 w 47"/>
                    <a:gd name="T23" fmla="*/ 16 h 27"/>
                    <a:gd name="T24" fmla="*/ 1 w 47"/>
                    <a:gd name="T25" fmla="*/ 19 h 27"/>
                    <a:gd name="T26" fmla="*/ 3 w 47"/>
                    <a:gd name="T27" fmla="*/ 22 h 27"/>
                    <a:gd name="T28" fmla="*/ 5 w 47"/>
                    <a:gd name="T29" fmla="*/ 24 h 27"/>
                    <a:gd name="T30" fmla="*/ 5 w 47"/>
                    <a:gd name="T31" fmla="*/ 24 h 27"/>
                    <a:gd name="T32" fmla="*/ 13 w 47"/>
                    <a:gd name="T33" fmla="*/ 26 h 27"/>
                    <a:gd name="T34" fmla="*/ 23 w 47"/>
                    <a:gd name="T35" fmla="*/ 27 h 27"/>
                    <a:gd name="T36" fmla="*/ 32 w 47"/>
                    <a:gd name="T37" fmla="*/ 26 h 27"/>
                    <a:gd name="T38" fmla="*/ 40 w 47"/>
                    <a:gd name="T39" fmla="*/ 24 h 27"/>
                    <a:gd name="T40" fmla="*/ 40 w 47"/>
                    <a:gd name="T41" fmla="*/ 24 h 27"/>
                    <a:gd name="T42" fmla="*/ 42 w 47"/>
                    <a:gd name="T43" fmla="*/ 22 h 27"/>
                    <a:gd name="T44" fmla="*/ 44 w 47"/>
                    <a:gd name="T45" fmla="*/ 19 h 27"/>
                    <a:gd name="T46" fmla="*/ 46 w 47"/>
                    <a:gd name="T47" fmla="*/ 17 h 27"/>
                    <a:gd name="T48" fmla="*/ 47 w 47"/>
                    <a:gd name="T49" fmla="*/ 15 h 27"/>
                    <a:gd name="T50" fmla="*/ 46 w 47"/>
                    <a:gd name="T51" fmla="*/ 11 h 27"/>
                    <a:gd name="T52" fmla="*/ 44 w 47"/>
                    <a:gd name="T53" fmla="*/ 9 h 27"/>
                    <a:gd name="T54" fmla="*/ 43 w 47"/>
                    <a:gd name="T55" fmla="*/ 7 h 27"/>
                    <a:gd name="T56" fmla="*/ 40 w 47"/>
                    <a:gd name="T57" fmla="*/ 4 h 27"/>
                    <a:gd name="T58" fmla="*/ 40 w 47"/>
                    <a:gd name="T59" fmla="*/ 4 h 27"/>
                    <a:gd name="T60" fmla="*/ 31 w 47"/>
                    <a:gd name="T61" fmla="*/ 18 h 27"/>
                    <a:gd name="T62" fmla="*/ 31 w 47"/>
                    <a:gd name="T63" fmla="*/ 18 h 27"/>
                    <a:gd name="T64" fmla="*/ 27 w 47"/>
                    <a:gd name="T65" fmla="*/ 20 h 27"/>
                    <a:gd name="T66" fmla="*/ 23 w 47"/>
                    <a:gd name="T67" fmla="*/ 20 h 27"/>
                    <a:gd name="T68" fmla="*/ 18 w 47"/>
                    <a:gd name="T69" fmla="*/ 20 h 27"/>
                    <a:gd name="T70" fmla="*/ 15 w 47"/>
                    <a:gd name="T71" fmla="*/ 18 h 27"/>
                    <a:gd name="T72" fmla="*/ 15 w 47"/>
                    <a:gd name="T73" fmla="*/ 18 h 27"/>
                    <a:gd name="T74" fmla="*/ 12 w 47"/>
                    <a:gd name="T75" fmla="*/ 16 h 27"/>
                    <a:gd name="T76" fmla="*/ 11 w 47"/>
                    <a:gd name="T77" fmla="*/ 14 h 27"/>
                    <a:gd name="T78" fmla="*/ 12 w 47"/>
                    <a:gd name="T79" fmla="*/ 11 h 27"/>
                    <a:gd name="T80" fmla="*/ 15 w 47"/>
                    <a:gd name="T81" fmla="*/ 9 h 27"/>
                    <a:gd name="T82" fmla="*/ 15 w 47"/>
                    <a:gd name="T83" fmla="*/ 9 h 27"/>
                    <a:gd name="T84" fmla="*/ 19 w 47"/>
                    <a:gd name="T85" fmla="*/ 8 h 27"/>
                    <a:gd name="T86" fmla="*/ 23 w 47"/>
                    <a:gd name="T87" fmla="*/ 8 h 27"/>
                    <a:gd name="T88" fmla="*/ 27 w 47"/>
                    <a:gd name="T89" fmla="*/ 8 h 27"/>
                    <a:gd name="T90" fmla="*/ 31 w 47"/>
                    <a:gd name="T91" fmla="*/ 9 h 27"/>
                    <a:gd name="T92" fmla="*/ 31 w 47"/>
                    <a:gd name="T93" fmla="*/ 9 h 27"/>
                    <a:gd name="T94" fmla="*/ 33 w 47"/>
                    <a:gd name="T95" fmla="*/ 11 h 27"/>
                    <a:gd name="T96" fmla="*/ 34 w 47"/>
                    <a:gd name="T97" fmla="*/ 14 h 27"/>
                    <a:gd name="T98" fmla="*/ 33 w 47"/>
                    <a:gd name="T99" fmla="*/ 17 h 27"/>
                    <a:gd name="T100" fmla="*/ 31 w 47"/>
                    <a:gd name="T101" fmla="*/ 18 h 27"/>
                    <a:gd name="T102" fmla="*/ 31 w 47"/>
                    <a:gd name="T103" fmla="*/ 1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 h="27">
                      <a:moveTo>
                        <a:pt x="40" y="4"/>
                      </a:moveTo>
                      <a:lnTo>
                        <a:pt x="40" y="4"/>
                      </a:lnTo>
                      <a:lnTo>
                        <a:pt x="32" y="1"/>
                      </a:lnTo>
                      <a:lnTo>
                        <a:pt x="23" y="0"/>
                      </a:lnTo>
                      <a:lnTo>
                        <a:pt x="15" y="1"/>
                      </a:lnTo>
                      <a:lnTo>
                        <a:pt x="6" y="4"/>
                      </a:lnTo>
                      <a:lnTo>
                        <a:pt x="6" y="4"/>
                      </a:lnTo>
                      <a:lnTo>
                        <a:pt x="3" y="7"/>
                      </a:lnTo>
                      <a:lnTo>
                        <a:pt x="1" y="9"/>
                      </a:lnTo>
                      <a:lnTo>
                        <a:pt x="0" y="11"/>
                      </a:lnTo>
                      <a:lnTo>
                        <a:pt x="0" y="14"/>
                      </a:lnTo>
                      <a:lnTo>
                        <a:pt x="0" y="16"/>
                      </a:lnTo>
                      <a:lnTo>
                        <a:pt x="1" y="19"/>
                      </a:lnTo>
                      <a:lnTo>
                        <a:pt x="3" y="22"/>
                      </a:lnTo>
                      <a:lnTo>
                        <a:pt x="5" y="24"/>
                      </a:lnTo>
                      <a:lnTo>
                        <a:pt x="5" y="24"/>
                      </a:lnTo>
                      <a:lnTo>
                        <a:pt x="13" y="26"/>
                      </a:lnTo>
                      <a:lnTo>
                        <a:pt x="23" y="27"/>
                      </a:lnTo>
                      <a:lnTo>
                        <a:pt x="32" y="26"/>
                      </a:lnTo>
                      <a:lnTo>
                        <a:pt x="40" y="24"/>
                      </a:lnTo>
                      <a:lnTo>
                        <a:pt x="40" y="24"/>
                      </a:lnTo>
                      <a:lnTo>
                        <a:pt x="42" y="22"/>
                      </a:lnTo>
                      <a:lnTo>
                        <a:pt x="44" y="19"/>
                      </a:lnTo>
                      <a:lnTo>
                        <a:pt x="46" y="17"/>
                      </a:lnTo>
                      <a:lnTo>
                        <a:pt x="47" y="15"/>
                      </a:lnTo>
                      <a:lnTo>
                        <a:pt x="46" y="11"/>
                      </a:lnTo>
                      <a:lnTo>
                        <a:pt x="44" y="9"/>
                      </a:lnTo>
                      <a:lnTo>
                        <a:pt x="43" y="7"/>
                      </a:lnTo>
                      <a:lnTo>
                        <a:pt x="40" y="4"/>
                      </a:lnTo>
                      <a:lnTo>
                        <a:pt x="40" y="4"/>
                      </a:lnTo>
                      <a:close/>
                      <a:moveTo>
                        <a:pt x="31" y="18"/>
                      </a:moveTo>
                      <a:lnTo>
                        <a:pt x="31" y="18"/>
                      </a:lnTo>
                      <a:lnTo>
                        <a:pt x="27" y="20"/>
                      </a:lnTo>
                      <a:lnTo>
                        <a:pt x="23" y="20"/>
                      </a:lnTo>
                      <a:lnTo>
                        <a:pt x="18" y="20"/>
                      </a:lnTo>
                      <a:lnTo>
                        <a:pt x="15" y="18"/>
                      </a:lnTo>
                      <a:lnTo>
                        <a:pt x="15" y="18"/>
                      </a:lnTo>
                      <a:lnTo>
                        <a:pt x="12" y="16"/>
                      </a:lnTo>
                      <a:lnTo>
                        <a:pt x="11" y="14"/>
                      </a:lnTo>
                      <a:lnTo>
                        <a:pt x="12" y="11"/>
                      </a:lnTo>
                      <a:lnTo>
                        <a:pt x="15" y="9"/>
                      </a:lnTo>
                      <a:lnTo>
                        <a:pt x="15" y="9"/>
                      </a:lnTo>
                      <a:lnTo>
                        <a:pt x="19" y="8"/>
                      </a:lnTo>
                      <a:lnTo>
                        <a:pt x="23" y="8"/>
                      </a:lnTo>
                      <a:lnTo>
                        <a:pt x="27" y="8"/>
                      </a:lnTo>
                      <a:lnTo>
                        <a:pt x="31" y="9"/>
                      </a:lnTo>
                      <a:lnTo>
                        <a:pt x="31" y="9"/>
                      </a:lnTo>
                      <a:lnTo>
                        <a:pt x="33" y="11"/>
                      </a:lnTo>
                      <a:lnTo>
                        <a:pt x="34" y="14"/>
                      </a:lnTo>
                      <a:lnTo>
                        <a:pt x="33" y="17"/>
                      </a:lnTo>
                      <a:lnTo>
                        <a:pt x="31" y="18"/>
                      </a:lnTo>
                      <a:lnTo>
                        <a:pt x="31" y="18"/>
                      </a:lnTo>
                      <a:close/>
                    </a:path>
                  </a:pathLst>
                </a:custGeom>
                <a:solidFill>
                  <a:srgbClr val="D6CE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36" name="Freeform 1271">
                  <a:extLst>
                    <a:ext uri="{FF2B5EF4-FFF2-40B4-BE49-F238E27FC236}">
                      <a16:creationId xmlns:a16="http://schemas.microsoft.com/office/drawing/2014/main" id="{3228B733-44B2-B818-DBF9-72B719DA4102}"/>
                    </a:ext>
                  </a:extLst>
                </p:cNvPr>
                <p:cNvSpPr>
                  <a:spLocks noEditPoints="1"/>
                </p:cNvSpPr>
                <p:nvPr/>
              </p:nvSpPr>
              <p:spPr bwMode="auto">
                <a:xfrm>
                  <a:off x="2735" y="1931"/>
                  <a:ext cx="17" cy="11"/>
                </a:xfrm>
                <a:custGeom>
                  <a:avLst/>
                  <a:gdLst>
                    <a:gd name="T0" fmla="*/ 43 w 51"/>
                    <a:gd name="T1" fmla="*/ 4 h 33"/>
                    <a:gd name="T2" fmla="*/ 43 w 51"/>
                    <a:gd name="T3" fmla="*/ 4 h 33"/>
                    <a:gd name="T4" fmla="*/ 38 w 51"/>
                    <a:gd name="T5" fmla="*/ 2 h 33"/>
                    <a:gd name="T6" fmla="*/ 31 w 51"/>
                    <a:gd name="T7" fmla="*/ 1 h 33"/>
                    <a:gd name="T8" fmla="*/ 26 w 51"/>
                    <a:gd name="T9" fmla="*/ 0 h 33"/>
                    <a:gd name="T10" fmla="*/ 19 w 51"/>
                    <a:gd name="T11" fmla="*/ 1 h 33"/>
                    <a:gd name="T12" fmla="*/ 13 w 51"/>
                    <a:gd name="T13" fmla="*/ 2 h 33"/>
                    <a:gd name="T14" fmla="*/ 7 w 51"/>
                    <a:gd name="T15" fmla="*/ 4 h 33"/>
                    <a:gd name="T16" fmla="*/ 4 w 51"/>
                    <a:gd name="T17" fmla="*/ 8 h 33"/>
                    <a:gd name="T18" fmla="*/ 1 w 51"/>
                    <a:gd name="T19" fmla="*/ 12 h 33"/>
                    <a:gd name="T20" fmla="*/ 1 w 51"/>
                    <a:gd name="T21" fmla="*/ 12 h 33"/>
                    <a:gd name="T22" fmla="*/ 0 w 51"/>
                    <a:gd name="T23" fmla="*/ 16 h 33"/>
                    <a:gd name="T24" fmla="*/ 1 w 51"/>
                    <a:gd name="T25" fmla="*/ 19 h 33"/>
                    <a:gd name="T26" fmla="*/ 3 w 51"/>
                    <a:gd name="T27" fmla="*/ 24 h 33"/>
                    <a:gd name="T28" fmla="*/ 7 w 51"/>
                    <a:gd name="T29" fmla="*/ 29 h 33"/>
                    <a:gd name="T30" fmla="*/ 13 w 51"/>
                    <a:gd name="T31" fmla="*/ 31 h 33"/>
                    <a:gd name="T32" fmla="*/ 20 w 51"/>
                    <a:gd name="T33" fmla="*/ 33 h 33"/>
                    <a:gd name="T34" fmla="*/ 28 w 51"/>
                    <a:gd name="T35" fmla="*/ 33 h 33"/>
                    <a:gd name="T36" fmla="*/ 36 w 51"/>
                    <a:gd name="T37" fmla="*/ 32 h 33"/>
                    <a:gd name="T38" fmla="*/ 43 w 51"/>
                    <a:gd name="T39" fmla="*/ 30 h 33"/>
                    <a:gd name="T40" fmla="*/ 43 w 51"/>
                    <a:gd name="T41" fmla="*/ 29 h 33"/>
                    <a:gd name="T42" fmla="*/ 43 w 51"/>
                    <a:gd name="T43" fmla="*/ 29 h 33"/>
                    <a:gd name="T44" fmla="*/ 43 w 51"/>
                    <a:gd name="T45" fmla="*/ 29 h 33"/>
                    <a:gd name="T46" fmla="*/ 45 w 51"/>
                    <a:gd name="T47" fmla="*/ 27 h 33"/>
                    <a:gd name="T48" fmla="*/ 47 w 51"/>
                    <a:gd name="T49" fmla="*/ 25 h 33"/>
                    <a:gd name="T50" fmla="*/ 50 w 51"/>
                    <a:gd name="T51" fmla="*/ 22 h 33"/>
                    <a:gd name="T52" fmla="*/ 51 w 51"/>
                    <a:gd name="T53" fmla="*/ 17 h 33"/>
                    <a:gd name="T54" fmla="*/ 51 w 51"/>
                    <a:gd name="T55" fmla="*/ 17 h 33"/>
                    <a:gd name="T56" fmla="*/ 50 w 51"/>
                    <a:gd name="T57" fmla="*/ 11 h 33"/>
                    <a:gd name="T58" fmla="*/ 47 w 51"/>
                    <a:gd name="T59" fmla="*/ 8 h 33"/>
                    <a:gd name="T60" fmla="*/ 45 w 51"/>
                    <a:gd name="T61" fmla="*/ 6 h 33"/>
                    <a:gd name="T62" fmla="*/ 43 w 51"/>
                    <a:gd name="T63" fmla="*/ 4 h 33"/>
                    <a:gd name="T64" fmla="*/ 43 w 51"/>
                    <a:gd name="T65" fmla="*/ 4 h 33"/>
                    <a:gd name="T66" fmla="*/ 43 w 51"/>
                    <a:gd name="T67" fmla="*/ 24 h 33"/>
                    <a:gd name="T68" fmla="*/ 43 w 51"/>
                    <a:gd name="T69" fmla="*/ 24 h 33"/>
                    <a:gd name="T70" fmla="*/ 35 w 51"/>
                    <a:gd name="T71" fmla="*/ 26 h 33"/>
                    <a:gd name="T72" fmla="*/ 26 w 51"/>
                    <a:gd name="T73" fmla="*/ 27 h 33"/>
                    <a:gd name="T74" fmla="*/ 16 w 51"/>
                    <a:gd name="T75" fmla="*/ 26 h 33"/>
                    <a:gd name="T76" fmla="*/ 8 w 51"/>
                    <a:gd name="T77" fmla="*/ 24 h 33"/>
                    <a:gd name="T78" fmla="*/ 8 w 51"/>
                    <a:gd name="T79" fmla="*/ 24 h 33"/>
                    <a:gd name="T80" fmla="*/ 6 w 51"/>
                    <a:gd name="T81" fmla="*/ 22 h 33"/>
                    <a:gd name="T82" fmla="*/ 4 w 51"/>
                    <a:gd name="T83" fmla="*/ 19 h 33"/>
                    <a:gd name="T84" fmla="*/ 3 w 51"/>
                    <a:gd name="T85" fmla="*/ 16 h 33"/>
                    <a:gd name="T86" fmla="*/ 3 w 51"/>
                    <a:gd name="T87" fmla="*/ 14 h 33"/>
                    <a:gd name="T88" fmla="*/ 3 w 51"/>
                    <a:gd name="T89" fmla="*/ 11 h 33"/>
                    <a:gd name="T90" fmla="*/ 4 w 51"/>
                    <a:gd name="T91" fmla="*/ 9 h 33"/>
                    <a:gd name="T92" fmla="*/ 6 w 51"/>
                    <a:gd name="T93" fmla="*/ 7 h 33"/>
                    <a:gd name="T94" fmla="*/ 9 w 51"/>
                    <a:gd name="T95" fmla="*/ 4 h 33"/>
                    <a:gd name="T96" fmla="*/ 9 w 51"/>
                    <a:gd name="T97" fmla="*/ 4 h 33"/>
                    <a:gd name="T98" fmla="*/ 18 w 51"/>
                    <a:gd name="T99" fmla="*/ 1 h 33"/>
                    <a:gd name="T100" fmla="*/ 26 w 51"/>
                    <a:gd name="T101" fmla="*/ 0 h 33"/>
                    <a:gd name="T102" fmla="*/ 35 w 51"/>
                    <a:gd name="T103" fmla="*/ 1 h 33"/>
                    <a:gd name="T104" fmla="*/ 43 w 51"/>
                    <a:gd name="T105" fmla="*/ 4 h 33"/>
                    <a:gd name="T106" fmla="*/ 43 w 51"/>
                    <a:gd name="T107" fmla="*/ 4 h 33"/>
                    <a:gd name="T108" fmla="*/ 46 w 51"/>
                    <a:gd name="T109" fmla="*/ 7 h 33"/>
                    <a:gd name="T110" fmla="*/ 47 w 51"/>
                    <a:gd name="T111" fmla="*/ 9 h 33"/>
                    <a:gd name="T112" fmla="*/ 49 w 51"/>
                    <a:gd name="T113" fmla="*/ 11 h 33"/>
                    <a:gd name="T114" fmla="*/ 50 w 51"/>
                    <a:gd name="T115" fmla="*/ 15 h 33"/>
                    <a:gd name="T116" fmla="*/ 49 w 51"/>
                    <a:gd name="T117" fmla="*/ 17 h 33"/>
                    <a:gd name="T118" fmla="*/ 47 w 51"/>
                    <a:gd name="T119" fmla="*/ 19 h 33"/>
                    <a:gd name="T120" fmla="*/ 45 w 51"/>
                    <a:gd name="T121" fmla="*/ 22 h 33"/>
                    <a:gd name="T122" fmla="*/ 43 w 51"/>
                    <a:gd name="T123" fmla="*/ 24 h 33"/>
                    <a:gd name="T124" fmla="*/ 43 w 51"/>
                    <a:gd name="T125" fmla="*/ 24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1" h="33">
                      <a:moveTo>
                        <a:pt x="43" y="4"/>
                      </a:moveTo>
                      <a:lnTo>
                        <a:pt x="43" y="4"/>
                      </a:lnTo>
                      <a:lnTo>
                        <a:pt x="38" y="2"/>
                      </a:lnTo>
                      <a:lnTo>
                        <a:pt x="31" y="1"/>
                      </a:lnTo>
                      <a:lnTo>
                        <a:pt x="26" y="0"/>
                      </a:lnTo>
                      <a:lnTo>
                        <a:pt x="19" y="1"/>
                      </a:lnTo>
                      <a:lnTo>
                        <a:pt x="13" y="2"/>
                      </a:lnTo>
                      <a:lnTo>
                        <a:pt x="7" y="4"/>
                      </a:lnTo>
                      <a:lnTo>
                        <a:pt x="4" y="8"/>
                      </a:lnTo>
                      <a:lnTo>
                        <a:pt x="1" y="12"/>
                      </a:lnTo>
                      <a:lnTo>
                        <a:pt x="1" y="12"/>
                      </a:lnTo>
                      <a:lnTo>
                        <a:pt x="0" y="16"/>
                      </a:lnTo>
                      <a:lnTo>
                        <a:pt x="1" y="19"/>
                      </a:lnTo>
                      <a:lnTo>
                        <a:pt x="3" y="24"/>
                      </a:lnTo>
                      <a:lnTo>
                        <a:pt x="7" y="29"/>
                      </a:lnTo>
                      <a:lnTo>
                        <a:pt x="13" y="31"/>
                      </a:lnTo>
                      <a:lnTo>
                        <a:pt x="20" y="33"/>
                      </a:lnTo>
                      <a:lnTo>
                        <a:pt x="28" y="33"/>
                      </a:lnTo>
                      <a:lnTo>
                        <a:pt x="36" y="32"/>
                      </a:lnTo>
                      <a:lnTo>
                        <a:pt x="43" y="30"/>
                      </a:lnTo>
                      <a:lnTo>
                        <a:pt x="43" y="29"/>
                      </a:lnTo>
                      <a:lnTo>
                        <a:pt x="43" y="29"/>
                      </a:lnTo>
                      <a:lnTo>
                        <a:pt x="43" y="29"/>
                      </a:lnTo>
                      <a:lnTo>
                        <a:pt x="45" y="27"/>
                      </a:lnTo>
                      <a:lnTo>
                        <a:pt x="47" y="25"/>
                      </a:lnTo>
                      <a:lnTo>
                        <a:pt x="50" y="22"/>
                      </a:lnTo>
                      <a:lnTo>
                        <a:pt x="51" y="17"/>
                      </a:lnTo>
                      <a:lnTo>
                        <a:pt x="51" y="17"/>
                      </a:lnTo>
                      <a:lnTo>
                        <a:pt x="50" y="11"/>
                      </a:lnTo>
                      <a:lnTo>
                        <a:pt x="47" y="8"/>
                      </a:lnTo>
                      <a:lnTo>
                        <a:pt x="45" y="6"/>
                      </a:lnTo>
                      <a:lnTo>
                        <a:pt x="43" y="4"/>
                      </a:lnTo>
                      <a:lnTo>
                        <a:pt x="43" y="4"/>
                      </a:lnTo>
                      <a:close/>
                      <a:moveTo>
                        <a:pt x="43" y="24"/>
                      </a:moveTo>
                      <a:lnTo>
                        <a:pt x="43" y="24"/>
                      </a:lnTo>
                      <a:lnTo>
                        <a:pt x="35" y="26"/>
                      </a:lnTo>
                      <a:lnTo>
                        <a:pt x="26" y="27"/>
                      </a:lnTo>
                      <a:lnTo>
                        <a:pt x="16" y="26"/>
                      </a:lnTo>
                      <a:lnTo>
                        <a:pt x="8" y="24"/>
                      </a:lnTo>
                      <a:lnTo>
                        <a:pt x="8" y="24"/>
                      </a:lnTo>
                      <a:lnTo>
                        <a:pt x="6" y="22"/>
                      </a:lnTo>
                      <a:lnTo>
                        <a:pt x="4" y="19"/>
                      </a:lnTo>
                      <a:lnTo>
                        <a:pt x="3" y="16"/>
                      </a:lnTo>
                      <a:lnTo>
                        <a:pt x="3" y="14"/>
                      </a:lnTo>
                      <a:lnTo>
                        <a:pt x="3" y="11"/>
                      </a:lnTo>
                      <a:lnTo>
                        <a:pt x="4" y="9"/>
                      </a:lnTo>
                      <a:lnTo>
                        <a:pt x="6" y="7"/>
                      </a:lnTo>
                      <a:lnTo>
                        <a:pt x="9" y="4"/>
                      </a:lnTo>
                      <a:lnTo>
                        <a:pt x="9" y="4"/>
                      </a:lnTo>
                      <a:lnTo>
                        <a:pt x="18" y="1"/>
                      </a:lnTo>
                      <a:lnTo>
                        <a:pt x="26" y="0"/>
                      </a:lnTo>
                      <a:lnTo>
                        <a:pt x="35" y="1"/>
                      </a:lnTo>
                      <a:lnTo>
                        <a:pt x="43" y="4"/>
                      </a:lnTo>
                      <a:lnTo>
                        <a:pt x="43" y="4"/>
                      </a:lnTo>
                      <a:lnTo>
                        <a:pt x="46" y="7"/>
                      </a:lnTo>
                      <a:lnTo>
                        <a:pt x="47" y="9"/>
                      </a:lnTo>
                      <a:lnTo>
                        <a:pt x="49" y="11"/>
                      </a:lnTo>
                      <a:lnTo>
                        <a:pt x="50" y="15"/>
                      </a:lnTo>
                      <a:lnTo>
                        <a:pt x="49" y="17"/>
                      </a:lnTo>
                      <a:lnTo>
                        <a:pt x="47" y="19"/>
                      </a:lnTo>
                      <a:lnTo>
                        <a:pt x="45" y="22"/>
                      </a:lnTo>
                      <a:lnTo>
                        <a:pt x="43" y="24"/>
                      </a:lnTo>
                      <a:lnTo>
                        <a:pt x="43" y="24"/>
                      </a:lnTo>
                      <a:close/>
                    </a:path>
                  </a:pathLst>
                </a:custGeom>
                <a:solidFill>
                  <a:srgbClr val="EFE9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37" name="Freeform 1272">
                  <a:extLst>
                    <a:ext uri="{FF2B5EF4-FFF2-40B4-BE49-F238E27FC236}">
                      <a16:creationId xmlns:a16="http://schemas.microsoft.com/office/drawing/2014/main" id="{F6D2F087-0546-0769-3816-9D42E0DC74FA}"/>
                    </a:ext>
                  </a:extLst>
                </p:cNvPr>
                <p:cNvSpPr>
                  <a:spLocks noEditPoints="1"/>
                </p:cNvSpPr>
                <p:nvPr/>
              </p:nvSpPr>
              <p:spPr bwMode="auto">
                <a:xfrm>
                  <a:off x="2736" y="1927"/>
                  <a:ext cx="15" cy="9"/>
                </a:xfrm>
                <a:custGeom>
                  <a:avLst/>
                  <a:gdLst>
                    <a:gd name="T0" fmla="*/ 40 w 47"/>
                    <a:gd name="T1" fmla="*/ 5 h 28"/>
                    <a:gd name="T2" fmla="*/ 40 w 47"/>
                    <a:gd name="T3" fmla="*/ 5 h 28"/>
                    <a:gd name="T4" fmla="*/ 32 w 47"/>
                    <a:gd name="T5" fmla="*/ 1 h 28"/>
                    <a:gd name="T6" fmla="*/ 23 w 47"/>
                    <a:gd name="T7" fmla="*/ 0 h 28"/>
                    <a:gd name="T8" fmla="*/ 15 w 47"/>
                    <a:gd name="T9" fmla="*/ 1 h 28"/>
                    <a:gd name="T10" fmla="*/ 6 w 47"/>
                    <a:gd name="T11" fmla="*/ 4 h 28"/>
                    <a:gd name="T12" fmla="*/ 6 w 47"/>
                    <a:gd name="T13" fmla="*/ 4 h 28"/>
                    <a:gd name="T14" fmla="*/ 3 w 47"/>
                    <a:gd name="T15" fmla="*/ 6 h 28"/>
                    <a:gd name="T16" fmla="*/ 1 w 47"/>
                    <a:gd name="T17" fmla="*/ 8 h 28"/>
                    <a:gd name="T18" fmla="*/ 0 w 47"/>
                    <a:gd name="T19" fmla="*/ 12 h 28"/>
                    <a:gd name="T20" fmla="*/ 0 w 47"/>
                    <a:gd name="T21" fmla="*/ 14 h 28"/>
                    <a:gd name="T22" fmla="*/ 0 w 47"/>
                    <a:gd name="T23" fmla="*/ 16 h 28"/>
                    <a:gd name="T24" fmla="*/ 1 w 47"/>
                    <a:gd name="T25" fmla="*/ 19 h 28"/>
                    <a:gd name="T26" fmla="*/ 3 w 47"/>
                    <a:gd name="T27" fmla="*/ 21 h 28"/>
                    <a:gd name="T28" fmla="*/ 5 w 47"/>
                    <a:gd name="T29" fmla="*/ 23 h 28"/>
                    <a:gd name="T30" fmla="*/ 5 w 47"/>
                    <a:gd name="T31" fmla="*/ 23 h 28"/>
                    <a:gd name="T32" fmla="*/ 13 w 47"/>
                    <a:gd name="T33" fmla="*/ 27 h 28"/>
                    <a:gd name="T34" fmla="*/ 23 w 47"/>
                    <a:gd name="T35" fmla="*/ 28 h 28"/>
                    <a:gd name="T36" fmla="*/ 32 w 47"/>
                    <a:gd name="T37" fmla="*/ 27 h 28"/>
                    <a:gd name="T38" fmla="*/ 40 w 47"/>
                    <a:gd name="T39" fmla="*/ 24 h 28"/>
                    <a:gd name="T40" fmla="*/ 40 w 47"/>
                    <a:gd name="T41" fmla="*/ 24 h 28"/>
                    <a:gd name="T42" fmla="*/ 42 w 47"/>
                    <a:gd name="T43" fmla="*/ 22 h 28"/>
                    <a:gd name="T44" fmla="*/ 44 w 47"/>
                    <a:gd name="T45" fmla="*/ 20 h 28"/>
                    <a:gd name="T46" fmla="*/ 46 w 47"/>
                    <a:gd name="T47" fmla="*/ 18 h 28"/>
                    <a:gd name="T48" fmla="*/ 47 w 47"/>
                    <a:gd name="T49" fmla="*/ 14 h 28"/>
                    <a:gd name="T50" fmla="*/ 46 w 47"/>
                    <a:gd name="T51" fmla="*/ 12 h 28"/>
                    <a:gd name="T52" fmla="*/ 44 w 47"/>
                    <a:gd name="T53" fmla="*/ 9 h 28"/>
                    <a:gd name="T54" fmla="*/ 43 w 47"/>
                    <a:gd name="T55" fmla="*/ 7 h 28"/>
                    <a:gd name="T56" fmla="*/ 40 w 47"/>
                    <a:gd name="T57" fmla="*/ 5 h 28"/>
                    <a:gd name="T58" fmla="*/ 40 w 47"/>
                    <a:gd name="T59" fmla="*/ 5 h 28"/>
                    <a:gd name="T60" fmla="*/ 31 w 47"/>
                    <a:gd name="T61" fmla="*/ 19 h 28"/>
                    <a:gd name="T62" fmla="*/ 31 w 47"/>
                    <a:gd name="T63" fmla="*/ 19 h 28"/>
                    <a:gd name="T64" fmla="*/ 27 w 47"/>
                    <a:gd name="T65" fmla="*/ 20 h 28"/>
                    <a:gd name="T66" fmla="*/ 23 w 47"/>
                    <a:gd name="T67" fmla="*/ 21 h 28"/>
                    <a:gd name="T68" fmla="*/ 18 w 47"/>
                    <a:gd name="T69" fmla="*/ 20 h 28"/>
                    <a:gd name="T70" fmla="*/ 15 w 47"/>
                    <a:gd name="T71" fmla="*/ 19 h 28"/>
                    <a:gd name="T72" fmla="*/ 15 w 47"/>
                    <a:gd name="T73" fmla="*/ 19 h 28"/>
                    <a:gd name="T74" fmla="*/ 12 w 47"/>
                    <a:gd name="T75" fmla="*/ 16 h 28"/>
                    <a:gd name="T76" fmla="*/ 11 w 47"/>
                    <a:gd name="T77" fmla="*/ 14 h 28"/>
                    <a:gd name="T78" fmla="*/ 12 w 47"/>
                    <a:gd name="T79" fmla="*/ 12 h 28"/>
                    <a:gd name="T80" fmla="*/ 15 w 47"/>
                    <a:gd name="T81" fmla="*/ 9 h 28"/>
                    <a:gd name="T82" fmla="*/ 15 w 47"/>
                    <a:gd name="T83" fmla="*/ 9 h 28"/>
                    <a:gd name="T84" fmla="*/ 19 w 47"/>
                    <a:gd name="T85" fmla="*/ 8 h 28"/>
                    <a:gd name="T86" fmla="*/ 23 w 47"/>
                    <a:gd name="T87" fmla="*/ 7 h 28"/>
                    <a:gd name="T88" fmla="*/ 27 w 47"/>
                    <a:gd name="T89" fmla="*/ 8 h 28"/>
                    <a:gd name="T90" fmla="*/ 31 w 47"/>
                    <a:gd name="T91" fmla="*/ 9 h 28"/>
                    <a:gd name="T92" fmla="*/ 31 w 47"/>
                    <a:gd name="T93" fmla="*/ 9 h 28"/>
                    <a:gd name="T94" fmla="*/ 33 w 47"/>
                    <a:gd name="T95" fmla="*/ 12 h 28"/>
                    <a:gd name="T96" fmla="*/ 34 w 47"/>
                    <a:gd name="T97" fmla="*/ 14 h 28"/>
                    <a:gd name="T98" fmla="*/ 33 w 47"/>
                    <a:gd name="T99" fmla="*/ 16 h 28"/>
                    <a:gd name="T100" fmla="*/ 31 w 47"/>
                    <a:gd name="T101" fmla="*/ 19 h 28"/>
                    <a:gd name="T102" fmla="*/ 31 w 47"/>
                    <a:gd name="T103" fmla="*/ 1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 h="28">
                      <a:moveTo>
                        <a:pt x="40" y="5"/>
                      </a:moveTo>
                      <a:lnTo>
                        <a:pt x="40" y="5"/>
                      </a:lnTo>
                      <a:lnTo>
                        <a:pt x="32" y="1"/>
                      </a:lnTo>
                      <a:lnTo>
                        <a:pt x="23" y="0"/>
                      </a:lnTo>
                      <a:lnTo>
                        <a:pt x="15" y="1"/>
                      </a:lnTo>
                      <a:lnTo>
                        <a:pt x="6" y="4"/>
                      </a:lnTo>
                      <a:lnTo>
                        <a:pt x="6" y="4"/>
                      </a:lnTo>
                      <a:lnTo>
                        <a:pt x="3" y="6"/>
                      </a:lnTo>
                      <a:lnTo>
                        <a:pt x="1" y="8"/>
                      </a:lnTo>
                      <a:lnTo>
                        <a:pt x="0" y="12"/>
                      </a:lnTo>
                      <a:lnTo>
                        <a:pt x="0" y="14"/>
                      </a:lnTo>
                      <a:lnTo>
                        <a:pt x="0" y="16"/>
                      </a:lnTo>
                      <a:lnTo>
                        <a:pt x="1" y="19"/>
                      </a:lnTo>
                      <a:lnTo>
                        <a:pt x="3" y="21"/>
                      </a:lnTo>
                      <a:lnTo>
                        <a:pt x="5" y="23"/>
                      </a:lnTo>
                      <a:lnTo>
                        <a:pt x="5" y="23"/>
                      </a:lnTo>
                      <a:lnTo>
                        <a:pt x="13" y="27"/>
                      </a:lnTo>
                      <a:lnTo>
                        <a:pt x="23" y="28"/>
                      </a:lnTo>
                      <a:lnTo>
                        <a:pt x="32" y="27"/>
                      </a:lnTo>
                      <a:lnTo>
                        <a:pt x="40" y="24"/>
                      </a:lnTo>
                      <a:lnTo>
                        <a:pt x="40" y="24"/>
                      </a:lnTo>
                      <a:lnTo>
                        <a:pt x="42" y="22"/>
                      </a:lnTo>
                      <a:lnTo>
                        <a:pt x="44" y="20"/>
                      </a:lnTo>
                      <a:lnTo>
                        <a:pt x="46" y="18"/>
                      </a:lnTo>
                      <a:lnTo>
                        <a:pt x="47" y="14"/>
                      </a:lnTo>
                      <a:lnTo>
                        <a:pt x="46" y="12"/>
                      </a:lnTo>
                      <a:lnTo>
                        <a:pt x="44" y="9"/>
                      </a:lnTo>
                      <a:lnTo>
                        <a:pt x="43" y="7"/>
                      </a:lnTo>
                      <a:lnTo>
                        <a:pt x="40" y="5"/>
                      </a:lnTo>
                      <a:lnTo>
                        <a:pt x="40" y="5"/>
                      </a:lnTo>
                      <a:close/>
                      <a:moveTo>
                        <a:pt x="31" y="19"/>
                      </a:moveTo>
                      <a:lnTo>
                        <a:pt x="31" y="19"/>
                      </a:lnTo>
                      <a:lnTo>
                        <a:pt x="27" y="20"/>
                      </a:lnTo>
                      <a:lnTo>
                        <a:pt x="23" y="21"/>
                      </a:lnTo>
                      <a:lnTo>
                        <a:pt x="18" y="20"/>
                      </a:lnTo>
                      <a:lnTo>
                        <a:pt x="15" y="19"/>
                      </a:lnTo>
                      <a:lnTo>
                        <a:pt x="15" y="19"/>
                      </a:lnTo>
                      <a:lnTo>
                        <a:pt x="12" y="16"/>
                      </a:lnTo>
                      <a:lnTo>
                        <a:pt x="11" y="14"/>
                      </a:lnTo>
                      <a:lnTo>
                        <a:pt x="12" y="12"/>
                      </a:lnTo>
                      <a:lnTo>
                        <a:pt x="15" y="9"/>
                      </a:lnTo>
                      <a:lnTo>
                        <a:pt x="15" y="9"/>
                      </a:lnTo>
                      <a:lnTo>
                        <a:pt x="19" y="8"/>
                      </a:lnTo>
                      <a:lnTo>
                        <a:pt x="23" y="7"/>
                      </a:lnTo>
                      <a:lnTo>
                        <a:pt x="27" y="8"/>
                      </a:lnTo>
                      <a:lnTo>
                        <a:pt x="31" y="9"/>
                      </a:lnTo>
                      <a:lnTo>
                        <a:pt x="31" y="9"/>
                      </a:lnTo>
                      <a:lnTo>
                        <a:pt x="33" y="12"/>
                      </a:lnTo>
                      <a:lnTo>
                        <a:pt x="34" y="14"/>
                      </a:lnTo>
                      <a:lnTo>
                        <a:pt x="33" y="16"/>
                      </a:lnTo>
                      <a:lnTo>
                        <a:pt x="31" y="19"/>
                      </a:lnTo>
                      <a:lnTo>
                        <a:pt x="31" y="19"/>
                      </a:lnTo>
                      <a:close/>
                    </a:path>
                  </a:pathLst>
                </a:custGeom>
                <a:solidFill>
                  <a:srgbClr val="D6CE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38" name="Freeform 1273">
                  <a:extLst>
                    <a:ext uri="{FF2B5EF4-FFF2-40B4-BE49-F238E27FC236}">
                      <a16:creationId xmlns:a16="http://schemas.microsoft.com/office/drawing/2014/main" id="{13B74EC8-0EB7-EBE4-E25C-AC6D9756E481}"/>
                    </a:ext>
                  </a:extLst>
                </p:cNvPr>
                <p:cNvSpPr>
                  <a:spLocks noEditPoints="1"/>
                </p:cNvSpPr>
                <p:nvPr/>
              </p:nvSpPr>
              <p:spPr bwMode="auto">
                <a:xfrm>
                  <a:off x="2735" y="1927"/>
                  <a:ext cx="17" cy="11"/>
                </a:xfrm>
                <a:custGeom>
                  <a:avLst/>
                  <a:gdLst>
                    <a:gd name="T0" fmla="*/ 43 w 51"/>
                    <a:gd name="T1" fmla="*/ 5 h 34"/>
                    <a:gd name="T2" fmla="*/ 43 w 51"/>
                    <a:gd name="T3" fmla="*/ 5 h 34"/>
                    <a:gd name="T4" fmla="*/ 38 w 51"/>
                    <a:gd name="T5" fmla="*/ 3 h 34"/>
                    <a:gd name="T6" fmla="*/ 31 w 51"/>
                    <a:gd name="T7" fmla="*/ 0 h 34"/>
                    <a:gd name="T8" fmla="*/ 26 w 51"/>
                    <a:gd name="T9" fmla="*/ 0 h 34"/>
                    <a:gd name="T10" fmla="*/ 19 w 51"/>
                    <a:gd name="T11" fmla="*/ 0 h 34"/>
                    <a:gd name="T12" fmla="*/ 13 w 51"/>
                    <a:gd name="T13" fmla="*/ 3 h 34"/>
                    <a:gd name="T14" fmla="*/ 7 w 51"/>
                    <a:gd name="T15" fmla="*/ 5 h 34"/>
                    <a:gd name="T16" fmla="*/ 4 w 51"/>
                    <a:gd name="T17" fmla="*/ 8 h 34"/>
                    <a:gd name="T18" fmla="*/ 1 w 51"/>
                    <a:gd name="T19" fmla="*/ 13 h 34"/>
                    <a:gd name="T20" fmla="*/ 1 w 51"/>
                    <a:gd name="T21" fmla="*/ 13 h 34"/>
                    <a:gd name="T22" fmla="*/ 0 w 51"/>
                    <a:gd name="T23" fmla="*/ 16 h 34"/>
                    <a:gd name="T24" fmla="*/ 1 w 51"/>
                    <a:gd name="T25" fmla="*/ 19 h 34"/>
                    <a:gd name="T26" fmla="*/ 3 w 51"/>
                    <a:gd name="T27" fmla="*/ 24 h 34"/>
                    <a:gd name="T28" fmla="*/ 7 w 51"/>
                    <a:gd name="T29" fmla="*/ 28 h 34"/>
                    <a:gd name="T30" fmla="*/ 13 w 51"/>
                    <a:gd name="T31" fmla="*/ 31 h 34"/>
                    <a:gd name="T32" fmla="*/ 20 w 51"/>
                    <a:gd name="T33" fmla="*/ 32 h 34"/>
                    <a:gd name="T34" fmla="*/ 28 w 51"/>
                    <a:gd name="T35" fmla="*/ 34 h 34"/>
                    <a:gd name="T36" fmla="*/ 36 w 51"/>
                    <a:gd name="T37" fmla="*/ 32 h 34"/>
                    <a:gd name="T38" fmla="*/ 43 w 51"/>
                    <a:gd name="T39" fmla="*/ 29 h 34"/>
                    <a:gd name="T40" fmla="*/ 43 w 51"/>
                    <a:gd name="T41" fmla="*/ 29 h 34"/>
                    <a:gd name="T42" fmla="*/ 43 w 51"/>
                    <a:gd name="T43" fmla="*/ 29 h 34"/>
                    <a:gd name="T44" fmla="*/ 43 w 51"/>
                    <a:gd name="T45" fmla="*/ 29 h 34"/>
                    <a:gd name="T46" fmla="*/ 45 w 51"/>
                    <a:gd name="T47" fmla="*/ 28 h 34"/>
                    <a:gd name="T48" fmla="*/ 47 w 51"/>
                    <a:gd name="T49" fmla="*/ 26 h 34"/>
                    <a:gd name="T50" fmla="*/ 50 w 51"/>
                    <a:gd name="T51" fmla="*/ 22 h 34"/>
                    <a:gd name="T52" fmla="*/ 51 w 51"/>
                    <a:gd name="T53" fmla="*/ 16 h 34"/>
                    <a:gd name="T54" fmla="*/ 51 w 51"/>
                    <a:gd name="T55" fmla="*/ 16 h 34"/>
                    <a:gd name="T56" fmla="*/ 50 w 51"/>
                    <a:gd name="T57" fmla="*/ 12 h 34"/>
                    <a:gd name="T58" fmla="*/ 47 w 51"/>
                    <a:gd name="T59" fmla="*/ 8 h 34"/>
                    <a:gd name="T60" fmla="*/ 45 w 51"/>
                    <a:gd name="T61" fmla="*/ 6 h 34"/>
                    <a:gd name="T62" fmla="*/ 43 w 51"/>
                    <a:gd name="T63" fmla="*/ 5 h 34"/>
                    <a:gd name="T64" fmla="*/ 43 w 51"/>
                    <a:gd name="T65" fmla="*/ 5 h 34"/>
                    <a:gd name="T66" fmla="*/ 43 w 51"/>
                    <a:gd name="T67" fmla="*/ 24 h 34"/>
                    <a:gd name="T68" fmla="*/ 43 w 51"/>
                    <a:gd name="T69" fmla="*/ 24 h 34"/>
                    <a:gd name="T70" fmla="*/ 35 w 51"/>
                    <a:gd name="T71" fmla="*/ 27 h 34"/>
                    <a:gd name="T72" fmla="*/ 26 w 51"/>
                    <a:gd name="T73" fmla="*/ 28 h 34"/>
                    <a:gd name="T74" fmla="*/ 16 w 51"/>
                    <a:gd name="T75" fmla="*/ 27 h 34"/>
                    <a:gd name="T76" fmla="*/ 8 w 51"/>
                    <a:gd name="T77" fmla="*/ 23 h 34"/>
                    <a:gd name="T78" fmla="*/ 8 w 51"/>
                    <a:gd name="T79" fmla="*/ 23 h 34"/>
                    <a:gd name="T80" fmla="*/ 6 w 51"/>
                    <a:gd name="T81" fmla="*/ 21 h 34"/>
                    <a:gd name="T82" fmla="*/ 4 w 51"/>
                    <a:gd name="T83" fmla="*/ 19 h 34"/>
                    <a:gd name="T84" fmla="*/ 3 w 51"/>
                    <a:gd name="T85" fmla="*/ 16 h 34"/>
                    <a:gd name="T86" fmla="*/ 3 w 51"/>
                    <a:gd name="T87" fmla="*/ 14 h 34"/>
                    <a:gd name="T88" fmla="*/ 3 w 51"/>
                    <a:gd name="T89" fmla="*/ 12 h 34"/>
                    <a:gd name="T90" fmla="*/ 4 w 51"/>
                    <a:gd name="T91" fmla="*/ 8 h 34"/>
                    <a:gd name="T92" fmla="*/ 6 w 51"/>
                    <a:gd name="T93" fmla="*/ 6 h 34"/>
                    <a:gd name="T94" fmla="*/ 9 w 51"/>
                    <a:gd name="T95" fmla="*/ 4 h 34"/>
                    <a:gd name="T96" fmla="*/ 9 w 51"/>
                    <a:gd name="T97" fmla="*/ 4 h 34"/>
                    <a:gd name="T98" fmla="*/ 18 w 51"/>
                    <a:gd name="T99" fmla="*/ 1 h 34"/>
                    <a:gd name="T100" fmla="*/ 26 w 51"/>
                    <a:gd name="T101" fmla="*/ 0 h 34"/>
                    <a:gd name="T102" fmla="*/ 35 w 51"/>
                    <a:gd name="T103" fmla="*/ 1 h 34"/>
                    <a:gd name="T104" fmla="*/ 43 w 51"/>
                    <a:gd name="T105" fmla="*/ 5 h 34"/>
                    <a:gd name="T106" fmla="*/ 43 w 51"/>
                    <a:gd name="T107" fmla="*/ 5 h 34"/>
                    <a:gd name="T108" fmla="*/ 46 w 51"/>
                    <a:gd name="T109" fmla="*/ 7 h 34"/>
                    <a:gd name="T110" fmla="*/ 47 w 51"/>
                    <a:gd name="T111" fmla="*/ 9 h 34"/>
                    <a:gd name="T112" fmla="*/ 49 w 51"/>
                    <a:gd name="T113" fmla="*/ 12 h 34"/>
                    <a:gd name="T114" fmla="*/ 50 w 51"/>
                    <a:gd name="T115" fmla="*/ 14 h 34"/>
                    <a:gd name="T116" fmla="*/ 49 w 51"/>
                    <a:gd name="T117" fmla="*/ 18 h 34"/>
                    <a:gd name="T118" fmla="*/ 47 w 51"/>
                    <a:gd name="T119" fmla="*/ 20 h 34"/>
                    <a:gd name="T120" fmla="*/ 45 w 51"/>
                    <a:gd name="T121" fmla="*/ 22 h 34"/>
                    <a:gd name="T122" fmla="*/ 43 w 51"/>
                    <a:gd name="T123" fmla="*/ 24 h 34"/>
                    <a:gd name="T124" fmla="*/ 43 w 51"/>
                    <a:gd name="T125" fmla="*/ 24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51" h="34">
                      <a:moveTo>
                        <a:pt x="43" y="5"/>
                      </a:moveTo>
                      <a:lnTo>
                        <a:pt x="43" y="5"/>
                      </a:lnTo>
                      <a:lnTo>
                        <a:pt x="38" y="3"/>
                      </a:lnTo>
                      <a:lnTo>
                        <a:pt x="31" y="0"/>
                      </a:lnTo>
                      <a:lnTo>
                        <a:pt x="26" y="0"/>
                      </a:lnTo>
                      <a:lnTo>
                        <a:pt x="19" y="0"/>
                      </a:lnTo>
                      <a:lnTo>
                        <a:pt x="13" y="3"/>
                      </a:lnTo>
                      <a:lnTo>
                        <a:pt x="7" y="5"/>
                      </a:lnTo>
                      <a:lnTo>
                        <a:pt x="4" y="8"/>
                      </a:lnTo>
                      <a:lnTo>
                        <a:pt x="1" y="13"/>
                      </a:lnTo>
                      <a:lnTo>
                        <a:pt x="1" y="13"/>
                      </a:lnTo>
                      <a:lnTo>
                        <a:pt x="0" y="16"/>
                      </a:lnTo>
                      <a:lnTo>
                        <a:pt x="1" y="19"/>
                      </a:lnTo>
                      <a:lnTo>
                        <a:pt x="3" y="24"/>
                      </a:lnTo>
                      <a:lnTo>
                        <a:pt x="7" y="28"/>
                      </a:lnTo>
                      <a:lnTo>
                        <a:pt x="13" y="31"/>
                      </a:lnTo>
                      <a:lnTo>
                        <a:pt x="20" y="32"/>
                      </a:lnTo>
                      <a:lnTo>
                        <a:pt x="28" y="34"/>
                      </a:lnTo>
                      <a:lnTo>
                        <a:pt x="36" y="32"/>
                      </a:lnTo>
                      <a:lnTo>
                        <a:pt x="43" y="29"/>
                      </a:lnTo>
                      <a:lnTo>
                        <a:pt x="43" y="29"/>
                      </a:lnTo>
                      <a:lnTo>
                        <a:pt x="43" y="29"/>
                      </a:lnTo>
                      <a:lnTo>
                        <a:pt x="43" y="29"/>
                      </a:lnTo>
                      <a:lnTo>
                        <a:pt x="45" y="28"/>
                      </a:lnTo>
                      <a:lnTo>
                        <a:pt x="47" y="26"/>
                      </a:lnTo>
                      <a:lnTo>
                        <a:pt x="50" y="22"/>
                      </a:lnTo>
                      <a:lnTo>
                        <a:pt x="51" y="16"/>
                      </a:lnTo>
                      <a:lnTo>
                        <a:pt x="51" y="16"/>
                      </a:lnTo>
                      <a:lnTo>
                        <a:pt x="50" y="12"/>
                      </a:lnTo>
                      <a:lnTo>
                        <a:pt x="47" y="8"/>
                      </a:lnTo>
                      <a:lnTo>
                        <a:pt x="45" y="6"/>
                      </a:lnTo>
                      <a:lnTo>
                        <a:pt x="43" y="5"/>
                      </a:lnTo>
                      <a:lnTo>
                        <a:pt x="43" y="5"/>
                      </a:lnTo>
                      <a:close/>
                      <a:moveTo>
                        <a:pt x="43" y="24"/>
                      </a:moveTo>
                      <a:lnTo>
                        <a:pt x="43" y="24"/>
                      </a:lnTo>
                      <a:lnTo>
                        <a:pt x="35" y="27"/>
                      </a:lnTo>
                      <a:lnTo>
                        <a:pt x="26" y="28"/>
                      </a:lnTo>
                      <a:lnTo>
                        <a:pt x="16" y="27"/>
                      </a:lnTo>
                      <a:lnTo>
                        <a:pt x="8" y="23"/>
                      </a:lnTo>
                      <a:lnTo>
                        <a:pt x="8" y="23"/>
                      </a:lnTo>
                      <a:lnTo>
                        <a:pt x="6" y="21"/>
                      </a:lnTo>
                      <a:lnTo>
                        <a:pt x="4" y="19"/>
                      </a:lnTo>
                      <a:lnTo>
                        <a:pt x="3" y="16"/>
                      </a:lnTo>
                      <a:lnTo>
                        <a:pt x="3" y="14"/>
                      </a:lnTo>
                      <a:lnTo>
                        <a:pt x="3" y="12"/>
                      </a:lnTo>
                      <a:lnTo>
                        <a:pt x="4" y="8"/>
                      </a:lnTo>
                      <a:lnTo>
                        <a:pt x="6" y="6"/>
                      </a:lnTo>
                      <a:lnTo>
                        <a:pt x="9" y="4"/>
                      </a:lnTo>
                      <a:lnTo>
                        <a:pt x="9" y="4"/>
                      </a:lnTo>
                      <a:lnTo>
                        <a:pt x="18" y="1"/>
                      </a:lnTo>
                      <a:lnTo>
                        <a:pt x="26" y="0"/>
                      </a:lnTo>
                      <a:lnTo>
                        <a:pt x="35" y="1"/>
                      </a:lnTo>
                      <a:lnTo>
                        <a:pt x="43" y="5"/>
                      </a:lnTo>
                      <a:lnTo>
                        <a:pt x="43" y="5"/>
                      </a:lnTo>
                      <a:lnTo>
                        <a:pt x="46" y="7"/>
                      </a:lnTo>
                      <a:lnTo>
                        <a:pt x="47" y="9"/>
                      </a:lnTo>
                      <a:lnTo>
                        <a:pt x="49" y="12"/>
                      </a:lnTo>
                      <a:lnTo>
                        <a:pt x="50" y="14"/>
                      </a:lnTo>
                      <a:lnTo>
                        <a:pt x="49" y="18"/>
                      </a:lnTo>
                      <a:lnTo>
                        <a:pt x="47" y="20"/>
                      </a:lnTo>
                      <a:lnTo>
                        <a:pt x="45" y="22"/>
                      </a:lnTo>
                      <a:lnTo>
                        <a:pt x="43" y="24"/>
                      </a:lnTo>
                      <a:lnTo>
                        <a:pt x="43" y="24"/>
                      </a:lnTo>
                      <a:close/>
                    </a:path>
                  </a:pathLst>
                </a:custGeom>
                <a:solidFill>
                  <a:srgbClr val="EFE9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39" name="Freeform 1274">
                  <a:extLst>
                    <a:ext uri="{FF2B5EF4-FFF2-40B4-BE49-F238E27FC236}">
                      <a16:creationId xmlns:a16="http://schemas.microsoft.com/office/drawing/2014/main" id="{799011D0-67C9-84A1-2062-96362954449C}"/>
                    </a:ext>
                  </a:extLst>
                </p:cNvPr>
                <p:cNvSpPr>
                  <a:spLocks noEditPoints="1"/>
                </p:cNvSpPr>
                <p:nvPr/>
              </p:nvSpPr>
              <p:spPr bwMode="auto">
                <a:xfrm>
                  <a:off x="2736" y="1923"/>
                  <a:ext cx="15" cy="9"/>
                </a:xfrm>
                <a:custGeom>
                  <a:avLst/>
                  <a:gdLst>
                    <a:gd name="T0" fmla="*/ 40 w 47"/>
                    <a:gd name="T1" fmla="*/ 3 h 27"/>
                    <a:gd name="T2" fmla="*/ 40 w 47"/>
                    <a:gd name="T3" fmla="*/ 3 h 27"/>
                    <a:gd name="T4" fmla="*/ 32 w 47"/>
                    <a:gd name="T5" fmla="*/ 1 h 27"/>
                    <a:gd name="T6" fmla="*/ 23 w 47"/>
                    <a:gd name="T7" fmla="*/ 0 h 27"/>
                    <a:gd name="T8" fmla="*/ 15 w 47"/>
                    <a:gd name="T9" fmla="*/ 1 h 27"/>
                    <a:gd name="T10" fmla="*/ 6 w 47"/>
                    <a:gd name="T11" fmla="*/ 3 h 27"/>
                    <a:gd name="T12" fmla="*/ 6 w 47"/>
                    <a:gd name="T13" fmla="*/ 3 h 27"/>
                    <a:gd name="T14" fmla="*/ 3 w 47"/>
                    <a:gd name="T15" fmla="*/ 6 h 27"/>
                    <a:gd name="T16" fmla="*/ 1 w 47"/>
                    <a:gd name="T17" fmla="*/ 8 h 27"/>
                    <a:gd name="T18" fmla="*/ 0 w 47"/>
                    <a:gd name="T19" fmla="*/ 10 h 27"/>
                    <a:gd name="T20" fmla="*/ 0 w 47"/>
                    <a:gd name="T21" fmla="*/ 14 h 27"/>
                    <a:gd name="T22" fmla="*/ 0 w 47"/>
                    <a:gd name="T23" fmla="*/ 16 h 27"/>
                    <a:gd name="T24" fmla="*/ 1 w 47"/>
                    <a:gd name="T25" fmla="*/ 18 h 27"/>
                    <a:gd name="T26" fmla="*/ 3 w 47"/>
                    <a:gd name="T27" fmla="*/ 20 h 27"/>
                    <a:gd name="T28" fmla="*/ 5 w 47"/>
                    <a:gd name="T29" fmla="*/ 23 h 27"/>
                    <a:gd name="T30" fmla="*/ 5 w 47"/>
                    <a:gd name="T31" fmla="*/ 23 h 27"/>
                    <a:gd name="T32" fmla="*/ 13 w 47"/>
                    <a:gd name="T33" fmla="*/ 26 h 27"/>
                    <a:gd name="T34" fmla="*/ 23 w 47"/>
                    <a:gd name="T35" fmla="*/ 27 h 27"/>
                    <a:gd name="T36" fmla="*/ 32 w 47"/>
                    <a:gd name="T37" fmla="*/ 26 h 27"/>
                    <a:gd name="T38" fmla="*/ 40 w 47"/>
                    <a:gd name="T39" fmla="*/ 23 h 27"/>
                    <a:gd name="T40" fmla="*/ 40 w 47"/>
                    <a:gd name="T41" fmla="*/ 23 h 27"/>
                    <a:gd name="T42" fmla="*/ 42 w 47"/>
                    <a:gd name="T43" fmla="*/ 22 h 27"/>
                    <a:gd name="T44" fmla="*/ 44 w 47"/>
                    <a:gd name="T45" fmla="*/ 18 h 27"/>
                    <a:gd name="T46" fmla="*/ 46 w 47"/>
                    <a:gd name="T47" fmla="*/ 16 h 27"/>
                    <a:gd name="T48" fmla="*/ 47 w 47"/>
                    <a:gd name="T49" fmla="*/ 14 h 27"/>
                    <a:gd name="T50" fmla="*/ 46 w 47"/>
                    <a:gd name="T51" fmla="*/ 11 h 27"/>
                    <a:gd name="T52" fmla="*/ 44 w 47"/>
                    <a:gd name="T53" fmla="*/ 8 h 27"/>
                    <a:gd name="T54" fmla="*/ 43 w 47"/>
                    <a:gd name="T55" fmla="*/ 6 h 27"/>
                    <a:gd name="T56" fmla="*/ 40 w 47"/>
                    <a:gd name="T57" fmla="*/ 3 h 27"/>
                    <a:gd name="T58" fmla="*/ 40 w 47"/>
                    <a:gd name="T59" fmla="*/ 3 h 27"/>
                    <a:gd name="T60" fmla="*/ 31 w 47"/>
                    <a:gd name="T61" fmla="*/ 18 h 27"/>
                    <a:gd name="T62" fmla="*/ 31 w 47"/>
                    <a:gd name="T63" fmla="*/ 18 h 27"/>
                    <a:gd name="T64" fmla="*/ 27 w 47"/>
                    <a:gd name="T65" fmla="*/ 19 h 27"/>
                    <a:gd name="T66" fmla="*/ 23 w 47"/>
                    <a:gd name="T67" fmla="*/ 20 h 27"/>
                    <a:gd name="T68" fmla="*/ 18 w 47"/>
                    <a:gd name="T69" fmla="*/ 19 h 27"/>
                    <a:gd name="T70" fmla="*/ 15 w 47"/>
                    <a:gd name="T71" fmla="*/ 18 h 27"/>
                    <a:gd name="T72" fmla="*/ 15 w 47"/>
                    <a:gd name="T73" fmla="*/ 18 h 27"/>
                    <a:gd name="T74" fmla="*/ 12 w 47"/>
                    <a:gd name="T75" fmla="*/ 16 h 27"/>
                    <a:gd name="T76" fmla="*/ 11 w 47"/>
                    <a:gd name="T77" fmla="*/ 14 h 27"/>
                    <a:gd name="T78" fmla="*/ 12 w 47"/>
                    <a:gd name="T79" fmla="*/ 10 h 27"/>
                    <a:gd name="T80" fmla="*/ 15 w 47"/>
                    <a:gd name="T81" fmla="*/ 9 h 27"/>
                    <a:gd name="T82" fmla="*/ 15 w 47"/>
                    <a:gd name="T83" fmla="*/ 9 h 27"/>
                    <a:gd name="T84" fmla="*/ 19 w 47"/>
                    <a:gd name="T85" fmla="*/ 7 h 27"/>
                    <a:gd name="T86" fmla="*/ 23 w 47"/>
                    <a:gd name="T87" fmla="*/ 7 h 27"/>
                    <a:gd name="T88" fmla="*/ 27 w 47"/>
                    <a:gd name="T89" fmla="*/ 7 h 27"/>
                    <a:gd name="T90" fmla="*/ 31 w 47"/>
                    <a:gd name="T91" fmla="*/ 9 h 27"/>
                    <a:gd name="T92" fmla="*/ 31 w 47"/>
                    <a:gd name="T93" fmla="*/ 9 h 27"/>
                    <a:gd name="T94" fmla="*/ 34 w 47"/>
                    <a:gd name="T95" fmla="*/ 11 h 27"/>
                    <a:gd name="T96" fmla="*/ 34 w 47"/>
                    <a:gd name="T97" fmla="*/ 14 h 27"/>
                    <a:gd name="T98" fmla="*/ 33 w 47"/>
                    <a:gd name="T99" fmla="*/ 16 h 27"/>
                    <a:gd name="T100" fmla="*/ 31 w 47"/>
                    <a:gd name="T101" fmla="*/ 18 h 27"/>
                    <a:gd name="T102" fmla="*/ 31 w 47"/>
                    <a:gd name="T103" fmla="*/ 18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47" h="27">
                      <a:moveTo>
                        <a:pt x="40" y="3"/>
                      </a:moveTo>
                      <a:lnTo>
                        <a:pt x="40" y="3"/>
                      </a:lnTo>
                      <a:lnTo>
                        <a:pt x="32" y="1"/>
                      </a:lnTo>
                      <a:lnTo>
                        <a:pt x="23" y="0"/>
                      </a:lnTo>
                      <a:lnTo>
                        <a:pt x="15" y="1"/>
                      </a:lnTo>
                      <a:lnTo>
                        <a:pt x="6" y="3"/>
                      </a:lnTo>
                      <a:lnTo>
                        <a:pt x="6" y="3"/>
                      </a:lnTo>
                      <a:lnTo>
                        <a:pt x="3" y="6"/>
                      </a:lnTo>
                      <a:lnTo>
                        <a:pt x="1" y="8"/>
                      </a:lnTo>
                      <a:lnTo>
                        <a:pt x="0" y="10"/>
                      </a:lnTo>
                      <a:lnTo>
                        <a:pt x="0" y="14"/>
                      </a:lnTo>
                      <a:lnTo>
                        <a:pt x="0" y="16"/>
                      </a:lnTo>
                      <a:lnTo>
                        <a:pt x="1" y="18"/>
                      </a:lnTo>
                      <a:lnTo>
                        <a:pt x="3" y="20"/>
                      </a:lnTo>
                      <a:lnTo>
                        <a:pt x="5" y="23"/>
                      </a:lnTo>
                      <a:lnTo>
                        <a:pt x="5" y="23"/>
                      </a:lnTo>
                      <a:lnTo>
                        <a:pt x="13" y="26"/>
                      </a:lnTo>
                      <a:lnTo>
                        <a:pt x="23" y="27"/>
                      </a:lnTo>
                      <a:lnTo>
                        <a:pt x="32" y="26"/>
                      </a:lnTo>
                      <a:lnTo>
                        <a:pt x="40" y="23"/>
                      </a:lnTo>
                      <a:lnTo>
                        <a:pt x="40" y="23"/>
                      </a:lnTo>
                      <a:lnTo>
                        <a:pt x="42" y="22"/>
                      </a:lnTo>
                      <a:lnTo>
                        <a:pt x="44" y="18"/>
                      </a:lnTo>
                      <a:lnTo>
                        <a:pt x="46" y="16"/>
                      </a:lnTo>
                      <a:lnTo>
                        <a:pt x="47" y="14"/>
                      </a:lnTo>
                      <a:lnTo>
                        <a:pt x="46" y="11"/>
                      </a:lnTo>
                      <a:lnTo>
                        <a:pt x="44" y="8"/>
                      </a:lnTo>
                      <a:lnTo>
                        <a:pt x="43" y="6"/>
                      </a:lnTo>
                      <a:lnTo>
                        <a:pt x="40" y="3"/>
                      </a:lnTo>
                      <a:lnTo>
                        <a:pt x="40" y="3"/>
                      </a:lnTo>
                      <a:close/>
                      <a:moveTo>
                        <a:pt x="31" y="18"/>
                      </a:moveTo>
                      <a:lnTo>
                        <a:pt x="31" y="18"/>
                      </a:lnTo>
                      <a:lnTo>
                        <a:pt x="27" y="19"/>
                      </a:lnTo>
                      <a:lnTo>
                        <a:pt x="23" y="20"/>
                      </a:lnTo>
                      <a:lnTo>
                        <a:pt x="18" y="19"/>
                      </a:lnTo>
                      <a:lnTo>
                        <a:pt x="15" y="18"/>
                      </a:lnTo>
                      <a:lnTo>
                        <a:pt x="15" y="18"/>
                      </a:lnTo>
                      <a:lnTo>
                        <a:pt x="12" y="16"/>
                      </a:lnTo>
                      <a:lnTo>
                        <a:pt x="11" y="14"/>
                      </a:lnTo>
                      <a:lnTo>
                        <a:pt x="12" y="10"/>
                      </a:lnTo>
                      <a:lnTo>
                        <a:pt x="15" y="9"/>
                      </a:lnTo>
                      <a:lnTo>
                        <a:pt x="15" y="9"/>
                      </a:lnTo>
                      <a:lnTo>
                        <a:pt x="19" y="7"/>
                      </a:lnTo>
                      <a:lnTo>
                        <a:pt x="23" y="7"/>
                      </a:lnTo>
                      <a:lnTo>
                        <a:pt x="27" y="7"/>
                      </a:lnTo>
                      <a:lnTo>
                        <a:pt x="31" y="9"/>
                      </a:lnTo>
                      <a:lnTo>
                        <a:pt x="31" y="9"/>
                      </a:lnTo>
                      <a:lnTo>
                        <a:pt x="34" y="11"/>
                      </a:lnTo>
                      <a:lnTo>
                        <a:pt x="34" y="14"/>
                      </a:lnTo>
                      <a:lnTo>
                        <a:pt x="33" y="16"/>
                      </a:lnTo>
                      <a:lnTo>
                        <a:pt x="31" y="18"/>
                      </a:lnTo>
                      <a:lnTo>
                        <a:pt x="31" y="18"/>
                      </a:lnTo>
                      <a:close/>
                    </a:path>
                  </a:pathLst>
                </a:custGeom>
                <a:solidFill>
                  <a:srgbClr val="D6CEB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40" name="Freeform 1275">
                  <a:extLst>
                    <a:ext uri="{FF2B5EF4-FFF2-40B4-BE49-F238E27FC236}">
                      <a16:creationId xmlns:a16="http://schemas.microsoft.com/office/drawing/2014/main" id="{DD260C8D-1978-2013-083B-D77964FF8F63}"/>
                    </a:ext>
                  </a:extLst>
                </p:cNvPr>
                <p:cNvSpPr>
                  <a:spLocks noEditPoints="1"/>
                </p:cNvSpPr>
                <p:nvPr/>
              </p:nvSpPr>
              <p:spPr bwMode="auto">
                <a:xfrm>
                  <a:off x="2735" y="1923"/>
                  <a:ext cx="17" cy="11"/>
                </a:xfrm>
                <a:custGeom>
                  <a:avLst/>
                  <a:gdLst>
                    <a:gd name="T0" fmla="*/ 43 w 51"/>
                    <a:gd name="T1" fmla="*/ 3 h 32"/>
                    <a:gd name="T2" fmla="*/ 31 w 51"/>
                    <a:gd name="T3" fmla="*/ 0 h 32"/>
                    <a:gd name="T4" fmla="*/ 19 w 51"/>
                    <a:gd name="T5" fmla="*/ 0 h 32"/>
                    <a:gd name="T6" fmla="*/ 7 w 51"/>
                    <a:gd name="T7" fmla="*/ 4 h 32"/>
                    <a:gd name="T8" fmla="*/ 1 w 51"/>
                    <a:gd name="T9" fmla="*/ 12 h 32"/>
                    <a:gd name="T10" fmla="*/ 0 w 51"/>
                    <a:gd name="T11" fmla="*/ 15 h 32"/>
                    <a:gd name="T12" fmla="*/ 3 w 51"/>
                    <a:gd name="T13" fmla="*/ 24 h 32"/>
                    <a:gd name="T14" fmla="*/ 13 w 51"/>
                    <a:gd name="T15" fmla="*/ 31 h 32"/>
                    <a:gd name="T16" fmla="*/ 28 w 51"/>
                    <a:gd name="T17" fmla="*/ 32 h 32"/>
                    <a:gd name="T18" fmla="*/ 43 w 51"/>
                    <a:gd name="T19" fmla="*/ 29 h 32"/>
                    <a:gd name="T20" fmla="*/ 43 w 51"/>
                    <a:gd name="T21" fmla="*/ 29 h 32"/>
                    <a:gd name="T22" fmla="*/ 45 w 51"/>
                    <a:gd name="T23" fmla="*/ 27 h 32"/>
                    <a:gd name="T24" fmla="*/ 50 w 51"/>
                    <a:gd name="T25" fmla="*/ 20 h 32"/>
                    <a:gd name="T26" fmla="*/ 51 w 51"/>
                    <a:gd name="T27" fmla="*/ 16 h 32"/>
                    <a:gd name="T28" fmla="*/ 47 w 51"/>
                    <a:gd name="T29" fmla="*/ 8 h 32"/>
                    <a:gd name="T30" fmla="*/ 43 w 51"/>
                    <a:gd name="T31" fmla="*/ 3 h 32"/>
                    <a:gd name="T32" fmla="*/ 43 w 51"/>
                    <a:gd name="T33" fmla="*/ 23 h 32"/>
                    <a:gd name="T34" fmla="*/ 43 w 51"/>
                    <a:gd name="T35" fmla="*/ 23 h 32"/>
                    <a:gd name="T36" fmla="*/ 26 w 51"/>
                    <a:gd name="T37" fmla="*/ 27 h 32"/>
                    <a:gd name="T38" fmla="*/ 8 w 51"/>
                    <a:gd name="T39" fmla="*/ 23 h 32"/>
                    <a:gd name="T40" fmla="*/ 6 w 51"/>
                    <a:gd name="T41" fmla="*/ 20 h 32"/>
                    <a:gd name="T42" fmla="*/ 3 w 51"/>
                    <a:gd name="T43" fmla="*/ 16 h 32"/>
                    <a:gd name="T44" fmla="*/ 3 w 51"/>
                    <a:gd name="T45" fmla="*/ 10 h 32"/>
                    <a:gd name="T46" fmla="*/ 6 w 51"/>
                    <a:gd name="T47" fmla="*/ 6 h 32"/>
                    <a:gd name="T48" fmla="*/ 9 w 51"/>
                    <a:gd name="T49" fmla="*/ 3 h 32"/>
                    <a:gd name="T50" fmla="*/ 26 w 51"/>
                    <a:gd name="T51" fmla="*/ 0 h 32"/>
                    <a:gd name="T52" fmla="*/ 43 w 51"/>
                    <a:gd name="T53" fmla="*/ 3 h 32"/>
                    <a:gd name="T54" fmla="*/ 46 w 51"/>
                    <a:gd name="T55" fmla="*/ 6 h 32"/>
                    <a:gd name="T56" fmla="*/ 49 w 51"/>
                    <a:gd name="T57" fmla="*/ 11 h 32"/>
                    <a:gd name="T58" fmla="*/ 49 w 51"/>
                    <a:gd name="T59" fmla="*/ 16 h 32"/>
                    <a:gd name="T60" fmla="*/ 45 w 51"/>
                    <a:gd name="T61" fmla="*/ 22 h 32"/>
                    <a:gd name="T62" fmla="*/ 43 w 51"/>
                    <a:gd name="T63" fmla="*/ 23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1" h="32">
                      <a:moveTo>
                        <a:pt x="43" y="3"/>
                      </a:moveTo>
                      <a:lnTo>
                        <a:pt x="43" y="3"/>
                      </a:lnTo>
                      <a:lnTo>
                        <a:pt x="38" y="1"/>
                      </a:lnTo>
                      <a:lnTo>
                        <a:pt x="31" y="0"/>
                      </a:lnTo>
                      <a:lnTo>
                        <a:pt x="26" y="0"/>
                      </a:lnTo>
                      <a:lnTo>
                        <a:pt x="19" y="0"/>
                      </a:lnTo>
                      <a:lnTo>
                        <a:pt x="13" y="2"/>
                      </a:lnTo>
                      <a:lnTo>
                        <a:pt x="7" y="4"/>
                      </a:lnTo>
                      <a:lnTo>
                        <a:pt x="4" y="8"/>
                      </a:lnTo>
                      <a:lnTo>
                        <a:pt x="1" y="12"/>
                      </a:lnTo>
                      <a:lnTo>
                        <a:pt x="1" y="12"/>
                      </a:lnTo>
                      <a:lnTo>
                        <a:pt x="0" y="15"/>
                      </a:lnTo>
                      <a:lnTo>
                        <a:pt x="1" y="18"/>
                      </a:lnTo>
                      <a:lnTo>
                        <a:pt x="3" y="24"/>
                      </a:lnTo>
                      <a:lnTo>
                        <a:pt x="7" y="27"/>
                      </a:lnTo>
                      <a:lnTo>
                        <a:pt x="13" y="31"/>
                      </a:lnTo>
                      <a:lnTo>
                        <a:pt x="20" y="32"/>
                      </a:lnTo>
                      <a:lnTo>
                        <a:pt x="28" y="32"/>
                      </a:lnTo>
                      <a:lnTo>
                        <a:pt x="36" y="31"/>
                      </a:lnTo>
                      <a:lnTo>
                        <a:pt x="43" y="29"/>
                      </a:lnTo>
                      <a:lnTo>
                        <a:pt x="43" y="29"/>
                      </a:lnTo>
                      <a:lnTo>
                        <a:pt x="43" y="29"/>
                      </a:lnTo>
                      <a:lnTo>
                        <a:pt x="43" y="29"/>
                      </a:lnTo>
                      <a:lnTo>
                        <a:pt x="45" y="27"/>
                      </a:lnTo>
                      <a:lnTo>
                        <a:pt x="47" y="25"/>
                      </a:lnTo>
                      <a:lnTo>
                        <a:pt x="50" y="20"/>
                      </a:lnTo>
                      <a:lnTo>
                        <a:pt x="51" y="16"/>
                      </a:lnTo>
                      <a:lnTo>
                        <a:pt x="51" y="16"/>
                      </a:lnTo>
                      <a:lnTo>
                        <a:pt x="50" y="11"/>
                      </a:lnTo>
                      <a:lnTo>
                        <a:pt x="47" y="8"/>
                      </a:lnTo>
                      <a:lnTo>
                        <a:pt x="45" y="6"/>
                      </a:lnTo>
                      <a:lnTo>
                        <a:pt x="43" y="3"/>
                      </a:lnTo>
                      <a:lnTo>
                        <a:pt x="43" y="3"/>
                      </a:lnTo>
                      <a:close/>
                      <a:moveTo>
                        <a:pt x="43" y="23"/>
                      </a:moveTo>
                      <a:lnTo>
                        <a:pt x="43" y="23"/>
                      </a:lnTo>
                      <a:lnTo>
                        <a:pt x="43" y="23"/>
                      </a:lnTo>
                      <a:lnTo>
                        <a:pt x="35" y="26"/>
                      </a:lnTo>
                      <a:lnTo>
                        <a:pt x="26" y="27"/>
                      </a:lnTo>
                      <a:lnTo>
                        <a:pt x="16" y="26"/>
                      </a:lnTo>
                      <a:lnTo>
                        <a:pt x="8" y="23"/>
                      </a:lnTo>
                      <a:lnTo>
                        <a:pt x="8" y="23"/>
                      </a:lnTo>
                      <a:lnTo>
                        <a:pt x="6" y="20"/>
                      </a:lnTo>
                      <a:lnTo>
                        <a:pt x="4" y="18"/>
                      </a:lnTo>
                      <a:lnTo>
                        <a:pt x="3" y="16"/>
                      </a:lnTo>
                      <a:lnTo>
                        <a:pt x="3" y="14"/>
                      </a:lnTo>
                      <a:lnTo>
                        <a:pt x="3" y="10"/>
                      </a:lnTo>
                      <a:lnTo>
                        <a:pt x="4" y="8"/>
                      </a:lnTo>
                      <a:lnTo>
                        <a:pt x="6" y="6"/>
                      </a:lnTo>
                      <a:lnTo>
                        <a:pt x="9" y="3"/>
                      </a:lnTo>
                      <a:lnTo>
                        <a:pt x="9" y="3"/>
                      </a:lnTo>
                      <a:lnTo>
                        <a:pt x="18" y="1"/>
                      </a:lnTo>
                      <a:lnTo>
                        <a:pt x="26" y="0"/>
                      </a:lnTo>
                      <a:lnTo>
                        <a:pt x="35" y="1"/>
                      </a:lnTo>
                      <a:lnTo>
                        <a:pt x="43" y="3"/>
                      </a:lnTo>
                      <a:lnTo>
                        <a:pt x="43" y="3"/>
                      </a:lnTo>
                      <a:lnTo>
                        <a:pt x="46" y="6"/>
                      </a:lnTo>
                      <a:lnTo>
                        <a:pt x="47" y="8"/>
                      </a:lnTo>
                      <a:lnTo>
                        <a:pt x="49" y="11"/>
                      </a:lnTo>
                      <a:lnTo>
                        <a:pt x="50" y="14"/>
                      </a:lnTo>
                      <a:lnTo>
                        <a:pt x="49" y="16"/>
                      </a:lnTo>
                      <a:lnTo>
                        <a:pt x="47" y="18"/>
                      </a:lnTo>
                      <a:lnTo>
                        <a:pt x="45" y="22"/>
                      </a:lnTo>
                      <a:lnTo>
                        <a:pt x="43" y="23"/>
                      </a:lnTo>
                      <a:lnTo>
                        <a:pt x="43" y="23"/>
                      </a:lnTo>
                      <a:close/>
                    </a:path>
                  </a:pathLst>
                </a:custGeom>
                <a:solidFill>
                  <a:srgbClr val="EFE9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41" name="Freeform 1276">
                  <a:extLst>
                    <a:ext uri="{FF2B5EF4-FFF2-40B4-BE49-F238E27FC236}">
                      <a16:creationId xmlns:a16="http://schemas.microsoft.com/office/drawing/2014/main" id="{9AD82E50-465C-8664-96B2-81F7C0048A80}"/>
                    </a:ext>
                  </a:extLst>
                </p:cNvPr>
                <p:cNvSpPr>
                  <a:spLocks/>
                </p:cNvSpPr>
                <p:nvPr/>
              </p:nvSpPr>
              <p:spPr bwMode="auto">
                <a:xfrm>
                  <a:off x="2739" y="1920"/>
                  <a:ext cx="8" cy="4"/>
                </a:xfrm>
                <a:custGeom>
                  <a:avLst/>
                  <a:gdLst>
                    <a:gd name="T0" fmla="*/ 20 w 23"/>
                    <a:gd name="T1" fmla="*/ 2 h 12"/>
                    <a:gd name="T2" fmla="*/ 20 w 23"/>
                    <a:gd name="T3" fmla="*/ 2 h 12"/>
                    <a:gd name="T4" fmla="*/ 16 w 23"/>
                    <a:gd name="T5" fmla="*/ 0 h 12"/>
                    <a:gd name="T6" fmla="*/ 12 w 23"/>
                    <a:gd name="T7" fmla="*/ 0 h 12"/>
                    <a:gd name="T8" fmla="*/ 8 w 23"/>
                    <a:gd name="T9" fmla="*/ 0 h 12"/>
                    <a:gd name="T10" fmla="*/ 4 w 23"/>
                    <a:gd name="T11" fmla="*/ 1 h 12"/>
                    <a:gd name="T12" fmla="*/ 4 w 23"/>
                    <a:gd name="T13" fmla="*/ 1 h 12"/>
                    <a:gd name="T14" fmla="*/ 1 w 23"/>
                    <a:gd name="T15" fmla="*/ 3 h 12"/>
                    <a:gd name="T16" fmla="*/ 0 w 23"/>
                    <a:gd name="T17" fmla="*/ 7 h 12"/>
                    <a:gd name="T18" fmla="*/ 1 w 23"/>
                    <a:gd name="T19" fmla="*/ 9 h 12"/>
                    <a:gd name="T20" fmla="*/ 4 w 23"/>
                    <a:gd name="T21" fmla="*/ 11 h 12"/>
                    <a:gd name="T22" fmla="*/ 4 w 23"/>
                    <a:gd name="T23" fmla="*/ 11 h 12"/>
                    <a:gd name="T24" fmla="*/ 7 w 23"/>
                    <a:gd name="T25" fmla="*/ 12 h 12"/>
                    <a:gd name="T26" fmla="*/ 12 w 23"/>
                    <a:gd name="T27" fmla="*/ 12 h 12"/>
                    <a:gd name="T28" fmla="*/ 16 w 23"/>
                    <a:gd name="T29" fmla="*/ 12 h 12"/>
                    <a:gd name="T30" fmla="*/ 20 w 23"/>
                    <a:gd name="T31" fmla="*/ 11 h 12"/>
                    <a:gd name="T32" fmla="*/ 20 w 23"/>
                    <a:gd name="T33" fmla="*/ 11 h 12"/>
                    <a:gd name="T34" fmla="*/ 22 w 23"/>
                    <a:gd name="T35" fmla="*/ 9 h 12"/>
                    <a:gd name="T36" fmla="*/ 23 w 23"/>
                    <a:gd name="T37" fmla="*/ 7 h 12"/>
                    <a:gd name="T38" fmla="*/ 23 w 23"/>
                    <a:gd name="T39" fmla="*/ 4 h 12"/>
                    <a:gd name="T40" fmla="*/ 20 w 23"/>
                    <a:gd name="T41" fmla="*/ 2 h 12"/>
                    <a:gd name="T42" fmla="*/ 20 w 23"/>
                    <a:gd name="T43" fmla="*/ 2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3" h="12">
                      <a:moveTo>
                        <a:pt x="20" y="2"/>
                      </a:moveTo>
                      <a:lnTo>
                        <a:pt x="20" y="2"/>
                      </a:lnTo>
                      <a:lnTo>
                        <a:pt x="16" y="0"/>
                      </a:lnTo>
                      <a:lnTo>
                        <a:pt x="12" y="0"/>
                      </a:lnTo>
                      <a:lnTo>
                        <a:pt x="8" y="0"/>
                      </a:lnTo>
                      <a:lnTo>
                        <a:pt x="4" y="1"/>
                      </a:lnTo>
                      <a:lnTo>
                        <a:pt x="4" y="1"/>
                      </a:lnTo>
                      <a:lnTo>
                        <a:pt x="1" y="3"/>
                      </a:lnTo>
                      <a:lnTo>
                        <a:pt x="0" y="7"/>
                      </a:lnTo>
                      <a:lnTo>
                        <a:pt x="1" y="9"/>
                      </a:lnTo>
                      <a:lnTo>
                        <a:pt x="4" y="11"/>
                      </a:lnTo>
                      <a:lnTo>
                        <a:pt x="4" y="11"/>
                      </a:lnTo>
                      <a:lnTo>
                        <a:pt x="7" y="12"/>
                      </a:lnTo>
                      <a:lnTo>
                        <a:pt x="12" y="12"/>
                      </a:lnTo>
                      <a:lnTo>
                        <a:pt x="16" y="12"/>
                      </a:lnTo>
                      <a:lnTo>
                        <a:pt x="20" y="11"/>
                      </a:lnTo>
                      <a:lnTo>
                        <a:pt x="20" y="11"/>
                      </a:lnTo>
                      <a:lnTo>
                        <a:pt x="22" y="9"/>
                      </a:lnTo>
                      <a:lnTo>
                        <a:pt x="23" y="7"/>
                      </a:lnTo>
                      <a:lnTo>
                        <a:pt x="23" y="4"/>
                      </a:lnTo>
                      <a:lnTo>
                        <a:pt x="20" y="2"/>
                      </a:lnTo>
                      <a:lnTo>
                        <a:pt x="20" y="2"/>
                      </a:lnTo>
                      <a:close/>
                    </a:path>
                  </a:pathLst>
                </a:custGeom>
                <a:solidFill>
                  <a:srgbClr val="EFE9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42" name="Freeform 1277">
                  <a:extLst>
                    <a:ext uri="{FF2B5EF4-FFF2-40B4-BE49-F238E27FC236}">
                      <a16:creationId xmlns:a16="http://schemas.microsoft.com/office/drawing/2014/main" id="{2A88BC7E-384B-0133-CC05-33C7442BDD2D}"/>
                    </a:ext>
                  </a:extLst>
                </p:cNvPr>
                <p:cNvSpPr>
                  <a:spLocks noEditPoints="1"/>
                </p:cNvSpPr>
                <p:nvPr/>
              </p:nvSpPr>
              <p:spPr bwMode="auto">
                <a:xfrm>
                  <a:off x="2735" y="1919"/>
                  <a:ext cx="16" cy="9"/>
                </a:xfrm>
                <a:custGeom>
                  <a:avLst/>
                  <a:gdLst>
                    <a:gd name="T0" fmla="*/ 42 w 49"/>
                    <a:gd name="T1" fmla="*/ 5 h 29"/>
                    <a:gd name="T2" fmla="*/ 42 w 49"/>
                    <a:gd name="T3" fmla="*/ 5 h 29"/>
                    <a:gd name="T4" fmla="*/ 34 w 49"/>
                    <a:gd name="T5" fmla="*/ 1 h 29"/>
                    <a:gd name="T6" fmla="*/ 26 w 49"/>
                    <a:gd name="T7" fmla="*/ 0 h 29"/>
                    <a:gd name="T8" fmla="*/ 17 w 49"/>
                    <a:gd name="T9" fmla="*/ 1 h 29"/>
                    <a:gd name="T10" fmla="*/ 8 w 49"/>
                    <a:gd name="T11" fmla="*/ 5 h 29"/>
                    <a:gd name="T12" fmla="*/ 8 w 49"/>
                    <a:gd name="T13" fmla="*/ 5 h 29"/>
                    <a:gd name="T14" fmla="*/ 5 w 49"/>
                    <a:gd name="T15" fmla="*/ 7 h 29"/>
                    <a:gd name="T16" fmla="*/ 3 w 49"/>
                    <a:gd name="T17" fmla="*/ 9 h 29"/>
                    <a:gd name="T18" fmla="*/ 2 w 49"/>
                    <a:gd name="T19" fmla="*/ 12 h 29"/>
                    <a:gd name="T20" fmla="*/ 0 w 49"/>
                    <a:gd name="T21" fmla="*/ 14 h 29"/>
                    <a:gd name="T22" fmla="*/ 2 w 49"/>
                    <a:gd name="T23" fmla="*/ 17 h 29"/>
                    <a:gd name="T24" fmla="*/ 3 w 49"/>
                    <a:gd name="T25" fmla="*/ 20 h 29"/>
                    <a:gd name="T26" fmla="*/ 5 w 49"/>
                    <a:gd name="T27" fmla="*/ 22 h 29"/>
                    <a:gd name="T28" fmla="*/ 7 w 49"/>
                    <a:gd name="T29" fmla="*/ 24 h 29"/>
                    <a:gd name="T30" fmla="*/ 7 w 49"/>
                    <a:gd name="T31" fmla="*/ 24 h 29"/>
                    <a:gd name="T32" fmla="*/ 13 w 49"/>
                    <a:gd name="T33" fmla="*/ 27 h 29"/>
                    <a:gd name="T34" fmla="*/ 19 w 49"/>
                    <a:gd name="T35" fmla="*/ 28 h 29"/>
                    <a:gd name="T36" fmla="*/ 25 w 49"/>
                    <a:gd name="T37" fmla="*/ 29 h 29"/>
                    <a:gd name="T38" fmla="*/ 31 w 49"/>
                    <a:gd name="T39" fmla="*/ 28 h 29"/>
                    <a:gd name="T40" fmla="*/ 31 w 49"/>
                    <a:gd name="T41" fmla="*/ 28 h 29"/>
                    <a:gd name="T42" fmla="*/ 38 w 49"/>
                    <a:gd name="T43" fmla="*/ 27 h 29"/>
                    <a:gd name="T44" fmla="*/ 38 w 49"/>
                    <a:gd name="T45" fmla="*/ 27 h 29"/>
                    <a:gd name="T46" fmla="*/ 42 w 49"/>
                    <a:gd name="T47" fmla="*/ 24 h 29"/>
                    <a:gd name="T48" fmla="*/ 42 w 49"/>
                    <a:gd name="T49" fmla="*/ 24 h 29"/>
                    <a:gd name="T50" fmla="*/ 45 w 49"/>
                    <a:gd name="T51" fmla="*/ 22 h 29"/>
                    <a:gd name="T52" fmla="*/ 48 w 49"/>
                    <a:gd name="T53" fmla="*/ 20 h 29"/>
                    <a:gd name="T54" fmla="*/ 49 w 49"/>
                    <a:gd name="T55" fmla="*/ 17 h 29"/>
                    <a:gd name="T56" fmla="*/ 49 w 49"/>
                    <a:gd name="T57" fmla="*/ 15 h 29"/>
                    <a:gd name="T58" fmla="*/ 49 w 49"/>
                    <a:gd name="T59" fmla="*/ 12 h 29"/>
                    <a:gd name="T60" fmla="*/ 48 w 49"/>
                    <a:gd name="T61" fmla="*/ 9 h 29"/>
                    <a:gd name="T62" fmla="*/ 45 w 49"/>
                    <a:gd name="T63" fmla="*/ 7 h 29"/>
                    <a:gd name="T64" fmla="*/ 42 w 49"/>
                    <a:gd name="T65" fmla="*/ 5 h 29"/>
                    <a:gd name="T66" fmla="*/ 42 w 49"/>
                    <a:gd name="T67" fmla="*/ 5 h 29"/>
                    <a:gd name="T68" fmla="*/ 33 w 49"/>
                    <a:gd name="T69" fmla="*/ 15 h 29"/>
                    <a:gd name="T70" fmla="*/ 33 w 49"/>
                    <a:gd name="T71" fmla="*/ 15 h 29"/>
                    <a:gd name="T72" fmla="*/ 33 w 49"/>
                    <a:gd name="T73" fmla="*/ 15 h 29"/>
                    <a:gd name="T74" fmla="*/ 31 w 49"/>
                    <a:gd name="T75" fmla="*/ 15 h 29"/>
                    <a:gd name="T76" fmla="*/ 31 w 49"/>
                    <a:gd name="T77" fmla="*/ 15 h 29"/>
                    <a:gd name="T78" fmla="*/ 28 w 49"/>
                    <a:gd name="T79" fmla="*/ 16 h 29"/>
                    <a:gd name="T80" fmla="*/ 28 w 49"/>
                    <a:gd name="T81" fmla="*/ 16 h 29"/>
                    <a:gd name="T82" fmla="*/ 22 w 49"/>
                    <a:gd name="T83" fmla="*/ 16 h 29"/>
                    <a:gd name="T84" fmla="*/ 17 w 49"/>
                    <a:gd name="T85" fmla="*/ 15 h 29"/>
                    <a:gd name="T86" fmla="*/ 17 w 49"/>
                    <a:gd name="T87" fmla="*/ 15 h 29"/>
                    <a:gd name="T88" fmla="*/ 14 w 49"/>
                    <a:gd name="T89" fmla="*/ 13 h 29"/>
                    <a:gd name="T90" fmla="*/ 13 w 49"/>
                    <a:gd name="T91" fmla="*/ 11 h 29"/>
                    <a:gd name="T92" fmla="*/ 14 w 49"/>
                    <a:gd name="T93" fmla="*/ 7 h 29"/>
                    <a:gd name="T94" fmla="*/ 17 w 49"/>
                    <a:gd name="T95" fmla="*/ 5 h 29"/>
                    <a:gd name="T96" fmla="*/ 17 w 49"/>
                    <a:gd name="T97" fmla="*/ 5 h 29"/>
                    <a:gd name="T98" fmla="*/ 21 w 49"/>
                    <a:gd name="T99" fmla="*/ 4 h 29"/>
                    <a:gd name="T100" fmla="*/ 25 w 49"/>
                    <a:gd name="T101" fmla="*/ 4 h 29"/>
                    <a:gd name="T102" fmla="*/ 29 w 49"/>
                    <a:gd name="T103" fmla="*/ 4 h 29"/>
                    <a:gd name="T104" fmla="*/ 33 w 49"/>
                    <a:gd name="T105" fmla="*/ 6 h 29"/>
                    <a:gd name="T106" fmla="*/ 33 w 49"/>
                    <a:gd name="T107" fmla="*/ 6 h 29"/>
                    <a:gd name="T108" fmla="*/ 36 w 49"/>
                    <a:gd name="T109" fmla="*/ 8 h 29"/>
                    <a:gd name="T110" fmla="*/ 36 w 49"/>
                    <a:gd name="T111" fmla="*/ 11 h 29"/>
                    <a:gd name="T112" fmla="*/ 35 w 49"/>
                    <a:gd name="T113" fmla="*/ 13 h 29"/>
                    <a:gd name="T114" fmla="*/ 33 w 49"/>
                    <a:gd name="T115" fmla="*/ 15 h 29"/>
                    <a:gd name="T116" fmla="*/ 33 w 49"/>
                    <a:gd name="T117" fmla="*/ 1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9" h="29">
                      <a:moveTo>
                        <a:pt x="42" y="5"/>
                      </a:moveTo>
                      <a:lnTo>
                        <a:pt x="42" y="5"/>
                      </a:lnTo>
                      <a:lnTo>
                        <a:pt x="34" y="1"/>
                      </a:lnTo>
                      <a:lnTo>
                        <a:pt x="26" y="0"/>
                      </a:lnTo>
                      <a:lnTo>
                        <a:pt x="17" y="1"/>
                      </a:lnTo>
                      <a:lnTo>
                        <a:pt x="8" y="5"/>
                      </a:lnTo>
                      <a:lnTo>
                        <a:pt x="8" y="5"/>
                      </a:lnTo>
                      <a:lnTo>
                        <a:pt x="5" y="7"/>
                      </a:lnTo>
                      <a:lnTo>
                        <a:pt x="3" y="9"/>
                      </a:lnTo>
                      <a:lnTo>
                        <a:pt x="2" y="12"/>
                      </a:lnTo>
                      <a:lnTo>
                        <a:pt x="0" y="14"/>
                      </a:lnTo>
                      <a:lnTo>
                        <a:pt x="2" y="17"/>
                      </a:lnTo>
                      <a:lnTo>
                        <a:pt x="3" y="20"/>
                      </a:lnTo>
                      <a:lnTo>
                        <a:pt x="5" y="22"/>
                      </a:lnTo>
                      <a:lnTo>
                        <a:pt x="7" y="24"/>
                      </a:lnTo>
                      <a:lnTo>
                        <a:pt x="7" y="24"/>
                      </a:lnTo>
                      <a:lnTo>
                        <a:pt x="13" y="27"/>
                      </a:lnTo>
                      <a:lnTo>
                        <a:pt x="19" y="28"/>
                      </a:lnTo>
                      <a:lnTo>
                        <a:pt x="25" y="29"/>
                      </a:lnTo>
                      <a:lnTo>
                        <a:pt x="31" y="28"/>
                      </a:lnTo>
                      <a:lnTo>
                        <a:pt x="31" y="28"/>
                      </a:lnTo>
                      <a:lnTo>
                        <a:pt x="38" y="27"/>
                      </a:lnTo>
                      <a:lnTo>
                        <a:pt x="38" y="27"/>
                      </a:lnTo>
                      <a:lnTo>
                        <a:pt x="42" y="24"/>
                      </a:lnTo>
                      <a:lnTo>
                        <a:pt x="42" y="24"/>
                      </a:lnTo>
                      <a:lnTo>
                        <a:pt x="45" y="22"/>
                      </a:lnTo>
                      <a:lnTo>
                        <a:pt x="48" y="20"/>
                      </a:lnTo>
                      <a:lnTo>
                        <a:pt x="49" y="17"/>
                      </a:lnTo>
                      <a:lnTo>
                        <a:pt x="49" y="15"/>
                      </a:lnTo>
                      <a:lnTo>
                        <a:pt x="49" y="12"/>
                      </a:lnTo>
                      <a:lnTo>
                        <a:pt x="48" y="9"/>
                      </a:lnTo>
                      <a:lnTo>
                        <a:pt x="45" y="7"/>
                      </a:lnTo>
                      <a:lnTo>
                        <a:pt x="42" y="5"/>
                      </a:lnTo>
                      <a:lnTo>
                        <a:pt x="42" y="5"/>
                      </a:lnTo>
                      <a:close/>
                      <a:moveTo>
                        <a:pt x="33" y="15"/>
                      </a:moveTo>
                      <a:lnTo>
                        <a:pt x="33" y="15"/>
                      </a:lnTo>
                      <a:lnTo>
                        <a:pt x="33" y="15"/>
                      </a:lnTo>
                      <a:lnTo>
                        <a:pt x="31" y="15"/>
                      </a:lnTo>
                      <a:lnTo>
                        <a:pt x="31" y="15"/>
                      </a:lnTo>
                      <a:lnTo>
                        <a:pt x="28" y="16"/>
                      </a:lnTo>
                      <a:lnTo>
                        <a:pt x="28" y="16"/>
                      </a:lnTo>
                      <a:lnTo>
                        <a:pt x="22" y="16"/>
                      </a:lnTo>
                      <a:lnTo>
                        <a:pt x="17" y="15"/>
                      </a:lnTo>
                      <a:lnTo>
                        <a:pt x="17" y="15"/>
                      </a:lnTo>
                      <a:lnTo>
                        <a:pt x="14" y="13"/>
                      </a:lnTo>
                      <a:lnTo>
                        <a:pt x="13" y="11"/>
                      </a:lnTo>
                      <a:lnTo>
                        <a:pt x="14" y="7"/>
                      </a:lnTo>
                      <a:lnTo>
                        <a:pt x="17" y="5"/>
                      </a:lnTo>
                      <a:lnTo>
                        <a:pt x="17" y="5"/>
                      </a:lnTo>
                      <a:lnTo>
                        <a:pt x="21" y="4"/>
                      </a:lnTo>
                      <a:lnTo>
                        <a:pt x="25" y="4"/>
                      </a:lnTo>
                      <a:lnTo>
                        <a:pt x="29" y="4"/>
                      </a:lnTo>
                      <a:lnTo>
                        <a:pt x="33" y="6"/>
                      </a:lnTo>
                      <a:lnTo>
                        <a:pt x="33" y="6"/>
                      </a:lnTo>
                      <a:lnTo>
                        <a:pt x="36" y="8"/>
                      </a:lnTo>
                      <a:lnTo>
                        <a:pt x="36" y="11"/>
                      </a:lnTo>
                      <a:lnTo>
                        <a:pt x="35" y="13"/>
                      </a:lnTo>
                      <a:lnTo>
                        <a:pt x="33" y="15"/>
                      </a:lnTo>
                      <a:lnTo>
                        <a:pt x="33" y="15"/>
                      </a:lnTo>
                      <a:close/>
                    </a:path>
                  </a:pathLst>
                </a:custGeom>
                <a:solidFill>
                  <a:srgbClr val="F9F4E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43" name="Freeform 1278">
                  <a:extLst>
                    <a:ext uri="{FF2B5EF4-FFF2-40B4-BE49-F238E27FC236}">
                      <a16:creationId xmlns:a16="http://schemas.microsoft.com/office/drawing/2014/main" id="{7F3E32EC-4074-EE75-42A4-6D881D7B2A38}"/>
                    </a:ext>
                  </a:extLst>
                </p:cNvPr>
                <p:cNvSpPr>
                  <a:spLocks noEditPoints="1"/>
                </p:cNvSpPr>
                <p:nvPr/>
              </p:nvSpPr>
              <p:spPr bwMode="auto">
                <a:xfrm>
                  <a:off x="2735" y="1919"/>
                  <a:ext cx="17" cy="11"/>
                </a:xfrm>
                <a:custGeom>
                  <a:avLst/>
                  <a:gdLst>
                    <a:gd name="T0" fmla="*/ 42 w 50"/>
                    <a:gd name="T1" fmla="*/ 5 h 35"/>
                    <a:gd name="T2" fmla="*/ 37 w 50"/>
                    <a:gd name="T3" fmla="*/ 2 h 35"/>
                    <a:gd name="T4" fmla="*/ 25 w 50"/>
                    <a:gd name="T5" fmla="*/ 0 h 35"/>
                    <a:gd name="T6" fmla="*/ 12 w 50"/>
                    <a:gd name="T7" fmla="*/ 2 h 35"/>
                    <a:gd name="T8" fmla="*/ 3 w 50"/>
                    <a:gd name="T9" fmla="*/ 8 h 35"/>
                    <a:gd name="T10" fmla="*/ 0 w 50"/>
                    <a:gd name="T11" fmla="*/ 13 h 35"/>
                    <a:gd name="T12" fmla="*/ 0 w 50"/>
                    <a:gd name="T13" fmla="*/ 21 h 35"/>
                    <a:gd name="T14" fmla="*/ 3 w 50"/>
                    <a:gd name="T15" fmla="*/ 27 h 35"/>
                    <a:gd name="T16" fmla="*/ 11 w 50"/>
                    <a:gd name="T17" fmla="*/ 31 h 35"/>
                    <a:gd name="T18" fmla="*/ 17 w 50"/>
                    <a:gd name="T19" fmla="*/ 33 h 35"/>
                    <a:gd name="T20" fmla="*/ 33 w 50"/>
                    <a:gd name="T21" fmla="*/ 33 h 35"/>
                    <a:gd name="T22" fmla="*/ 42 w 50"/>
                    <a:gd name="T23" fmla="*/ 30 h 35"/>
                    <a:gd name="T24" fmla="*/ 42 w 50"/>
                    <a:gd name="T25" fmla="*/ 30 h 35"/>
                    <a:gd name="T26" fmla="*/ 44 w 50"/>
                    <a:gd name="T27" fmla="*/ 29 h 35"/>
                    <a:gd name="T28" fmla="*/ 49 w 50"/>
                    <a:gd name="T29" fmla="*/ 23 h 35"/>
                    <a:gd name="T30" fmla="*/ 50 w 50"/>
                    <a:gd name="T31" fmla="*/ 17 h 35"/>
                    <a:gd name="T32" fmla="*/ 48 w 50"/>
                    <a:gd name="T33" fmla="*/ 9 h 35"/>
                    <a:gd name="T34" fmla="*/ 42 w 50"/>
                    <a:gd name="T35" fmla="*/ 5 h 35"/>
                    <a:gd name="T36" fmla="*/ 42 w 50"/>
                    <a:gd name="T37" fmla="*/ 24 h 35"/>
                    <a:gd name="T38" fmla="*/ 34 w 50"/>
                    <a:gd name="T39" fmla="*/ 28 h 35"/>
                    <a:gd name="T40" fmla="*/ 15 w 50"/>
                    <a:gd name="T41" fmla="*/ 28 h 35"/>
                    <a:gd name="T42" fmla="*/ 7 w 50"/>
                    <a:gd name="T43" fmla="*/ 24 h 35"/>
                    <a:gd name="T44" fmla="*/ 3 w 50"/>
                    <a:gd name="T45" fmla="*/ 20 h 35"/>
                    <a:gd name="T46" fmla="*/ 0 w 50"/>
                    <a:gd name="T47" fmla="*/ 14 h 35"/>
                    <a:gd name="T48" fmla="*/ 3 w 50"/>
                    <a:gd name="T49" fmla="*/ 9 h 35"/>
                    <a:gd name="T50" fmla="*/ 8 w 50"/>
                    <a:gd name="T51" fmla="*/ 5 h 35"/>
                    <a:gd name="T52" fmla="*/ 17 w 50"/>
                    <a:gd name="T53" fmla="*/ 1 h 35"/>
                    <a:gd name="T54" fmla="*/ 34 w 50"/>
                    <a:gd name="T55" fmla="*/ 1 h 35"/>
                    <a:gd name="T56" fmla="*/ 42 w 50"/>
                    <a:gd name="T57" fmla="*/ 5 h 35"/>
                    <a:gd name="T58" fmla="*/ 48 w 50"/>
                    <a:gd name="T59" fmla="*/ 9 h 35"/>
                    <a:gd name="T60" fmla="*/ 49 w 50"/>
                    <a:gd name="T61" fmla="*/ 15 h 35"/>
                    <a:gd name="T62" fmla="*/ 48 w 50"/>
                    <a:gd name="T63" fmla="*/ 20 h 35"/>
                    <a:gd name="T64" fmla="*/ 42 w 50"/>
                    <a:gd name="T65" fmla="*/ 2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50" h="35">
                      <a:moveTo>
                        <a:pt x="42" y="5"/>
                      </a:moveTo>
                      <a:lnTo>
                        <a:pt x="42" y="5"/>
                      </a:lnTo>
                      <a:lnTo>
                        <a:pt x="42" y="5"/>
                      </a:lnTo>
                      <a:lnTo>
                        <a:pt x="37" y="2"/>
                      </a:lnTo>
                      <a:lnTo>
                        <a:pt x="30" y="1"/>
                      </a:lnTo>
                      <a:lnTo>
                        <a:pt x="25" y="0"/>
                      </a:lnTo>
                      <a:lnTo>
                        <a:pt x="18" y="1"/>
                      </a:lnTo>
                      <a:lnTo>
                        <a:pt x="12" y="2"/>
                      </a:lnTo>
                      <a:lnTo>
                        <a:pt x="7" y="5"/>
                      </a:lnTo>
                      <a:lnTo>
                        <a:pt x="3" y="8"/>
                      </a:lnTo>
                      <a:lnTo>
                        <a:pt x="0" y="13"/>
                      </a:lnTo>
                      <a:lnTo>
                        <a:pt x="0" y="13"/>
                      </a:lnTo>
                      <a:lnTo>
                        <a:pt x="0" y="16"/>
                      </a:lnTo>
                      <a:lnTo>
                        <a:pt x="0" y="21"/>
                      </a:lnTo>
                      <a:lnTo>
                        <a:pt x="2" y="23"/>
                      </a:lnTo>
                      <a:lnTo>
                        <a:pt x="3" y="27"/>
                      </a:lnTo>
                      <a:lnTo>
                        <a:pt x="6" y="29"/>
                      </a:lnTo>
                      <a:lnTo>
                        <a:pt x="11" y="31"/>
                      </a:lnTo>
                      <a:lnTo>
                        <a:pt x="11" y="31"/>
                      </a:lnTo>
                      <a:lnTo>
                        <a:pt x="17" y="33"/>
                      </a:lnTo>
                      <a:lnTo>
                        <a:pt x="25" y="35"/>
                      </a:lnTo>
                      <a:lnTo>
                        <a:pt x="33" y="33"/>
                      </a:lnTo>
                      <a:lnTo>
                        <a:pt x="42" y="30"/>
                      </a:lnTo>
                      <a:lnTo>
                        <a:pt x="42" y="30"/>
                      </a:lnTo>
                      <a:lnTo>
                        <a:pt x="42" y="30"/>
                      </a:lnTo>
                      <a:lnTo>
                        <a:pt x="42" y="30"/>
                      </a:lnTo>
                      <a:lnTo>
                        <a:pt x="42" y="30"/>
                      </a:lnTo>
                      <a:lnTo>
                        <a:pt x="44" y="29"/>
                      </a:lnTo>
                      <a:lnTo>
                        <a:pt x="46" y="27"/>
                      </a:lnTo>
                      <a:lnTo>
                        <a:pt x="49" y="23"/>
                      </a:lnTo>
                      <a:lnTo>
                        <a:pt x="50" y="17"/>
                      </a:lnTo>
                      <a:lnTo>
                        <a:pt x="50" y="17"/>
                      </a:lnTo>
                      <a:lnTo>
                        <a:pt x="49" y="13"/>
                      </a:lnTo>
                      <a:lnTo>
                        <a:pt x="48" y="9"/>
                      </a:lnTo>
                      <a:lnTo>
                        <a:pt x="45" y="7"/>
                      </a:lnTo>
                      <a:lnTo>
                        <a:pt x="42" y="5"/>
                      </a:lnTo>
                      <a:lnTo>
                        <a:pt x="42" y="5"/>
                      </a:lnTo>
                      <a:close/>
                      <a:moveTo>
                        <a:pt x="42" y="24"/>
                      </a:moveTo>
                      <a:lnTo>
                        <a:pt x="42" y="24"/>
                      </a:lnTo>
                      <a:lnTo>
                        <a:pt x="34" y="28"/>
                      </a:lnTo>
                      <a:lnTo>
                        <a:pt x="25" y="29"/>
                      </a:lnTo>
                      <a:lnTo>
                        <a:pt x="15" y="28"/>
                      </a:lnTo>
                      <a:lnTo>
                        <a:pt x="7" y="24"/>
                      </a:lnTo>
                      <a:lnTo>
                        <a:pt x="7" y="24"/>
                      </a:lnTo>
                      <a:lnTo>
                        <a:pt x="5" y="22"/>
                      </a:lnTo>
                      <a:lnTo>
                        <a:pt x="3" y="20"/>
                      </a:lnTo>
                      <a:lnTo>
                        <a:pt x="2" y="17"/>
                      </a:lnTo>
                      <a:lnTo>
                        <a:pt x="0" y="14"/>
                      </a:lnTo>
                      <a:lnTo>
                        <a:pt x="2" y="12"/>
                      </a:lnTo>
                      <a:lnTo>
                        <a:pt x="3" y="9"/>
                      </a:lnTo>
                      <a:lnTo>
                        <a:pt x="5" y="7"/>
                      </a:lnTo>
                      <a:lnTo>
                        <a:pt x="8" y="5"/>
                      </a:lnTo>
                      <a:lnTo>
                        <a:pt x="8" y="5"/>
                      </a:lnTo>
                      <a:lnTo>
                        <a:pt x="17" y="1"/>
                      </a:lnTo>
                      <a:lnTo>
                        <a:pt x="26" y="0"/>
                      </a:lnTo>
                      <a:lnTo>
                        <a:pt x="34" y="1"/>
                      </a:lnTo>
                      <a:lnTo>
                        <a:pt x="42" y="5"/>
                      </a:lnTo>
                      <a:lnTo>
                        <a:pt x="42" y="5"/>
                      </a:lnTo>
                      <a:lnTo>
                        <a:pt x="45" y="7"/>
                      </a:lnTo>
                      <a:lnTo>
                        <a:pt x="48" y="9"/>
                      </a:lnTo>
                      <a:lnTo>
                        <a:pt x="49" y="12"/>
                      </a:lnTo>
                      <a:lnTo>
                        <a:pt x="49" y="15"/>
                      </a:lnTo>
                      <a:lnTo>
                        <a:pt x="49" y="17"/>
                      </a:lnTo>
                      <a:lnTo>
                        <a:pt x="48" y="20"/>
                      </a:lnTo>
                      <a:lnTo>
                        <a:pt x="45" y="22"/>
                      </a:lnTo>
                      <a:lnTo>
                        <a:pt x="42" y="24"/>
                      </a:lnTo>
                      <a:lnTo>
                        <a:pt x="42" y="24"/>
                      </a:lnTo>
                      <a:close/>
                    </a:path>
                  </a:pathLst>
                </a:custGeom>
                <a:solidFill>
                  <a:srgbClr val="EFE9D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44" name="Freeform 1279">
                  <a:extLst>
                    <a:ext uri="{FF2B5EF4-FFF2-40B4-BE49-F238E27FC236}">
                      <a16:creationId xmlns:a16="http://schemas.microsoft.com/office/drawing/2014/main" id="{3BAEB058-99E7-4AD9-6039-CC935A8E60A2}"/>
                    </a:ext>
                  </a:extLst>
                </p:cNvPr>
                <p:cNvSpPr>
                  <a:spLocks/>
                </p:cNvSpPr>
                <p:nvPr/>
              </p:nvSpPr>
              <p:spPr bwMode="auto">
                <a:xfrm>
                  <a:off x="2744" y="1924"/>
                  <a:ext cx="4" cy="4"/>
                </a:xfrm>
                <a:custGeom>
                  <a:avLst/>
                  <a:gdLst>
                    <a:gd name="T0" fmla="*/ 3 w 10"/>
                    <a:gd name="T1" fmla="*/ 0 h 13"/>
                    <a:gd name="T2" fmla="*/ 3 w 10"/>
                    <a:gd name="T3" fmla="*/ 0 h 13"/>
                    <a:gd name="T4" fmla="*/ 0 w 10"/>
                    <a:gd name="T5" fmla="*/ 1 h 13"/>
                    <a:gd name="T6" fmla="*/ 3 w 10"/>
                    <a:gd name="T7" fmla="*/ 13 h 13"/>
                    <a:gd name="T8" fmla="*/ 3 w 10"/>
                    <a:gd name="T9" fmla="*/ 13 h 13"/>
                    <a:gd name="T10" fmla="*/ 10 w 10"/>
                    <a:gd name="T11" fmla="*/ 12 h 13"/>
                    <a:gd name="T12" fmla="*/ 3 w 10"/>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10" h="13">
                      <a:moveTo>
                        <a:pt x="3" y="0"/>
                      </a:moveTo>
                      <a:lnTo>
                        <a:pt x="3" y="0"/>
                      </a:lnTo>
                      <a:lnTo>
                        <a:pt x="0" y="1"/>
                      </a:lnTo>
                      <a:lnTo>
                        <a:pt x="3" y="13"/>
                      </a:lnTo>
                      <a:lnTo>
                        <a:pt x="3" y="13"/>
                      </a:lnTo>
                      <a:lnTo>
                        <a:pt x="10" y="12"/>
                      </a:lnTo>
                      <a:lnTo>
                        <a:pt x="3"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45" name="Freeform 1280">
                  <a:extLst>
                    <a:ext uri="{FF2B5EF4-FFF2-40B4-BE49-F238E27FC236}">
                      <a16:creationId xmlns:a16="http://schemas.microsoft.com/office/drawing/2014/main" id="{C827584A-61EE-F44E-73E8-A4F63E2F0436}"/>
                    </a:ext>
                  </a:extLst>
                </p:cNvPr>
                <p:cNvSpPr>
                  <a:spLocks/>
                </p:cNvSpPr>
                <p:nvPr/>
              </p:nvSpPr>
              <p:spPr bwMode="auto">
                <a:xfrm>
                  <a:off x="2528" y="2042"/>
                  <a:ext cx="4" cy="4"/>
                </a:xfrm>
                <a:custGeom>
                  <a:avLst/>
                  <a:gdLst>
                    <a:gd name="T0" fmla="*/ 12 w 12"/>
                    <a:gd name="T1" fmla="*/ 7 h 14"/>
                    <a:gd name="T2" fmla="*/ 0 w 12"/>
                    <a:gd name="T3" fmla="*/ 0 h 14"/>
                    <a:gd name="T4" fmla="*/ 0 w 12"/>
                    <a:gd name="T5" fmla="*/ 7 h 14"/>
                    <a:gd name="T6" fmla="*/ 12 w 12"/>
                    <a:gd name="T7" fmla="*/ 14 h 14"/>
                    <a:gd name="T8" fmla="*/ 12 w 12"/>
                    <a:gd name="T9" fmla="*/ 7 h 14"/>
                  </a:gdLst>
                  <a:ahLst/>
                  <a:cxnLst>
                    <a:cxn ang="0">
                      <a:pos x="T0" y="T1"/>
                    </a:cxn>
                    <a:cxn ang="0">
                      <a:pos x="T2" y="T3"/>
                    </a:cxn>
                    <a:cxn ang="0">
                      <a:pos x="T4" y="T5"/>
                    </a:cxn>
                    <a:cxn ang="0">
                      <a:pos x="T6" y="T7"/>
                    </a:cxn>
                    <a:cxn ang="0">
                      <a:pos x="T8" y="T9"/>
                    </a:cxn>
                  </a:cxnLst>
                  <a:rect l="0" t="0" r="r" b="b"/>
                  <a:pathLst>
                    <a:path w="12" h="14">
                      <a:moveTo>
                        <a:pt x="12" y="7"/>
                      </a:moveTo>
                      <a:lnTo>
                        <a:pt x="0" y="0"/>
                      </a:lnTo>
                      <a:lnTo>
                        <a:pt x="0" y="7"/>
                      </a:lnTo>
                      <a:lnTo>
                        <a:pt x="12" y="14"/>
                      </a:lnTo>
                      <a:lnTo>
                        <a:pt x="12" y="7"/>
                      </a:lnTo>
                      <a:close/>
                    </a:path>
                  </a:pathLst>
                </a:custGeom>
                <a:solidFill>
                  <a:srgbClr val="6262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46" name="Freeform 1281">
                  <a:extLst>
                    <a:ext uri="{FF2B5EF4-FFF2-40B4-BE49-F238E27FC236}">
                      <a16:creationId xmlns:a16="http://schemas.microsoft.com/office/drawing/2014/main" id="{82394D80-3642-A547-DBD0-0FAEEC3D6B0D}"/>
                    </a:ext>
                  </a:extLst>
                </p:cNvPr>
                <p:cNvSpPr>
                  <a:spLocks/>
                </p:cNvSpPr>
                <p:nvPr/>
              </p:nvSpPr>
              <p:spPr bwMode="auto">
                <a:xfrm>
                  <a:off x="2532" y="2024"/>
                  <a:ext cx="34" cy="22"/>
                </a:xfrm>
                <a:custGeom>
                  <a:avLst/>
                  <a:gdLst>
                    <a:gd name="T0" fmla="*/ 102 w 102"/>
                    <a:gd name="T1" fmla="*/ 7 h 66"/>
                    <a:gd name="T2" fmla="*/ 0 w 102"/>
                    <a:gd name="T3" fmla="*/ 66 h 66"/>
                    <a:gd name="T4" fmla="*/ 0 w 102"/>
                    <a:gd name="T5" fmla="*/ 59 h 66"/>
                    <a:gd name="T6" fmla="*/ 102 w 102"/>
                    <a:gd name="T7" fmla="*/ 0 h 66"/>
                    <a:gd name="T8" fmla="*/ 102 w 102"/>
                    <a:gd name="T9" fmla="*/ 7 h 66"/>
                  </a:gdLst>
                  <a:ahLst/>
                  <a:cxnLst>
                    <a:cxn ang="0">
                      <a:pos x="T0" y="T1"/>
                    </a:cxn>
                    <a:cxn ang="0">
                      <a:pos x="T2" y="T3"/>
                    </a:cxn>
                    <a:cxn ang="0">
                      <a:pos x="T4" y="T5"/>
                    </a:cxn>
                    <a:cxn ang="0">
                      <a:pos x="T6" y="T7"/>
                    </a:cxn>
                    <a:cxn ang="0">
                      <a:pos x="T8" y="T9"/>
                    </a:cxn>
                  </a:cxnLst>
                  <a:rect l="0" t="0" r="r" b="b"/>
                  <a:pathLst>
                    <a:path w="102" h="66">
                      <a:moveTo>
                        <a:pt x="102" y="7"/>
                      </a:moveTo>
                      <a:lnTo>
                        <a:pt x="0" y="66"/>
                      </a:lnTo>
                      <a:lnTo>
                        <a:pt x="0" y="59"/>
                      </a:lnTo>
                      <a:lnTo>
                        <a:pt x="102" y="0"/>
                      </a:lnTo>
                      <a:lnTo>
                        <a:pt x="102" y="7"/>
                      </a:lnTo>
                      <a:close/>
                    </a:path>
                  </a:pathLst>
                </a:custGeom>
                <a:solidFill>
                  <a:srgbClr val="6262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47" name="Freeform 1282">
                  <a:extLst>
                    <a:ext uri="{FF2B5EF4-FFF2-40B4-BE49-F238E27FC236}">
                      <a16:creationId xmlns:a16="http://schemas.microsoft.com/office/drawing/2014/main" id="{E4E7245A-E985-233E-69BB-BC075A48655D}"/>
                    </a:ext>
                  </a:extLst>
                </p:cNvPr>
                <p:cNvSpPr>
                  <a:spLocks/>
                </p:cNvSpPr>
                <p:nvPr/>
              </p:nvSpPr>
              <p:spPr bwMode="auto">
                <a:xfrm>
                  <a:off x="2528" y="2022"/>
                  <a:ext cx="38" cy="22"/>
                </a:xfrm>
                <a:custGeom>
                  <a:avLst/>
                  <a:gdLst>
                    <a:gd name="T0" fmla="*/ 12 w 114"/>
                    <a:gd name="T1" fmla="*/ 66 h 66"/>
                    <a:gd name="T2" fmla="*/ 0 w 114"/>
                    <a:gd name="T3" fmla="*/ 59 h 66"/>
                    <a:gd name="T4" fmla="*/ 101 w 114"/>
                    <a:gd name="T5" fmla="*/ 0 h 66"/>
                    <a:gd name="T6" fmla="*/ 114 w 114"/>
                    <a:gd name="T7" fmla="*/ 7 h 66"/>
                    <a:gd name="T8" fmla="*/ 12 w 114"/>
                    <a:gd name="T9" fmla="*/ 66 h 66"/>
                  </a:gdLst>
                  <a:ahLst/>
                  <a:cxnLst>
                    <a:cxn ang="0">
                      <a:pos x="T0" y="T1"/>
                    </a:cxn>
                    <a:cxn ang="0">
                      <a:pos x="T2" y="T3"/>
                    </a:cxn>
                    <a:cxn ang="0">
                      <a:pos x="T4" y="T5"/>
                    </a:cxn>
                    <a:cxn ang="0">
                      <a:pos x="T6" y="T7"/>
                    </a:cxn>
                    <a:cxn ang="0">
                      <a:pos x="T8" y="T9"/>
                    </a:cxn>
                  </a:cxnLst>
                  <a:rect l="0" t="0" r="r" b="b"/>
                  <a:pathLst>
                    <a:path w="114" h="66">
                      <a:moveTo>
                        <a:pt x="12" y="66"/>
                      </a:moveTo>
                      <a:lnTo>
                        <a:pt x="0" y="59"/>
                      </a:lnTo>
                      <a:lnTo>
                        <a:pt x="101" y="0"/>
                      </a:lnTo>
                      <a:lnTo>
                        <a:pt x="114" y="7"/>
                      </a:lnTo>
                      <a:lnTo>
                        <a:pt x="12" y="66"/>
                      </a:lnTo>
                      <a:close/>
                    </a:path>
                  </a:pathLst>
                </a:custGeom>
                <a:solidFill>
                  <a:srgbClr val="8C8C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48" name="Freeform 1283">
                  <a:extLst>
                    <a:ext uri="{FF2B5EF4-FFF2-40B4-BE49-F238E27FC236}">
                      <a16:creationId xmlns:a16="http://schemas.microsoft.com/office/drawing/2014/main" id="{637F2F14-3093-6019-5CD8-30953E402024}"/>
                    </a:ext>
                  </a:extLst>
                </p:cNvPr>
                <p:cNvSpPr>
                  <a:spLocks/>
                </p:cNvSpPr>
                <p:nvPr/>
              </p:nvSpPr>
              <p:spPr bwMode="auto">
                <a:xfrm>
                  <a:off x="2739" y="1919"/>
                  <a:ext cx="5" cy="5"/>
                </a:xfrm>
                <a:custGeom>
                  <a:avLst/>
                  <a:gdLst>
                    <a:gd name="T0" fmla="*/ 13 w 13"/>
                    <a:gd name="T1" fmla="*/ 9 h 14"/>
                    <a:gd name="T2" fmla="*/ 0 w 13"/>
                    <a:gd name="T3" fmla="*/ 0 h 14"/>
                    <a:gd name="T4" fmla="*/ 0 w 13"/>
                    <a:gd name="T5" fmla="*/ 7 h 14"/>
                    <a:gd name="T6" fmla="*/ 13 w 13"/>
                    <a:gd name="T7" fmla="*/ 14 h 14"/>
                    <a:gd name="T8" fmla="*/ 13 w 13"/>
                    <a:gd name="T9" fmla="*/ 9 h 14"/>
                  </a:gdLst>
                  <a:ahLst/>
                  <a:cxnLst>
                    <a:cxn ang="0">
                      <a:pos x="T0" y="T1"/>
                    </a:cxn>
                    <a:cxn ang="0">
                      <a:pos x="T2" y="T3"/>
                    </a:cxn>
                    <a:cxn ang="0">
                      <a:pos x="T4" y="T5"/>
                    </a:cxn>
                    <a:cxn ang="0">
                      <a:pos x="T6" y="T7"/>
                    </a:cxn>
                    <a:cxn ang="0">
                      <a:pos x="T8" y="T9"/>
                    </a:cxn>
                  </a:cxnLst>
                  <a:rect l="0" t="0" r="r" b="b"/>
                  <a:pathLst>
                    <a:path w="13" h="14">
                      <a:moveTo>
                        <a:pt x="13" y="9"/>
                      </a:moveTo>
                      <a:lnTo>
                        <a:pt x="0" y="0"/>
                      </a:lnTo>
                      <a:lnTo>
                        <a:pt x="0" y="7"/>
                      </a:lnTo>
                      <a:lnTo>
                        <a:pt x="13" y="14"/>
                      </a:lnTo>
                      <a:lnTo>
                        <a:pt x="13" y="9"/>
                      </a:lnTo>
                      <a:close/>
                    </a:path>
                  </a:pathLst>
                </a:custGeom>
                <a:solidFill>
                  <a:srgbClr val="6262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49" name="Freeform 1284">
                  <a:extLst>
                    <a:ext uri="{FF2B5EF4-FFF2-40B4-BE49-F238E27FC236}">
                      <a16:creationId xmlns:a16="http://schemas.microsoft.com/office/drawing/2014/main" id="{DC38F56B-8F78-F018-BE4C-5BD5FE8A8817}"/>
                    </a:ext>
                  </a:extLst>
                </p:cNvPr>
                <p:cNvSpPr>
                  <a:spLocks/>
                </p:cNvSpPr>
                <p:nvPr/>
              </p:nvSpPr>
              <p:spPr bwMode="auto">
                <a:xfrm>
                  <a:off x="2744" y="1903"/>
                  <a:ext cx="34" cy="21"/>
                </a:xfrm>
                <a:custGeom>
                  <a:avLst/>
                  <a:gdLst>
                    <a:gd name="T0" fmla="*/ 102 w 102"/>
                    <a:gd name="T1" fmla="*/ 6 h 64"/>
                    <a:gd name="T2" fmla="*/ 0 w 102"/>
                    <a:gd name="T3" fmla="*/ 64 h 64"/>
                    <a:gd name="T4" fmla="*/ 0 w 102"/>
                    <a:gd name="T5" fmla="*/ 59 h 64"/>
                    <a:gd name="T6" fmla="*/ 102 w 102"/>
                    <a:gd name="T7" fmla="*/ 0 h 64"/>
                    <a:gd name="T8" fmla="*/ 102 w 102"/>
                    <a:gd name="T9" fmla="*/ 6 h 64"/>
                  </a:gdLst>
                  <a:ahLst/>
                  <a:cxnLst>
                    <a:cxn ang="0">
                      <a:pos x="T0" y="T1"/>
                    </a:cxn>
                    <a:cxn ang="0">
                      <a:pos x="T2" y="T3"/>
                    </a:cxn>
                    <a:cxn ang="0">
                      <a:pos x="T4" y="T5"/>
                    </a:cxn>
                    <a:cxn ang="0">
                      <a:pos x="T6" y="T7"/>
                    </a:cxn>
                    <a:cxn ang="0">
                      <a:pos x="T8" y="T9"/>
                    </a:cxn>
                  </a:cxnLst>
                  <a:rect l="0" t="0" r="r" b="b"/>
                  <a:pathLst>
                    <a:path w="102" h="64">
                      <a:moveTo>
                        <a:pt x="102" y="6"/>
                      </a:moveTo>
                      <a:lnTo>
                        <a:pt x="0" y="64"/>
                      </a:lnTo>
                      <a:lnTo>
                        <a:pt x="0" y="59"/>
                      </a:lnTo>
                      <a:lnTo>
                        <a:pt x="102" y="0"/>
                      </a:lnTo>
                      <a:lnTo>
                        <a:pt x="102" y="6"/>
                      </a:lnTo>
                      <a:close/>
                    </a:path>
                  </a:pathLst>
                </a:custGeom>
                <a:solidFill>
                  <a:srgbClr val="626262"/>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50" name="Freeform 1285">
                  <a:extLst>
                    <a:ext uri="{FF2B5EF4-FFF2-40B4-BE49-F238E27FC236}">
                      <a16:creationId xmlns:a16="http://schemas.microsoft.com/office/drawing/2014/main" id="{221B861C-29F9-110C-44D9-38EBCBB3D584}"/>
                    </a:ext>
                  </a:extLst>
                </p:cNvPr>
                <p:cNvSpPr>
                  <a:spLocks/>
                </p:cNvSpPr>
                <p:nvPr/>
              </p:nvSpPr>
              <p:spPr bwMode="auto">
                <a:xfrm>
                  <a:off x="2739" y="1900"/>
                  <a:ext cx="39" cy="22"/>
                </a:xfrm>
                <a:custGeom>
                  <a:avLst/>
                  <a:gdLst>
                    <a:gd name="T0" fmla="*/ 13 w 115"/>
                    <a:gd name="T1" fmla="*/ 66 h 66"/>
                    <a:gd name="T2" fmla="*/ 0 w 115"/>
                    <a:gd name="T3" fmla="*/ 57 h 66"/>
                    <a:gd name="T4" fmla="*/ 102 w 115"/>
                    <a:gd name="T5" fmla="*/ 0 h 66"/>
                    <a:gd name="T6" fmla="*/ 115 w 115"/>
                    <a:gd name="T7" fmla="*/ 7 h 66"/>
                    <a:gd name="T8" fmla="*/ 13 w 115"/>
                    <a:gd name="T9" fmla="*/ 66 h 66"/>
                  </a:gdLst>
                  <a:ahLst/>
                  <a:cxnLst>
                    <a:cxn ang="0">
                      <a:pos x="T0" y="T1"/>
                    </a:cxn>
                    <a:cxn ang="0">
                      <a:pos x="T2" y="T3"/>
                    </a:cxn>
                    <a:cxn ang="0">
                      <a:pos x="T4" y="T5"/>
                    </a:cxn>
                    <a:cxn ang="0">
                      <a:pos x="T6" y="T7"/>
                    </a:cxn>
                    <a:cxn ang="0">
                      <a:pos x="T8" y="T9"/>
                    </a:cxn>
                  </a:cxnLst>
                  <a:rect l="0" t="0" r="r" b="b"/>
                  <a:pathLst>
                    <a:path w="115" h="66">
                      <a:moveTo>
                        <a:pt x="13" y="66"/>
                      </a:moveTo>
                      <a:lnTo>
                        <a:pt x="0" y="57"/>
                      </a:lnTo>
                      <a:lnTo>
                        <a:pt x="102" y="0"/>
                      </a:lnTo>
                      <a:lnTo>
                        <a:pt x="115" y="7"/>
                      </a:lnTo>
                      <a:lnTo>
                        <a:pt x="13" y="66"/>
                      </a:lnTo>
                      <a:close/>
                    </a:path>
                  </a:pathLst>
                </a:custGeom>
                <a:solidFill>
                  <a:srgbClr val="8C8C8C"/>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51" name="Freeform 1286">
                  <a:extLst>
                    <a:ext uri="{FF2B5EF4-FFF2-40B4-BE49-F238E27FC236}">
                      <a16:creationId xmlns:a16="http://schemas.microsoft.com/office/drawing/2014/main" id="{1EF2C890-BB6A-8D5C-68CF-BD859F773C40}"/>
                    </a:ext>
                  </a:extLst>
                </p:cNvPr>
                <p:cNvSpPr>
                  <a:spLocks/>
                </p:cNvSpPr>
                <p:nvPr/>
              </p:nvSpPr>
              <p:spPr bwMode="auto">
                <a:xfrm>
                  <a:off x="2363" y="1800"/>
                  <a:ext cx="186" cy="113"/>
                </a:xfrm>
                <a:custGeom>
                  <a:avLst/>
                  <a:gdLst>
                    <a:gd name="T0" fmla="*/ 4 w 558"/>
                    <a:gd name="T1" fmla="*/ 339 h 339"/>
                    <a:gd name="T2" fmla="*/ 4 w 558"/>
                    <a:gd name="T3" fmla="*/ 339 h 339"/>
                    <a:gd name="T4" fmla="*/ 7 w 558"/>
                    <a:gd name="T5" fmla="*/ 338 h 339"/>
                    <a:gd name="T6" fmla="*/ 8 w 558"/>
                    <a:gd name="T7" fmla="*/ 335 h 339"/>
                    <a:gd name="T8" fmla="*/ 8 w 558"/>
                    <a:gd name="T9" fmla="*/ 324 h 339"/>
                    <a:gd name="T10" fmla="*/ 8 w 558"/>
                    <a:gd name="T11" fmla="*/ 324 h 339"/>
                    <a:gd name="T12" fmla="*/ 87 w 558"/>
                    <a:gd name="T13" fmla="*/ 289 h 339"/>
                    <a:gd name="T14" fmla="*/ 162 w 558"/>
                    <a:gd name="T15" fmla="*/ 254 h 339"/>
                    <a:gd name="T16" fmla="*/ 235 w 558"/>
                    <a:gd name="T17" fmla="*/ 217 h 339"/>
                    <a:gd name="T18" fmla="*/ 304 w 558"/>
                    <a:gd name="T19" fmla="*/ 179 h 339"/>
                    <a:gd name="T20" fmla="*/ 337 w 558"/>
                    <a:gd name="T21" fmla="*/ 160 h 339"/>
                    <a:gd name="T22" fmla="*/ 369 w 558"/>
                    <a:gd name="T23" fmla="*/ 140 h 339"/>
                    <a:gd name="T24" fmla="*/ 402 w 558"/>
                    <a:gd name="T25" fmla="*/ 119 h 339"/>
                    <a:gd name="T26" fmla="*/ 433 w 558"/>
                    <a:gd name="T27" fmla="*/ 99 h 339"/>
                    <a:gd name="T28" fmla="*/ 464 w 558"/>
                    <a:gd name="T29" fmla="*/ 78 h 339"/>
                    <a:gd name="T30" fmla="*/ 492 w 558"/>
                    <a:gd name="T31" fmla="*/ 56 h 339"/>
                    <a:gd name="T32" fmla="*/ 522 w 558"/>
                    <a:gd name="T33" fmla="*/ 34 h 339"/>
                    <a:gd name="T34" fmla="*/ 550 w 558"/>
                    <a:gd name="T35" fmla="*/ 11 h 339"/>
                    <a:gd name="T36" fmla="*/ 550 w 558"/>
                    <a:gd name="T37" fmla="*/ 16 h 339"/>
                    <a:gd name="T38" fmla="*/ 550 w 558"/>
                    <a:gd name="T39" fmla="*/ 16 h 339"/>
                    <a:gd name="T40" fmla="*/ 551 w 558"/>
                    <a:gd name="T41" fmla="*/ 18 h 339"/>
                    <a:gd name="T42" fmla="*/ 554 w 558"/>
                    <a:gd name="T43" fmla="*/ 19 h 339"/>
                    <a:gd name="T44" fmla="*/ 554 w 558"/>
                    <a:gd name="T45" fmla="*/ 19 h 339"/>
                    <a:gd name="T46" fmla="*/ 557 w 558"/>
                    <a:gd name="T47" fmla="*/ 18 h 339"/>
                    <a:gd name="T48" fmla="*/ 558 w 558"/>
                    <a:gd name="T49" fmla="*/ 16 h 339"/>
                    <a:gd name="T50" fmla="*/ 558 w 558"/>
                    <a:gd name="T51" fmla="*/ 5 h 339"/>
                    <a:gd name="T52" fmla="*/ 558 w 558"/>
                    <a:gd name="T53" fmla="*/ 5 h 339"/>
                    <a:gd name="T54" fmla="*/ 558 w 558"/>
                    <a:gd name="T55" fmla="*/ 2 h 339"/>
                    <a:gd name="T56" fmla="*/ 556 w 558"/>
                    <a:gd name="T57" fmla="*/ 1 h 339"/>
                    <a:gd name="T58" fmla="*/ 556 w 558"/>
                    <a:gd name="T59" fmla="*/ 1 h 339"/>
                    <a:gd name="T60" fmla="*/ 553 w 558"/>
                    <a:gd name="T61" fmla="*/ 0 h 339"/>
                    <a:gd name="T62" fmla="*/ 552 w 558"/>
                    <a:gd name="T63" fmla="*/ 1 h 339"/>
                    <a:gd name="T64" fmla="*/ 552 w 558"/>
                    <a:gd name="T65" fmla="*/ 1 h 339"/>
                    <a:gd name="T66" fmla="*/ 523 w 558"/>
                    <a:gd name="T67" fmla="*/ 24 h 339"/>
                    <a:gd name="T68" fmla="*/ 493 w 558"/>
                    <a:gd name="T69" fmla="*/ 46 h 339"/>
                    <a:gd name="T70" fmla="*/ 464 w 558"/>
                    <a:gd name="T71" fmla="*/ 68 h 339"/>
                    <a:gd name="T72" fmla="*/ 433 w 558"/>
                    <a:gd name="T73" fmla="*/ 90 h 339"/>
                    <a:gd name="T74" fmla="*/ 402 w 558"/>
                    <a:gd name="T75" fmla="*/ 110 h 339"/>
                    <a:gd name="T76" fmla="*/ 369 w 558"/>
                    <a:gd name="T77" fmla="*/ 131 h 339"/>
                    <a:gd name="T78" fmla="*/ 336 w 558"/>
                    <a:gd name="T79" fmla="*/ 150 h 339"/>
                    <a:gd name="T80" fmla="*/ 303 w 558"/>
                    <a:gd name="T81" fmla="*/ 171 h 339"/>
                    <a:gd name="T82" fmla="*/ 268 w 558"/>
                    <a:gd name="T83" fmla="*/ 191 h 339"/>
                    <a:gd name="T84" fmla="*/ 233 w 558"/>
                    <a:gd name="T85" fmla="*/ 209 h 339"/>
                    <a:gd name="T86" fmla="*/ 159 w 558"/>
                    <a:gd name="T87" fmla="*/ 247 h 339"/>
                    <a:gd name="T88" fmla="*/ 83 w 558"/>
                    <a:gd name="T89" fmla="*/ 283 h 339"/>
                    <a:gd name="T90" fmla="*/ 3 w 558"/>
                    <a:gd name="T91" fmla="*/ 318 h 339"/>
                    <a:gd name="T92" fmla="*/ 3 w 558"/>
                    <a:gd name="T93" fmla="*/ 318 h 339"/>
                    <a:gd name="T94" fmla="*/ 0 w 558"/>
                    <a:gd name="T95" fmla="*/ 319 h 339"/>
                    <a:gd name="T96" fmla="*/ 0 w 558"/>
                    <a:gd name="T97" fmla="*/ 322 h 339"/>
                    <a:gd name="T98" fmla="*/ 0 w 558"/>
                    <a:gd name="T99" fmla="*/ 335 h 339"/>
                    <a:gd name="T100" fmla="*/ 0 w 558"/>
                    <a:gd name="T101" fmla="*/ 335 h 339"/>
                    <a:gd name="T102" fmla="*/ 2 w 558"/>
                    <a:gd name="T103" fmla="*/ 338 h 339"/>
                    <a:gd name="T104" fmla="*/ 4 w 558"/>
                    <a:gd name="T105" fmla="*/ 339 h 339"/>
                    <a:gd name="T106" fmla="*/ 4 w 558"/>
                    <a:gd name="T107" fmla="*/ 339 h 3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58" h="339">
                      <a:moveTo>
                        <a:pt x="4" y="339"/>
                      </a:moveTo>
                      <a:lnTo>
                        <a:pt x="4" y="339"/>
                      </a:lnTo>
                      <a:lnTo>
                        <a:pt x="7" y="338"/>
                      </a:lnTo>
                      <a:lnTo>
                        <a:pt x="8" y="335"/>
                      </a:lnTo>
                      <a:lnTo>
                        <a:pt x="8" y="324"/>
                      </a:lnTo>
                      <a:lnTo>
                        <a:pt x="8" y="324"/>
                      </a:lnTo>
                      <a:lnTo>
                        <a:pt x="87" y="289"/>
                      </a:lnTo>
                      <a:lnTo>
                        <a:pt x="162" y="254"/>
                      </a:lnTo>
                      <a:lnTo>
                        <a:pt x="235" y="217"/>
                      </a:lnTo>
                      <a:lnTo>
                        <a:pt x="304" y="179"/>
                      </a:lnTo>
                      <a:lnTo>
                        <a:pt x="337" y="160"/>
                      </a:lnTo>
                      <a:lnTo>
                        <a:pt x="369" y="140"/>
                      </a:lnTo>
                      <a:lnTo>
                        <a:pt x="402" y="119"/>
                      </a:lnTo>
                      <a:lnTo>
                        <a:pt x="433" y="99"/>
                      </a:lnTo>
                      <a:lnTo>
                        <a:pt x="464" y="78"/>
                      </a:lnTo>
                      <a:lnTo>
                        <a:pt x="492" y="56"/>
                      </a:lnTo>
                      <a:lnTo>
                        <a:pt x="522" y="34"/>
                      </a:lnTo>
                      <a:lnTo>
                        <a:pt x="550" y="11"/>
                      </a:lnTo>
                      <a:lnTo>
                        <a:pt x="550" y="16"/>
                      </a:lnTo>
                      <a:lnTo>
                        <a:pt x="550" y="16"/>
                      </a:lnTo>
                      <a:lnTo>
                        <a:pt x="551" y="18"/>
                      </a:lnTo>
                      <a:lnTo>
                        <a:pt x="554" y="19"/>
                      </a:lnTo>
                      <a:lnTo>
                        <a:pt x="554" y="19"/>
                      </a:lnTo>
                      <a:lnTo>
                        <a:pt x="557" y="18"/>
                      </a:lnTo>
                      <a:lnTo>
                        <a:pt x="558" y="16"/>
                      </a:lnTo>
                      <a:lnTo>
                        <a:pt x="558" y="5"/>
                      </a:lnTo>
                      <a:lnTo>
                        <a:pt x="558" y="5"/>
                      </a:lnTo>
                      <a:lnTo>
                        <a:pt x="558" y="2"/>
                      </a:lnTo>
                      <a:lnTo>
                        <a:pt x="556" y="1"/>
                      </a:lnTo>
                      <a:lnTo>
                        <a:pt x="556" y="1"/>
                      </a:lnTo>
                      <a:lnTo>
                        <a:pt x="553" y="0"/>
                      </a:lnTo>
                      <a:lnTo>
                        <a:pt x="552" y="1"/>
                      </a:lnTo>
                      <a:lnTo>
                        <a:pt x="552" y="1"/>
                      </a:lnTo>
                      <a:lnTo>
                        <a:pt x="523" y="24"/>
                      </a:lnTo>
                      <a:lnTo>
                        <a:pt x="493" y="46"/>
                      </a:lnTo>
                      <a:lnTo>
                        <a:pt x="464" y="68"/>
                      </a:lnTo>
                      <a:lnTo>
                        <a:pt x="433" y="90"/>
                      </a:lnTo>
                      <a:lnTo>
                        <a:pt x="402" y="110"/>
                      </a:lnTo>
                      <a:lnTo>
                        <a:pt x="369" y="131"/>
                      </a:lnTo>
                      <a:lnTo>
                        <a:pt x="336" y="150"/>
                      </a:lnTo>
                      <a:lnTo>
                        <a:pt x="303" y="171"/>
                      </a:lnTo>
                      <a:lnTo>
                        <a:pt x="268" y="191"/>
                      </a:lnTo>
                      <a:lnTo>
                        <a:pt x="233" y="209"/>
                      </a:lnTo>
                      <a:lnTo>
                        <a:pt x="159" y="247"/>
                      </a:lnTo>
                      <a:lnTo>
                        <a:pt x="83" y="283"/>
                      </a:lnTo>
                      <a:lnTo>
                        <a:pt x="3" y="318"/>
                      </a:lnTo>
                      <a:lnTo>
                        <a:pt x="3" y="318"/>
                      </a:lnTo>
                      <a:lnTo>
                        <a:pt x="0" y="319"/>
                      </a:lnTo>
                      <a:lnTo>
                        <a:pt x="0" y="322"/>
                      </a:lnTo>
                      <a:lnTo>
                        <a:pt x="0" y="335"/>
                      </a:lnTo>
                      <a:lnTo>
                        <a:pt x="0" y="335"/>
                      </a:lnTo>
                      <a:lnTo>
                        <a:pt x="2" y="338"/>
                      </a:lnTo>
                      <a:lnTo>
                        <a:pt x="4" y="339"/>
                      </a:lnTo>
                      <a:lnTo>
                        <a:pt x="4" y="339"/>
                      </a:lnTo>
                      <a:close/>
                    </a:path>
                  </a:pathLst>
                </a:custGeom>
                <a:solidFill>
                  <a:srgbClr val="5151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252" name="Freeform 1287">
                  <a:extLst>
                    <a:ext uri="{FF2B5EF4-FFF2-40B4-BE49-F238E27FC236}">
                      <a16:creationId xmlns:a16="http://schemas.microsoft.com/office/drawing/2014/main" id="{30F8DDDB-E95D-06A0-E59B-C3C845B068E8}"/>
                    </a:ext>
                  </a:extLst>
                </p:cNvPr>
                <p:cNvSpPr>
                  <a:spLocks/>
                </p:cNvSpPr>
                <p:nvPr/>
              </p:nvSpPr>
              <p:spPr bwMode="auto">
                <a:xfrm>
                  <a:off x="2560" y="1913"/>
                  <a:ext cx="185" cy="113"/>
                </a:xfrm>
                <a:custGeom>
                  <a:avLst/>
                  <a:gdLst>
                    <a:gd name="T0" fmla="*/ 3 w 557"/>
                    <a:gd name="T1" fmla="*/ 338 h 338"/>
                    <a:gd name="T2" fmla="*/ 3 w 557"/>
                    <a:gd name="T3" fmla="*/ 338 h 338"/>
                    <a:gd name="T4" fmla="*/ 7 w 557"/>
                    <a:gd name="T5" fmla="*/ 337 h 338"/>
                    <a:gd name="T6" fmla="*/ 8 w 557"/>
                    <a:gd name="T7" fmla="*/ 334 h 338"/>
                    <a:gd name="T8" fmla="*/ 8 w 557"/>
                    <a:gd name="T9" fmla="*/ 323 h 338"/>
                    <a:gd name="T10" fmla="*/ 8 w 557"/>
                    <a:gd name="T11" fmla="*/ 323 h 338"/>
                    <a:gd name="T12" fmla="*/ 87 w 557"/>
                    <a:gd name="T13" fmla="*/ 288 h 338"/>
                    <a:gd name="T14" fmla="*/ 162 w 557"/>
                    <a:gd name="T15" fmla="*/ 253 h 338"/>
                    <a:gd name="T16" fmla="*/ 234 w 557"/>
                    <a:gd name="T17" fmla="*/ 216 h 338"/>
                    <a:gd name="T18" fmla="*/ 303 w 557"/>
                    <a:gd name="T19" fmla="*/ 178 h 338"/>
                    <a:gd name="T20" fmla="*/ 337 w 557"/>
                    <a:gd name="T21" fmla="*/ 159 h 338"/>
                    <a:gd name="T22" fmla="*/ 370 w 557"/>
                    <a:gd name="T23" fmla="*/ 139 h 338"/>
                    <a:gd name="T24" fmla="*/ 401 w 557"/>
                    <a:gd name="T25" fmla="*/ 118 h 338"/>
                    <a:gd name="T26" fmla="*/ 432 w 557"/>
                    <a:gd name="T27" fmla="*/ 98 h 338"/>
                    <a:gd name="T28" fmla="*/ 463 w 557"/>
                    <a:gd name="T29" fmla="*/ 77 h 338"/>
                    <a:gd name="T30" fmla="*/ 493 w 557"/>
                    <a:gd name="T31" fmla="*/ 55 h 338"/>
                    <a:gd name="T32" fmla="*/ 522 w 557"/>
                    <a:gd name="T33" fmla="*/ 33 h 338"/>
                    <a:gd name="T34" fmla="*/ 551 w 557"/>
                    <a:gd name="T35" fmla="*/ 12 h 338"/>
                    <a:gd name="T36" fmla="*/ 551 w 557"/>
                    <a:gd name="T37" fmla="*/ 15 h 338"/>
                    <a:gd name="T38" fmla="*/ 551 w 557"/>
                    <a:gd name="T39" fmla="*/ 15 h 338"/>
                    <a:gd name="T40" fmla="*/ 552 w 557"/>
                    <a:gd name="T41" fmla="*/ 17 h 338"/>
                    <a:gd name="T42" fmla="*/ 554 w 557"/>
                    <a:gd name="T43" fmla="*/ 18 h 338"/>
                    <a:gd name="T44" fmla="*/ 554 w 557"/>
                    <a:gd name="T45" fmla="*/ 18 h 338"/>
                    <a:gd name="T46" fmla="*/ 556 w 557"/>
                    <a:gd name="T47" fmla="*/ 17 h 338"/>
                    <a:gd name="T48" fmla="*/ 557 w 557"/>
                    <a:gd name="T49" fmla="*/ 15 h 338"/>
                    <a:gd name="T50" fmla="*/ 557 w 557"/>
                    <a:gd name="T51" fmla="*/ 4 h 338"/>
                    <a:gd name="T52" fmla="*/ 557 w 557"/>
                    <a:gd name="T53" fmla="*/ 4 h 338"/>
                    <a:gd name="T54" fmla="*/ 557 w 557"/>
                    <a:gd name="T55" fmla="*/ 1 h 338"/>
                    <a:gd name="T56" fmla="*/ 555 w 557"/>
                    <a:gd name="T57" fmla="*/ 0 h 338"/>
                    <a:gd name="T58" fmla="*/ 555 w 557"/>
                    <a:gd name="T59" fmla="*/ 0 h 338"/>
                    <a:gd name="T60" fmla="*/ 554 w 557"/>
                    <a:gd name="T61" fmla="*/ 0 h 338"/>
                    <a:gd name="T62" fmla="*/ 552 w 557"/>
                    <a:gd name="T63" fmla="*/ 0 h 338"/>
                    <a:gd name="T64" fmla="*/ 552 w 557"/>
                    <a:gd name="T65" fmla="*/ 0 h 338"/>
                    <a:gd name="T66" fmla="*/ 523 w 557"/>
                    <a:gd name="T67" fmla="*/ 23 h 338"/>
                    <a:gd name="T68" fmla="*/ 494 w 557"/>
                    <a:gd name="T69" fmla="*/ 45 h 338"/>
                    <a:gd name="T70" fmla="*/ 463 w 557"/>
                    <a:gd name="T71" fmla="*/ 67 h 338"/>
                    <a:gd name="T72" fmla="*/ 433 w 557"/>
                    <a:gd name="T73" fmla="*/ 89 h 338"/>
                    <a:gd name="T74" fmla="*/ 401 w 557"/>
                    <a:gd name="T75" fmla="*/ 109 h 338"/>
                    <a:gd name="T76" fmla="*/ 369 w 557"/>
                    <a:gd name="T77" fmla="*/ 130 h 338"/>
                    <a:gd name="T78" fmla="*/ 337 w 557"/>
                    <a:gd name="T79" fmla="*/ 151 h 338"/>
                    <a:gd name="T80" fmla="*/ 302 w 557"/>
                    <a:gd name="T81" fmla="*/ 170 h 338"/>
                    <a:gd name="T82" fmla="*/ 268 w 557"/>
                    <a:gd name="T83" fmla="*/ 190 h 338"/>
                    <a:gd name="T84" fmla="*/ 232 w 557"/>
                    <a:gd name="T85" fmla="*/ 209 h 338"/>
                    <a:gd name="T86" fmla="*/ 160 w 557"/>
                    <a:gd name="T87" fmla="*/ 246 h 338"/>
                    <a:gd name="T88" fmla="*/ 83 w 557"/>
                    <a:gd name="T89" fmla="*/ 283 h 338"/>
                    <a:gd name="T90" fmla="*/ 2 w 557"/>
                    <a:gd name="T91" fmla="*/ 317 h 338"/>
                    <a:gd name="T92" fmla="*/ 2 w 557"/>
                    <a:gd name="T93" fmla="*/ 317 h 338"/>
                    <a:gd name="T94" fmla="*/ 1 w 557"/>
                    <a:gd name="T95" fmla="*/ 318 h 338"/>
                    <a:gd name="T96" fmla="*/ 0 w 557"/>
                    <a:gd name="T97" fmla="*/ 321 h 338"/>
                    <a:gd name="T98" fmla="*/ 0 w 557"/>
                    <a:gd name="T99" fmla="*/ 334 h 338"/>
                    <a:gd name="T100" fmla="*/ 0 w 557"/>
                    <a:gd name="T101" fmla="*/ 334 h 338"/>
                    <a:gd name="T102" fmla="*/ 1 w 557"/>
                    <a:gd name="T103" fmla="*/ 337 h 338"/>
                    <a:gd name="T104" fmla="*/ 3 w 557"/>
                    <a:gd name="T105" fmla="*/ 338 h 338"/>
                    <a:gd name="T106" fmla="*/ 3 w 557"/>
                    <a:gd name="T107" fmla="*/ 338 h 3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57" h="338">
                      <a:moveTo>
                        <a:pt x="3" y="338"/>
                      </a:moveTo>
                      <a:lnTo>
                        <a:pt x="3" y="338"/>
                      </a:lnTo>
                      <a:lnTo>
                        <a:pt x="7" y="337"/>
                      </a:lnTo>
                      <a:lnTo>
                        <a:pt x="8" y="334"/>
                      </a:lnTo>
                      <a:lnTo>
                        <a:pt x="8" y="323"/>
                      </a:lnTo>
                      <a:lnTo>
                        <a:pt x="8" y="323"/>
                      </a:lnTo>
                      <a:lnTo>
                        <a:pt x="87" y="288"/>
                      </a:lnTo>
                      <a:lnTo>
                        <a:pt x="162" y="253"/>
                      </a:lnTo>
                      <a:lnTo>
                        <a:pt x="234" y="216"/>
                      </a:lnTo>
                      <a:lnTo>
                        <a:pt x="303" y="178"/>
                      </a:lnTo>
                      <a:lnTo>
                        <a:pt x="337" y="159"/>
                      </a:lnTo>
                      <a:lnTo>
                        <a:pt x="370" y="139"/>
                      </a:lnTo>
                      <a:lnTo>
                        <a:pt x="401" y="118"/>
                      </a:lnTo>
                      <a:lnTo>
                        <a:pt x="432" y="98"/>
                      </a:lnTo>
                      <a:lnTo>
                        <a:pt x="463" y="77"/>
                      </a:lnTo>
                      <a:lnTo>
                        <a:pt x="493" y="55"/>
                      </a:lnTo>
                      <a:lnTo>
                        <a:pt x="522" y="33"/>
                      </a:lnTo>
                      <a:lnTo>
                        <a:pt x="551" y="12"/>
                      </a:lnTo>
                      <a:lnTo>
                        <a:pt x="551" y="15"/>
                      </a:lnTo>
                      <a:lnTo>
                        <a:pt x="551" y="15"/>
                      </a:lnTo>
                      <a:lnTo>
                        <a:pt x="552" y="17"/>
                      </a:lnTo>
                      <a:lnTo>
                        <a:pt x="554" y="18"/>
                      </a:lnTo>
                      <a:lnTo>
                        <a:pt x="554" y="18"/>
                      </a:lnTo>
                      <a:lnTo>
                        <a:pt x="556" y="17"/>
                      </a:lnTo>
                      <a:lnTo>
                        <a:pt x="557" y="15"/>
                      </a:lnTo>
                      <a:lnTo>
                        <a:pt x="557" y="4"/>
                      </a:lnTo>
                      <a:lnTo>
                        <a:pt x="557" y="4"/>
                      </a:lnTo>
                      <a:lnTo>
                        <a:pt x="557" y="1"/>
                      </a:lnTo>
                      <a:lnTo>
                        <a:pt x="555" y="0"/>
                      </a:lnTo>
                      <a:lnTo>
                        <a:pt x="555" y="0"/>
                      </a:lnTo>
                      <a:lnTo>
                        <a:pt x="554" y="0"/>
                      </a:lnTo>
                      <a:lnTo>
                        <a:pt x="552" y="0"/>
                      </a:lnTo>
                      <a:lnTo>
                        <a:pt x="552" y="0"/>
                      </a:lnTo>
                      <a:lnTo>
                        <a:pt x="523" y="23"/>
                      </a:lnTo>
                      <a:lnTo>
                        <a:pt x="494" y="45"/>
                      </a:lnTo>
                      <a:lnTo>
                        <a:pt x="463" y="67"/>
                      </a:lnTo>
                      <a:lnTo>
                        <a:pt x="433" y="89"/>
                      </a:lnTo>
                      <a:lnTo>
                        <a:pt x="401" y="109"/>
                      </a:lnTo>
                      <a:lnTo>
                        <a:pt x="369" y="130"/>
                      </a:lnTo>
                      <a:lnTo>
                        <a:pt x="337" y="151"/>
                      </a:lnTo>
                      <a:lnTo>
                        <a:pt x="302" y="170"/>
                      </a:lnTo>
                      <a:lnTo>
                        <a:pt x="268" y="190"/>
                      </a:lnTo>
                      <a:lnTo>
                        <a:pt x="232" y="209"/>
                      </a:lnTo>
                      <a:lnTo>
                        <a:pt x="160" y="246"/>
                      </a:lnTo>
                      <a:lnTo>
                        <a:pt x="83" y="283"/>
                      </a:lnTo>
                      <a:lnTo>
                        <a:pt x="2" y="317"/>
                      </a:lnTo>
                      <a:lnTo>
                        <a:pt x="2" y="317"/>
                      </a:lnTo>
                      <a:lnTo>
                        <a:pt x="1" y="318"/>
                      </a:lnTo>
                      <a:lnTo>
                        <a:pt x="0" y="321"/>
                      </a:lnTo>
                      <a:lnTo>
                        <a:pt x="0" y="334"/>
                      </a:lnTo>
                      <a:lnTo>
                        <a:pt x="0" y="334"/>
                      </a:lnTo>
                      <a:lnTo>
                        <a:pt x="1" y="337"/>
                      </a:lnTo>
                      <a:lnTo>
                        <a:pt x="3" y="338"/>
                      </a:lnTo>
                      <a:lnTo>
                        <a:pt x="3" y="338"/>
                      </a:lnTo>
                      <a:close/>
                    </a:path>
                  </a:pathLst>
                </a:custGeom>
                <a:solidFill>
                  <a:srgbClr val="51515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grpSp>
          <p:grpSp>
            <p:nvGrpSpPr>
              <p:cNvPr id="507" name="Group 506">
                <a:extLst>
                  <a:ext uri="{FF2B5EF4-FFF2-40B4-BE49-F238E27FC236}">
                    <a16:creationId xmlns:a16="http://schemas.microsoft.com/office/drawing/2014/main" id="{4DB64E7F-3825-EEB0-1F3B-5F01781BB046}"/>
                  </a:ext>
                </a:extLst>
              </p:cNvPr>
              <p:cNvGrpSpPr/>
              <p:nvPr/>
            </p:nvGrpSpPr>
            <p:grpSpPr>
              <a:xfrm>
                <a:off x="9967523" y="4350695"/>
                <a:ext cx="631896" cy="459980"/>
                <a:chOff x="11051207" y="1741750"/>
                <a:chExt cx="631896" cy="459980"/>
              </a:xfrm>
            </p:grpSpPr>
            <p:sp>
              <p:nvSpPr>
                <p:cNvPr id="481" name="Freeform 1745">
                  <a:extLst>
                    <a:ext uri="{FF2B5EF4-FFF2-40B4-BE49-F238E27FC236}">
                      <a16:creationId xmlns:a16="http://schemas.microsoft.com/office/drawing/2014/main" id="{46782A42-DFEB-A892-17EC-17CF96DC48A0}"/>
                    </a:ext>
                  </a:extLst>
                </p:cNvPr>
                <p:cNvSpPr>
                  <a:spLocks/>
                </p:cNvSpPr>
                <p:nvPr/>
              </p:nvSpPr>
              <p:spPr bwMode="auto">
                <a:xfrm>
                  <a:off x="11387215" y="2010958"/>
                  <a:ext cx="202207" cy="117152"/>
                </a:xfrm>
                <a:custGeom>
                  <a:avLst/>
                  <a:gdLst>
                    <a:gd name="T0" fmla="*/ 54 w 1008"/>
                    <a:gd name="T1" fmla="*/ 404 h 584"/>
                    <a:gd name="T2" fmla="*/ 54 w 1008"/>
                    <a:gd name="T3" fmla="*/ 404 h 584"/>
                    <a:gd name="T4" fmla="*/ 36 w 1008"/>
                    <a:gd name="T5" fmla="*/ 416 h 584"/>
                    <a:gd name="T6" fmla="*/ 22 w 1008"/>
                    <a:gd name="T7" fmla="*/ 432 h 584"/>
                    <a:gd name="T8" fmla="*/ 12 w 1008"/>
                    <a:gd name="T9" fmla="*/ 448 h 584"/>
                    <a:gd name="T10" fmla="*/ 6 w 1008"/>
                    <a:gd name="T11" fmla="*/ 470 h 584"/>
                    <a:gd name="T12" fmla="*/ 2 w 1008"/>
                    <a:gd name="T13" fmla="*/ 492 h 584"/>
                    <a:gd name="T14" fmla="*/ 0 w 1008"/>
                    <a:gd name="T15" fmla="*/ 520 h 584"/>
                    <a:gd name="T16" fmla="*/ 0 w 1008"/>
                    <a:gd name="T17" fmla="*/ 550 h 584"/>
                    <a:gd name="T18" fmla="*/ 2 w 1008"/>
                    <a:gd name="T19" fmla="*/ 584 h 584"/>
                    <a:gd name="T20" fmla="*/ 1008 w 1008"/>
                    <a:gd name="T21" fmla="*/ 0 h 584"/>
                    <a:gd name="T22" fmla="*/ 54 w 1008"/>
                    <a:gd name="T23" fmla="*/ 404 h 5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08" h="584">
                      <a:moveTo>
                        <a:pt x="54" y="404"/>
                      </a:moveTo>
                      <a:lnTo>
                        <a:pt x="54" y="404"/>
                      </a:lnTo>
                      <a:lnTo>
                        <a:pt x="36" y="416"/>
                      </a:lnTo>
                      <a:lnTo>
                        <a:pt x="22" y="432"/>
                      </a:lnTo>
                      <a:lnTo>
                        <a:pt x="12" y="448"/>
                      </a:lnTo>
                      <a:lnTo>
                        <a:pt x="6" y="470"/>
                      </a:lnTo>
                      <a:lnTo>
                        <a:pt x="2" y="492"/>
                      </a:lnTo>
                      <a:lnTo>
                        <a:pt x="0" y="520"/>
                      </a:lnTo>
                      <a:lnTo>
                        <a:pt x="0" y="550"/>
                      </a:lnTo>
                      <a:lnTo>
                        <a:pt x="2" y="584"/>
                      </a:lnTo>
                      <a:lnTo>
                        <a:pt x="1008" y="0"/>
                      </a:lnTo>
                      <a:lnTo>
                        <a:pt x="54" y="404"/>
                      </a:lnTo>
                      <a:close/>
                    </a:path>
                  </a:pathLst>
                </a:custGeom>
                <a:solidFill>
                  <a:srgbClr val="4A4C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82" name="Freeform 1746">
                  <a:extLst>
                    <a:ext uri="{FF2B5EF4-FFF2-40B4-BE49-F238E27FC236}">
                      <a16:creationId xmlns:a16="http://schemas.microsoft.com/office/drawing/2014/main" id="{1E4A9307-2B61-4A79-5024-7C4C8C4AF071}"/>
                    </a:ext>
                  </a:extLst>
                </p:cNvPr>
                <p:cNvSpPr>
                  <a:spLocks/>
                </p:cNvSpPr>
                <p:nvPr/>
              </p:nvSpPr>
              <p:spPr bwMode="auto">
                <a:xfrm>
                  <a:off x="11399251" y="2080767"/>
                  <a:ext cx="87663" cy="106520"/>
                </a:xfrm>
                <a:custGeom>
                  <a:avLst/>
                  <a:gdLst>
                    <a:gd name="T0" fmla="*/ 123 w 437"/>
                    <a:gd name="T1" fmla="*/ 12 h 531"/>
                    <a:gd name="T2" fmla="*/ 149 w 437"/>
                    <a:gd name="T3" fmla="*/ 2 h 531"/>
                    <a:gd name="T4" fmla="*/ 181 w 437"/>
                    <a:gd name="T5" fmla="*/ 0 h 531"/>
                    <a:gd name="T6" fmla="*/ 215 w 437"/>
                    <a:gd name="T7" fmla="*/ 8 h 531"/>
                    <a:gd name="T8" fmla="*/ 253 w 437"/>
                    <a:gd name="T9" fmla="*/ 24 h 531"/>
                    <a:gd name="T10" fmla="*/ 271 w 437"/>
                    <a:gd name="T11" fmla="*/ 36 h 531"/>
                    <a:gd name="T12" fmla="*/ 307 w 437"/>
                    <a:gd name="T13" fmla="*/ 66 h 531"/>
                    <a:gd name="T14" fmla="*/ 341 w 437"/>
                    <a:gd name="T15" fmla="*/ 100 h 531"/>
                    <a:gd name="T16" fmla="*/ 369 w 437"/>
                    <a:gd name="T17" fmla="*/ 140 h 531"/>
                    <a:gd name="T18" fmla="*/ 395 w 437"/>
                    <a:gd name="T19" fmla="*/ 184 h 531"/>
                    <a:gd name="T20" fmla="*/ 415 w 437"/>
                    <a:gd name="T21" fmla="*/ 228 h 531"/>
                    <a:gd name="T22" fmla="*/ 429 w 437"/>
                    <a:gd name="T23" fmla="*/ 275 h 531"/>
                    <a:gd name="T24" fmla="*/ 435 w 437"/>
                    <a:gd name="T25" fmla="*/ 321 h 531"/>
                    <a:gd name="T26" fmla="*/ 437 w 437"/>
                    <a:gd name="T27" fmla="*/ 343 h 531"/>
                    <a:gd name="T28" fmla="*/ 433 w 437"/>
                    <a:gd name="T29" fmla="*/ 383 h 531"/>
                    <a:gd name="T30" fmla="*/ 421 w 437"/>
                    <a:gd name="T31" fmla="*/ 417 h 531"/>
                    <a:gd name="T32" fmla="*/ 405 w 437"/>
                    <a:gd name="T33" fmla="*/ 443 h 531"/>
                    <a:gd name="T34" fmla="*/ 383 w 437"/>
                    <a:gd name="T35" fmla="*/ 461 h 531"/>
                    <a:gd name="T36" fmla="*/ 261 w 437"/>
                    <a:gd name="T37" fmla="*/ 531 h 531"/>
                    <a:gd name="T38" fmla="*/ 283 w 437"/>
                    <a:gd name="T39" fmla="*/ 513 h 531"/>
                    <a:gd name="T40" fmla="*/ 301 w 437"/>
                    <a:gd name="T41" fmla="*/ 487 h 531"/>
                    <a:gd name="T42" fmla="*/ 311 w 437"/>
                    <a:gd name="T43" fmla="*/ 453 h 531"/>
                    <a:gd name="T44" fmla="*/ 315 w 437"/>
                    <a:gd name="T45" fmla="*/ 413 h 531"/>
                    <a:gd name="T46" fmla="*/ 315 w 437"/>
                    <a:gd name="T47" fmla="*/ 391 h 531"/>
                    <a:gd name="T48" fmla="*/ 307 w 437"/>
                    <a:gd name="T49" fmla="*/ 345 h 531"/>
                    <a:gd name="T50" fmla="*/ 293 w 437"/>
                    <a:gd name="T51" fmla="*/ 299 h 531"/>
                    <a:gd name="T52" fmla="*/ 273 w 437"/>
                    <a:gd name="T53" fmla="*/ 254 h 531"/>
                    <a:gd name="T54" fmla="*/ 249 w 437"/>
                    <a:gd name="T55" fmla="*/ 210 h 531"/>
                    <a:gd name="T56" fmla="*/ 219 w 437"/>
                    <a:gd name="T57" fmla="*/ 172 h 531"/>
                    <a:gd name="T58" fmla="*/ 187 w 437"/>
                    <a:gd name="T59" fmla="*/ 136 h 531"/>
                    <a:gd name="T60" fmla="*/ 151 w 437"/>
                    <a:gd name="T61" fmla="*/ 106 h 531"/>
                    <a:gd name="T62" fmla="*/ 133 w 437"/>
                    <a:gd name="T63" fmla="*/ 96 h 531"/>
                    <a:gd name="T64" fmla="*/ 94 w 437"/>
                    <a:gd name="T65" fmla="*/ 78 h 531"/>
                    <a:gd name="T66" fmla="*/ 60 w 437"/>
                    <a:gd name="T67" fmla="*/ 70 h 531"/>
                    <a:gd name="T68" fmla="*/ 28 w 437"/>
                    <a:gd name="T69" fmla="*/ 72 h 531"/>
                    <a:gd name="T70" fmla="*/ 0 w 437"/>
                    <a:gd name="T71" fmla="*/ 82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37" h="531">
                      <a:moveTo>
                        <a:pt x="123" y="12"/>
                      </a:moveTo>
                      <a:lnTo>
                        <a:pt x="123" y="12"/>
                      </a:lnTo>
                      <a:lnTo>
                        <a:pt x="135" y="6"/>
                      </a:lnTo>
                      <a:lnTo>
                        <a:pt x="149" y="2"/>
                      </a:lnTo>
                      <a:lnTo>
                        <a:pt x="165" y="0"/>
                      </a:lnTo>
                      <a:lnTo>
                        <a:pt x="181" y="0"/>
                      </a:lnTo>
                      <a:lnTo>
                        <a:pt x="199" y="2"/>
                      </a:lnTo>
                      <a:lnTo>
                        <a:pt x="215" y="8"/>
                      </a:lnTo>
                      <a:lnTo>
                        <a:pt x="235" y="14"/>
                      </a:lnTo>
                      <a:lnTo>
                        <a:pt x="253" y="24"/>
                      </a:lnTo>
                      <a:lnTo>
                        <a:pt x="253" y="24"/>
                      </a:lnTo>
                      <a:lnTo>
                        <a:pt x="271" y="36"/>
                      </a:lnTo>
                      <a:lnTo>
                        <a:pt x="291" y="50"/>
                      </a:lnTo>
                      <a:lnTo>
                        <a:pt x="307" y="66"/>
                      </a:lnTo>
                      <a:lnTo>
                        <a:pt x="325" y="82"/>
                      </a:lnTo>
                      <a:lnTo>
                        <a:pt x="341" y="100"/>
                      </a:lnTo>
                      <a:lnTo>
                        <a:pt x="355" y="120"/>
                      </a:lnTo>
                      <a:lnTo>
                        <a:pt x="369" y="140"/>
                      </a:lnTo>
                      <a:lnTo>
                        <a:pt x="383" y="162"/>
                      </a:lnTo>
                      <a:lnTo>
                        <a:pt x="395" y="184"/>
                      </a:lnTo>
                      <a:lnTo>
                        <a:pt x="405" y="206"/>
                      </a:lnTo>
                      <a:lnTo>
                        <a:pt x="415" y="228"/>
                      </a:lnTo>
                      <a:lnTo>
                        <a:pt x="423" y="252"/>
                      </a:lnTo>
                      <a:lnTo>
                        <a:pt x="429" y="275"/>
                      </a:lnTo>
                      <a:lnTo>
                        <a:pt x="433" y="299"/>
                      </a:lnTo>
                      <a:lnTo>
                        <a:pt x="435" y="321"/>
                      </a:lnTo>
                      <a:lnTo>
                        <a:pt x="437" y="343"/>
                      </a:lnTo>
                      <a:lnTo>
                        <a:pt x="437" y="343"/>
                      </a:lnTo>
                      <a:lnTo>
                        <a:pt x="435" y="363"/>
                      </a:lnTo>
                      <a:lnTo>
                        <a:pt x="433" y="383"/>
                      </a:lnTo>
                      <a:lnTo>
                        <a:pt x="427" y="401"/>
                      </a:lnTo>
                      <a:lnTo>
                        <a:pt x="421" y="417"/>
                      </a:lnTo>
                      <a:lnTo>
                        <a:pt x="415" y="431"/>
                      </a:lnTo>
                      <a:lnTo>
                        <a:pt x="405" y="443"/>
                      </a:lnTo>
                      <a:lnTo>
                        <a:pt x="395" y="453"/>
                      </a:lnTo>
                      <a:lnTo>
                        <a:pt x="383" y="461"/>
                      </a:lnTo>
                      <a:lnTo>
                        <a:pt x="261" y="531"/>
                      </a:lnTo>
                      <a:lnTo>
                        <a:pt x="261" y="531"/>
                      </a:lnTo>
                      <a:lnTo>
                        <a:pt x="273" y="523"/>
                      </a:lnTo>
                      <a:lnTo>
                        <a:pt x="283" y="513"/>
                      </a:lnTo>
                      <a:lnTo>
                        <a:pt x="293" y="501"/>
                      </a:lnTo>
                      <a:lnTo>
                        <a:pt x="301" y="487"/>
                      </a:lnTo>
                      <a:lnTo>
                        <a:pt x="307" y="471"/>
                      </a:lnTo>
                      <a:lnTo>
                        <a:pt x="311" y="453"/>
                      </a:lnTo>
                      <a:lnTo>
                        <a:pt x="315" y="435"/>
                      </a:lnTo>
                      <a:lnTo>
                        <a:pt x="315" y="413"/>
                      </a:lnTo>
                      <a:lnTo>
                        <a:pt x="315" y="413"/>
                      </a:lnTo>
                      <a:lnTo>
                        <a:pt x="315" y="391"/>
                      </a:lnTo>
                      <a:lnTo>
                        <a:pt x="311" y="369"/>
                      </a:lnTo>
                      <a:lnTo>
                        <a:pt x="307" y="345"/>
                      </a:lnTo>
                      <a:lnTo>
                        <a:pt x="301" y="323"/>
                      </a:lnTo>
                      <a:lnTo>
                        <a:pt x="293" y="299"/>
                      </a:lnTo>
                      <a:lnTo>
                        <a:pt x="285" y="277"/>
                      </a:lnTo>
                      <a:lnTo>
                        <a:pt x="273" y="254"/>
                      </a:lnTo>
                      <a:lnTo>
                        <a:pt x="261" y="232"/>
                      </a:lnTo>
                      <a:lnTo>
                        <a:pt x="249" y="210"/>
                      </a:lnTo>
                      <a:lnTo>
                        <a:pt x="235" y="190"/>
                      </a:lnTo>
                      <a:lnTo>
                        <a:pt x="219" y="172"/>
                      </a:lnTo>
                      <a:lnTo>
                        <a:pt x="203" y="152"/>
                      </a:lnTo>
                      <a:lnTo>
                        <a:pt x="187" y="136"/>
                      </a:lnTo>
                      <a:lnTo>
                        <a:pt x="169" y="120"/>
                      </a:lnTo>
                      <a:lnTo>
                        <a:pt x="151" y="106"/>
                      </a:lnTo>
                      <a:lnTo>
                        <a:pt x="133" y="96"/>
                      </a:lnTo>
                      <a:lnTo>
                        <a:pt x="133" y="96"/>
                      </a:lnTo>
                      <a:lnTo>
                        <a:pt x="112" y="86"/>
                      </a:lnTo>
                      <a:lnTo>
                        <a:pt x="94" y="78"/>
                      </a:lnTo>
                      <a:lnTo>
                        <a:pt x="76" y="72"/>
                      </a:lnTo>
                      <a:lnTo>
                        <a:pt x="60" y="70"/>
                      </a:lnTo>
                      <a:lnTo>
                        <a:pt x="42" y="70"/>
                      </a:lnTo>
                      <a:lnTo>
                        <a:pt x="28" y="72"/>
                      </a:lnTo>
                      <a:lnTo>
                        <a:pt x="14" y="76"/>
                      </a:lnTo>
                      <a:lnTo>
                        <a:pt x="0" y="82"/>
                      </a:lnTo>
                      <a:lnTo>
                        <a:pt x="123" y="12"/>
                      </a:lnTo>
                      <a:close/>
                    </a:path>
                  </a:pathLst>
                </a:custGeom>
                <a:solidFill>
                  <a:srgbClr val="4A4C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83" name="Freeform 1747">
                  <a:extLst>
                    <a:ext uri="{FF2B5EF4-FFF2-40B4-BE49-F238E27FC236}">
                      <a16:creationId xmlns:a16="http://schemas.microsoft.com/office/drawing/2014/main" id="{86EC3B83-B04C-D12B-7593-3C2BE20E2FBA}"/>
                    </a:ext>
                  </a:extLst>
                </p:cNvPr>
                <p:cNvSpPr>
                  <a:spLocks/>
                </p:cNvSpPr>
                <p:nvPr/>
              </p:nvSpPr>
              <p:spPr bwMode="auto">
                <a:xfrm>
                  <a:off x="11388419" y="2094809"/>
                  <a:ext cx="74022" cy="94885"/>
                </a:xfrm>
                <a:custGeom>
                  <a:avLst/>
                  <a:gdLst>
                    <a:gd name="T0" fmla="*/ 187 w 369"/>
                    <a:gd name="T1" fmla="*/ 26 h 473"/>
                    <a:gd name="T2" fmla="*/ 148 w 369"/>
                    <a:gd name="T3" fmla="*/ 8 h 473"/>
                    <a:gd name="T4" fmla="*/ 114 w 369"/>
                    <a:gd name="T5" fmla="*/ 0 h 473"/>
                    <a:gd name="T6" fmla="*/ 82 w 369"/>
                    <a:gd name="T7" fmla="*/ 2 h 473"/>
                    <a:gd name="T8" fmla="*/ 54 w 369"/>
                    <a:gd name="T9" fmla="*/ 12 h 473"/>
                    <a:gd name="T10" fmla="*/ 32 w 369"/>
                    <a:gd name="T11" fmla="*/ 30 h 473"/>
                    <a:gd name="T12" fmla="*/ 16 w 369"/>
                    <a:gd name="T13" fmla="*/ 56 h 473"/>
                    <a:gd name="T14" fmla="*/ 4 w 369"/>
                    <a:gd name="T15" fmla="*/ 90 h 473"/>
                    <a:gd name="T16" fmla="*/ 0 w 369"/>
                    <a:gd name="T17" fmla="*/ 130 h 473"/>
                    <a:gd name="T18" fmla="*/ 2 w 369"/>
                    <a:gd name="T19" fmla="*/ 152 h 473"/>
                    <a:gd name="T20" fmla="*/ 8 w 369"/>
                    <a:gd name="T21" fmla="*/ 199 h 473"/>
                    <a:gd name="T22" fmla="*/ 22 w 369"/>
                    <a:gd name="T23" fmla="*/ 245 h 473"/>
                    <a:gd name="T24" fmla="*/ 42 w 369"/>
                    <a:gd name="T25" fmla="*/ 289 h 473"/>
                    <a:gd name="T26" fmla="*/ 68 w 369"/>
                    <a:gd name="T27" fmla="*/ 333 h 473"/>
                    <a:gd name="T28" fmla="*/ 96 w 369"/>
                    <a:gd name="T29" fmla="*/ 373 h 473"/>
                    <a:gd name="T30" fmla="*/ 130 w 369"/>
                    <a:gd name="T31" fmla="*/ 407 h 473"/>
                    <a:gd name="T32" fmla="*/ 166 w 369"/>
                    <a:gd name="T33" fmla="*/ 437 h 473"/>
                    <a:gd name="T34" fmla="*/ 185 w 369"/>
                    <a:gd name="T35" fmla="*/ 449 h 473"/>
                    <a:gd name="T36" fmla="*/ 221 w 369"/>
                    <a:gd name="T37" fmla="*/ 465 h 473"/>
                    <a:gd name="T38" fmla="*/ 257 w 369"/>
                    <a:gd name="T39" fmla="*/ 473 h 473"/>
                    <a:gd name="T40" fmla="*/ 287 w 369"/>
                    <a:gd name="T41" fmla="*/ 471 h 473"/>
                    <a:gd name="T42" fmla="*/ 315 w 369"/>
                    <a:gd name="T43" fmla="*/ 461 h 473"/>
                    <a:gd name="T44" fmla="*/ 337 w 369"/>
                    <a:gd name="T45" fmla="*/ 443 h 473"/>
                    <a:gd name="T46" fmla="*/ 355 w 369"/>
                    <a:gd name="T47" fmla="*/ 417 h 473"/>
                    <a:gd name="T48" fmla="*/ 365 w 369"/>
                    <a:gd name="T49" fmla="*/ 383 h 473"/>
                    <a:gd name="T50" fmla="*/ 369 w 369"/>
                    <a:gd name="T51" fmla="*/ 343 h 473"/>
                    <a:gd name="T52" fmla="*/ 369 w 369"/>
                    <a:gd name="T53" fmla="*/ 321 h 473"/>
                    <a:gd name="T54" fmla="*/ 361 w 369"/>
                    <a:gd name="T55" fmla="*/ 275 h 473"/>
                    <a:gd name="T56" fmla="*/ 347 w 369"/>
                    <a:gd name="T57" fmla="*/ 229 h 473"/>
                    <a:gd name="T58" fmla="*/ 327 w 369"/>
                    <a:gd name="T59" fmla="*/ 184 h 473"/>
                    <a:gd name="T60" fmla="*/ 303 w 369"/>
                    <a:gd name="T61" fmla="*/ 140 h 473"/>
                    <a:gd name="T62" fmla="*/ 273 w 369"/>
                    <a:gd name="T63" fmla="*/ 102 h 473"/>
                    <a:gd name="T64" fmla="*/ 241 w 369"/>
                    <a:gd name="T65" fmla="*/ 66 h 473"/>
                    <a:gd name="T66" fmla="*/ 205 w 369"/>
                    <a:gd name="T67" fmla="*/ 36 h 473"/>
                    <a:gd name="T68" fmla="*/ 187 w 369"/>
                    <a:gd name="T69" fmla="*/ 26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9" h="473">
                      <a:moveTo>
                        <a:pt x="187" y="26"/>
                      </a:moveTo>
                      <a:lnTo>
                        <a:pt x="187" y="26"/>
                      </a:lnTo>
                      <a:lnTo>
                        <a:pt x="166" y="16"/>
                      </a:lnTo>
                      <a:lnTo>
                        <a:pt x="148" y="8"/>
                      </a:lnTo>
                      <a:lnTo>
                        <a:pt x="130" y="4"/>
                      </a:lnTo>
                      <a:lnTo>
                        <a:pt x="114" y="0"/>
                      </a:lnTo>
                      <a:lnTo>
                        <a:pt x="98" y="0"/>
                      </a:lnTo>
                      <a:lnTo>
                        <a:pt x="82" y="2"/>
                      </a:lnTo>
                      <a:lnTo>
                        <a:pt x="68" y="6"/>
                      </a:lnTo>
                      <a:lnTo>
                        <a:pt x="54" y="12"/>
                      </a:lnTo>
                      <a:lnTo>
                        <a:pt x="44" y="20"/>
                      </a:lnTo>
                      <a:lnTo>
                        <a:pt x="32" y="30"/>
                      </a:lnTo>
                      <a:lnTo>
                        <a:pt x="24" y="42"/>
                      </a:lnTo>
                      <a:lnTo>
                        <a:pt x="16" y="56"/>
                      </a:lnTo>
                      <a:lnTo>
                        <a:pt x="10" y="72"/>
                      </a:lnTo>
                      <a:lnTo>
                        <a:pt x="4" y="90"/>
                      </a:lnTo>
                      <a:lnTo>
                        <a:pt x="2" y="110"/>
                      </a:lnTo>
                      <a:lnTo>
                        <a:pt x="0" y="130"/>
                      </a:lnTo>
                      <a:lnTo>
                        <a:pt x="0" y="130"/>
                      </a:lnTo>
                      <a:lnTo>
                        <a:pt x="2" y="152"/>
                      </a:lnTo>
                      <a:lnTo>
                        <a:pt x="4" y="174"/>
                      </a:lnTo>
                      <a:lnTo>
                        <a:pt x="8" y="199"/>
                      </a:lnTo>
                      <a:lnTo>
                        <a:pt x="14" y="221"/>
                      </a:lnTo>
                      <a:lnTo>
                        <a:pt x="22" y="245"/>
                      </a:lnTo>
                      <a:lnTo>
                        <a:pt x="32" y="267"/>
                      </a:lnTo>
                      <a:lnTo>
                        <a:pt x="42" y="289"/>
                      </a:lnTo>
                      <a:lnTo>
                        <a:pt x="54" y="311"/>
                      </a:lnTo>
                      <a:lnTo>
                        <a:pt x="68" y="333"/>
                      </a:lnTo>
                      <a:lnTo>
                        <a:pt x="82" y="353"/>
                      </a:lnTo>
                      <a:lnTo>
                        <a:pt x="96" y="373"/>
                      </a:lnTo>
                      <a:lnTo>
                        <a:pt x="112" y="391"/>
                      </a:lnTo>
                      <a:lnTo>
                        <a:pt x="130" y="407"/>
                      </a:lnTo>
                      <a:lnTo>
                        <a:pt x="146" y="423"/>
                      </a:lnTo>
                      <a:lnTo>
                        <a:pt x="166" y="437"/>
                      </a:lnTo>
                      <a:lnTo>
                        <a:pt x="185" y="449"/>
                      </a:lnTo>
                      <a:lnTo>
                        <a:pt x="185" y="449"/>
                      </a:lnTo>
                      <a:lnTo>
                        <a:pt x="203" y="459"/>
                      </a:lnTo>
                      <a:lnTo>
                        <a:pt x="221" y="465"/>
                      </a:lnTo>
                      <a:lnTo>
                        <a:pt x="239" y="471"/>
                      </a:lnTo>
                      <a:lnTo>
                        <a:pt x="257" y="473"/>
                      </a:lnTo>
                      <a:lnTo>
                        <a:pt x="273" y="473"/>
                      </a:lnTo>
                      <a:lnTo>
                        <a:pt x="287" y="471"/>
                      </a:lnTo>
                      <a:lnTo>
                        <a:pt x="301" y="467"/>
                      </a:lnTo>
                      <a:lnTo>
                        <a:pt x="315" y="461"/>
                      </a:lnTo>
                      <a:lnTo>
                        <a:pt x="327" y="453"/>
                      </a:lnTo>
                      <a:lnTo>
                        <a:pt x="337" y="443"/>
                      </a:lnTo>
                      <a:lnTo>
                        <a:pt x="347" y="431"/>
                      </a:lnTo>
                      <a:lnTo>
                        <a:pt x="355" y="417"/>
                      </a:lnTo>
                      <a:lnTo>
                        <a:pt x="361" y="401"/>
                      </a:lnTo>
                      <a:lnTo>
                        <a:pt x="365" y="383"/>
                      </a:lnTo>
                      <a:lnTo>
                        <a:pt x="369" y="365"/>
                      </a:lnTo>
                      <a:lnTo>
                        <a:pt x="369" y="343"/>
                      </a:lnTo>
                      <a:lnTo>
                        <a:pt x="369" y="343"/>
                      </a:lnTo>
                      <a:lnTo>
                        <a:pt x="369" y="321"/>
                      </a:lnTo>
                      <a:lnTo>
                        <a:pt x="365" y="299"/>
                      </a:lnTo>
                      <a:lnTo>
                        <a:pt x="361" y="275"/>
                      </a:lnTo>
                      <a:lnTo>
                        <a:pt x="355" y="253"/>
                      </a:lnTo>
                      <a:lnTo>
                        <a:pt x="347" y="229"/>
                      </a:lnTo>
                      <a:lnTo>
                        <a:pt x="339" y="207"/>
                      </a:lnTo>
                      <a:lnTo>
                        <a:pt x="327" y="184"/>
                      </a:lnTo>
                      <a:lnTo>
                        <a:pt x="315" y="162"/>
                      </a:lnTo>
                      <a:lnTo>
                        <a:pt x="303" y="140"/>
                      </a:lnTo>
                      <a:lnTo>
                        <a:pt x="289" y="120"/>
                      </a:lnTo>
                      <a:lnTo>
                        <a:pt x="273" y="102"/>
                      </a:lnTo>
                      <a:lnTo>
                        <a:pt x="257" y="82"/>
                      </a:lnTo>
                      <a:lnTo>
                        <a:pt x="241" y="66"/>
                      </a:lnTo>
                      <a:lnTo>
                        <a:pt x="223" y="50"/>
                      </a:lnTo>
                      <a:lnTo>
                        <a:pt x="205" y="36"/>
                      </a:lnTo>
                      <a:lnTo>
                        <a:pt x="187" y="26"/>
                      </a:lnTo>
                      <a:lnTo>
                        <a:pt x="187" y="26"/>
                      </a:lnTo>
                      <a:close/>
                    </a:path>
                  </a:pathLst>
                </a:custGeom>
                <a:solidFill>
                  <a:srgbClr val="686A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84" name="Freeform 1748">
                  <a:extLst>
                    <a:ext uri="{FF2B5EF4-FFF2-40B4-BE49-F238E27FC236}">
                      <a16:creationId xmlns:a16="http://schemas.microsoft.com/office/drawing/2014/main" id="{A25A4C56-D7B6-804F-9420-44832D6BEC86}"/>
                    </a:ext>
                  </a:extLst>
                </p:cNvPr>
                <p:cNvSpPr>
                  <a:spLocks/>
                </p:cNvSpPr>
                <p:nvPr/>
              </p:nvSpPr>
              <p:spPr bwMode="auto">
                <a:xfrm>
                  <a:off x="11403263" y="2114067"/>
                  <a:ext cx="44333" cy="56369"/>
                </a:xfrm>
                <a:custGeom>
                  <a:avLst/>
                  <a:gdLst>
                    <a:gd name="T0" fmla="*/ 111 w 221"/>
                    <a:gd name="T1" fmla="*/ 14 h 281"/>
                    <a:gd name="T2" fmla="*/ 111 w 221"/>
                    <a:gd name="T3" fmla="*/ 14 h 281"/>
                    <a:gd name="T4" fmla="*/ 88 w 221"/>
                    <a:gd name="T5" fmla="*/ 4 h 281"/>
                    <a:gd name="T6" fmla="*/ 78 w 221"/>
                    <a:gd name="T7" fmla="*/ 2 h 281"/>
                    <a:gd name="T8" fmla="*/ 68 w 221"/>
                    <a:gd name="T9" fmla="*/ 0 h 281"/>
                    <a:gd name="T10" fmla="*/ 58 w 221"/>
                    <a:gd name="T11" fmla="*/ 0 h 281"/>
                    <a:gd name="T12" fmla="*/ 50 w 221"/>
                    <a:gd name="T13" fmla="*/ 0 h 281"/>
                    <a:gd name="T14" fmla="*/ 42 w 221"/>
                    <a:gd name="T15" fmla="*/ 2 h 281"/>
                    <a:gd name="T16" fmla="*/ 34 w 221"/>
                    <a:gd name="T17" fmla="*/ 6 h 281"/>
                    <a:gd name="T18" fmla="*/ 26 w 221"/>
                    <a:gd name="T19" fmla="*/ 12 h 281"/>
                    <a:gd name="T20" fmla="*/ 20 w 221"/>
                    <a:gd name="T21" fmla="*/ 18 h 281"/>
                    <a:gd name="T22" fmla="*/ 14 w 221"/>
                    <a:gd name="T23" fmla="*/ 24 h 281"/>
                    <a:gd name="T24" fmla="*/ 10 w 221"/>
                    <a:gd name="T25" fmla="*/ 32 h 281"/>
                    <a:gd name="T26" fmla="*/ 6 w 221"/>
                    <a:gd name="T27" fmla="*/ 42 h 281"/>
                    <a:gd name="T28" fmla="*/ 4 w 221"/>
                    <a:gd name="T29" fmla="*/ 52 h 281"/>
                    <a:gd name="T30" fmla="*/ 2 w 221"/>
                    <a:gd name="T31" fmla="*/ 64 h 281"/>
                    <a:gd name="T32" fmla="*/ 0 w 221"/>
                    <a:gd name="T33" fmla="*/ 76 h 281"/>
                    <a:gd name="T34" fmla="*/ 0 w 221"/>
                    <a:gd name="T35" fmla="*/ 76 h 281"/>
                    <a:gd name="T36" fmla="*/ 4 w 221"/>
                    <a:gd name="T37" fmla="*/ 105 h 281"/>
                    <a:gd name="T38" fmla="*/ 10 w 221"/>
                    <a:gd name="T39" fmla="*/ 131 h 281"/>
                    <a:gd name="T40" fmla="*/ 20 w 221"/>
                    <a:gd name="T41" fmla="*/ 159 h 281"/>
                    <a:gd name="T42" fmla="*/ 32 w 221"/>
                    <a:gd name="T43" fmla="*/ 185 h 281"/>
                    <a:gd name="T44" fmla="*/ 48 w 221"/>
                    <a:gd name="T45" fmla="*/ 211 h 281"/>
                    <a:gd name="T46" fmla="*/ 68 w 221"/>
                    <a:gd name="T47" fmla="*/ 233 h 281"/>
                    <a:gd name="T48" fmla="*/ 88 w 221"/>
                    <a:gd name="T49" fmla="*/ 251 h 281"/>
                    <a:gd name="T50" fmla="*/ 111 w 221"/>
                    <a:gd name="T51" fmla="*/ 267 h 281"/>
                    <a:gd name="T52" fmla="*/ 111 w 221"/>
                    <a:gd name="T53" fmla="*/ 267 h 281"/>
                    <a:gd name="T54" fmla="*/ 133 w 221"/>
                    <a:gd name="T55" fmla="*/ 277 h 281"/>
                    <a:gd name="T56" fmla="*/ 143 w 221"/>
                    <a:gd name="T57" fmla="*/ 281 h 281"/>
                    <a:gd name="T58" fmla="*/ 153 w 221"/>
                    <a:gd name="T59" fmla="*/ 281 h 281"/>
                    <a:gd name="T60" fmla="*/ 163 w 221"/>
                    <a:gd name="T61" fmla="*/ 281 h 281"/>
                    <a:gd name="T62" fmla="*/ 173 w 221"/>
                    <a:gd name="T63" fmla="*/ 281 h 281"/>
                    <a:gd name="T64" fmla="*/ 181 w 221"/>
                    <a:gd name="T65" fmla="*/ 279 h 281"/>
                    <a:gd name="T66" fmla="*/ 189 w 221"/>
                    <a:gd name="T67" fmla="*/ 275 h 281"/>
                    <a:gd name="T68" fmla="*/ 195 w 221"/>
                    <a:gd name="T69" fmla="*/ 269 h 281"/>
                    <a:gd name="T70" fmla="*/ 203 w 221"/>
                    <a:gd name="T71" fmla="*/ 263 h 281"/>
                    <a:gd name="T72" fmla="*/ 207 w 221"/>
                    <a:gd name="T73" fmla="*/ 257 h 281"/>
                    <a:gd name="T74" fmla="*/ 213 w 221"/>
                    <a:gd name="T75" fmla="*/ 249 h 281"/>
                    <a:gd name="T76" fmla="*/ 215 w 221"/>
                    <a:gd name="T77" fmla="*/ 239 h 281"/>
                    <a:gd name="T78" fmla="*/ 219 w 221"/>
                    <a:gd name="T79" fmla="*/ 229 h 281"/>
                    <a:gd name="T80" fmla="*/ 221 w 221"/>
                    <a:gd name="T81" fmla="*/ 217 h 281"/>
                    <a:gd name="T82" fmla="*/ 221 w 221"/>
                    <a:gd name="T83" fmla="*/ 205 h 281"/>
                    <a:gd name="T84" fmla="*/ 221 w 221"/>
                    <a:gd name="T85" fmla="*/ 205 h 281"/>
                    <a:gd name="T86" fmla="*/ 219 w 221"/>
                    <a:gd name="T87" fmla="*/ 177 h 281"/>
                    <a:gd name="T88" fmla="*/ 213 w 221"/>
                    <a:gd name="T89" fmla="*/ 151 h 281"/>
                    <a:gd name="T90" fmla="*/ 203 w 221"/>
                    <a:gd name="T91" fmla="*/ 123 h 281"/>
                    <a:gd name="T92" fmla="*/ 189 w 221"/>
                    <a:gd name="T93" fmla="*/ 97 h 281"/>
                    <a:gd name="T94" fmla="*/ 173 w 221"/>
                    <a:gd name="T95" fmla="*/ 72 h 281"/>
                    <a:gd name="T96" fmla="*/ 155 w 221"/>
                    <a:gd name="T97" fmla="*/ 48 h 281"/>
                    <a:gd name="T98" fmla="*/ 133 w 221"/>
                    <a:gd name="T99" fmla="*/ 30 h 281"/>
                    <a:gd name="T100" fmla="*/ 111 w 221"/>
                    <a:gd name="T101" fmla="*/ 14 h 281"/>
                    <a:gd name="T102" fmla="*/ 111 w 221"/>
                    <a:gd name="T103" fmla="*/ 14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21" h="281">
                      <a:moveTo>
                        <a:pt x="111" y="14"/>
                      </a:moveTo>
                      <a:lnTo>
                        <a:pt x="111" y="14"/>
                      </a:lnTo>
                      <a:lnTo>
                        <a:pt x="88" y="4"/>
                      </a:lnTo>
                      <a:lnTo>
                        <a:pt x="78" y="2"/>
                      </a:lnTo>
                      <a:lnTo>
                        <a:pt x="68" y="0"/>
                      </a:lnTo>
                      <a:lnTo>
                        <a:pt x="58" y="0"/>
                      </a:lnTo>
                      <a:lnTo>
                        <a:pt x="50" y="0"/>
                      </a:lnTo>
                      <a:lnTo>
                        <a:pt x="42" y="2"/>
                      </a:lnTo>
                      <a:lnTo>
                        <a:pt x="34" y="6"/>
                      </a:lnTo>
                      <a:lnTo>
                        <a:pt x="26" y="12"/>
                      </a:lnTo>
                      <a:lnTo>
                        <a:pt x="20" y="18"/>
                      </a:lnTo>
                      <a:lnTo>
                        <a:pt x="14" y="24"/>
                      </a:lnTo>
                      <a:lnTo>
                        <a:pt x="10" y="32"/>
                      </a:lnTo>
                      <a:lnTo>
                        <a:pt x="6" y="42"/>
                      </a:lnTo>
                      <a:lnTo>
                        <a:pt x="4" y="52"/>
                      </a:lnTo>
                      <a:lnTo>
                        <a:pt x="2" y="64"/>
                      </a:lnTo>
                      <a:lnTo>
                        <a:pt x="0" y="76"/>
                      </a:lnTo>
                      <a:lnTo>
                        <a:pt x="0" y="76"/>
                      </a:lnTo>
                      <a:lnTo>
                        <a:pt x="4" y="105"/>
                      </a:lnTo>
                      <a:lnTo>
                        <a:pt x="10" y="131"/>
                      </a:lnTo>
                      <a:lnTo>
                        <a:pt x="20" y="159"/>
                      </a:lnTo>
                      <a:lnTo>
                        <a:pt x="32" y="185"/>
                      </a:lnTo>
                      <a:lnTo>
                        <a:pt x="48" y="211"/>
                      </a:lnTo>
                      <a:lnTo>
                        <a:pt x="68" y="233"/>
                      </a:lnTo>
                      <a:lnTo>
                        <a:pt x="88" y="251"/>
                      </a:lnTo>
                      <a:lnTo>
                        <a:pt x="111" y="267"/>
                      </a:lnTo>
                      <a:lnTo>
                        <a:pt x="111" y="267"/>
                      </a:lnTo>
                      <a:lnTo>
                        <a:pt x="133" y="277"/>
                      </a:lnTo>
                      <a:lnTo>
                        <a:pt x="143" y="281"/>
                      </a:lnTo>
                      <a:lnTo>
                        <a:pt x="153" y="281"/>
                      </a:lnTo>
                      <a:lnTo>
                        <a:pt x="163" y="281"/>
                      </a:lnTo>
                      <a:lnTo>
                        <a:pt x="173" y="281"/>
                      </a:lnTo>
                      <a:lnTo>
                        <a:pt x="181" y="279"/>
                      </a:lnTo>
                      <a:lnTo>
                        <a:pt x="189" y="275"/>
                      </a:lnTo>
                      <a:lnTo>
                        <a:pt x="195" y="269"/>
                      </a:lnTo>
                      <a:lnTo>
                        <a:pt x="203" y="263"/>
                      </a:lnTo>
                      <a:lnTo>
                        <a:pt x="207" y="257"/>
                      </a:lnTo>
                      <a:lnTo>
                        <a:pt x="213" y="249"/>
                      </a:lnTo>
                      <a:lnTo>
                        <a:pt x="215" y="239"/>
                      </a:lnTo>
                      <a:lnTo>
                        <a:pt x="219" y="229"/>
                      </a:lnTo>
                      <a:lnTo>
                        <a:pt x="221" y="217"/>
                      </a:lnTo>
                      <a:lnTo>
                        <a:pt x="221" y="205"/>
                      </a:lnTo>
                      <a:lnTo>
                        <a:pt x="221" y="205"/>
                      </a:lnTo>
                      <a:lnTo>
                        <a:pt x="219" y="177"/>
                      </a:lnTo>
                      <a:lnTo>
                        <a:pt x="213" y="151"/>
                      </a:lnTo>
                      <a:lnTo>
                        <a:pt x="203" y="123"/>
                      </a:lnTo>
                      <a:lnTo>
                        <a:pt x="189" y="97"/>
                      </a:lnTo>
                      <a:lnTo>
                        <a:pt x="173" y="72"/>
                      </a:lnTo>
                      <a:lnTo>
                        <a:pt x="155" y="48"/>
                      </a:lnTo>
                      <a:lnTo>
                        <a:pt x="133" y="30"/>
                      </a:lnTo>
                      <a:lnTo>
                        <a:pt x="111" y="14"/>
                      </a:lnTo>
                      <a:lnTo>
                        <a:pt x="111" y="14"/>
                      </a:lnTo>
                      <a:close/>
                    </a:path>
                  </a:pathLst>
                </a:custGeom>
                <a:solidFill>
                  <a:srgbClr val="4A4C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85" name="Freeform 1749">
                  <a:extLst>
                    <a:ext uri="{FF2B5EF4-FFF2-40B4-BE49-F238E27FC236}">
                      <a16:creationId xmlns:a16="http://schemas.microsoft.com/office/drawing/2014/main" id="{F2579C98-3BCC-FD8D-6985-EB118DCB6FE7}"/>
                    </a:ext>
                  </a:extLst>
                </p:cNvPr>
                <p:cNvSpPr>
                  <a:spLocks/>
                </p:cNvSpPr>
                <p:nvPr/>
              </p:nvSpPr>
              <p:spPr bwMode="auto">
                <a:xfrm>
                  <a:off x="11087315" y="1837637"/>
                  <a:ext cx="202608" cy="117352"/>
                </a:xfrm>
                <a:custGeom>
                  <a:avLst/>
                  <a:gdLst>
                    <a:gd name="T0" fmla="*/ 54 w 1010"/>
                    <a:gd name="T1" fmla="*/ 405 h 585"/>
                    <a:gd name="T2" fmla="*/ 54 w 1010"/>
                    <a:gd name="T3" fmla="*/ 405 h 585"/>
                    <a:gd name="T4" fmla="*/ 36 w 1010"/>
                    <a:gd name="T5" fmla="*/ 417 h 585"/>
                    <a:gd name="T6" fmla="*/ 22 w 1010"/>
                    <a:gd name="T7" fmla="*/ 433 h 585"/>
                    <a:gd name="T8" fmla="*/ 12 w 1010"/>
                    <a:gd name="T9" fmla="*/ 451 h 585"/>
                    <a:gd name="T10" fmla="*/ 6 w 1010"/>
                    <a:gd name="T11" fmla="*/ 471 h 585"/>
                    <a:gd name="T12" fmla="*/ 2 w 1010"/>
                    <a:gd name="T13" fmla="*/ 495 h 585"/>
                    <a:gd name="T14" fmla="*/ 0 w 1010"/>
                    <a:gd name="T15" fmla="*/ 521 h 585"/>
                    <a:gd name="T16" fmla="*/ 0 w 1010"/>
                    <a:gd name="T17" fmla="*/ 551 h 585"/>
                    <a:gd name="T18" fmla="*/ 2 w 1010"/>
                    <a:gd name="T19" fmla="*/ 585 h 585"/>
                    <a:gd name="T20" fmla="*/ 1010 w 1010"/>
                    <a:gd name="T21" fmla="*/ 0 h 585"/>
                    <a:gd name="T22" fmla="*/ 54 w 1010"/>
                    <a:gd name="T23" fmla="*/ 405 h 5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1010" h="585">
                      <a:moveTo>
                        <a:pt x="54" y="405"/>
                      </a:moveTo>
                      <a:lnTo>
                        <a:pt x="54" y="405"/>
                      </a:lnTo>
                      <a:lnTo>
                        <a:pt x="36" y="417"/>
                      </a:lnTo>
                      <a:lnTo>
                        <a:pt x="22" y="433"/>
                      </a:lnTo>
                      <a:lnTo>
                        <a:pt x="12" y="451"/>
                      </a:lnTo>
                      <a:lnTo>
                        <a:pt x="6" y="471"/>
                      </a:lnTo>
                      <a:lnTo>
                        <a:pt x="2" y="495"/>
                      </a:lnTo>
                      <a:lnTo>
                        <a:pt x="0" y="521"/>
                      </a:lnTo>
                      <a:lnTo>
                        <a:pt x="0" y="551"/>
                      </a:lnTo>
                      <a:lnTo>
                        <a:pt x="2" y="585"/>
                      </a:lnTo>
                      <a:lnTo>
                        <a:pt x="1010" y="0"/>
                      </a:lnTo>
                      <a:lnTo>
                        <a:pt x="54" y="405"/>
                      </a:lnTo>
                      <a:close/>
                    </a:path>
                  </a:pathLst>
                </a:custGeom>
                <a:solidFill>
                  <a:srgbClr val="4A4C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86" name="Freeform 1750">
                  <a:extLst>
                    <a:ext uri="{FF2B5EF4-FFF2-40B4-BE49-F238E27FC236}">
                      <a16:creationId xmlns:a16="http://schemas.microsoft.com/office/drawing/2014/main" id="{F53D1D45-F2E9-DBF2-D700-019F43561C84}"/>
                    </a:ext>
                  </a:extLst>
                </p:cNvPr>
                <p:cNvSpPr>
                  <a:spLocks/>
                </p:cNvSpPr>
                <p:nvPr/>
              </p:nvSpPr>
              <p:spPr bwMode="auto">
                <a:xfrm>
                  <a:off x="11099351" y="1907648"/>
                  <a:ext cx="87663" cy="106520"/>
                </a:xfrm>
                <a:custGeom>
                  <a:avLst/>
                  <a:gdLst>
                    <a:gd name="T0" fmla="*/ 123 w 437"/>
                    <a:gd name="T1" fmla="*/ 12 h 531"/>
                    <a:gd name="T2" fmla="*/ 151 w 437"/>
                    <a:gd name="T3" fmla="*/ 2 h 531"/>
                    <a:gd name="T4" fmla="*/ 181 w 437"/>
                    <a:gd name="T5" fmla="*/ 0 h 531"/>
                    <a:gd name="T6" fmla="*/ 217 w 437"/>
                    <a:gd name="T7" fmla="*/ 8 h 531"/>
                    <a:gd name="T8" fmla="*/ 253 w 437"/>
                    <a:gd name="T9" fmla="*/ 26 h 531"/>
                    <a:gd name="T10" fmla="*/ 273 w 437"/>
                    <a:gd name="T11" fmla="*/ 38 h 531"/>
                    <a:gd name="T12" fmla="*/ 309 w 437"/>
                    <a:gd name="T13" fmla="*/ 66 h 531"/>
                    <a:gd name="T14" fmla="*/ 341 w 437"/>
                    <a:gd name="T15" fmla="*/ 102 h 531"/>
                    <a:gd name="T16" fmla="*/ 371 w 437"/>
                    <a:gd name="T17" fmla="*/ 142 h 531"/>
                    <a:gd name="T18" fmla="*/ 395 w 437"/>
                    <a:gd name="T19" fmla="*/ 184 h 531"/>
                    <a:gd name="T20" fmla="*/ 415 w 437"/>
                    <a:gd name="T21" fmla="*/ 230 h 531"/>
                    <a:gd name="T22" fmla="*/ 429 w 437"/>
                    <a:gd name="T23" fmla="*/ 276 h 531"/>
                    <a:gd name="T24" fmla="*/ 435 w 437"/>
                    <a:gd name="T25" fmla="*/ 320 h 531"/>
                    <a:gd name="T26" fmla="*/ 437 w 437"/>
                    <a:gd name="T27" fmla="*/ 342 h 531"/>
                    <a:gd name="T28" fmla="*/ 433 w 437"/>
                    <a:gd name="T29" fmla="*/ 382 h 531"/>
                    <a:gd name="T30" fmla="*/ 423 w 437"/>
                    <a:gd name="T31" fmla="*/ 416 h 531"/>
                    <a:gd name="T32" fmla="*/ 405 w 437"/>
                    <a:gd name="T33" fmla="*/ 442 h 531"/>
                    <a:gd name="T34" fmla="*/ 383 w 437"/>
                    <a:gd name="T35" fmla="*/ 461 h 531"/>
                    <a:gd name="T36" fmla="*/ 261 w 437"/>
                    <a:gd name="T37" fmla="*/ 531 h 531"/>
                    <a:gd name="T38" fmla="*/ 285 w 437"/>
                    <a:gd name="T39" fmla="*/ 513 h 531"/>
                    <a:gd name="T40" fmla="*/ 301 w 437"/>
                    <a:gd name="T41" fmla="*/ 487 h 531"/>
                    <a:gd name="T42" fmla="*/ 311 w 437"/>
                    <a:gd name="T43" fmla="*/ 455 h 531"/>
                    <a:gd name="T44" fmla="*/ 315 w 437"/>
                    <a:gd name="T45" fmla="*/ 412 h 531"/>
                    <a:gd name="T46" fmla="*/ 315 w 437"/>
                    <a:gd name="T47" fmla="*/ 390 h 531"/>
                    <a:gd name="T48" fmla="*/ 307 w 437"/>
                    <a:gd name="T49" fmla="*/ 346 h 531"/>
                    <a:gd name="T50" fmla="*/ 293 w 437"/>
                    <a:gd name="T51" fmla="*/ 300 h 531"/>
                    <a:gd name="T52" fmla="*/ 273 w 437"/>
                    <a:gd name="T53" fmla="*/ 254 h 531"/>
                    <a:gd name="T54" fmla="*/ 249 w 437"/>
                    <a:gd name="T55" fmla="*/ 212 h 531"/>
                    <a:gd name="T56" fmla="*/ 219 w 437"/>
                    <a:gd name="T57" fmla="*/ 172 h 531"/>
                    <a:gd name="T58" fmla="*/ 187 w 437"/>
                    <a:gd name="T59" fmla="*/ 136 h 531"/>
                    <a:gd name="T60" fmla="*/ 151 w 437"/>
                    <a:gd name="T61" fmla="*/ 108 h 531"/>
                    <a:gd name="T62" fmla="*/ 133 w 437"/>
                    <a:gd name="T63" fmla="*/ 96 h 531"/>
                    <a:gd name="T64" fmla="*/ 95 w 437"/>
                    <a:gd name="T65" fmla="*/ 78 h 531"/>
                    <a:gd name="T66" fmla="*/ 61 w 437"/>
                    <a:gd name="T67" fmla="*/ 72 h 531"/>
                    <a:gd name="T68" fmla="*/ 29 w 437"/>
                    <a:gd name="T69" fmla="*/ 72 h 531"/>
                    <a:gd name="T70" fmla="*/ 0 w 437"/>
                    <a:gd name="T71" fmla="*/ 84 h 5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437" h="531">
                      <a:moveTo>
                        <a:pt x="123" y="12"/>
                      </a:moveTo>
                      <a:lnTo>
                        <a:pt x="123" y="12"/>
                      </a:lnTo>
                      <a:lnTo>
                        <a:pt x="135" y="6"/>
                      </a:lnTo>
                      <a:lnTo>
                        <a:pt x="151" y="2"/>
                      </a:lnTo>
                      <a:lnTo>
                        <a:pt x="165" y="0"/>
                      </a:lnTo>
                      <a:lnTo>
                        <a:pt x="181" y="0"/>
                      </a:lnTo>
                      <a:lnTo>
                        <a:pt x="199" y="4"/>
                      </a:lnTo>
                      <a:lnTo>
                        <a:pt x="217" y="8"/>
                      </a:lnTo>
                      <a:lnTo>
                        <a:pt x="235" y="16"/>
                      </a:lnTo>
                      <a:lnTo>
                        <a:pt x="253" y="26"/>
                      </a:lnTo>
                      <a:lnTo>
                        <a:pt x="253" y="26"/>
                      </a:lnTo>
                      <a:lnTo>
                        <a:pt x="273" y="38"/>
                      </a:lnTo>
                      <a:lnTo>
                        <a:pt x="291" y="52"/>
                      </a:lnTo>
                      <a:lnTo>
                        <a:pt x="309" y="66"/>
                      </a:lnTo>
                      <a:lnTo>
                        <a:pt x="325" y="84"/>
                      </a:lnTo>
                      <a:lnTo>
                        <a:pt x="341" y="102"/>
                      </a:lnTo>
                      <a:lnTo>
                        <a:pt x="357" y="120"/>
                      </a:lnTo>
                      <a:lnTo>
                        <a:pt x="371" y="142"/>
                      </a:lnTo>
                      <a:lnTo>
                        <a:pt x="383" y="162"/>
                      </a:lnTo>
                      <a:lnTo>
                        <a:pt x="395" y="184"/>
                      </a:lnTo>
                      <a:lnTo>
                        <a:pt x="405" y="206"/>
                      </a:lnTo>
                      <a:lnTo>
                        <a:pt x="415" y="230"/>
                      </a:lnTo>
                      <a:lnTo>
                        <a:pt x="423" y="252"/>
                      </a:lnTo>
                      <a:lnTo>
                        <a:pt x="429" y="276"/>
                      </a:lnTo>
                      <a:lnTo>
                        <a:pt x="433" y="298"/>
                      </a:lnTo>
                      <a:lnTo>
                        <a:pt x="435" y="320"/>
                      </a:lnTo>
                      <a:lnTo>
                        <a:pt x="437" y="342"/>
                      </a:lnTo>
                      <a:lnTo>
                        <a:pt x="437" y="342"/>
                      </a:lnTo>
                      <a:lnTo>
                        <a:pt x="435" y="364"/>
                      </a:lnTo>
                      <a:lnTo>
                        <a:pt x="433" y="382"/>
                      </a:lnTo>
                      <a:lnTo>
                        <a:pt x="429" y="400"/>
                      </a:lnTo>
                      <a:lnTo>
                        <a:pt x="423" y="416"/>
                      </a:lnTo>
                      <a:lnTo>
                        <a:pt x="415" y="430"/>
                      </a:lnTo>
                      <a:lnTo>
                        <a:pt x="405" y="442"/>
                      </a:lnTo>
                      <a:lnTo>
                        <a:pt x="395" y="453"/>
                      </a:lnTo>
                      <a:lnTo>
                        <a:pt x="383" y="461"/>
                      </a:lnTo>
                      <a:lnTo>
                        <a:pt x="261" y="531"/>
                      </a:lnTo>
                      <a:lnTo>
                        <a:pt x="261" y="531"/>
                      </a:lnTo>
                      <a:lnTo>
                        <a:pt x="273" y="523"/>
                      </a:lnTo>
                      <a:lnTo>
                        <a:pt x="285" y="513"/>
                      </a:lnTo>
                      <a:lnTo>
                        <a:pt x="293" y="501"/>
                      </a:lnTo>
                      <a:lnTo>
                        <a:pt x="301" y="487"/>
                      </a:lnTo>
                      <a:lnTo>
                        <a:pt x="307" y="471"/>
                      </a:lnTo>
                      <a:lnTo>
                        <a:pt x="311" y="455"/>
                      </a:lnTo>
                      <a:lnTo>
                        <a:pt x="315" y="434"/>
                      </a:lnTo>
                      <a:lnTo>
                        <a:pt x="315" y="412"/>
                      </a:lnTo>
                      <a:lnTo>
                        <a:pt x="315" y="412"/>
                      </a:lnTo>
                      <a:lnTo>
                        <a:pt x="315" y="390"/>
                      </a:lnTo>
                      <a:lnTo>
                        <a:pt x="311" y="368"/>
                      </a:lnTo>
                      <a:lnTo>
                        <a:pt x="307" y="346"/>
                      </a:lnTo>
                      <a:lnTo>
                        <a:pt x="301" y="322"/>
                      </a:lnTo>
                      <a:lnTo>
                        <a:pt x="293" y="300"/>
                      </a:lnTo>
                      <a:lnTo>
                        <a:pt x="285" y="276"/>
                      </a:lnTo>
                      <a:lnTo>
                        <a:pt x="273" y="254"/>
                      </a:lnTo>
                      <a:lnTo>
                        <a:pt x="263" y="232"/>
                      </a:lnTo>
                      <a:lnTo>
                        <a:pt x="249" y="212"/>
                      </a:lnTo>
                      <a:lnTo>
                        <a:pt x="235" y="192"/>
                      </a:lnTo>
                      <a:lnTo>
                        <a:pt x="219" y="172"/>
                      </a:lnTo>
                      <a:lnTo>
                        <a:pt x="203" y="154"/>
                      </a:lnTo>
                      <a:lnTo>
                        <a:pt x="187" y="136"/>
                      </a:lnTo>
                      <a:lnTo>
                        <a:pt x="169" y="122"/>
                      </a:lnTo>
                      <a:lnTo>
                        <a:pt x="151" y="108"/>
                      </a:lnTo>
                      <a:lnTo>
                        <a:pt x="133" y="96"/>
                      </a:lnTo>
                      <a:lnTo>
                        <a:pt x="133" y="96"/>
                      </a:lnTo>
                      <a:lnTo>
                        <a:pt x="113" y="86"/>
                      </a:lnTo>
                      <a:lnTo>
                        <a:pt x="95" y="78"/>
                      </a:lnTo>
                      <a:lnTo>
                        <a:pt x="77" y="74"/>
                      </a:lnTo>
                      <a:lnTo>
                        <a:pt x="61" y="72"/>
                      </a:lnTo>
                      <a:lnTo>
                        <a:pt x="45" y="70"/>
                      </a:lnTo>
                      <a:lnTo>
                        <a:pt x="29" y="72"/>
                      </a:lnTo>
                      <a:lnTo>
                        <a:pt x="14" y="76"/>
                      </a:lnTo>
                      <a:lnTo>
                        <a:pt x="0" y="84"/>
                      </a:lnTo>
                      <a:lnTo>
                        <a:pt x="123" y="12"/>
                      </a:lnTo>
                      <a:close/>
                    </a:path>
                  </a:pathLst>
                </a:custGeom>
                <a:solidFill>
                  <a:srgbClr val="4A4C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87" name="Freeform 1751">
                  <a:extLst>
                    <a:ext uri="{FF2B5EF4-FFF2-40B4-BE49-F238E27FC236}">
                      <a16:creationId xmlns:a16="http://schemas.microsoft.com/office/drawing/2014/main" id="{0232E79D-35D6-875C-E8D0-3ED1D0E5CECF}"/>
                    </a:ext>
                  </a:extLst>
                </p:cNvPr>
                <p:cNvSpPr>
                  <a:spLocks/>
                </p:cNvSpPr>
                <p:nvPr/>
              </p:nvSpPr>
              <p:spPr bwMode="auto">
                <a:xfrm>
                  <a:off x="11088920" y="1921690"/>
                  <a:ext cx="73621" cy="95286"/>
                </a:xfrm>
                <a:custGeom>
                  <a:avLst/>
                  <a:gdLst>
                    <a:gd name="T0" fmla="*/ 185 w 367"/>
                    <a:gd name="T1" fmla="*/ 26 h 475"/>
                    <a:gd name="T2" fmla="*/ 147 w 367"/>
                    <a:gd name="T3" fmla="*/ 8 h 475"/>
                    <a:gd name="T4" fmla="*/ 113 w 367"/>
                    <a:gd name="T5" fmla="*/ 2 h 475"/>
                    <a:gd name="T6" fmla="*/ 81 w 367"/>
                    <a:gd name="T7" fmla="*/ 2 h 475"/>
                    <a:gd name="T8" fmla="*/ 54 w 367"/>
                    <a:gd name="T9" fmla="*/ 12 h 475"/>
                    <a:gd name="T10" fmla="*/ 30 w 367"/>
                    <a:gd name="T11" fmla="*/ 30 h 475"/>
                    <a:gd name="T12" fmla="*/ 14 w 367"/>
                    <a:gd name="T13" fmla="*/ 58 h 475"/>
                    <a:gd name="T14" fmla="*/ 2 w 367"/>
                    <a:gd name="T15" fmla="*/ 90 h 475"/>
                    <a:gd name="T16" fmla="*/ 0 w 367"/>
                    <a:gd name="T17" fmla="*/ 130 h 475"/>
                    <a:gd name="T18" fmla="*/ 0 w 367"/>
                    <a:gd name="T19" fmla="*/ 152 h 475"/>
                    <a:gd name="T20" fmla="*/ 8 w 367"/>
                    <a:gd name="T21" fmla="*/ 198 h 475"/>
                    <a:gd name="T22" fmla="*/ 20 w 367"/>
                    <a:gd name="T23" fmla="*/ 244 h 475"/>
                    <a:gd name="T24" fmla="*/ 40 w 367"/>
                    <a:gd name="T25" fmla="*/ 290 h 475"/>
                    <a:gd name="T26" fmla="*/ 66 w 367"/>
                    <a:gd name="T27" fmla="*/ 332 h 475"/>
                    <a:gd name="T28" fmla="*/ 95 w 367"/>
                    <a:gd name="T29" fmla="*/ 372 h 475"/>
                    <a:gd name="T30" fmla="*/ 129 w 367"/>
                    <a:gd name="T31" fmla="*/ 407 h 475"/>
                    <a:gd name="T32" fmla="*/ 165 w 367"/>
                    <a:gd name="T33" fmla="*/ 437 h 475"/>
                    <a:gd name="T34" fmla="*/ 183 w 367"/>
                    <a:gd name="T35" fmla="*/ 449 h 475"/>
                    <a:gd name="T36" fmla="*/ 221 w 367"/>
                    <a:gd name="T37" fmla="*/ 467 h 475"/>
                    <a:gd name="T38" fmla="*/ 255 w 367"/>
                    <a:gd name="T39" fmla="*/ 473 h 475"/>
                    <a:gd name="T40" fmla="*/ 285 w 367"/>
                    <a:gd name="T41" fmla="*/ 473 h 475"/>
                    <a:gd name="T42" fmla="*/ 313 w 367"/>
                    <a:gd name="T43" fmla="*/ 463 h 475"/>
                    <a:gd name="T44" fmla="*/ 335 w 367"/>
                    <a:gd name="T45" fmla="*/ 443 h 475"/>
                    <a:gd name="T46" fmla="*/ 353 w 367"/>
                    <a:gd name="T47" fmla="*/ 417 h 475"/>
                    <a:gd name="T48" fmla="*/ 363 w 367"/>
                    <a:gd name="T49" fmla="*/ 385 h 475"/>
                    <a:gd name="T50" fmla="*/ 367 w 367"/>
                    <a:gd name="T51" fmla="*/ 342 h 475"/>
                    <a:gd name="T52" fmla="*/ 367 w 367"/>
                    <a:gd name="T53" fmla="*/ 320 h 475"/>
                    <a:gd name="T54" fmla="*/ 359 w 367"/>
                    <a:gd name="T55" fmla="*/ 276 h 475"/>
                    <a:gd name="T56" fmla="*/ 345 w 367"/>
                    <a:gd name="T57" fmla="*/ 230 h 475"/>
                    <a:gd name="T58" fmla="*/ 325 w 367"/>
                    <a:gd name="T59" fmla="*/ 184 h 475"/>
                    <a:gd name="T60" fmla="*/ 301 w 367"/>
                    <a:gd name="T61" fmla="*/ 142 h 475"/>
                    <a:gd name="T62" fmla="*/ 271 w 367"/>
                    <a:gd name="T63" fmla="*/ 102 h 475"/>
                    <a:gd name="T64" fmla="*/ 239 w 367"/>
                    <a:gd name="T65" fmla="*/ 66 h 475"/>
                    <a:gd name="T66" fmla="*/ 203 w 367"/>
                    <a:gd name="T67" fmla="*/ 38 h 475"/>
                    <a:gd name="T68" fmla="*/ 185 w 367"/>
                    <a:gd name="T69" fmla="*/ 26 h 4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67" h="475">
                      <a:moveTo>
                        <a:pt x="185" y="26"/>
                      </a:moveTo>
                      <a:lnTo>
                        <a:pt x="185" y="26"/>
                      </a:lnTo>
                      <a:lnTo>
                        <a:pt x="165" y="16"/>
                      </a:lnTo>
                      <a:lnTo>
                        <a:pt x="147" y="8"/>
                      </a:lnTo>
                      <a:lnTo>
                        <a:pt x="129" y="4"/>
                      </a:lnTo>
                      <a:lnTo>
                        <a:pt x="113" y="2"/>
                      </a:lnTo>
                      <a:lnTo>
                        <a:pt x="97" y="0"/>
                      </a:lnTo>
                      <a:lnTo>
                        <a:pt x="81" y="2"/>
                      </a:lnTo>
                      <a:lnTo>
                        <a:pt x="66" y="6"/>
                      </a:lnTo>
                      <a:lnTo>
                        <a:pt x="54" y="12"/>
                      </a:lnTo>
                      <a:lnTo>
                        <a:pt x="42" y="20"/>
                      </a:lnTo>
                      <a:lnTo>
                        <a:pt x="30" y="30"/>
                      </a:lnTo>
                      <a:lnTo>
                        <a:pt x="22" y="44"/>
                      </a:lnTo>
                      <a:lnTo>
                        <a:pt x="14" y="58"/>
                      </a:lnTo>
                      <a:lnTo>
                        <a:pt x="8" y="72"/>
                      </a:lnTo>
                      <a:lnTo>
                        <a:pt x="2" y="90"/>
                      </a:lnTo>
                      <a:lnTo>
                        <a:pt x="0" y="110"/>
                      </a:lnTo>
                      <a:lnTo>
                        <a:pt x="0" y="130"/>
                      </a:lnTo>
                      <a:lnTo>
                        <a:pt x="0" y="130"/>
                      </a:lnTo>
                      <a:lnTo>
                        <a:pt x="0" y="152"/>
                      </a:lnTo>
                      <a:lnTo>
                        <a:pt x="2" y="176"/>
                      </a:lnTo>
                      <a:lnTo>
                        <a:pt x="8" y="198"/>
                      </a:lnTo>
                      <a:lnTo>
                        <a:pt x="14" y="222"/>
                      </a:lnTo>
                      <a:lnTo>
                        <a:pt x="20" y="244"/>
                      </a:lnTo>
                      <a:lnTo>
                        <a:pt x="30" y="266"/>
                      </a:lnTo>
                      <a:lnTo>
                        <a:pt x="40" y="290"/>
                      </a:lnTo>
                      <a:lnTo>
                        <a:pt x="52" y="312"/>
                      </a:lnTo>
                      <a:lnTo>
                        <a:pt x="66" y="332"/>
                      </a:lnTo>
                      <a:lnTo>
                        <a:pt x="81" y="352"/>
                      </a:lnTo>
                      <a:lnTo>
                        <a:pt x="95" y="372"/>
                      </a:lnTo>
                      <a:lnTo>
                        <a:pt x="111" y="391"/>
                      </a:lnTo>
                      <a:lnTo>
                        <a:pt x="129" y="407"/>
                      </a:lnTo>
                      <a:lnTo>
                        <a:pt x="147" y="423"/>
                      </a:lnTo>
                      <a:lnTo>
                        <a:pt x="165" y="437"/>
                      </a:lnTo>
                      <a:lnTo>
                        <a:pt x="183" y="449"/>
                      </a:lnTo>
                      <a:lnTo>
                        <a:pt x="183" y="449"/>
                      </a:lnTo>
                      <a:lnTo>
                        <a:pt x="201" y="459"/>
                      </a:lnTo>
                      <a:lnTo>
                        <a:pt x="221" y="467"/>
                      </a:lnTo>
                      <a:lnTo>
                        <a:pt x="237" y="471"/>
                      </a:lnTo>
                      <a:lnTo>
                        <a:pt x="255" y="473"/>
                      </a:lnTo>
                      <a:lnTo>
                        <a:pt x="271" y="475"/>
                      </a:lnTo>
                      <a:lnTo>
                        <a:pt x="285" y="473"/>
                      </a:lnTo>
                      <a:lnTo>
                        <a:pt x="301" y="469"/>
                      </a:lnTo>
                      <a:lnTo>
                        <a:pt x="313" y="463"/>
                      </a:lnTo>
                      <a:lnTo>
                        <a:pt x="325" y="455"/>
                      </a:lnTo>
                      <a:lnTo>
                        <a:pt x="335" y="443"/>
                      </a:lnTo>
                      <a:lnTo>
                        <a:pt x="345" y="431"/>
                      </a:lnTo>
                      <a:lnTo>
                        <a:pt x="353" y="417"/>
                      </a:lnTo>
                      <a:lnTo>
                        <a:pt x="359" y="401"/>
                      </a:lnTo>
                      <a:lnTo>
                        <a:pt x="363" y="385"/>
                      </a:lnTo>
                      <a:lnTo>
                        <a:pt x="367" y="364"/>
                      </a:lnTo>
                      <a:lnTo>
                        <a:pt x="367" y="342"/>
                      </a:lnTo>
                      <a:lnTo>
                        <a:pt x="367" y="342"/>
                      </a:lnTo>
                      <a:lnTo>
                        <a:pt x="367" y="320"/>
                      </a:lnTo>
                      <a:lnTo>
                        <a:pt x="363" y="298"/>
                      </a:lnTo>
                      <a:lnTo>
                        <a:pt x="359" y="276"/>
                      </a:lnTo>
                      <a:lnTo>
                        <a:pt x="353" y="252"/>
                      </a:lnTo>
                      <a:lnTo>
                        <a:pt x="345" y="230"/>
                      </a:lnTo>
                      <a:lnTo>
                        <a:pt x="337" y="206"/>
                      </a:lnTo>
                      <a:lnTo>
                        <a:pt x="325" y="184"/>
                      </a:lnTo>
                      <a:lnTo>
                        <a:pt x="315" y="162"/>
                      </a:lnTo>
                      <a:lnTo>
                        <a:pt x="301" y="142"/>
                      </a:lnTo>
                      <a:lnTo>
                        <a:pt x="287" y="122"/>
                      </a:lnTo>
                      <a:lnTo>
                        <a:pt x="271" y="102"/>
                      </a:lnTo>
                      <a:lnTo>
                        <a:pt x="255" y="84"/>
                      </a:lnTo>
                      <a:lnTo>
                        <a:pt x="239" y="66"/>
                      </a:lnTo>
                      <a:lnTo>
                        <a:pt x="221" y="52"/>
                      </a:lnTo>
                      <a:lnTo>
                        <a:pt x="203" y="38"/>
                      </a:lnTo>
                      <a:lnTo>
                        <a:pt x="185" y="26"/>
                      </a:lnTo>
                      <a:lnTo>
                        <a:pt x="185" y="26"/>
                      </a:lnTo>
                      <a:close/>
                    </a:path>
                  </a:pathLst>
                </a:custGeom>
                <a:solidFill>
                  <a:srgbClr val="686A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88" name="Freeform 1752">
                  <a:extLst>
                    <a:ext uri="{FF2B5EF4-FFF2-40B4-BE49-F238E27FC236}">
                      <a16:creationId xmlns:a16="http://schemas.microsoft.com/office/drawing/2014/main" id="{6ECB7599-AF77-DE3D-94D9-2532726EB71F}"/>
                    </a:ext>
                  </a:extLst>
                </p:cNvPr>
                <p:cNvSpPr>
                  <a:spLocks/>
                </p:cNvSpPr>
                <p:nvPr/>
              </p:nvSpPr>
              <p:spPr bwMode="auto">
                <a:xfrm>
                  <a:off x="11103765" y="1940947"/>
                  <a:ext cx="43932" cy="56770"/>
                </a:xfrm>
                <a:custGeom>
                  <a:avLst/>
                  <a:gdLst>
                    <a:gd name="T0" fmla="*/ 111 w 219"/>
                    <a:gd name="T1" fmla="*/ 16 h 283"/>
                    <a:gd name="T2" fmla="*/ 111 w 219"/>
                    <a:gd name="T3" fmla="*/ 16 h 283"/>
                    <a:gd name="T4" fmla="*/ 89 w 219"/>
                    <a:gd name="T5" fmla="*/ 4 h 283"/>
                    <a:gd name="T6" fmla="*/ 77 w 219"/>
                    <a:gd name="T7" fmla="*/ 2 h 283"/>
                    <a:gd name="T8" fmla="*/ 67 w 219"/>
                    <a:gd name="T9" fmla="*/ 0 h 283"/>
                    <a:gd name="T10" fmla="*/ 57 w 219"/>
                    <a:gd name="T11" fmla="*/ 0 h 283"/>
                    <a:gd name="T12" fmla="*/ 49 w 219"/>
                    <a:gd name="T13" fmla="*/ 2 h 283"/>
                    <a:gd name="T14" fmla="*/ 41 w 219"/>
                    <a:gd name="T15" fmla="*/ 4 h 283"/>
                    <a:gd name="T16" fmla="*/ 33 w 219"/>
                    <a:gd name="T17" fmla="*/ 8 h 283"/>
                    <a:gd name="T18" fmla="*/ 25 w 219"/>
                    <a:gd name="T19" fmla="*/ 12 h 283"/>
                    <a:gd name="T20" fmla="*/ 19 w 219"/>
                    <a:gd name="T21" fmla="*/ 18 h 283"/>
                    <a:gd name="T22" fmla="*/ 13 w 219"/>
                    <a:gd name="T23" fmla="*/ 26 h 283"/>
                    <a:gd name="T24" fmla="*/ 9 w 219"/>
                    <a:gd name="T25" fmla="*/ 34 h 283"/>
                    <a:gd name="T26" fmla="*/ 5 w 219"/>
                    <a:gd name="T27" fmla="*/ 44 h 283"/>
                    <a:gd name="T28" fmla="*/ 3 w 219"/>
                    <a:gd name="T29" fmla="*/ 54 h 283"/>
                    <a:gd name="T30" fmla="*/ 0 w 219"/>
                    <a:gd name="T31" fmla="*/ 66 h 283"/>
                    <a:gd name="T32" fmla="*/ 0 w 219"/>
                    <a:gd name="T33" fmla="*/ 78 h 283"/>
                    <a:gd name="T34" fmla="*/ 0 w 219"/>
                    <a:gd name="T35" fmla="*/ 78 h 283"/>
                    <a:gd name="T36" fmla="*/ 3 w 219"/>
                    <a:gd name="T37" fmla="*/ 104 h 283"/>
                    <a:gd name="T38" fmla="*/ 9 w 219"/>
                    <a:gd name="T39" fmla="*/ 132 h 283"/>
                    <a:gd name="T40" fmla="*/ 19 w 219"/>
                    <a:gd name="T41" fmla="*/ 158 h 283"/>
                    <a:gd name="T42" fmla="*/ 33 w 219"/>
                    <a:gd name="T43" fmla="*/ 186 h 283"/>
                    <a:gd name="T44" fmla="*/ 49 w 219"/>
                    <a:gd name="T45" fmla="*/ 210 h 283"/>
                    <a:gd name="T46" fmla="*/ 67 w 219"/>
                    <a:gd name="T47" fmla="*/ 232 h 283"/>
                    <a:gd name="T48" fmla="*/ 87 w 219"/>
                    <a:gd name="T49" fmla="*/ 252 h 283"/>
                    <a:gd name="T50" fmla="*/ 109 w 219"/>
                    <a:gd name="T51" fmla="*/ 266 h 283"/>
                    <a:gd name="T52" fmla="*/ 109 w 219"/>
                    <a:gd name="T53" fmla="*/ 266 h 283"/>
                    <a:gd name="T54" fmla="*/ 131 w 219"/>
                    <a:gd name="T55" fmla="*/ 276 h 283"/>
                    <a:gd name="T56" fmla="*/ 141 w 219"/>
                    <a:gd name="T57" fmla="*/ 281 h 283"/>
                    <a:gd name="T58" fmla="*/ 153 w 219"/>
                    <a:gd name="T59" fmla="*/ 283 h 283"/>
                    <a:gd name="T60" fmla="*/ 161 w 219"/>
                    <a:gd name="T61" fmla="*/ 283 h 283"/>
                    <a:gd name="T62" fmla="*/ 171 w 219"/>
                    <a:gd name="T63" fmla="*/ 281 h 283"/>
                    <a:gd name="T64" fmla="*/ 179 w 219"/>
                    <a:gd name="T65" fmla="*/ 279 h 283"/>
                    <a:gd name="T66" fmla="*/ 187 w 219"/>
                    <a:gd name="T67" fmla="*/ 274 h 283"/>
                    <a:gd name="T68" fmla="*/ 195 w 219"/>
                    <a:gd name="T69" fmla="*/ 270 h 283"/>
                    <a:gd name="T70" fmla="*/ 201 w 219"/>
                    <a:gd name="T71" fmla="*/ 264 h 283"/>
                    <a:gd name="T72" fmla="*/ 205 w 219"/>
                    <a:gd name="T73" fmla="*/ 256 h 283"/>
                    <a:gd name="T74" fmla="*/ 211 w 219"/>
                    <a:gd name="T75" fmla="*/ 248 h 283"/>
                    <a:gd name="T76" fmla="*/ 215 w 219"/>
                    <a:gd name="T77" fmla="*/ 238 h 283"/>
                    <a:gd name="T78" fmla="*/ 217 w 219"/>
                    <a:gd name="T79" fmla="*/ 228 h 283"/>
                    <a:gd name="T80" fmla="*/ 219 w 219"/>
                    <a:gd name="T81" fmla="*/ 216 h 283"/>
                    <a:gd name="T82" fmla="*/ 219 w 219"/>
                    <a:gd name="T83" fmla="*/ 204 h 283"/>
                    <a:gd name="T84" fmla="*/ 219 w 219"/>
                    <a:gd name="T85" fmla="*/ 204 h 283"/>
                    <a:gd name="T86" fmla="*/ 217 w 219"/>
                    <a:gd name="T87" fmla="*/ 178 h 283"/>
                    <a:gd name="T88" fmla="*/ 211 w 219"/>
                    <a:gd name="T89" fmla="*/ 150 h 283"/>
                    <a:gd name="T90" fmla="*/ 201 w 219"/>
                    <a:gd name="T91" fmla="*/ 122 h 283"/>
                    <a:gd name="T92" fmla="*/ 187 w 219"/>
                    <a:gd name="T93" fmla="*/ 96 h 283"/>
                    <a:gd name="T94" fmla="*/ 171 w 219"/>
                    <a:gd name="T95" fmla="*/ 72 h 283"/>
                    <a:gd name="T96" fmla="*/ 153 w 219"/>
                    <a:gd name="T97" fmla="*/ 50 h 283"/>
                    <a:gd name="T98" fmla="*/ 133 w 219"/>
                    <a:gd name="T99" fmla="*/ 30 h 283"/>
                    <a:gd name="T100" fmla="*/ 111 w 219"/>
                    <a:gd name="T101" fmla="*/ 16 h 283"/>
                    <a:gd name="T102" fmla="*/ 111 w 219"/>
                    <a:gd name="T103" fmla="*/ 16 h 2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219" h="283">
                      <a:moveTo>
                        <a:pt x="111" y="16"/>
                      </a:moveTo>
                      <a:lnTo>
                        <a:pt x="111" y="16"/>
                      </a:lnTo>
                      <a:lnTo>
                        <a:pt x="89" y="4"/>
                      </a:lnTo>
                      <a:lnTo>
                        <a:pt x="77" y="2"/>
                      </a:lnTo>
                      <a:lnTo>
                        <a:pt x="67" y="0"/>
                      </a:lnTo>
                      <a:lnTo>
                        <a:pt x="57" y="0"/>
                      </a:lnTo>
                      <a:lnTo>
                        <a:pt x="49" y="2"/>
                      </a:lnTo>
                      <a:lnTo>
                        <a:pt x="41" y="4"/>
                      </a:lnTo>
                      <a:lnTo>
                        <a:pt x="33" y="8"/>
                      </a:lnTo>
                      <a:lnTo>
                        <a:pt x="25" y="12"/>
                      </a:lnTo>
                      <a:lnTo>
                        <a:pt x="19" y="18"/>
                      </a:lnTo>
                      <a:lnTo>
                        <a:pt x="13" y="26"/>
                      </a:lnTo>
                      <a:lnTo>
                        <a:pt x="9" y="34"/>
                      </a:lnTo>
                      <a:lnTo>
                        <a:pt x="5" y="44"/>
                      </a:lnTo>
                      <a:lnTo>
                        <a:pt x="3" y="54"/>
                      </a:lnTo>
                      <a:lnTo>
                        <a:pt x="0" y="66"/>
                      </a:lnTo>
                      <a:lnTo>
                        <a:pt x="0" y="78"/>
                      </a:lnTo>
                      <a:lnTo>
                        <a:pt x="0" y="78"/>
                      </a:lnTo>
                      <a:lnTo>
                        <a:pt x="3" y="104"/>
                      </a:lnTo>
                      <a:lnTo>
                        <a:pt x="9" y="132"/>
                      </a:lnTo>
                      <a:lnTo>
                        <a:pt x="19" y="158"/>
                      </a:lnTo>
                      <a:lnTo>
                        <a:pt x="33" y="186"/>
                      </a:lnTo>
                      <a:lnTo>
                        <a:pt x="49" y="210"/>
                      </a:lnTo>
                      <a:lnTo>
                        <a:pt x="67" y="232"/>
                      </a:lnTo>
                      <a:lnTo>
                        <a:pt x="87" y="252"/>
                      </a:lnTo>
                      <a:lnTo>
                        <a:pt x="109" y="266"/>
                      </a:lnTo>
                      <a:lnTo>
                        <a:pt x="109" y="266"/>
                      </a:lnTo>
                      <a:lnTo>
                        <a:pt x="131" y="276"/>
                      </a:lnTo>
                      <a:lnTo>
                        <a:pt x="141" y="281"/>
                      </a:lnTo>
                      <a:lnTo>
                        <a:pt x="153" y="283"/>
                      </a:lnTo>
                      <a:lnTo>
                        <a:pt x="161" y="283"/>
                      </a:lnTo>
                      <a:lnTo>
                        <a:pt x="171" y="281"/>
                      </a:lnTo>
                      <a:lnTo>
                        <a:pt x="179" y="279"/>
                      </a:lnTo>
                      <a:lnTo>
                        <a:pt x="187" y="274"/>
                      </a:lnTo>
                      <a:lnTo>
                        <a:pt x="195" y="270"/>
                      </a:lnTo>
                      <a:lnTo>
                        <a:pt x="201" y="264"/>
                      </a:lnTo>
                      <a:lnTo>
                        <a:pt x="205" y="256"/>
                      </a:lnTo>
                      <a:lnTo>
                        <a:pt x="211" y="248"/>
                      </a:lnTo>
                      <a:lnTo>
                        <a:pt x="215" y="238"/>
                      </a:lnTo>
                      <a:lnTo>
                        <a:pt x="217" y="228"/>
                      </a:lnTo>
                      <a:lnTo>
                        <a:pt x="219" y="216"/>
                      </a:lnTo>
                      <a:lnTo>
                        <a:pt x="219" y="204"/>
                      </a:lnTo>
                      <a:lnTo>
                        <a:pt x="219" y="204"/>
                      </a:lnTo>
                      <a:lnTo>
                        <a:pt x="217" y="178"/>
                      </a:lnTo>
                      <a:lnTo>
                        <a:pt x="211" y="150"/>
                      </a:lnTo>
                      <a:lnTo>
                        <a:pt x="201" y="122"/>
                      </a:lnTo>
                      <a:lnTo>
                        <a:pt x="187" y="96"/>
                      </a:lnTo>
                      <a:lnTo>
                        <a:pt x="171" y="72"/>
                      </a:lnTo>
                      <a:lnTo>
                        <a:pt x="153" y="50"/>
                      </a:lnTo>
                      <a:lnTo>
                        <a:pt x="133" y="30"/>
                      </a:lnTo>
                      <a:lnTo>
                        <a:pt x="111" y="16"/>
                      </a:lnTo>
                      <a:lnTo>
                        <a:pt x="111" y="16"/>
                      </a:lnTo>
                      <a:close/>
                    </a:path>
                  </a:pathLst>
                </a:custGeom>
                <a:solidFill>
                  <a:srgbClr val="4A4C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89" name="Freeform 1753">
                  <a:extLst>
                    <a:ext uri="{FF2B5EF4-FFF2-40B4-BE49-F238E27FC236}">
                      <a16:creationId xmlns:a16="http://schemas.microsoft.com/office/drawing/2014/main" id="{3FA86184-51E3-C798-5CE0-C5162E8DF761}"/>
                    </a:ext>
                  </a:extLst>
                </p:cNvPr>
                <p:cNvSpPr>
                  <a:spLocks/>
                </p:cNvSpPr>
                <p:nvPr/>
              </p:nvSpPr>
              <p:spPr bwMode="auto">
                <a:xfrm>
                  <a:off x="11051207" y="1741750"/>
                  <a:ext cx="631896" cy="459980"/>
                </a:xfrm>
                <a:custGeom>
                  <a:avLst/>
                  <a:gdLst>
                    <a:gd name="T0" fmla="*/ 3102 w 3150"/>
                    <a:gd name="T1" fmla="*/ 1874 h 2293"/>
                    <a:gd name="T2" fmla="*/ 3138 w 3150"/>
                    <a:gd name="T3" fmla="*/ 1828 h 2293"/>
                    <a:gd name="T4" fmla="*/ 3150 w 3150"/>
                    <a:gd name="T5" fmla="*/ 1770 h 2293"/>
                    <a:gd name="T6" fmla="*/ 3140 w 3150"/>
                    <a:gd name="T7" fmla="*/ 1706 h 2293"/>
                    <a:gd name="T8" fmla="*/ 3096 w 3150"/>
                    <a:gd name="T9" fmla="*/ 1568 h 2293"/>
                    <a:gd name="T10" fmla="*/ 3050 w 3150"/>
                    <a:gd name="T11" fmla="*/ 1474 h 2293"/>
                    <a:gd name="T12" fmla="*/ 2986 w 3150"/>
                    <a:gd name="T13" fmla="*/ 1378 h 2293"/>
                    <a:gd name="T14" fmla="*/ 2899 w 3150"/>
                    <a:gd name="T15" fmla="*/ 1284 h 2293"/>
                    <a:gd name="T16" fmla="*/ 2811 w 3150"/>
                    <a:gd name="T17" fmla="*/ 1203 h 2293"/>
                    <a:gd name="T18" fmla="*/ 2605 w 3150"/>
                    <a:gd name="T19" fmla="*/ 1041 h 2293"/>
                    <a:gd name="T20" fmla="*/ 2465 w 3150"/>
                    <a:gd name="T21" fmla="*/ 929 h 2293"/>
                    <a:gd name="T22" fmla="*/ 2374 w 3150"/>
                    <a:gd name="T23" fmla="*/ 839 h 2293"/>
                    <a:gd name="T24" fmla="*/ 2200 w 3150"/>
                    <a:gd name="T25" fmla="*/ 643 h 2293"/>
                    <a:gd name="T26" fmla="*/ 2080 w 3150"/>
                    <a:gd name="T27" fmla="*/ 526 h 2293"/>
                    <a:gd name="T28" fmla="*/ 1992 w 3150"/>
                    <a:gd name="T29" fmla="*/ 460 h 2293"/>
                    <a:gd name="T30" fmla="*/ 1779 w 3150"/>
                    <a:gd name="T31" fmla="*/ 332 h 2293"/>
                    <a:gd name="T32" fmla="*/ 1669 w 3150"/>
                    <a:gd name="T33" fmla="*/ 272 h 2293"/>
                    <a:gd name="T34" fmla="*/ 1479 w 3150"/>
                    <a:gd name="T35" fmla="*/ 184 h 2293"/>
                    <a:gd name="T36" fmla="*/ 1327 w 3150"/>
                    <a:gd name="T37" fmla="*/ 138 h 2293"/>
                    <a:gd name="T38" fmla="*/ 1170 w 3150"/>
                    <a:gd name="T39" fmla="*/ 110 h 2293"/>
                    <a:gd name="T40" fmla="*/ 1048 w 3150"/>
                    <a:gd name="T41" fmla="*/ 90 h 2293"/>
                    <a:gd name="T42" fmla="*/ 996 w 3150"/>
                    <a:gd name="T43" fmla="*/ 70 h 2293"/>
                    <a:gd name="T44" fmla="*/ 52 w 3150"/>
                    <a:gd name="T45" fmla="*/ 470 h 2293"/>
                    <a:gd name="T46" fmla="*/ 14 w 3150"/>
                    <a:gd name="T47" fmla="*/ 611 h 2293"/>
                    <a:gd name="T48" fmla="*/ 2 w 3150"/>
                    <a:gd name="T49" fmla="*/ 691 h 2293"/>
                    <a:gd name="T50" fmla="*/ 4 w 3150"/>
                    <a:gd name="T51" fmla="*/ 769 h 2293"/>
                    <a:gd name="T52" fmla="*/ 20 w 3150"/>
                    <a:gd name="T53" fmla="*/ 845 h 2293"/>
                    <a:gd name="T54" fmla="*/ 50 w 3150"/>
                    <a:gd name="T55" fmla="*/ 917 h 2293"/>
                    <a:gd name="T56" fmla="*/ 94 w 3150"/>
                    <a:gd name="T57" fmla="*/ 983 h 2293"/>
                    <a:gd name="T58" fmla="*/ 182 w 3150"/>
                    <a:gd name="T59" fmla="*/ 1063 h 2293"/>
                    <a:gd name="T60" fmla="*/ 184 w 3150"/>
                    <a:gd name="T61" fmla="*/ 989 h 2293"/>
                    <a:gd name="T62" fmla="*/ 198 w 3150"/>
                    <a:gd name="T63" fmla="*/ 933 h 2293"/>
                    <a:gd name="T64" fmla="*/ 228 w 3150"/>
                    <a:gd name="T65" fmla="*/ 895 h 2293"/>
                    <a:gd name="T66" fmla="*/ 271 w 3150"/>
                    <a:gd name="T67" fmla="*/ 875 h 2293"/>
                    <a:gd name="T68" fmla="*/ 321 w 3150"/>
                    <a:gd name="T69" fmla="*/ 877 h 2293"/>
                    <a:gd name="T70" fmla="*/ 381 w 3150"/>
                    <a:gd name="T71" fmla="*/ 899 h 2293"/>
                    <a:gd name="T72" fmla="*/ 419 w 3150"/>
                    <a:gd name="T73" fmla="*/ 927 h 2293"/>
                    <a:gd name="T74" fmla="*/ 473 w 3150"/>
                    <a:gd name="T75" fmla="*/ 981 h 2293"/>
                    <a:gd name="T76" fmla="*/ 519 w 3150"/>
                    <a:gd name="T77" fmla="*/ 1045 h 2293"/>
                    <a:gd name="T78" fmla="*/ 553 w 3150"/>
                    <a:gd name="T79" fmla="*/ 1117 h 2293"/>
                    <a:gd name="T80" fmla="*/ 571 w 3150"/>
                    <a:gd name="T81" fmla="*/ 1191 h 2293"/>
                    <a:gd name="T82" fmla="*/ 575 w 3150"/>
                    <a:gd name="T83" fmla="*/ 1292 h 2293"/>
                    <a:gd name="T84" fmla="*/ 1677 w 3150"/>
                    <a:gd name="T85" fmla="*/ 1874 h 2293"/>
                    <a:gd name="T86" fmla="*/ 1681 w 3150"/>
                    <a:gd name="T87" fmla="*/ 1832 h 2293"/>
                    <a:gd name="T88" fmla="*/ 1701 w 3150"/>
                    <a:gd name="T89" fmla="*/ 1780 h 2293"/>
                    <a:gd name="T90" fmla="*/ 1735 w 3150"/>
                    <a:gd name="T91" fmla="*/ 1748 h 2293"/>
                    <a:gd name="T92" fmla="*/ 1781 w 3150"/>
                    <a:gd name="T93" fmla="*/ 1736 h 2293"/>
                    <a:gd name="T94" fmla="*/ 1835 w 3150"/>
                    <a:gd name="T95" fmla="*/ 1744 h 2293"/>
                    <a:gd name="T96" fmla="*/ 1876 w 3150"/>
                    <a:gd name="T97" fmla="*/ 1762 h 2293"/>
                    <a:gd name="T98" fmla="*/ 1934 w 3150"/>
                    <a:gd name="T99" fmla="*/ 1806 h 2293"/>
                    <a:gd name="T100" fmla="*/ 1984 w 3150"/>
                    <a:gd name="T101" fmla="*/ 1864 h 2293"/>
                    <a:gd name="T102" fmla="*/ 2026 w 3150"/>
                    <a:gd name="T103" fmla="*/ 1932 h 2293"/>
                    <a:gd name="T104" fmla="*/ 2056 w 3150"/>
                    <a:gd name="T105" fmla="*/ 2005 h 2293"/>
                    <a:gd name="T106" fmla="*/ 2070 w 3150"/>
                    <a:gd name="T107" fmla="*/ 2079 h 2293"/>
                    <a:gd name="T108" fmla="*/ 2282 w 3150"/>
                    <a:gd name="T109" fmla="*/ 2275 h 2293"/>
                    <a:gd name="T110" fmla="*/ 2314 w 3150"/>
                    <a:gd name="T111" fmla="*/ 2289 h 2293"/>
                    <a:gd name="T112" fmla="*/ 2364 w 3150"/>
                    <a:gd name="T113" fmla="*/ 2293 h 2293"/>
                    <a:gd name="T114" fmla="*/ 2415 w 3150"/>
                    <a:gd name="T115" fmla="*/ 2275 h 22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150" h="2293">
                      <a:moveTo>
                        <a:pt x="3086" y="1886"/>
                      </a:moveTo>
                      <a:lnTo>
                        <a:pt x="3086" y="1886"/>
                      </a:lnTo>
                      <a:lnTo>
                        <a:pt x="3102" y="1874"/>
                      </a:lnTo>
                      <a:lnTo>
                        <a:pt x="3116" y="1860"/>
                      </a:lnTo>
                      <a:lnTo>
                        <a:pt x="3128" y="1844"/>
                      </a:lnTo>
                      <a:lnTo>
                        <a:pt x="3138" y="1828"/>
                      </a:lnTo>
                      <a:lnTo>
                        <a:pt x="3146" y="1810"/>
                      </a:lnTo>
                      <a:lnTo>
                        <a:pt x="3150" y="1790"/>
                      </a:lnTo>
                      <a:lnTo>
                        <a:pt x="3150" y="1770"/>
                      </a:lnTo>
                      <a:lnTo>
                        <a:pt x="3148" y="1750"/>
                      </a:lnTo>
                      <a:lnTo>
                        <a:pt x="3148" y="1750"/>
                      </a:lnTo>
                      <a:lnTo>
                        <a:pt x="3140" y="1706"/>
                      </a:lnTo>
                      <a:lnTo>
                        <a:pt x="3126" y="1654"/>
                      </a:lnTo>
                      <a:lnTo>
                        <a:pt x="3108" y="1598"/>
                      </a:lnTo>
                      <a:lnTo>
                        <a:pt x="3096" y="1568"/>
                      </a:lnTo>
                      <a:lnTo>
                        <a:pt x="3082" y="1538"/>
                      </a:lnTo>
                      <a:lnTo>
                        <a:pt x="3068" y="1506"/>
                      </a:lnTo>
                      <a:lnTo>
                        <a:pt x="3050" y="1474"/>
                      </a:lnTo>
                      <a:lnTo>
                        <a:pt x="3030" y="1442"/>
                      </a:lnTo>
                      <a:lnTo>
                        <a:pt x="3010" y="1410"/>
                      </a:lnTo>
                      <a:lnTo>
                        <a:pt x="2986" y="1378"/>
                      </a:lnTo>
                      <a:lnTo>
                        <a:pt x="2960" y="1348"/>
                      </a:lnTo>
                      <a:lnTo>
                        <a:pt x="2932" y="1316"/>
                      </a:lnTo>
                      <a:lnTo>
                        <a:pt x="2899" y="1284"/>
                      </a:lnTo>
                      <a:lnTo>
                        <a:pt x="2899" y="1284"/>
                      </a:lnTo>
                      <a:lnTo>
                        <a:pt x="2853" y="1241"/>
                      </a:lnTo>
                      <a:lnTo>
                        <a:pt x="2811" y="1203"/>
                      </a:lnTo>
                      <a:lnTo>
                        <a:pt x="2733" y="1139"/>
                      </a:lnTo>
                      <a:lnTo>
                        <a:pt x="2667" y="1087"/>
                      </a:lnTo>
                      <a:lnTo>
                        <a:pt x="2605" y="1041"/>
                      </a:lnTo>
                      <a:lnTo>
                        <a:pt x="2547" y="999"/>
                      </a:lnTo>
                      <a:lnTo>
                        <a:pt x="2493" y="953"/>
                      </a:lnTo>
                      <a:lnTo>
                        <a:pt x="2465" y="929"/>
                      </a:lnTo>
                      <a:lnTo>
                        <a:pt x="2435" y="903"/>
                      </a:lnTo>
                      <a:lnTo>
                        <a:pt x="2407" y="873"/>
                      </a:lnTo>
                      <a:lnTo>
                        <a:pt x="2374" y="839"/>
                      </a:lnTo>
                      <a:lnTo>
                        <a:pt x="2374" y="839"/>
                      </a:lnTo>
                      <a:lnTo>
                        <a:pt x="2276" y="729"/>
                      </a:lnTo>
                      <a:lnTo>
                        <a:pt x="2200" y="643"/>
                      </a:lnTo>
                      <a:lnTo>
                        <a:pt x="2136" y="578"/>
                      </a:lnTo>
                      <a:lnTo>
                        <a:pt x="2108" y="550"/>
                      </a:lnTo>
                      <a:lnTo>
                        <a:pt x="2080" y="526"/>
                      </a:lnTo>
                      <a:lnTo>
                        <a:pt x="2052" y="502"/>
                      </a:lnTo>
                      <a:lnTo>
                        <a:pt x="2022" y="480"/>
                      </a:lnTo>
                      <a:lnTo>
                        <a:pt x="1992" y="460"/>
                      </a:lnTo>
                      <a:lnTo>
                        <a:pt x="1958" y="438"/>
                      </a:lnTo>
                      <a:lnTo>
                        <a:pt x="1880" y="390"/>
                      </a:lnTo>
                      <a:lnTo>
                        <a:pt x="1779" y="332"/>
                      </a:lnTo>
                      <a:lnTo>
                        <a:pt x="1779" y="332"/>
                      </a:lnTo>
                      <a:lnTo>
                        <a:pt x="1669" y="272"/>
                      </a:lnTo>
                      <a:lnTo>
                        <a:pt x="1669" y="272"/>
                      </a:lnTo>
                      <a:lnTo>
                        <a:pt x="1601" y="236"/>
                      </a:lnTo>
                      <a:lnTo>
                        <a:pt x="1539" y="208"/>
                      </a:lnTo>
                      <a:lnTo>
                        <a:pt x="1479" y="184"/>
                      </a:lnTo>
                      <a:lnTo>
                        <a:pt x="1425" y="166"/>
                      </a:lnTo>
                      <a:lnTo>
                        <a:pt x="1375" y="150"/>
                      </a:lnTo>
                      <a:lnTo>
                        <a:pt x="1327" y="138"/>
                      </a:lnTo>
                      <a:lnTo>
                        <a:pt x="1282" y="128"/>
                      </a:lnTo>
                      <a:lnTo>
                        <a:pt x="1242" y="122"/>
                      </a:lnTo>
                      <a:lnTo>
                        <a:pt x="1170" y="110"/>
                      </a:lnTo>
                      <a:lnTo>
                        <a:pt x="1106" y="102"/>
                      </a:lnTo>
                      <a:lnTo>
                        <a:pt x="1076" y="96"/>
                      </a:lnTo>
                      <a:lnTo>
                        <a:pt x="1048" y="90"/>
                      </a:lnTo>
                      <a:lnTo>
                        <a:pt x="1022" y="80"/>
                      </a:lnTo>
                      <a:lnTo>
                        <a:pt x="996" y="70"/>
                      </a:lnTo>
                      <a:lnTo>
                        <a:pt x="996" y="70"/>
                      </a:lnTo>
                      <a:lnTo>
                        <a:pt x="862" y="0"/>
                      </a:lnTo>
                      <a:lnTo>
                        <a:pt x="52" y="470"/>
                      </a:lnTo>
                      <a:lnTo>
                        <a:pt x="52" y="470"/>
                      </a:lnTo>
                      <a:lnTo>
                        <a:pt x="52" y="470"/>
                      </a:lnTo>
                      <a:lnTo>
                        <a:pt x="14" y="611"/>
                      </a:lnTo>
                      <a:lnTo>
                        <a:pt x="14" y="611"/>
                      </a:lnTo>
                      <a:lnTo>
                        <a:pt x="8" y="637"/>
                      </a:lnTo>
                      <a:lnTo>
                        <a:pt x="4" y="663"/>
                      </a:lnTo>
                      <a:lnTo>
                        <a:pt x="2" y="691"/>
                      </a:lnTo>
                      <a:lnTo>
                        <a:pt x="0" y="717"/>
                      </a:lnTo>
                      <a:lnTo>
                        <a:pt x="2" y="743"/>
                      </a:lnTo>
                      <a:lnTo>
                        <a:pt x="4" y="769"/>
                      </a:lnTo>
                      <a:lnTo>
                        <a:pt x="8" y="795"/>
                      </a:lnTo>
                      <a:lnTo>
                        <a:pt x="12" y="819"/>
                      </a:lnTo>
                      <a:lnTo>
                        <a:pt x="20" y="845"/>
                      </a:lnTo>
                      <a:lnTo>
                        <a:pt x="28" y="869"/>
                      </a:lnTo>
                      <a:lnTo>
                        <a:pt x="38" y="893"/>
                      </a:lnTo>
                      <a:lnTo>
                        <a:pt x="50" y="917"/>
                      </a:lnTo>
                      <a:lnTo>
                        <a:pt x="64" y="941"/>
                      </a:lnTo>
                      <a:lnTo>
                        <a:pt x="78" y="963"/>
                      </a:lnTo>
                      <a:lnTo>
                        <a:pt x="94" y="983"/>
                      </a:lnTo>
                      <a:lnTo>
                        <a:pt x="112" y="1003"/>
                      </a:lnTo>
                      <a:lnTo>
                        <a:pt x="148" y="1043"/>
                      </a:lnTo>
                      <a:lnTo>
                        <a:pt x="182" y="1063"/>
                      </a:lnTo>
                      <a:lnTo>
                        <a:pt x="182" y="1011"/>
                      </a:lnTo>
                      <a:lnTo>
                        <a:pt x="182" y="1011"/>
                      </a:lnTo>
                      <a:lnTo>
                        <a:pt x="184" y="989"/>
                      </a:lnTo>
                      <a:lnTo>
                        <a:pt x="186" y="969"/>
                      </a:lnTo>
                      <a:lnTo>
                        <a:pt x="192" y="951"/>
                      </a:lnTo>
                      <a:lnTo>
                        <a:pt x="198" y="933"/>
                      </a:lnTo>
                      <a:lnTo>
                        <a:pt x="206" y="919"/>
                      </a:lnTo>
                      <a:lnTo>
                        <a:pt x="216" y="905"/>
                      </a:lnTo>
                      <a:lnTo>
                        <a:pt x="228" y="895"/>
                      </a:lnTo>
                      <a:lnTo>
                        <a:pt x="240" y="885"/>
                      </a:lnTo>
                      <a:lnTo>
                        <a:pt x="254" y="879"/>
                      </a:lnTo>
                      <a:lnTo>
                        <a:pt x="271" y="875"/>
                      </a:lnTo>
                      <a:lnTo>
                        <a:pt x="287" y="873"/>
                      </a:lnTo>
                      <a:lnTo>
                        <a:pt x="303" y="873"/>
                      </a:lnTo>
                      <a:lnTo>
                        <a:pt x="321" y="877"/>
                      </a:lnTo>
                      <a:lnTo>
                        <a:pt x="341" y="881"/>
                      </a:lnTo>
                      <a:lnTo>
                        <a:pt x="361" y="889"/>
                      </a:lnTo>
                      <a:lnTo>
                        <a:pt x="381" y="899"/>
                      </a:lnTo>
                      <a:lnTo>
                        <a:pt x="381" y="899"/>
                      </a:lnTo>
                      <a:lnTo>
                        <a:pt x="401" y="913"/>
                      </a:lnTo>
                      <a:lnTo>
                        <a:pt x="419" y="927"/>
                      </a:lnTo>
                      <a:lnTo>
                        <a:pt x="439" y="943"/>
                      </a:lnTo>
                      <a:lnTo>
                        <a:pt x="457" y="961"/>
                      </a:lnTo>
                      <a:lnTo>
                        <a:pt x="473" y="981"/>
                      </a:lnTo>
                      <a:lnTo>
                        <a:pt x="489" y="1001"/>
                      </a:lnTo>
                      <a:lnTo>
                        <a:pt x="505" y="1023"/>
                      </a:lnTo>
                      <a:lnTo>
                        <a:pt x="519" y="1045"/>
                      </a:lnTo>
                      <a:lnTo>
                        <a:pt x="531" y="1069"/>
                      </a:lnTo>
                      <a:lnTo>
                        <a:pt x="543" y="1093"/>
                      </a:lnTo>
                      <a:lnTo>
                        <a:pt x="553" y="1117"/>
                      </a:lnTo>
                      <a:lnTo>
                        <a:pt x="561" y="1141"/>
                      </a:lnTo>
                      <a:lnTo>
                        <a:pt x="567" y="1167"/>
                      </a:lnTo>
                      <a:lnTo>
                        <a:pt x="571" y="1191"/>
                      </a:lnTo>
                      <a:lnTo>
                        <a:pt x="575" y="1215"/>
                      </a:lnTo>
                      <a:lnTo>
                        <a:pt x="575" y="1239"/>
                      </a:lnTo>
                      <a:lnTo>
                        <a:pt x="575" y="1292"/>
                      </a:lnTo>
                      <a:lnTo>
                        <a:pt x="948" y="1506"/>
                      </a:lnTo>
                      <a:lnTo>
                        <a:pt x="1677" y="1926"/>
                      </a:lnTo>
                      <a:lnTo>
                        <a:pt x="1677" y="1874"/>
                      </a:lnTo>
                      <a:lnTo>
                        <a:pt x="1677" y="1874"/>
                      </a:lnTo>
                      <a:lnTo>
                        <a:pt x="1679" y="1852"/>
                      </a:lnTo>
                      <a:lnTo>
                        <a:pt x="1681" y="1832"/>
                      </a:lnTo>
                      <a:lnTo>
                        <a:pt x="1687" y="1812"/>
                      </a:lnTo>
                      <a:lnTo>
                        <a:pt x="1693" y="1796"/>
                      </a:lnTo>
                      <a:lnTo>
                        <a:pt x="1701" y="1780"/>
                      </a:lnTo>
                      <a:lnTo>
                        <a:pt x="1711" y="1768"/>
                      </a:lnTo>
                      <a:lnTo>
                        <a:pt x="1723" y="1756"/>
                      </a:lnTo>
                      <a:lnTo>
                        <a:pt x="1735" y="1748"/>
                      </a:lnTo>
                      <a:lnTo>
                        <a:pt x="1749" y="1742"/>
                      </a:lnTo>
                      <a:lnTo>
                        <a:pt x="1765" y="1738"/>
                      </a:lnTo>
                      <a:lnTo>
                        <a:pt x="1781" y="1736"/>
                      </a:lnTo>
                      <a:lnTo>
                        <a:pt x="1797" y="1736"/>
                      </a:lnTo>
                      <a:lnTo>
                        <a:pt x="1815" y="1738"/>
                      </a:lnTo>
                      <a:lnTo>
                        <a:pt x="1835" y="1744"/>
                      </a:lnTo>
                      <a:lnTo>
                        <a:pt x="1854" y="1752"/>
                      </a:lnTo>
                      <a:lnTo>
                        <a:pt x="1876" y="1762"/>
                      </a:lnTo>
                      <a:lnTo>
                        <a:pt x="1876" y="1762"/>
                      </a:lnTo>
                      <a:lnTo>
                        <a:pt x="1896" y="1774"/>
                      </a:lnTo>
                      <a:lnTo>
                        <a:pt x="1914" y="1790"/>
                      </a:lnTo>
                      <a:lnTo>
                        <a:pt x="1934" y="1806"/>
                      </a:lnTo>
                      <a:lnTo>
                        <a:pt x="1952" y="1824"/>
                      </a:lnTo>
                      <a:lnTo>
                        <a:pt x="1968" y="1844"/>
                      </a:lnTo>
                      <a:lnTo>
                        <a:pt x="1984" y="1864"/>
                      </a:lnTo>
                      <a:lnTo>
                        <a:pt x="2000" y="1886"/>
                      </a:lnTo>
                      <a:lnTo>
                        <a:pt x="2014" y="1908"/>
                      </a:lnTo>
                      <a:lnTo>
                        <a:pt x="2026" y="1932"/>
                      </a:lnTo>
                      <a:lnTo>
                        <a:pt x="2038" y="1957"/>
                      </a:lnTo>
                      <a:lnTo>
                        <a:pt x="2048" y="1981"/>
                      </a:lnTo>
                      <a:lnTo>
                        <a:pt x="2056" y="2005"/>
                      </a:lnTo>
                      <a:lnTo>
                        <a:pt x="2062" y="2029"/>
                      </a:lnTo>
                      <a:lnTo>
                        <a:pt x="2066" y="2055"/>
                      </a:lnTo>
                      <a:lnTo>
                        <a:pt x="2070" y="2079"/>
                      </a:lnTo>
                      <a:lnTo>
                        <a:pt x="2070" y="2101"/>
                      </a:lnTo>
                      <a:lnTo>
                        <a:pt x="2070" y="2153"/>
                      </a:lnTo>
                      <a:lnTo>
                        <a:pt x="2282" y="2275"/>
                      </a:lnTo>
                      <a:lnTo>
                        <a:pt x="2282" y="2275"/>
                      </a:lnTo>
                      <a:lnTo>
                        <a:pt x="2298" y="2283"/>
                      </a:lnTo>
                      <a:lnTo>
                        <a:pt x="2314" y="2289"/>
                      </a:lnTo>
                      <a:lnTo>
                        <a:pt x="2330" y="2293"/>
                      </a:lnTo>
                      <a:lnTo>
                        <a:pt x="2348" y="2293"/>
                      </a:lnTo>
                      <a:lnTo>
                        <a:pt x="2364" y="2293"/>
                      </a:lnTo>
                      <a:lnTo>
                        <a:pt x="2383" y="2289"/>
                      </a:lnTo>
                      <a:lnTo>
                        <a:pt x="2399" y="2283"/>
                      </a:lnTo>
                      <a:lnTo>
                        <a:pt x="2415" y="2275"/>
                      </a:lnTo>
                      <a:lnTo>
                        <a:pt x="3086" y="1886"/>
                      </a:lnTo>
                      <a:close/>
                    </a:path>
                  </a:pathLst>
                </a:custGeom>
                <a:solidFill>
                  <a:srgbClr val="4583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90" name="Freeform 1754">
                  <a:extLst>
                    <a:ext uri="{FF2B5EF4-FFF2-40B4-BE49-F238E27FC236}">
                      <a16:creationId xmlns:a16="http://schemas.microsoft.com/office/drawing/2014/main" id="{15E28A6C-FA38-01D5-D5C4-2D651226BEF1}"/>
                    </a:ext>
                  </a:extLst>
                </p:cNvPr>
                <p:cNvSpPr>
                  <a:spLocks/>
                </p:cNvSpPr>
                <p:nvPr/>
              </p:nvSpPr>
              <p:spPr bwMode="auto">
                <a:xfrm>
                  <a:off x="11546493" y="2110456"/>
                  <a:ext cx="120562" cy="81244"/>
                </a:xfrm>
                <a:custGeom>
                  <a:avLst/>
                  <a:gdLst>
                    <a:gd name="T0" fmla="*/ 184 w 601"/>
                    <a:gd name="T1" fmla="*/ 161 h 405"/>
                    <a:gd name="T2" fmla="*/ 416 w 601"/>
                    <a:gd name="T3" fmla="*/ 26 h 405"/>
                    <a:gd name="T4" fmla="*/ 416 w 601"/>
                    <a:gd name="T5" fmla="*/ 26 h 405"/>
                    <a:gd name="T6" fmla="*/ 447 w 601"/>
                    <a:gd name="T7" fmla="*/ 12 h 405"/>
                    <a:gd name="T8" fmla="*/ 461 w 601"/>
                    <a:gd name="T9" fmla="*/ 6 h 405"/>
                    <a:gd name="T10" fmla="*/ 475 w 601"/>
                    <a:gd name="T11" fmla="*/ 2 h 405"/>
                    <a:gd name="T12" fmla="*/ 489 w 601"/>
                    <a:gd name="T13" fmla="*/ 0 h 405"/>
                    <a:gd name="T14" fmla="*/ 501 w 601"/>
                    <a:gd name="T15" fmla="*/ 0 h 405"/>
                    <a:gd name="T16" fmla="*/ 515 w 601"/>
                    <a:gd name="T17" fmla="*/ 0 h 405"/>
                    <a:gd name="T18" fmla="*/ 527 w 601"/>
                    <a:gd name="T19" fmla="*/ 0 h 405"/>
                    <a:gd name="T20" fmla="*/ 539 w 601"/>
                    <a:gd name="T21" fmla="*/ 4 h 405"/>
                    <a:gd name="T22" fmla="*/ 549 w 601"/>
                    <a:gd name="T23" fmla="*/ 8 h 405"/>
                    <a:gd name="T24" fmla="*/ 559 w 601"/>
                    <a:gd name="T25" fmla="*/ 12 h 405"/>
                    <a:gd name="T26" fmla="*/ 569 w 601"/>
                    <a:gd name="T27" fmla="*/ 20 h 405"/>
                    <a:gd name="T28" fmla="*/ 579 w 601"/>
                    <a:gd name="T29" fmla="*/ 26 h 405"/>
                    <a:gd name="T30" fmla="*/ 587 w 601"/>
                    <a:gd name="T31" fmla="*/ 36 h 405"/>
                    <a:gd name="T32" fmla="*/ 595 w 601"/>
                    <a:gd name="T33" fmla="*/ 46 h 405"/>
                    <a:gd name="T34" fmla="*/ 601 w 601"/>
                    <a:gd name="T35" fmla="*/ 56 h 405"/>
                    <a:gd name="T36" fmla="*/ 0 w 601"/>
                    <a:gd name="T37" fmla="*/ 405 h 405"/>
                    <a:gd name="T38" fmla="*/ 0 w 601"/>
                    <a:gd name="T39" fmla="*/ 405 h 405"/>
                    <a:gd name="T40" fmla="*/ 14 w 601"/>
                    <a:gd name="T41" fmla="*/ 369 h 405"/>
                    <a:gd name="T42" fmla="*/ 32 w 601"/>
                    <a:gd name="T43" fmla="*/ 331 h 405"/>
                    <a:gd name="T44" fmla="*/ 52 w 601"/>
                    <a:gd name="T45" fmla="*/ 297 h 405"/>
                    <a:gd name="T46" fmla="*/ 74 w 601"/>
                    <a:gd name="T47" fmla="*/ 263 h 405"/>
                    <a:gd name="T48" fmla="*/ 98 w 601"/>
                    <a:gd name="T49" fmla="*/ 233 h 405"/>
                    <a:gd name="T50" fmla="*/ 126 w 601"/>
                    <a:gd name="T51" fmla="*/ 205 h 405"/>
                    <a:gd name="T52" fmla="*/ 154 w 601"/>
                    <a:gd name="T53" fmla="*/ 181 h 405"/>
                    <a:gd name="T54" fmla="*/ 184 w 601"/>
                    <a:gd name="T55" fmla="*/ 161 h 405"/>
                    <a:gd name="T56" fmla="*/ 184 w 601"/>
                    <a:gd name="T57" fmla="*/ 161 h 4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601" h="405">
                      <a:moveTo>
                        <a:pt x="184" y="161"/>
                      </a:moveTo>
                      <a:lnTo>
                        <a:pt x="416" y="26"/>
                      </a:lnTo>
                      <a:lnTo>
                        <a:pt x="416" y="26"/>
                      </a:lnTo>
                      <a:lnTo>
                        <a:pt x="447" y="12"/>
                      </a:lnTo>
                      <a:lnTo>
                        <a:pt x="461" y="6"/>
                      </a:lnTo>
                      <a:lnTo>
                        <a:pt x="475" y="2"/>
                      </a:lnTo>
                      <a:lnTo>
                        <a:pt x="489" y="0"/>
                      </a:lnTo>
                      <a:lnTo>
                        <a:pt x="501" y="0"/>
                      </a:lnTo>
                      <a:lnTo>
                        <a:pt x="515" y="0"/>
                      </a:lnTo>
                      <a:lnTo>
                        <a:pt x="527" y="0"/>
                      </a:lnTo>
                      <a:lnTo>
                        <a:pt x="539" y="4"/>
                      </a:lnTo>
                      <a:lnTo>
                        <a:pt x="549" y="8"/>
                      </a:lnTo>
                      <a:lnTo>
                        <a:pt x="559" y="12"/>
                      </a:lnTo>
                      <a:lnTo>
                        <a:pt x="569" y="20"/>
                      </a:lnTo>
                      <a:lnTo>
                        <a:pt x="579" y="26"/>
                      </a:lnTo>
                      <a:lnTo>
                        <a:pt x="587" y="36"/>
                      </a:lnTo>
                      <a:lnTo>
                        <a:pt x="595" y="46"/>
                      </a:lnTo>
                      <a:lnTo>
                        <a:pt x="601" y="56"/>
                      </a:lnTo>
                      <a:lnTo>
                        <a:pt x="0" y="405"/>
                      </a:lnTo>
                      <a:lnTo>
                        <a:pt x="0" y="405"/>
                      </a:lnTo>
                      <a:lnTo>
                        <a:pt x="14" y="369"/>
                      </a:lnTo>
                      <a:lnTo>
                        <a:pt x="32" y="331"/>
                      </a:lnTo>
                      <a:lnTo>
                        <a:pt x="52" y="297"/>
                      </a:lnTo>
                      <a:lnTo>
                        <a:pt x="74" y="263"/>
                      </a:lnTo>
                      <a:lnTo>
                        <a:pt x="98" y="233"/>
                      </a:lnTo>
                      <a:lnTo>
                        <a:pt x="126" y="205"/>
                      </a:lnTo>
                      <a:lnTo>
                        <a:pt x="154" y="181"/>
                      </a:lnTo>
                      <a:lnTo>
                        <a:pt x="184" y="161"/>
                      </a:lnTo>
                      <a:lnTo>
                        <a:pt x="184" y="161"/>
                      </a:lnTo>
                      <a:close/>
                    </a:path>
                  </a:pathLst>
                </a:custGeom>
                <a:solidFill>
                  <a:srgbClr val="4A4C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91" name="Freeform 1755">
                  <a:extLst>
                    <a:ext uri="{FF2B5EF4-FFF2-40B4-BE49-F238E27FC236}">
                      <a16:creationId xmlns:a16="http://schemas.microsoft.com/office/drawing/2014/main" id="{A31931AD-6CE9-D452-1423-BE55EB6A262D}"/>
                    </a:ext>
                  </a:extLst>
                </p:cNvPr>
                <p:cNvSpPr>
                  <a:spLocks/>
                </p:cNvSpPr>
                <p:nvPr/>
              </p:nvSpPr>
              <p:spPr bwMode="auto">
                <a:xfrm>
                  <a:off x="11485711" y="2118079"/>
                  <a:ext cx="54363" cy="26279"/>
                </a:xfrm>
                <a:custGeom>
                  <a:avLst/>
                  <a:gdLst>
                    <a:gd name="T0" fmla="*/ 70 w 271"/>
                    <a:gd name="T1" fmla="*/ 0 h 131"/>
                    <a:gd name="T2" fmla="*/ 70 w 271"/>
                    <a:gd name="T3" fmla="*/ 0 h 131"/>
                    <a:gd name="T4" fmla="*/ 92 w 271"/>
                    <a:gd name="T5" fmla="*/ 4 h 131"/>
                    <a:gd name="T6" fmla="*/ 116 w 271"/>
                    <a:gd name="T7" fmla="*/ 6 h 131"/>
                    <a:gd name="T8" fmla="*/ 144 w 271"/>
                    <a:gd name="T9" fmla="*/ 12 h 131"/>
                    <a:gd name="T10" fmla="*/ 176 w 271"/>
                    <a:gd name="T11" fmla="*/ 22 h 131"/>
                    <a:gd name="T12" fmla="*/ 208 w 271"/>
                    <a:gd name="T13" fmla="*/ 32 h 131"/>
                    <a:gd name="T14" fmla="*/ 223 w 271"/>
                    <a:gd name="T15" fmla="*/ 40 h 131"/>
                    <a:gd name="T16" fmla="*/ 239 w 271"/>
                    <a:gd name="T17" fmla="*/ 48 h 131"/>
                    <a:gd name="T18" fmla="*/ 251 w 271"/>
                    <a:gd name="T19" fmla="*/ 56 h 131"/>
                    <a:gd name="T20" fmla="*/ 263 w 271"/>
                    <a:gd name="T21" fmla="*/ 66 h 131"/>
                    <a:gd name="T22" fmla="*/ 263 w 271"/>
                    <a:gd name="T23" fmla="*/ 66 h 131"/>
                    <a:gd name="T24" fmla="*/ 267 w 271"/>
                    <a:gd name="T25" fmla="*/ 72 h 131"/>
                    <a:gd name="T26" fmla="*/ 271 w 271"/>
                    <a:gd name="T27" fmla="*/ 77 h 131"/>
                    <a:gd name="T28" fmla="*/ 271 w 271"/>
                    <a:gd name="T29" fmla="*/ 83 h 131"/>
                    <a:gd name="T30" fmla="*/ 271 w 271"/>
                    <a:gd name="T31" fmla="*/ 87 h 131"/>
                    <a:gd name="T32" fmla="*/ 269 w 271"/>
                    <a:gd name="T33" fmla="*/ 93 h 131"/>
                    <a:gd name="T34" fmla="*/ 267 w 271"/>
                    <a:gd name="T35" fmla="*/ 97 h 131"/>
                    <a:gd name="T36" fmla="*/ 255 w 271"/>
                    <a:gd name="T37" fmla="*/ 105 h 131"/>
                    <a:gd name="T38" fmla="*/ 241 w 271"/>
                    <a:gd name="T39" fmla="*/ 113 h 131"/>
                    <a:gd name="T40" fmla="*/ 223 w 271"/>
                    <a:gd name="T41" fmla="*/ 119 h 131"/>
                    <a:gd name="T42" fmla="*/ 202 w 271"/>
                    <a:gd name="T43" fmla="*/ 125 h 131"/>
                    <a:gd name="T44" fmla="*/ 178 w 271"/>
                    <a:gd name="T45" fmla="*/ 129 h 131"/>
                    <a:gd name="T46" fmla="*/ 154 w 271"/>
                    <a:gd name="T47" fmla="*/ 131 h 131"/>
                    <a:gd name="T48" fmla="*/ 130 w 271"/>
                    <a:gd name="T49" fmla="*/ 131 h 131"/>
                    <a:gd name="T50" fmla="*/ 106 w 271"/>
                    <a:gd name="T51" fmla="*/ 131 h 131"/>
                    <a:gd name="T52" fmla="*/ 82 w 271"/>
                    <a:gd name="T53" fmla="*/ 127 h 131"/>
                    <a:gd name="T54" fmla="*/ 60 w 271"/>
                    <a:gd name="T55" fmla="*/ 121 h 131"/>
                    <a:gd name="T56" fmla="*/ 42 w 271"/>
                    <a:gd name="T57" fmla="*/ 113 h 131"/>
                    <a:gd name="T58" fmla="*/ 26 w 271"/>
                    <a:gd name="T59" fmla="*/ 103 h 131"/>
                    <a:gd name="T60" fmla="*/ 18 w 271"/>
                    <a:gd name="T61" fmla="*/ 97 h 131"/>
                    <a:gd name="T62" fmla="*/ 14 w 271"/>
                    <a:gd name="T63" fmla="*/ 89 h 131"/>
                    <a:gd name="T64" fmla="*/ 14 w 271"/>
                    <a:gd name="T65" fmla="*/ 89 h 131"/>
                    <a:gd name="T66" fmla="*/ 6 w 271"/>
                    <a:gd name="T67" fmla="*/ 77 h 131"/>
                    <a:gd name="T68" fmla="*/ 2 w 271"/>
                    <a:gd name="T69" fmla="*/ 62 h 131"/>
                    <a:gd name="T70" fmla="*/ 0 w 271"/>
                    <a:gd name="T71" fmla="*/ 52 h 131"/>
                    <a:gd name="T72" fmla="*/ 0 w 271"/>
                    <a:gd name="T73" fmla="*/ 42 h 131"/>
                    <a:gd name="T74" fmla="*/ 4 w 271"/>
                    <a:gd name="T75" fmla="*/ 34 h 131"/>
                    <a:gd name="T76" fmla="*/ 10 w 271"/>
                    <a:gd name="T77" fmla="*/ 26 h 131"/>
                    <a:gd name="T78" fmla="*/ 16 w 271"/>
                    <a:gd name="T79" fmla="*/ 20 h 131"/>
                    <a:gd name="T80" fmla="*/ 22 w 271"/>
                    <a:gd name="T81" fmla="*/ 16 h 131"/>
                    <a:gd name="T82" fmla="*/ 40 w 271"/>
                    <a:gd name="T83" fmla="*/ 8 h 131"/>
                    <a:gd name="T84" fmla="*/ 54 w 271"/>
                    <a:gd name="T85" fmla="*/ 4 h 131"/>
                    <a:gd name="T86" fmla="*/ 70 w 271"/>
                    <a:gd name="T87" fmla="*/ 0 h 131"/>
                    <a:gd name="T88" fmla="*/ 70 w 271"/>
                    <a:gd name="T89" fmla="*/ 0 h 1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71" h="131">
                      <a:moveTo>
                        <a:pt x="70" y="0"/>
                      </a:moveTo>
                      <a:lnTo>
                        <a:pt x="70" y="0"/>
                      </a:lnTo>
                      <a:lnTo>
                        <a:pt x="92" y="4"/>
                      </a:lnTo>
                      <a:lnTo>
                        <a:pt x="116" y="6"/>
                      </a:lnTo>
                      <a:lnTo>
                        <a:pt x="144" y="12"/>
                      </a:lnTo>
                      <a:lnTo>
                        <a:pt x="176" y="22"/>
                      </a:lnTo>
                      <a:lnTo>
                        <a:pt x="208" y="32"/>
                      </a:lnTo>
                      <a:lnTo>
                        <a:pt x="223" y="40"/>
                      </a:lnTo>
                      <a:lnTo>
                        <a:pt x="239" y="48"/>
                      </a:lnTo>
                      <a:lnTo>
                        <a:pt x="251" y="56"/>
                      </a:lnTo>
                      <a:lnTo>
                        <a:pt x="263" y="66"/>
                      </a:lnTo>
                      <a:lnTo>
                        <a:pt x="263" y="66"/>
                      </a:lnTo>
                      <a:lnTo>
                        <a:pt x="267" y="72"/>
                      </a:lnTo>
                      <a:lnTo>
                        <a:pt x="271" y="77"/>
                      </a:lnTo>
                      <a:lnTo>
                        <a:pt x="271" y="83"/>
                      </a:lnTo>
                      <a:lnTo>
                        <a:pt x="271" y="87"/>
                      </a:lnTo>
                      <a:lnTo>
                        <a:pt x="269" y="93"/>
                      </a:lnTo>
                      <a:lnTo>
                        <a:pt x="267" y="97"/>
                      </a:lnTo>
                      <a:lnTo>
                        <a:pt x="255" y="105"/>
                      </a:lnTo>
                      <a:lnTo>
                        <a:pt x="241" y="113"/>
                      </a:lnTo>
                      <a:lnTo>
                        <a:pt x="223" y="119"/>
                      </a:lnTo>
                      <a:lnTo>
                        <a:pt x="202" y="125"/>
                      </a:lnTo>
                      <a:lnTo>
                        <a:pt x="178" y="129"/>
                      </a:lnTo>
                      <a:lnTo>
                        <a:pt x="154" y="131"/>
                      </a:lnTo>
                      <a:lnTo>
                        <a:pt x="130" y="131"/>
                      </a:lnTo>
                      <a:lnTo>
                        <a:pt x="106" y="131"/>
                      </a:lnTo>
                      <a:lnTo>
                        <a:pt x="82" y="127"/>
                      </a:lnTo>
                      <a:lnTo>
                        <a:pt x="60" y="121"/>
                      </a:lnTo>
                      <a:lnTo>
                        <a:pt x="42" y="113"/>
                      </a:lnTo>
                      <a:lnTo>
                        <a:pt x="26" y="103"/>
                      </a:lnTo>
                      <a:lnTo>
                        <a:pt x="18" y="97"/>
                      </a:lnTo>
                      <a:lnTo>
                        <a:pt x="14" y="89"/>
                      </a:lnTo>
                      <a:lnTo>
                        <a:pt x="14" y="89"/>
                      </a:lnTo>
                      <a:lnTo>
                        <a:pt x="6" y="77"/>
                      </a:lnTo>
                      <a:lnTo>
                        <a:pt x="2" y="62"/>
                      </a:lnTo>
                      <a:lnTo>
                        <a:pt x="0" y="52"/>
                      </a:lnTo>
                      <a:lnTo>
                        <a:pt x="0" y="42"/>
                      </a:lnTo>
                      <a:lnTo>
                        <a:pt x="4" y="34"/>
                      </a:lnTo>
                      <a:lnTo>
                        <a:pt x="10" y="26"/>
                      </a:lnTo>
                      <a:lnTo>
                        <a:pt x="16" y="20"/>
                      </a:lnTo>
                      <a:lnTo>
                        <a:pt x="22" y="16"/>
                      </a:lnTo>
                      <a:lnTo>
                        <a:pt x="40" y="8"/>
                      </a:lnTo>
                      <a:lnTo>
                        <a:pt x="54" y="4"/>
                      </a:lnTo>
                      <a:lnTo>
                        <a:pt x="70" y="0"/>
                      </a:lnTo>
                      <a:lnTo>
                        <a:pt x="70" y="0"/>
                      </a:lnTo>
                      <a:close/>
                    </a:path>
                  </a:pathLst>
                </a:custGeom>
                <a:solidFill>
                  <a:srgbClr val="4A4C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92" name="Freeform 1756">
                  <a:extLst>
                    <a:ext uri="{FF2B5EF4-FFF2-40B4-BE49-F238E27FC236}">
                      <a16:creationId xmlns:a16="http://schemas.microsoft.com/office/drawing/2014/main" id="{F4B11B35-04C1-958A-B97F-7E5B4B27F480}"/>
                    </a:ext>
                  </a:extLst>
                </p:cNvPr>
                <p:cNvSpPr>
                  <a:spLocks/>
                </p:cNvSpPr>
                <p:nvPr/>
              </p:nvSpPr>
              <p:spPr bwMode="auto">
                <a:xfrm>
                  <a:off x="11641378" y="2040245"/>
                  <a:ext cx="23270" cy="38917"/>
                </a:xfrm>
                <a:custGeom>
                  <a:avLst/>
                  <a:gdLst>
                    <a:gd name="T0" fmla="*/ 0 w 116"/>
                    <a:gd name="T1" fmla="*/ 134 h 194"/>
                    <a:gd name="T2" fmla="*/ 0 w 116"/>
                    <a:gd name="T3" fmla="*/ 134 h 194"/>
                    <a:gd name="T4" fmla="*/ 0 w 116"/>
                    <a:gd name="T5" fmla="*/ 114 h 194"/>
                    <a:gd name="T6" fmla="*/ 2 w 116"/>
                    <a:gd name="T7" fmla="*/ 94 h 194"/>
                    <a:gd name="T8" fmla="*/ 4 w 116"/>
                    <a:gd name="T9" fmla="*/ 70 h 194"/>
                    <a:gd name="T10" fmla="*/ 10 w 116"/>
                    <a:gd name="T11" fmla="*/ 46 h 194"/>
                    <a:gd name="T12" fmla="*/ 18 w 116"/>
                    <a:gd name="T13" fmla="*/ 24 h 194"/>
                    <a:gd name="T14" fmla="*/ 22 w 116"/>
                    <a:gd name="T15" fmla="*/ 16 h 194"/>
                    <a:gd name="T16" fmla="*/ 30 w 116"/>
                    <a:gd name="T17" fmla="*/ 8 h 194"/>
                    <a:gd name="T18" fmla="*/ 36 w 116"/>
                    <a:gd name="T19" fmla="*/ 4 h 194"/>
                    <a:gd name="T20" fmla="*/ 44 w 116"/>
                    <a:gd name="T21" fmla="*/ 0 h 194"/>
                    <a:gd name="T22" fmla="*/ 44 w 116"/>
                    <a:gd name="T23" fmla="*/ 0 h 194"/>
                    <a:gd name="T24" fmla="*/ 54 w 116"/>
                    <a:gd name="T25" fmla="*/ 0 h 194"/>
                    <a:gd name="T26" fmla="*/ 62 w 116"/>
                    <a:gd name="T27" fmla="*/ 2 h 194"/>
                    <a:gd name="T28" fmla="*/ 68 w 116"/>
                    <a:gd name="T29" fmla="*/ 4 h 194"/>
                    <a:gd name="T30" fmla="*/ 76 w 116"/>
                    <a:gd name="T31" fmla="*/ 8 h 194"/>
                    <a:gd name="T32" fmla="*/ 88 w 116"/>
                    <a:gd name="T33" fmla="*/ 20 h 194"/>
                    <a:gd name="T34" fmla="*/ 98 w 116"/>
                    <a:gd name="T35" fmla="*/ 32 h 194"/>
                    <a:gd name="T36" fmla="*/ 106 w 116"/>
                    <a:gd name="T37" fmla="*/ 46 h 194"/>
                    <a:gd name="T38" fmla="*/ 110 w 116"/>
                    <a:gd name="T39" fmla="*/ 62 h 194"/>
                    <a:gd name="T40" fmla="*/ 114 w 116"/>
                    <a:gd name="T41" fmla="*/ 76 h 194"/>
                    <a:gd name="T42" fmla="*/ 116 w 116"/>
                    <a:gd name="T43" fmla="*/ 86 h 194"/>
                    <a:gd name="T44" fmla="*/ 116 w 116"/>
                    <a:gd name="T45" fmla="*/ 86 h 194"/>
                    <a:gd name="T46" fmla="*/ 114 w 116"/>
                    <a:gd name="T47" fmla="*/ 98 h 194"/>
                    <a:gd name="T48" fmla="*/ 112 w 116"/>
                    <a:gd name="T49" fmla="*/ 112 h 194"/>
                    <a:gd name="T50" fmla="*/ 108 w 116"/>
                    <a:gd name="T51" fmla="*/ 124 h 194"/>
                    <a:gd name="T52" fmla="*/ 102 w 116"/>
                    <a:gd name="T53" fmla="*/ 138 h 194"/>
                    <a:gd name="T54" fmla="*/ 94 w 116"/>
                    <a:gd name="T55" fmla="*/ 150 h 194"/>
                    <a:gd name="T56" fmla="*/ 86 w 116"/>
                    <a:gd name="T57" fmla="*/ 162 h 194"/>
                    <a:gd name="T58" fmla="*/ 76 w 116"/>
                    <a:gd name="T59" fmla="*/ 174 h 194"/>
                    <a:gd name="T60" fmla="*/ 66 w 116"/>
                    <a:gd name="T61" fmla="*/ 182 h 194"/>
                    <a:gd name="T62" fmla="*/ 56 w 116"/>
                    <a:gd name="T63" fmla="*/ 190 h 194"/>
                    <a:gd name="T64" fmla="*/ 46 w 116"/>
                    <a:gd name="T65" fmla="*/ 194 h 194"/>
                    <a:gd name="T66" fmla="*/ 36 w 116"/>
                    <a:gd name="T67" fmla="*/ 194 h 194"/>
                    <a:gd name="T68" fmla="*/ 26 w 116"/>
                    <a:gd name="T69" fmla="*/ 192 h 194"/>
                    <a:gd name="T70" fmla="*/ 18 w 116"/>
                    <a:gd name="T71" fmla="*/ 184 h 194"/>
                    <a:gd name="T72" fmla="*/ 10 w 116"/>
                    <a:gd name="T73" fmla="*/ 174 h 194"/>
                    <a:gd name="T74" fmla="*/ 4 w 116"/>
                    <a:gd name="T75" fmla="*/ 156 h 194"/>
                    <a:gd name="T76" fmla="*/ 0 w 116"/>
                    <a:gd name="T77" fmla="*/ 134 h 194"/>
                    <a:gd name="T78" fmla="*/ 0 w 116"/>
                    <a:gd name="T79" fmla="*/ 134 h 1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116" h="194">
                      <a:moveTo>
                        <a:pt x="0" y="134"/>
                      </a:moveTo>
                      <a:lnTo>
                        <a:pt x="0" y="134"/>
                      </a:lnTo>
                      <a:lnTo>
                        <a:pt x="0" y="114"/>
                      </a:lnTo>
                      <a:lnTo>
                        <a:pt x="2" y="94"/>
                      </a:lnTo>
                      <a:lnTo>
                        <a:pt x="4" y="70"/>
                      </a:lnTo>
                      <a:lnTo>
                        <a:pt x="10" y="46"/>
                      </a:lnTo>
                      <a:lnTo>
                        <a:pt x="18" y="24"/>
                      </a:lnTo>
                      <a:lnTo>
                        <a:pt x="22" y="16"/>
                      </a:lnTo>
                      <a:lnTo>
                        <a:pt x="30" y="8"/>
                      </a:lnTo>
                      <a:lnTo>
                        <a:pt x="36" y="4"/>
                      </a:lnTo>
                      <a:lnTo>
                        <a:pt x="44" y="0"/>
                      </a:lnTo>
                      <a:lnTo>
                        <a:pt x="44" y="0"/>
                      </a:lnTo>
                      <a:lnTo>
                        <a:pt x="54" y="0"/>
                      </a:lnTo>
                      <a:lnTo>
                        <a:pt x="62" y="2"/>
                      </a:lnTo>
                      <a:lnTo>
                        <a:pt x="68" y="4"/>
                      </a:lnTo>
                      <a:lnTo>
                        <a:pt x="76" y="8"/>
                      </a:lnTo>
                      <a:lnTo>
                        <a:pt x="88" y="20"/>
                      </a:lnTo>
                      <a:lnTo>
                        <a:pt x="98" y="32"/>
                      </a:lnTo>
                      <a:lnTo>
                        <a:pt x="106" y="46"/>
                      </a:lnTo>
                      <a:lnTo>
                        <a:pt x="110" y="62"/>
                      </a:lnTo>
                      <a:lnTo>
                        <a:pt x="114" y="76"/>
                      </a:lnTo>
                      <a:lnTo>
                        <a:pt x="116" y="86"/>
                      </a:lnTo>
                      <a:lnTo>
                        <a:pt x="116" y="86"/>
                      </a:lnTo>
                      <a:lnTo>
                        <a:pt x="114" y="98"/>
                      </a:lnTo>
                      <a:lnTo>
                        <a:pt x="112" y="112"/>
                      </a:lnTo>
                      <a:lnTo>
                        <a:pt x="108" y="124"/>
                      </a:lnTo>
                      <a:lnTo>
                        <a:pt x="102" y="138"/>
                      </a:lnTo>
                      <a:lnTo>
                        <a:pt x="94" y="150"/>
                      </a:lnTo>
                      <a:lnTo>
                        <a:pt x="86" y="162"/>
                      </a:lnTo>
                      <a:lnTo>
                        <a:pt x="76" y="174"/>
                      </a:lnTo>
                      <a:lnTo>
                        <a:pt x="66" y="182"/>
                      </a:lnTo>
                      <a:lnTo>
                        <a:pt x="56" y="190"/>
                      </a:lnTo>
                      <a:lnTo>
                        <a:pt x="46" y="194"/>
                      </a:lnTo>
                      <a:lnTo>
                        <a:pt x="36" y="194"/>
                      </a:lnTo>
                      <a:lnTo>
                        <a:pt x="26" y="192"/>
                      </a:lnTo>
                      <a:lnTo>
                        <a:pt x="18" y="184"/>
                      </a:lnTo>
                      <a:lnTo>
                        <a:pt x="10" y="174"/>
                      </a:lnTo>
                      <a:lnTo>
                        <a:pt x="4" y="156"/>
                      </a:lnTo>
                      <a:lnTo>
                        <a:pt x="0" y="134"/>
                      </a:lnTo>
                      <a:lnTo>
                        <a:pt x="0" y="134"/>
                      </a:lnTo>
                      <a:close/>
                    </a:path>
                  </a:pathLst>
                </a:custGeom>
                <a:solidFill>
                  <a:srgbClr val="4A4C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93" name="Freeform 1757">
                  <a:extLst>
                    <a:ext uri="{FF2B5EF4-FFF2-40B4-BE49-F238E27FC236}">
                      <a16:creationId xmlns:a16="http://schemas.microsoft.com/office/drawing/2014/main" id="{ED466E12-5C23-6887-B1EA-4E1AB4B2BCE1}"/>
                    </a:ext>
                  </a:extLst>
                </p:cNvPr>
                <p:cNvSpPr>
                  <a:spLocks/>
                </p:cNvSpPr>
                <p:nvPr/>
              </p:nvSpPr>
              <p:spPr bwMode="auto">
                <a:xfrm>
                  <a:off x="11370766" y="1930115"/>
                  <a:ext cx="260782" cy="175928"/>
                </a:xfrm>
                <a:custGeom>
                  <a:avLst/>
                  <a:gdLst>
                    <a:gd name="T0" fmla="*/ 34 w 1300"/>
                    <a:gd name="T1" fmla="*/ 459 h 877"/>
                    <a:gd name="T2" fmla="*/ 160 w 1300"/>
                    <a:gd name="T3" fmla="*/ 563 h 877"/>
                    <a:gd name="T4" fmla="*/ 252 w 1300"/>
                    <a:gd name="T5" fmla="*/ 629 h 877"/>
                    <a:gd name="T6" fmla="*/ 355 w 1300"/>
                    <a:gd name="T7" fmla="*/ 697 h 877"/>
                    <a:gd name="T8" fmla="*/ 463 w 1300"/>
                    <a:gd name="T9" fmla="*/ 761 h 877"/>
                    <a:gd name="T10" fmla="*/ 577 w 1300"/>
                    <a:gd name="T11" fmla="*/ 813 h 877"/>
                    <a:gd name="T12" fmla="*/ 661 w 1300"/>
                    <a:gd name="T13" fmla="*/ 841 h 877"/>
                    <a:gd name="T14" fmla="*/ 717 w 1300"/>
                    <a:gd name="T15" fmla="*/ 855 h 877"/>
                    <a:gd name="T16" fmla="*/ 769 w 1300"/>
                    <a:gd name="T17" fmla="*/ 861 h 877"/>
                    <a:gd name="T18" fmla="*/ 796 w 1300"/>
                    <a:gd name="T19" fmla="*/ 863 h 877"/>
                    <a:gd name="T20" fmla="*/ 798 w 1300"/>
                    <a:gd name="T21" fmla="*/ 863 h 877"/>
                    <a:gd name="T22" fmla="*/ 858 w 1300"/>
                    <a:gd name="T23" fmla="*/ 857 h 877"/>
                    <a:gd name="T24" fmla="*/ 926 w 1300"/>
                    <a:gd name="T25" fmla="*/ 845 h 877"/>
                    <a:gd name="T26" fmla="*/ 1000 w 1300"/>
                    <a:gd name="T27" fmla="*/ 823 h 877"/>
                    <a:gd name="T28" fmla="*/ 1074 w 1300"/>
                    <a:gd name="T29" fmla="*/ 791 h 877"/>
                    <a:gd name="T30" fmla="*/ 1142 w 1300"/>
                    <a:gd name="T31" fmla="*/ 753 h 877"/>
                    <a:gd name="T32" fmla="*/ 1202 w 1300"/>
                    <a:gd name="T33" fmla="*/ 705 h 877"/>
                    <a:gd name="T34" fmla="*/ 1250 w 1300"/>
                    <a:gd name="T35" fmla="*/ 651 h 877"/>
                    <a:gd name="T36" fmla="*/ 1266 w 1300"/>
                    <a:gd name="T37" fmla="*/ 619 h 877"/>
                    <a:gd name="T38" fmla="*/ 1278 w 1300"/>
                    <a:gd name="T39" fmla="*/ 587 h 877"/>
                    <a:gd name="T40" fmla="*/ 1282 w 1300"/>
                    <a:gd name="T41" fmla="*/ 571 h 877"/>
                    <a:gd name="T42" fmla="*/ 1284 w 1300"/>
                    <a:gd name="T43" fmla="*/ 541 h 877"/>
                    <a:gd name="T44" fmla="*/ 1280 w 1300"/>
                    <a:gd name="T45" fmla="*/ 491 h 877"/>
                    <a:gd name="T46" fmla="*/ 1258 w 1300"/>
                    <a:gd name="T47" fmla="*/ 425 h 877"/>
                    <a:gd name="T48" fmla="*/ 1216 w 1300"/>
                    <a:gd name="T49" fmla="*/ 355 h 877"/>
                    <a:gd name="T50" fmla="*/ 1154 w 1300"/>
                    <a:gd name="T51" fmla="*/ 282 h 877"/>
                    <a:gd name="T52" fmla="*/ 1074 w 1300"/>
                    <a:gd name="T53" fmla="*/ 208 h 877"/>
                    <a:gd name="T54" fmla="*/ 976 w 1300"/>
                    <a:gd name="T55" fmla="*/ 132 h 877"/>
                    <a:gd name="T56" fmla="*/ 858 w 1300"/>
                    <a:gd name="T57" fmla="*/ 54 h 877"/>
                    <a:gd name="T58" fmla="*/ 794 w 1300"/>
                    <a:gd name="T59" fmla="*/ 16 h 877"/>
                    <a:gd name="T60" fmla="*/ 798 w 1300"/>
                    <a:gd name="T61" fmla="*/ 0 h 877"/>
                    <a:gd name="T62" fmla="*/ 928 w 1300"/>
                    <a:gd name="T63" fmla="*/ 80 h 877"/>
                    <a:gd name="T64" fmla="*/ 1040 w 1300"/>
                    <a:gd name="T65" fmla="*/ 160 h 877"/>
                    <a:gd name="T66" fmla="*/ 1130 w 1300"/>
                    <a:gd name="T67" fmla="*/ 236 h 877"/>
                    <a:gd name="T68" fmla="*/ 1202 w 1300"/>
                    <a:gd name="T69" fmla="*/ 312 h 877"/>
                    <a:gd name="T70" fmla="*/ 1256 w 1300"/>
                    <a:gd name="T71" fmla="*/ 385 h 877"/>
                    <a:gd name="T72" fmla="*/ 1288 w 1300"/>
                    <a:gd name="T73" fmla="*/ 457 h 877"/>
                    <a:gd name="T74" fmla="*/ 1298 w 1300"/>
                    <a:gd name="T75" fmla="*/ 507 h 877"/>
                    <a:gd name="T76" fmla="*/ 1300 w 1300"/>
                    <a:gd name="T77" fmla="*/ 541 h 877"/>
                    <a:gd name="T78" fmla="*/ 1296 w 1300"/>
                    <a:gd name="T79" fmla="*/ 575 h 877"/>
                    <a:gd name="T80" fmla="*/ 1292 w 1300"/>
                    <a:gd name="T81" fmla="*/ 591 h 877"/>
                    <a:gd name="T82" fmla="*/ 1280 w 1300"/>
                    <a:gd name="T83" fmla="*/ 625 h 877"/>
                    <a:gd name="T84" fmla="*/ 1264 w 1300"/>
                    <a:gd name="T85" fmla="*/ 657 h 877"/>
                    <a:gd name="T86" fmla="*/ 1242 w 1300"/>
                    <a:gd name="T87" fmla="*/ 687 h 877"/>
                    <a:gd name="T88" fmla="*/ 1186 w 1300"/>
                    <a:gd name="T89" fmla="*/ 741 h 877"/>
                    <a:gd name="T90" fmla="*/ 1118 w 1300"/>
                    <a:gd name="T91" fmla="*/ 785 h 877"/>
                    <a:gd name="T92" fmla="*/ 1044 w 1300"/>
                    <a:gd name="T93" fmla="*/ 821 h 877"/>
                    <a:gd name="T94" fmla="*/ 968 w 1300"/>
                    <a:gd name="T95" fmla="*/ 849 h 877"/>
                    <a:gd name="T96" fmla="*/ 894 w 1300"/>
                    <a:gd name="T97" fmla="*/ 867 h 877"/>
                    <a:gd name="T98" fmla="*/ 826 w 1300"/>
                    <a:gd name="T99" fmla="*/ 877 h 877"/>
                    <a:gd name="T100" fmla="*/ 798 w 1300"/>
                    <a:gd name="T101" fmla="*/ 877 h 877"/>
                    <a:gd name="T102" fmla="*/ 796 w 1300"/>
                    <a:gd name="T103" fmla="*/ 877 h 877"/>
                    <a:gd name="T104" fmla="*/ 737 w 1300"/>
                    <a:gd name="T105" fmla="*/ 873 h 877"/>
                    <a:gd name="T106" fmla="*/ 677 w 1300"/>
                    <a:gd name="T107" fmla="*/ 861 h 877"/>
                    <a:gd name="T108" fmla="*/ 615 w 1300"/>
                    <a:gd name="T109" fmla="*/ 843 h 877"/>
                    <a:gd name="T110" fmla="*/ 491 w 1300"/>
                    <a:gd name="T111" fmla="*/ 791 h 877"/>
                    <a:gd name="T112" fmla="*/ 369 w 1300"/>
                    <a:gd name="T113" fmla="*/ 725 h 877"/>
                    <a:gd name="T114" fmla="*/ 254 w 1300"/>
                    <a:gd name="T115" fmla="*/ 651 h 877"/>
                    <a:gd name="T116" fmla="*/ 154 w 1300"/>
                    <a:gd name="T117" fmla="*/ 579 h 877"/>
                    <a:gd name="T118" fmla="*/ 42 w 1300"/>
                    <a:gd name="T119" fmla="*/ 487 h 877"/>
                    <a:gd name="T120" fmla="*/ 0 w 1300"/>
                    <a:gd name="T121" fmla="*/ 451 h 877"/>
                    <a:gd name="T122" fmla="*/ 16 w 1300"/>
                    <a:gd name="T123" fmla="*/ 457 h 877"/>
                    <a:gd name="T124" fmla="*/ 34 w 1300"/>
                    <a:gd name="T125" fmla="*/ 459 h 8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1300" h="877">
                      <a:moveTo>
                        <a:pt x="34" y="459"/>
                      </a:moveTo>
                      <a:lnTo>
                        <a:pt x="34" y="459"/>
                      </a:lnTo>
                      <a:lnTo>
                        <a:pt x="86" y="505"/>
                      </a:lnTo>
                      <a:lnTo>
                        <a:pt x="160" y="563"/>
                      </a:lnTo>
                      <a:lnTo>
                        <a:pt x="204" y="595"/>
                      </a:lnTo>
                      <a:lnTo>
                        <a:pt x="252" y="629"/>
                      </a:lnTo>
                      <a:lnTo>
                        <a:pt x="301" y="663"/>
                      </a:lnTo>
                      <a:lnTo>
                        <a:pt x="355" y="697"/>
                      </a:lnTo>
                      <a:lnTo>
                        <a:pt x="409" y="729"/>
                      </a:lnTo>
                      <a:lnTo>
                        <a:pt x="463" y="761"/>
                      </a:lnTo>
                      <a:lnTo>
                        <a:pt x="521" y="789"/>
                      </a:lnTo>
                      <a:lnTo>
                        <a:pt x="577" y="813"/>
                      </a:lnTo>
                      <a:lnTo>
                        <a:pt x="633" y="833"/>
                      </a:lnTo>
                      <a:lnTo>
                        <a:pt x="661" y="841"/>
                      </a:lnTo>
                      <a:lnTo>
                        <a:pt x="689" y="849"/>
                      </a:lnTo>
                      <a:lnTo>
                        <a:pt x="717" y="855"/>
                      </a:lnTo>
                      <a:lnTo>
                        <a:pt x="743" y="859"/>
                      </a:lnTo>
                      <a:lnTo>
                        <a:pt x="769" y="861"/>
                      </a:lnTo>
                      <a:lnTo>
                        <a:pt x="796" y="863"/>
                      </a:lnTo>
                      <a:lnTo>
                        <a:pt x="796" y="863"/>
                      </a:lnTo>
                      <a:lnTo>
                        <a:pt x="798" y="863"/>
                      </a:lnTo>
                      <a:lnTo>
                        <a:pt x="798" y="863"/>
                      </a:lnTo>
                      <a:lnTo>
                        <a:pt x="826" y="861"/>
                      </a:lnTo>
                      <a:lnTo>
                        <a:pt x="858" y="857"/>
                      </a:lnTo>
                      <a:lnTo>
                        <a:pt x="890" y="853"/>
                      </a:lnTo>
                      <a:lnTo>
                        <a:pt x="926" y="845"/>
                      </a:lnTo>
                      <a:lnTo>
                        <a:pt x="962" y="835"/>
                      </a:lnTo>
                      <a:lnTo>
                        <a:pt x="1000" y="823"/>
                      </a:lnTo>
                      <a:lnTo>
                        <a:pt x="1036" y="809"/>
                      </a:lnTo>
                      <a:lnTo>
                        <a:pt x="1074" y="791"/>
                      </a:lnTo>
                      <a:lnTo>
                        <a:pt x="1108" y="773"/>
                      </a:lnTo>
                      <a:lnTo>
                        <a:pt x="1142" y="753"/>
                      </a:lnTo>
                      <a:lnTo>
                        <a:pt x="1174" y="731"/>
                      </a:lnTo>
                      <a:lnTo>
                        <a:pt x="1202" y="705"/>
                      </a:lnTo>
                      <a:lnTo>
                        <a:pt x="1228" y="679"/>
                      </a:lnTo>
                      <a:lnTo>
                        <a:pt x="1250" y="651"/>
                      </a:lnTo>
                      <a:lnTo>
                        <a:pt x="1258" y="635"/>
                      </a:lnTo>
                      <a:lnTo>
                        <a:pt x="1266" y="619"/>
                      </a:lnTo>
                      <a:lnTo>
                        <a:pt x="1272" y="603"/>
                      </a:lnTo>
                      <a:lnTo>
                        <a:pt x="1278" y="587"/>
                      </a:lnTo>
                      <a:lnTo>
                        <a:pt x="1278" y="587"/>
                      </a:lnTo>
                      <a:lnTo>
                        <a:pt x="1282" y="571"/>
                      </a:lnTo>
                      <a:lnTo>
                        <a:pt x="1284" y="557"/>
                      </a:lnTo>
                      <a:lnTo>
                        <a:pt x="1284" y="541"/>
                      </a:lnTo>
                      <a:lnTo>
                        <a:pt x="1284" y="525"/>
                      </a:lnTo>
                      <a:lnTo>
                        <a:pt x="1280" y="491"/>
                      </a:lnTo>
                      <a:lnTo>
                        <a:pt x="1272" y="459"/>
                      </a:lnTo>
                      <a:lnTo>
                        <a:pt x="1258" y="425"/>
                      </a:lnTo>
                      <a:lnTo>
                        <a:pt x="1240" y="391"/>
                      </a:lnTo>
                      <a:lnTo>
                        <a:pt x="1216" y="355"/>
                      </a:lnTo>
                      <a:lnTo>
                        <a:pt x="1188" y="318"/>
                      </a:lnTo>
                      <a:lnTo>
                        <a:pt x="1154" y="282"/>
                      </a:lnTo>
                      <a:lnTo>
                        <a:pt x="1116" y="246"/>
                      </a:lnTo>
                      <a:lnTo>
                        <a:pt x="1074" y="208"/>
                      </a:lnTo>
                      <a:lnTo>
                        <a:pt x="1028" y="170"/>
                      </a:lnTo>
                      <a:lnTo>
                        <a:pt x="976" y="132"/>
                      </a:lnTo>
                      <a:lnTo>
                        <a:pt x="920" y="94"/>
                      </a:lnTo>
                      <a:lnTo>
                        <a:pt x="858" y="54"/>
                      </a:lnTo>
                      <a:lnTo>
                        <a:pt x="794" y="16"/>
                      </a:lnTo>
                      <a:lnTo>
                        <a:pt x="794" y="16"/>
                      </a:lnTo>
                      <a:lnTo>
                        <a:pt x="798" y="0"/>
                      </a:lnTo>
                      <a:lnTo>
                        <a:pt x="798" y="0"/>
                      </a:lnTo>
                      <a:lnTo>
                        <a:pt x="866" y="40"/>
                      </a:lnTo>
                      <a:lnTo>
                        <a:pt x="928" y="80"/>
                      </a:lnTo>
                      <a:lnTo>
                        <a:pt x="986" y="120"/>
                      </a:lnTo>
                      <a:lnTo>
                        <a:pt x="1040" y="160"/>
                      </a:lnTo>
                      <a:lnTo>
                        <a:pt x="1088" y="198"/>
                      </a:lnTo>
                      <a:lnTo>
                        <a:pt x="1130" y="236"/>
                      </a:lnTo>
                      <a:lnTo>
                        <a:pt x="1170" y="274"/>
                      </a:lnTo>
                      <a:lnTo>
                        <a:pt x="1202" y="312"/>
                      </a:lnTo>
                      <a:lnTo>
                        <a:pt x="1232" y="349"/>
                      </a:lnTo>
                      <a:lnTo>
                        <a:pt x="1256" y="385"/>
                      </a:lnTo>
                      <a:lnTo>
                        <a:pt x="1274" y="421"/>
                      </a:lnTo>
                      <a:lnTo>
                        <a:pt x="1288" y="457"/>
                      </a:lnTo>
                      <a:lnTo>
                        <a:pt x="1296" y="491"/>
                      </a:lnTo>
                      <a:lnTo>
                        <a:pt x="1298" y="507"/>
                      </a:lnTo>
                      <a:lnTo>
                        <a:pt x="1300" y="525"/>
                      </a:lnTo>
                      <a:lnTo>
                        <a:pt x="1300" y="541"/>
                      </a:lnTo>
                      <a:lnTo>
                        <a:pt x="1298" y="559"/>
                      </a:lnTo>
                      <a:lnTo>
                        <a:pt x="1296" y="575"/>
                      </a:lnTo>
                      <a:lnTo>
                        <a:pt x="1292" y="591"/>
                      </a:lnTo>
                      <a:lnTo>
                        <a:pt x="1292" y="591"/>
                      </a:lnTo>
                      <a:lnTo>
                        <a:pt x="1288" y="609"/>
                      </a:lnTo>
                      <a:lnTo>
                        <a:pt x="1280" y="625"/>
                      </a:lnTo>
                      <a:lnTo>
                        <a:pt x="1272" y="641"/>
                      </a:lnTo>
                      <a:lnTo>
                        <a:pt x="1264" y="657"/>
                      </a:lnTo>
                      <a:lnTo>
                        <a:pt x="1252" y="673"/>
                      </a:lnTo>
                      <a:lnTo>
                        <a:pt x="1242" y="687"/>
                      </a:lnTo>
                      <a:lnTo>
                        <a:pt x="1214" y="715"/>
                      </a:lnTo>
                      <a:lnTo>
                        <a:pt x="1186" y="741"/>
                      </a:lnTo>
                      <a:lnTo>
                        <a:pt x="1152" y="763"/>
                      </a:lnTo>
                      <a:lnTo>
                        <a:pt x="1118" y="785"/>
                      </a:lnTo>
                      <a:lnTo>
                        <a:pt x="1082" y="805"/>
                      </a:lnTo>
                      <a:lnTo>
                        <a:pt x="1044" y="821"/>
                      </a:lnTo>
                      <a:lnTo>
                        <a:pt x="1006" y="835"/>
                      </a:lnTo>
                      <a:lnTo>
                        <a:pt x="968" y="849"/>
                      </a:lnTo>
                      <a:lnTo>
                        <a:pt x="930" y="859"/>
                      </a:lnTo>
                      <a:lnTo>
                        <a:pt x="894" y="867"/>
                      </a:lnTo>
                      <a:lnTo>
                        <a:pt x="858" y="873"/>
                      </a:lnTo>
                      <a:lnTo>
                        <a:pt x="826" y="877"/>
                      </a:lnTo>
                      <a:lnTo>
                        <a:pt x="798" y="877"/>
                      </a:lnTo>
                      <a:lnTo>
                        <a:pt x="798" y="877"/>
                      </a:lnTo>
                      <a:lnTo>
                        <a:pt x="796" y="877"/>
                      </a:lnTo>
                      <a:lnTo>
                        <a:pt x="796" y="877"/>
                      </a:lnTo>
                      <a:lnTo>
                        <a:pt x="767" y="877"/>
                      </a:lnTo>
                      <a:lnTo>
                        <a:pt x="737" y="873"/>
                      </a:lnTo>
                      <a:lnTo>
                        <a:pt x="707" y="869"/>
                      </a:lnTo>
                      <a:lnTo>
                        <a:pt x="677" y="861"/>
                      </a:lnTo>
                      <a:lnTo>
                        <a:pt x="645" y="853"/>
                      </a:lnTo>
                      <a:lnTo>
                        <a:pt x="615" y="843"/>
                      </a:lnTo>
                      <a:lnTo>
                        <a:pt x="553" y="819"/>
                      </a:lnTo>
                      <a:lnTo>
                        <a:pt x="491" y="791"/>
                      </a:lnTo>
                      <a:lnTo>
                        <a:pt x="429" y="759"/>
                      </a:lnTo>
                      <a:lnTo>
                        <a:pt x="369" y="725"/>
                      </a:lnTo>
                      <a:lnTo>
                        <a:pt x="311" y="689"/>
                      </a:lnTo>
                      <a:lnTo>
                        <a:pt x="254" y="651"/>
                      </a:lnTo>
                      <a:lnTo>
                        <a:pt x="202" y="615"/>
                      </a:lnTo>
                      <a:lnTo>
                        <a:pt x="154" y="579"/>
                      </a:lnTo>
                      <a:lnTo>
                        <a:pt x="112" y="545"/>
                      </a:lnTo>
                      <a:lnTo>
                        <a:pt x="42" y="487"/>
                      </a:lnTo>
                      <a:lnTo>
                        <a:pt x="0" y="451"/>
                      </a:lnTo>
                      <a:lnTo>
                        <a:pt x="0" y="451"/>
                      </a:lnTo>
                      <a:lnTo>
                        <a:pt x="8" y="455"/>
                      </a:lnTo>
                      <a:lnTo>
                        <a:pt x="16" y="457"/>
                      </a:lnTo>
                      <a:lnTo>
                        <a:pt x="24" y="459"/>
                      </a:lnTo>
                      <a:lnTo>
                        <a:pt x="34" y="459"/>
                      </a:lnTo>
                      <a:lnTo>
                        <a:pt x="34" y="459"/>
                      </a:lnTo>
                      <a:close/>
                    </a:path>
                  </a:pathLst>
                </a:custGeom>
                <a:solidFill>
                  <a:srgbClr val="686A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94" name="Freeform 1758">
                  <a:extLst>
                    <a:ext uri="{FF2B5EF4-FFF2-40B4-BE49-F238E27FC236}">
                      <a16:creationId xmlns:a16="http://schemas.microsoft.com/office/drawing/2014/main" id="{C01A7087-3E13-CCB2-6137-46DC2A88D5D5}"/>
                    </a:ext>
                  </a:extLst>
                </p:cNvPr>
                <p:cNvSpPr>
                  <a:spLocks/>
                </p:cNvSpPr>
                <p:nvPr/>
              </p:nvSpPr>
              <p:spPr bwMode="auto">
                <a:xfrm>
                  <a:off x="11320615" y="1856494"/>
                  <a:ext cx="210231" cy="165697"/>
                </a:xfrm>
                <a:custGeom>
                  <a:avLst/>
                  <a:gdLst>
                    <a:gd name="T0" fmla="*/ 639 w 1048"/>
                    <a:gd name="T1" fmla="*/ 14 h 826"/>
                    <a:gd name="T2" fmla="*/ 52 w 1048"/>
                    <a:gd name="T3" fmla="*/ 353 h 826"/>
                    <a:gd name="T4" fmla="*/ 52 w 1048"/>
                    <a:gd name="T5" fmla="*/ 353 h 826"/>
                    <a:gd name="T6" fmla="*/ 42 w 1048"/>
                    <a:gd name="T7" fmla="*/ 359 h 826"/>
                    <a:gd name="T8" fmla="*/ 34 w 1048"/>
                    <a:gd name="T9" fmla="*/ 365 h 826"/>
                    <a:gd name="T10" fmla="*/ 18 w 1048"/>
                    <a:gd name="T11" fmla="*/ 381 h 826"/>
                    <a:gd name="T12" fmla="*/ 8 w 1048"/>
                    <a:gd name="T13" fmla="*/ 401 h 826"/>
                    <a:gd name="T14" fmla="*/ 2 w 1048"/>
                    <a:gd name="T15" fmla="*/ 421 h 826"/>
                    <a:gd name="T16" fmla="*/ 0 w 1048"/>
                    <a:gd name="T17" fmla="*/ 443 h 826"/>
                    <a:gd name="T18" fmla="*/ 2 w 1048"/>
                    <a:gd name="T19" fmla="*/ 463 h 826"/>
                    <a:gd name="T20" fmla="*/ 8 w 1048"/>
                    <a:gd name="T21" fmla="*/ 485 h 826"/>
                    <a:gd name="T22" fmla="*/ 12 w 1048"/>
                    <a:gd name="T23" fmla="*/ 495 h 826"/>
                    <a:gd name="T24" fmla="*/ 20 w 1048"/>
                    <a:gd name="T25" fmla="*/ 505 h 826"/>
                    <a:gd name="T26" fmla="*/ 234 w 1048"/>
                    <a:gd name="T27" fmla="*/ 802 h 826"/>
                    <a:gd name="T28" fmla="*/ 234 w 1048"/>
                    <a:gd name="T29" fmla="*/ 802 h 826"/>
                    <a:gd name="T30" fmla="*/ 240 w 1048"/>
                    <a:gd name="T31" fmla="*/ 810 h 826"/>
                    <a:gd name="T32" fmla="*/ 250 w 1048"/>
                    <a:gd name="T33" fmla="*/ 818 h 826"/>
                    <a:gd name="T34" fmla="*/ 258 w 1048"/>
                    <a:gd name="T35" fmla="*/ 822 h 826"/>
                    <a:gd name="T36" fmla="*/ 268 w 1048"/>
                    <a:gd name="T37" fmla="*/ 826 h 826"/>
                    <a:gd name="T38" fmla="*/ 280 w 1048"/>
                    <a:gd name="T39" fmla="*/ 826 h 826"/>
                    <a:gd name="T40" fmla="*/ 290 w 1048"/>
                    <a:gd name="T41" fmla="*/ 826 h 826"/>
                    <a:gd name="T42" fmla="*/ 300 w 1048"/>
                    <a:gd name="T43" fmla="*/ 824 h 826"/>
                    <a:gd name="T44" fmla="*/ 310 w 1048"/>
                    <a:gd name="T45" fmla="*/ 820 h 826"/>
                    <a:gd name="T46" fmla="*/ 1017 w 1048"/>
                    <a:gd name="T47" fmla="*/ 411 h 826"/>
                    <a:gd name="T48" fmla="*/ 1017 w 1048"/>
                    <a:gd name="T49" fmla="*/ 411 h 826"/>
                    <a:gd name="T50" fmla="*/ 1029 w 1048"/>
                    <a:gd name="T51" fmla="*/ 403 h 826"/>
                    <a:gd name="T52" fmla="*/ 1038 w 1048"/>
                    <a:gd name="T53" fmla="*/ 393 h 826"/>
                    <a:gd name="T54" fmla="*/ 1044 w 1048"/>
                    <a:gd name="T55" fmla="*/ 383 h 826"/>
                    <a:gd name="T56" fmla="*/ 1048 w 1048"/>
                    <a:gd name="T57" fmla="*/ 371 h 826"/>
                    <a:gd name="T58" fmla="*/ 1048 w 1048"/>
                    <a:gd name="T59" fmla="*/ 357 h 826"/>
                    <a:gd name="T60" fmla="*/ 1046 w 1048"/>
                    <a:gd name="T61" fmla="*/ 345 h 826"/>
                    <a:gd name="T62" fmla="*/ 1040 w 1048"/>
                    <a:gd name="T63" fmla="*/ 333 h 826"/>
                    <a:gd name="T64" fmla="*/ 1031 w 1048"/>
                    <a:gd name="T65" fmla="*/ 321 h 826"/>
                    <a:gd name="T66" fmla="*/ 769 w 1048"/>
                    <a:gd name="T67" fmla="*/ 35 h 826"/>
                    <a:gd name="T68" fmla="*/ 769 w 1048"/>
                    <a:gd name="T69" fmla="*/ 35 h 826"/>
                    <a:gd name="T70" fmla="*/ 755 w 1048"/>
                    <a:gd name="T71" fmla="*/ 23 h 826"/>
                    <a:gd name="T72" fmla="*/ 741 w 1048"/>
                    <a:gd name="T73" fmla="*/ 12 h 826"/>
                    <a:gd name="T74" fmla="*/ 723 w 1048"/>
                    <a:gd name="T75" fmla="*/ 6 h 826"/>
                    <a:gd name="T76" fmla="*/ 707 w 1048"/>
                    <a:gd name="T77" fmla="*/ 2 h 826"/>
                    <a:gd name="T78" fmla="*/ 689 w 1048"/>
                    <a:gd name="T79" fmla="*/ 0 h 826"/>
                    <a:gd name="T80" fmla="*/ 673 w 1048"/>
                    <a:gd name="T81" fmla="*/ 2 h 826"/>
                    <a:gd name="T82" fmla="*/ 655 w 1048"/>
                    <a:gd name="T83" fmla="*/ 6 h 826"/>
                    <a:gd name="T84" fmla="*/ 639 w 1048"/>
                    <a:gd name="T85" fmla="*/ 14 h 826"/>
                    <a:gd name="T86" fmla="*/ 639 w 1048"/>
                    <a:gd name="T87" fmla="*/ 14 h 8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048" h="826">
                      <a:moveTo>
                        <a:pt x="639" y="14"/>
                      </a:moveTo>
                      <a:lnTo>
                        <a:pt x="52" y="353"/>
                      </a:lnTo>
                      <a:lnTo>
                        <a:pt x="52" y="353"/>
                      </a:lnTo>
                      <a:lnTo>
                        <a:pt x="42" y="359"/>
                      </a:lnTo>
                      <a:lnTo>
                        <a:pt x="34" y="365"/>
                      </a:lnTo>
                      <a:lnTo>
                        <a:pt x="18" y="381"/>
                      </a:lnTo>
                      <a:lnTo>
                        <a:pt x="8" y="401"/>
                      </a:lnTo>
                      <a:lnTo>
                        <a:pt x="2" y="421"/>
                      </a:lnTo>
                      <a:lnTo>
                        <a:pt x="0" y="443"/>
                      </a:lnTo>
                      <a:lnTo>
                        <a:pt x="2" y="463"/>
                      </a:lnTo>
                      <a:lnTo>
                        <a:pt x="8" y="485"/>
                      </a:lnTo>
                      <a:lnTo>
                        <a:pt x="12" y="495"/>
                      </a:lnTo>
                      <a:lnTo>
                        <a:pt x="20" y="505"/>
                      </a:lnTo>
                      <a:lnTo>
                        <a:pt x="234" y="802"/>
                      </a:lnTo>
                      <a:lnTo>
                        <a:pt x="234" y="802"/>
                      </a:lnTo>
                      <a:lnTo>
                        <a:pt x="240" y="810"/>
                      </a:lnTo>
                      <a:lnTo>
                        <a:pt x="250" y="818"/>
                      </a:lnTo>
                      <a:lnTo>
                        <a:pt x="258" y="822"/>
                      </a:lnTo>
                      <a:lnTo>
                        <a:pt x="268" y="826"/>
                      </a:lnTo>
                      <a:lnTo>
                        <a:pt x="280" y="826"/>
                      </a:lnTo>
                      <a:lnTo>
                        <a:pt x="290" y="826"/>
                      </a:lnTo>
                      <a:lnTo>
                        <a:pt x="300" y="824"/>
                      </a:lnTo>
                      <a:lnTo>
                        <a:pt x="310" y="820"/>
                      </a:lnTo>
                      <a:lnTo>
                        <a:pt x="1017" y="411"/>
                      </a:lnTo>
                      <a:lnTo>
                        <a:pt x="1017" y="411"/>
                      </a:lnTo>
                      <a:lnTo>
                        <a:pt x="1029" y="403"/>
                      </a:lnTo>
                      <a:lnTo>
                        <a:pt x="1038" y="393"/>
                      </a:lnTo>
                      <a:lnTo>
                        <a:pt x="1044" y="383"/>
                      </a:lnTo>
                      <a:lnTo>
                        <a:pt x="1048" y="371"/>
                      </a:lnTo>
                      <a:lnTo>
                        <a:pt x="1048" y="357"/>
                      </a:lnTo>
                      <a:lnTo>
                        <a:pt x="1046" y="345"/>
                      </a:lnTo>
                      <a:lnTo>
                        <a:pt x="1040" y="333"/>
                      </a:lnTo>
                      <a:lnTo>
                        <a:pt x="1031" y="321"/>
                      </a:lnTo>
                      <a:lnTo>
                        <a:pt x="769" y="35"/>
                      </a:lnTo>
                      <a:lnTo>
                        <a:pt x="769" y="35"/>
                      </a:lnTo>
                      <a:lnTo>
                        <a:pt x="755" y="23"/>
                      </a:lnTo>
                      <a:lnTo>
                        <a:pt x="741" y="12"/>
                      </a:lnTo>
                      <a:lnTo>
                        <a:pt x="723" y="6"/>
                      </a:lnTo>
                      <a:lnTo>
                        <a:pt x="707" y="2"/>
                      </a:lnTo>
                      <a:lnTo>
                        <a:pt x="689" y="0"/>
                      </a:lnTo>
                      <a:lnTo>
                        <a:pt x="673" y="2"/>
                      </a:lnTo>
                      <a:lnTo>
                        <a:pt x="655" y="6"/>
                      </a:lnTo>
                      <a:lnTo>
                        <a:pt x="639" y="14"/>
                      </a:lnTo>
                      <a:lnTo>
                        <a:pt x="639" y="14"/>
                      </a:lnTo>
                      <a:close/>
                    </a:path>
                  </a:pathLst>
                </a:custGeom>
                <a:solidFill>
                  <a:srgbClr val="4A4C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95" name="Freeform 1759">
                  <a:extLst>
                    <a:ext uri="{FF2B5EF4-FFF2-40B4-BE49-F238E27FC236}">
                      <a16:creationId xmlns:a16="http://schemas.microsoft.com/office/drawing/2014/main" id="{FAC77497-4397-7CDD-7500-41615B149068}"/>
                    </a:ext>
                  </a:extLst>
                </p:cNvPr>
                <p:cNvSpPr>
                  <a:spLocks/>
                </p:cNvSpPr>
                <p:nvPr/>
              </p:nvSpPr>
              <p:spPr bwMode="auto">
                <a:xfrm>
                  <a:off x="11137666" y="1770636"/>
                  <a:ext cx="164694" cy="91274"/>
                </a:xfrm>
                <a:custGeom>
                  <a:avLst/>
                  <a:gdLst>
                    <a:gd name="T0" fmla="*/ 16 w 821"/>
                    <a:gd name="T1" fmla="*/ 394 h 455"/>
                    <a:gd name="T2" fmla="*/ 645 w 821"/>
                    <a:gd name="T3" fmla="*/ 30 h 455"/>
                    <a:gd name="T4" fmla="*/ 645 w 821"/>
                    <a:gd name="T5" fmla="*/ 30 h 455"/>
                    <a:gd name="T6" fmla="*/ 663 w 821"/>
                    <a:gd name="T7" fmla="*/ 20 h 455"/>
                    <a:gd name="T8" fmla="*/ 683 w 821"/>
                    <a:gd name="T9" fmla="*/ 12 h 455"/>
                    <a:gd name="T10" fmla="*/ 703 w 821"/>
                    <a:gd name="T11" fmla="*/ 6 h 455"/>
                    <a:gd name="T12" fmla="*/ 721 w 821"/>
                    <a:gd name="T13" fmla="*/ 2 h 455"/>
                    <a:gd name="T14" fmla="*/ 743 w 821"/>
                    <a:gd name="T15" fmla="*/ 0 h 455"/>
                    <a:gd name="T16" fmla="*/ 763 w 821"/>
                    <a:gd name="T17" fmla="*/ 0 h 455"/>
                    <a:gd name="T18" fmla="*/ 783 w 821"/>
                    <a:gd name="T19" fmla="*/ 2 h 455"/>
                    <a:gd name="T20" fmla="*/ 803 w 821"/>
                    <a:gd name="T21" fmla="*/ 4 h 455"/>
                    <a:gd name="T22" fmla="*/ 803 w 821"/>
                    <a:gd name="T23" fmla="*/ 4 h 455"/>
                    <a:gd name="T24" fmla="*/ 811 w 821"/>
                    <a:gd name="T25" fmla="*/ 6 h 455"/>
                    <a:gd name="T26" fmla="*/ 811 w 821"/>
                    <a:gd name="T27" fmla="*/ 6 h 455"/>
                    <a:gd name="T28" fmla="*/ 817 w 821"/>
                    <a:gd name="T29" fmla="*/ 10 h 455"/>
                    <a:gd name="T30" fmla="*/ 821 w 821"/>
                    <a:gd name="T31" fmla="*/ 16 h 455"/>
                    <a:gd name="T32" fmla="*/ 819 w 821"/>
                    <a:gd name="T33" fmla="*/ 22 h 455"/>
                    <a:gd name="T34" fmla="*/ 815 w 821"/>
                    <a:gd name="T35" fmla="*/ 26 h 455"/>
                    <a:gd name="T36" fmla="*/ 104 w 821"/>
                    <a:gd name="T37" fmla="*/ 440 h 455"/>
                    <a:gd name="T38" fmla="*/ 104 w 821"/>
                    <a:gd name="T39" fmla="*/ 440 h 455"/>
                    <a:gd name="T40" fmla="*/ 86 w 821"/>
                    <a:gd name="T41" fmla="*/ 449 h 455"/>
                    <a:gd name="T42" fmla="*/ 68 w 821"/>
                    <a:gd name="T43" fmla="*/ 453 h 455"/>
                    <a:gd name="T44" fmla="*/ 50 w 821"/>
                    <a:gd name="T45" fmla="*/ 455 h 455"/>
                    <a:gd name="T46" fmla="*/ 30 w 821"/>
                    <a:gd name="T47" fmla="*/ 453 h 455"/>
                    <a:gd name="T48" fmla="*/ 30 w 821"/>
                    <a:gd name="T49" fmla="*/ 453 h 455"/>
                    <a:gd name="T50" fmla="*/ 26 w 821"/>
                    <a:gd name="T51" fmla="*/ 453 h 455"/>
                    <a:gd name="T52" fmla="*/ 26 w 821"/>
                    <a:gd name="T53" fmla="*/ 453 h 455"/>
                    <a:gd name="T54" fmla="*/ 16 w 821"/>
                    <a:gd name="T55" fmla="*/ 449 h 455"/>
                    <a:gd name="T56" fmla="*/ 8 w 821"/>
                    <a:gd name="T57" fmla="*/ 442 h 455"/>
                    <a:gd name="T58" fmla="*/ 4 w 821"/>
                    <a:gd name="T59" fmla="*/ 434 h 455"/>
                    <a:gd name="T60" fmla="*/ 0 w 821"/>
                    <a:gd name="T61" fmla="*/ 426 h 455"/>
                    <a:gd name="T62" fmla="*/ 0 w 821"/>
                    <a:gd name="T63" fmla="*/ 418 h 455"/>
                    <a:gd name="T64" fmla="*/ 2 w 821"/>
                    <a:gd name="T65" fmla="*/ 408 h 455"/>
                    <a:gd name="T66" fmla="*/ 8 w 821"/>
                    <a:gd name="T67" fmla="*/ 402 h 455"/>
                    <a:gd name="T68" fmla="*/ 16 w 821"/>
                    <a:gd name="T69" fmla="*/ 394 h 455"/>
                    <a:gd name="T70" fmla="*/ 16 w 821"/>
                    <a:gd name="T71" fmla="*/ 394 h 4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21" h="455">
                      <a:moveTo>
                        <a:pt x="16" y="394"/>
                      </a:moveTo>
                      <a:lnTo>
                        <a:pt x="645" y="30"/>
                      </a:lnTo>
                      <a:lnTo>
                        <a:pt x="645" y="30"/>
                      </a:lnTo>
                      <a:lnTo>
                        <a:pt x="663" y="20"/>
                      </a:lnTo>
                      <a:lnTo>
                        <a:pt x="683" y="12"/>
                      </a:lnTo>
                      <a:lnTo>
                        <a:pt x="703" y="6"/>
                      </a:lnTo>
                      <a:lnTo>
                        <a:pt x="721" y="2"/>
                      </a:lnTo>
                      <a:lnTo>
                        <a:pt x="743" y="0"/>
                      </a:lnTo>
                      <a:lnTo>
                        <a:pt x="763" y="0"/>
                      </a:lnTo>
                      <a:lnTo>
                        <a:pt x="783" y="2"/>
                      </a:lnTo>
                      <a:lnTo>
                        <a:pt x="803" y="4"/>
                      </a:lnTo>
                      <a:lnTo>
                        <a:pt x="803" y="4"/>
                      </a:lnTo>
                      <a:lnTo>
                        <a:pt x="811" y="6"/>
                      </a:lnTo>
                      <a:lnTo>
                        <a:pt x="811" y="6"/>
                      </a:lnTo>
                      <a:lnTo>
                        <a:pt x="817" y="10"/>
                      </a:lnTo>
                      <a:lnTo>
                        <a:pt x="821" y="16"/>
                      </a:lnTo>
                      <a:lnTo>
                        <a:pt x="819" y="22"/>
                      </a:lnTo>
                      <a:lnTo>
                        <a:pt x="815" y="26"/>
                      </a:lnTo>
                      <a:lnTo>
                        <a:pt x="104" y="440"/>
                      </a:lnTo>
                      <a:lnTo>
                        <a:pt x="104" y="440"/>
                      </a:lnTo>
                      <a:lnTo>
                        <a:pt x="86" y="449"/>
                      </a:lnTo>
                      <a:lnTo>
                        <a:pt x="68" y="453"/>
                      </a:lnTo>
                      <a:lnTo>
                        <a:pt x="50" y="455"/>
                      </a:lnTo>
                      <a:lnTo>
                        <a:pt x="30" y="453"/>
                      </a:lnTo>
                      <a:lnTo>
                        <a:pt x="30" y="453"/>
                      </a:lnTo>
                      <a:lnTo>
                        <a:pt x="26" y="453"/>
                      </a:lnTo>
                      <a:lnTo>
                        <a:pt x="26" y="453"/>
                      </a:lnTo>
                      <a:lnTo>
                        <a:pt x="16" y="449"/>
                      </a:lnTo>
                      <a:lnTo>
                        <a:pt x="8" y="442"/>
                      </a:lnTo>
                      <a:lnTo>
                        <a:pt x="4" y="434"/>
                      </a:lnTo>
                      <a:lnTo>
                        <a:pt x="0" y="426"/>
                      </a:lnTo>
                      <a:lnTo>
                        <a:pt x="0" y="418"/>
                      </a:lnTo>
                      <a:lnTo>
                        <a:pt x="2" y="408"/>
                      </a:lnTo>
                      <a:lnTo>
                        <a:pt x="8" y="402"/>
                      </a:lnTo>
                      <a:lnTo>
                        <a:pt x="16" y="394"/>
                      </a:lnTo>
                      <a:lnTo>
                        <a:pt x="16" y="394"/>
                      </a:lnTo>
                      <a:close/>
                    </a:path>
                  </a:pathLst>
                </a:custGeom>
                <a:solidFill>
                  <a:srgbClr val="4A4C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96" name="Freeform 1760">
                  <a:extLst>
                    <a:ext uri="{FF2B5EF4-FFF2-40B4-BE49-F238E27FC236}">
                      <a16:creationId xmlns:a16="http://schemas.microsoft.com/office/drawing/2014/main" id="{609B882F-34E6-43F8-AE2F-F3EABE18C517}"/>
                    </a:ext>
                  </a:extLst>
                </p:cNvPr>
                <p:cNvSpPr>
                  <a:spLocks/>
                </p:cNvSpPr>
                <p:nvPr/>
              </p:nvSpPr>
              <p:spPr bwMode="auto">
                <a:xfrm>
                  <a:off x="11185811" y="1894007"/>
                  <a:ext cx="168907" cy="130993"/>
                </a:xfrm>
                <a:custGeom>
                  <a:avLst/>
                  <a:gdLst>
                    <a:gd name="T0" fmla="*/ 64 w 842"/>
                    <a:gd name="T1" fmla="*/ 0 h 653"/>
                    <a:gd name="T2" fmla="*/ 64 w 842"/>
                    <a:gd name="T3" fmla="*/ 0 h 653"/>
                    <a:gd name="T4" fmla="*/ 74 w 842"/>
                    <a:gd name="T5" fmla="*/ 6 h 653"/>
                    <a:gd name="T6" fmla="*/ 74 w 842"/>
                    <a:gd name="T7" fmla="*/ 6 h 653"/>
                    <a:gd name="T8" fmla="*/ 185 w 842"/>
                    <a:gd name="T9" fmla="*/ 66 h 653"/>
                    <a:gd name="T10" fmla="*/ 185 w 842"/>
                    <a:gd name="T11" fmla="*/ 66 h 653"/>
                    <a:gd name="T12" fmla="*/ 239 w 842"/>
                    <a:gd name="T13" fmla="*/ 98 h 653"/>
                    <a:gd name="T14" fmla="*/ 291 w 842"/>
                    <a:gd name="T15" fmla="*/ 130 h 653"/>
                    <a:gd name="T16" fmla="*/ 339 w 842"/>
                    <a:gd name="T17" fmla="*/ 162 h 653"/>
                    <a:gd name="T18" fmla="*/ 383 w 842"/>
                    <a:gd name="T19" fmla="*/ 192 h 653"/>
                    <a:gd name="T20" fmla="*/ 427 w 842"/>
                    <a:gd name="T21" fmla="*/ 224 h 653"/>
                    <a:gd name="T22" fmla="*/ 467 w 842"/>
                    <a:gd name="T23" fmla="*/ 254 h 653"/>
                    <a:gd name="T24" fmla="*/ 505 w 842"/>
                    <a:gd name="T25" fmla="*/ 284 h 653"/>
                    <a:gd name="T26" fmla="*/ 541 w 842"/>
                    <a:gd name="T27" fmla="*/ 316 h 653"/>
                    <a:gd name="T28" fmla="*/ 575 w 842"/>
                    <a:gd name="T29" fmla="*/ 346 h 653"/>
                    <a:gd name="T30" fmla="*/ 607 w 842"/>
                    <a:gd name="T31" fmla="*/ 378 h 653"/>
                    <a:gd name="T32" fmla="*/ 668 w 842"/>
                    <a:gd name="T33" fmla="*/ 440 h 653"/>
                    <a:gd name="T34" fmla="*/ 724 w 842"/>
                    <a:gd name="T35" fmla="*/ 504 h 653"/>
                    <a:gd name="T36" fmla="*/ 778 w 842"/>
                    <a:gd name="T37" fmla="*/ 571 h 653"/>
                    <a:gd name="T38" fmla="*/ 778 w 842"/>
                    <a:gd name="T39" fmla="*/ 571 h 653"/>
                    <a:gd name="T40" fmla="*/ 810 w 842"/>
                    <a:gd name="T41" fmla="*/ 609 h 653"/>
                    <a:gd name="T42" fmla="*/ 842 w 842"/>
                    <a:gd name="T43" fmla="*/ 643 h 653"/>
                    <a:gd name="T44" fmla="*/ 842 w 842"/>
                    <a:gd name="T45" fmla="*/ 643 h 653"/>
                    <a:gd name="T46" fmla="*/ 842 w 842"/>
                    <a:gd name="T47" fmla="*/ 649 h 653"/>
                    <a:gd name="T48" fmla="*/ 842 w 842"/>
                    <a:gd name="T49" fmla="*/ 651 h 653"/>
                    <a:gd name="T50" fmla="*/ 838 w 842"/>
                    <a:gd name="T51" fmla="*/ 653 h 653"/>
                    <a:gd name="T52" fmla="*/ 834 w 842"/>
                    <a:gd name="T53" fmla="*/ 653 h 653"/>
                    <a:gd name="T54" fmla="*/ 834 w 842"/>
                    <a:gd name="T55" fmla="*/ 653 h 653"/>
                    <a:gd name="T56" fmla="*/ 660 w 842"/>
                    <a:gd name="T57" fmla="*/ 551 h 653"/>
                    <a:gd name="T58" fmla="*/ 425 w 842"/>
                    <a:gd name="T59" fmla="*/ 410 h 653"/>
                    <a:gd name="T60" fmla="*/ 189 w 842"/>
                    <a:gd name="T61" fmla="*/ 266 h 653"/>
                    <a:gd name="T62" fmla="*/ 88 w 842"/>
                    <a:gd name="T63" fmla="*/ 202 h 653"/>
                    <a:gd name="T64" fmla="*/ 10 w 842"/>
                    <a:gd name="T65" fmla="*/ 150 h 653"/>
                    <a:gd name="T66" fmla="*/ 10 w 842"/>
                    <a:gd name="T67" fmla="*/ 150 h 653"/>
                    <a:gd name="T68" fmla="*/ 0 w 842"/>
                    <a:gd name="T69" fmla="*/ 144 h 653"/>
                    <a:gd name="T70" fmla="*/ 0 w 842"/>
                    <a:gd name="T71" fmla="*/ 144 h 653"/>
                    <a:gd name="T72" fmla="*/ 6 w 842"/>
                    <a:gd name="T73" fmla="*/ 120 h 653"/>
                    <a:gd name="T74" fmla="*/ 14 w 842"/>
                    <a:gd name="T75" fmla="*/ 96 h 653"/>
                    <a:gd name="T76" fmla="*/ 30 w 842"/>
                    <a:gd name="T77" fmla="*/ 58 h 653"/>
                    <a:gd name="T78" fmla="*/ 48 w 842"/>
                    <a:gd name="T79" fmla="*/ 26 h 653"/>
                    <a:gd name="T80" fmla="*/ 64 w 842"/>
                    <a:gd name="T81" fmla="*/ 0 h 653"/>
                    <a:gd name="T82" fmla="*/ 64 w 842"/>
                    <a:gd name="T83" fmla="*/ 0 h 6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842" h="653">
                      <a:moveTo>
                        <a:pt x="64" y="0"/>
                      </a:moveTo>
                      <a:lnTo>
                        <a:pt x="64" y="0"/>
                      </a:lnTo>
                      <a:lnTo>
                        <a:pt x="74" y="6"/>
                      </a:lnTo>
                      <a:lnTo>
                        <a:pt x="74" y="6"/>
                      </a:lnTo>
                      <a:lnTo>
                        <a:pt x="185" y="66"/>
                      </a:lnTo>
                      <a:lnTo>
                        <a:pt x="185" y="66"/>
                      </a:lnTo>
                      <a:lnTo>
                        <a:pt x="239" y="98"/>
                      </a:lnTo>
                      <a:lnTo>
                        <a:pt x="291" y="130"/>
                      </a:lnTo>
                      <a:lnTo>
                        <a:pt x="339" y="162"/>
                      </a:lnTo>
                      <a:lnTo>
                        <a:pt x="383" y="192"/>
                      </a:lnTo>
                      <a:lnTo>
                        <a:pt x="427" y="224"/>
                      </a:lnTo>
                      <a:lnTo>
                        <a:pt x="467" y="254"/>
                      </a:lnTo>
                      <a:lnTo>
                        <a:pt x="505" y="284"/>
                      </a:lnTo>
                      <a:lnTo>
                        <a:pt x="541" y="316"/>
                      </a:lnTo>
                      <a:lnTo>
                        <a:pt x="575" y="346"/>
                      </a:lnTo>
                      <a:lnTo>
                        <a:pt x="607" y="378"/>
                      </a:lnTo>
                      <a:lnTo>
                        <a:pt x="668" y="440"/>
                      </a:lnTo>
                      <a:lnTo>
                        <a:pt x="724" y="504"/>
                      </a:lnTo>
                      <a:lnTo>
                        <a:pt x="778" y="571"/>
                      </a:lnTo>
                      <a:lnTo>
                        <a:pt x="778" y="571"/>
                      </a:lnTo>
                      <a:lnTo>
                        <a:pt x="810" y="609"/>
                      </a:lnTo>
                      <a:lnTo>
                        <a:pt x="842" y="643"/>
                      </a:lnTo>
                      <a:lnTo>
                        <a:pt x="842" y="643"/>
                      </a:lnTo>
                      <a:lnTo>
                        <a:pt x="842" y="649"/>
                      </a:lnTo>
                      <a:lnTo>
                        <a:pt x="842" y="651"/>
                      </a:lnTo>
                      <a:lnTo>
                        <a:pt x="838" y="653"/>
                      </a:lnTo>
                      <a:lnTo>
                        <a:pt x="834" y="653"/>
                      </a:lnTo>
                      <a:lnTo>
                        <a:pt x="834" y="653"/>
                      </a:lnTo>
                      <a:lnTo>
                        <a:pt x="660" y="551"/>
                      </a:lnTo>
                      <a:lnTo>
                        <a:pt x="425" y="410"/>
                      </a:lnTo>
                      <a:lnTo>
                        <a:pt x="189" y="266"/>
                      </a:lnTo>
                      <a:lnTo>
                        <a:pt x="88" y="202"/>
                      </a:lnTo>
                      <a:lnTo>
                        <a:pt x="10" y="150"/>
                      </a:lnTo>
                      <a:lnTo>
                        <a:pt x="10" y="150"/>
                      </a:lnTo>
                      <a:lnTo>
                        <a:pt x="0" y="144"/>
                      </a:lnTo>
                      <a:lnTo>
                        <a:pt x="0" y="144"/>
                      </a:lnTo>
                      <a:lnTo>
                        <a:pt x="6" y="120"/>
                      </a:lnTo>
                      <a:lnTo>
                        <a:pt x="14" y="96"/>
                      </a:lnTo>
                      <a:lnTo>
                        <a:pt x="30" y="58"/>
                      </a:lnTo>
                      <a:lnTo>
                        <a:pt x="48" y="26"/>
                      </a:lnTo>
                      <a:lnTo>
                        <a:pt x="64" y="0"/>
                      </a:lnTo>
                      <a:lnTo>
                        <a:pt x="64" y="0"/>
                      </a:lnTo>
                      <a:close/>
                    </a:path>
                  </a:pathLst>
                </a:custGeom>
                <a:solidFill>
                  <a:srgbClr val="4A4C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97" name="Freeform 1761">
                  <a:extLst>
                    <a:ext uri="{FF2B5EF4-FFF2-40B4-BE49-F238E27FC236}">
                      <a16:creationId xmlns:a16="http://schemas.microsoft.com/office/drawing/2014/main" id="{B84D6332-3225-6838-B77B-6369E990FE89}"/>
                    </a:ext>
                  </a:extLst>
                </p:cNvPr>
                <p:cNvSpPr>
                  <a:spLocks/>
                </p:cNvSpPr>
                <p:nvPr/>
              </p:nvSpPr>
              <p:spPr bwMode="auto">
                <a:xfrm>
                  <a:off x="11143283" y="1873144"/>
                  <a:ext cx="50150" cy="45737"/>
                </a:xfrm>
                <a:custGeom>
                  <a:avLst/>
                  <a:gdLst>
                    <a:gd name="T0" fmla="*/ 36 w 250"/>
                    <a:gd name="T1" fmla="*/ 2 h 228"/>
                    <a:gd name="T2" fmla="*/ 36 w 250"/>
                    <a:gd name="T3" fmla="*/ 2 h 228"/>
                    <a:gd name="T4" fmla="*/ 84 w 250"/>
                    <a:gd name="T5" fmla="*/ 18 h 228"/>
                    <a:gd name="T6" fmla="*/ 136 w 250"/>
                    <a:gd name="T7" fmla="*/ 38 h 228"/>
                    <a:gd name="T8" fmla="*/ 190 w 250"/>
                    <a:gd name="T9" fmla="*/ 62 h 228"/>
                    <a:gd name="T10" fmla="*/ 250 w 250"/>
                    <a:gd name="T11" fmla="*/ 90 h 228"/>
                    <a:gd name="T12" fmla="*/ 250 w 250"/>
                    <a:gd name="T13" fmla="*/ 90 h 228"/>
                    <a:gd name="T14" fmla="*/ 232 w 250"/>
                    <a:gd name="T15" fmla="*/ 116 h 228"/>
                    <a:gd name="T16" fmla="*/ 216 w 250"/>
                    <a:gd name="T17" fmla="*/ 146 h 228"/>
                    <a:gd name="T18" fmla="*/ 200 w 250"/>
                    <a:gd name="T19" fmla="*/ 184 h 228"/>
                    <a:gd name="T20" fmla="*/ 186 w 250"/>
                    <a:gd name="T21" fmla="*/ 228 h 228"/>
                    <a:gd name="T22" fmla="*/ 186 w 250"/>
                    <a:gd name="T23" fmla="*/ 228 h 228"/>
                    <a:gd name="T24" fmla="*/ 150 w 250"/>
                    <a:gd name="T25" fmla="*/ 202 h 228"/>
                    <a:gd name="T26" fmla="*/ 120 w 250"/>
                    <a:gd name="T27" fmla="*/ 176 h 228"/>
                    <a:gd name="T28" fmla="*/ 92 w 250"/>
                    <a:gd name="T29" fmla="*/ 150 h 228"/>
                    <a:gd name="T30" fmla="*/ 68 w 250"/>
                    <a:gd name="T31" fmla="*/ 126 h 228"/>
                    <a:gd name="T32" fmla="*/ 48 w 250"/>
                    <a:gd name="T33" fmla="*/ 102 h 228"/>
                    <a:gd name="T34" fmla="*/ 30 w 250"/>
                    <a:gd name="T35" fmla="*/ 80 h 228"/>
                    <a:gd name="T36" fmla="*/ 16 w 250"/>
                    <a:gd name="T37" fmla="*/ 60 h 228"/>
                    <a:gd name="T38" fmla="*/ 4 w 250"/>
                    <a:gd name="T39" fmla="*/ 40 h 228"/>
                    <a:gd name="T40" fmla="*/ 4 w 250"/>
                    <a:gd name="T41" fmla="*/ 40 h 228"/>
                    <a:gd name="T42" fmla="*/ 0 w 250"/>
                    <a:gd name="T43" fmla="*/ 32 h 228"/>
                    <a:gd name="T44" fmla="*/ 0 w 250"/>
                    <a:gd name="T45" fmla="*/ 24 h 228"/>
                    <a:gd name="T46" fmla="*/ 2 w 250"/>
                    <a:gd name="T47" fmla="*/ 16 h 228"/>
                    <a:gd name="T48" fmla="*/ 6 w 250"/>
                    <a:gd name="T49" fmla="*/ 10 h 228"/>
                    <a:gd name="T50" fmla="*/ 12 w 250"/>
                    <a:gd name="T51" fmla="*/ 4 h 228"/>
                    <a:gd name="T52" fmla="*/ 20 w 250"/>
                    <a:gd name="T53" fmla="*/ 2 h 228"/>
                    <a:gd name="T54" fmla="*/ 28 w 250"/>
                    <a:gd name="T55" fmla="*/ 0 h 228"/>
                    <a:gd name="T56" fmla="*/ 36 w 250"/>
                    <a:gd name="T57" fmla="*/ 2 h 228"/>
                    <a:gd name="T58" fmla="*/ 36 w 250"/>
                    <a:gd name="T59" fmla="*/ 2 h 2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250" h="228">
                      <a:moveTo>
                        <a:pt x="36" y="2"/>
                      </a:moveTo>
                      <a:lnTo>
                        <a:pt x="36" y="2"/>
                      </a:lnTo>
                      <a:lnTo>
                        <a:pt x="84" y="18"/>
                      </a:lnTo>
                      <a:lnTo>
                        <a:pt x="136" y="38"/>
                      </a:lnTo>
                      <a:lnTo>
                        <a:pt x="190" y="62"/>
                      </a:lnTo>
                      <a:lnTo>
                        <a:pt x="250" y="90"/>
                      </a:lnTo>
                      <a:lnTo>
                        <a:pt x="250" y="90"/>
                      </a:lnTo>
                      <a:lnTo>
                        <a:pt x="232" y="116"/>
                      </a:lnTo>
                      <a:lnTo>
                        <a:pt x="216" y="146"/>
                      </a:lnTo>
                      <a:lnTo>
                        <a:pt x="200" y="184"/>
                      </a:lnTo>
                      <a:lnTo>
                        <a:pt x="186" y="228"/>
                      </a:lnTo>
                      <a:lnTo>
                        <a:pt x="186" y="228"/>
                      </a:lnTo>
                      <a:lnTo>
                        <a:pt x="150" y="202"/>
                      </a:lnTo>
                      <a:lnTo>
                        <a:pt x="120" y="176"/>
                      </a:lnTo>
                      <a:lnTo>
                        <a:pt x="92" y="150"/>
                      </a:lnTo>
                      <a:lnTo>
                        <a:pt x="68" y="126"/>
                      </a:lnTo>
                      <a:lnTo>
                        <a:pt x="48" y="102"/>
                      </a:lnTo>
                      <a:lnTo>
                        <a:pt x="30" y="80"/>
                      </a:lnTo>
                      <a:lnTo>
                        <a:pt x="16" y="60"/>
                      </a:lnTo>
                      <a:lnTo>
                        <a:pt x="4" y="40"/>
                      </a:lnTo>
                      <a:lnTo>
                        <a:pt x="4" y="40"/>
                      </a:lnTo>
                      <a:lnTo>
                        <a:pt x="0" y="32"/>
                      </a:lnTo>
                      <a:lnTo>
                        <a:pt x="0" y="24"/>
                      </a:lnTo>
                      <a:lnTo>
                        <a:pt x="2" y="16"/>
                      </a:lnTo>
                      <a:lnTo>
                        <a:pt x="6" y="10"/>
                      </a:lnTo>
                      <a:lnTo>
                        <a:pt x="12" y="4"/>
                      </a:lnTo>
                      <a:lnTo>
                        <a:pt x="20" y="2"/>
                      </a:lnTo>
                      <a:lnTo>
                        <a:pt x="28" y="0"/>
                      </a:lnTo>
                      <a:lnTo>
                        <a:pt x="36" y="2"/>
                      </a:lnTo>
                      <a:lnTo>
                        <a:pt x="36" y="2"/>
                      </a:lnTo>
                      <a:close/>
                    </a:path>
                  </a:pathLst>
                </a:custGeom>
                <a:solidFill>
                  <a:srgbClr val="4A4C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98" name="Freeform 1762">
                  <a:extLst>
                    <a:ext uri="{FF2B5EF4-FFF2-40B4-BE49-F238E27FC236}">
                      <a16:creationId xmlns:a16="http://schemas.microsoft.com/office/drawing/2014/main" id="{715551F4-C700-3A7A-E4BC-39F0BD39D867}"/>
                    </a:ext>
                  </a:extLst>
                </p:cNvPr>
                <p:cNvSpPr>
                  <a:spLocks/>
                </p:cNvSpPr>
                <p:nvPr/>
              </p:nvSpPr>
              <p:spPr bwMode="auto">
                <a:xfrm>
                  <a:off x="11345089" y="2015371"/>
                  <a:ext cx="15647" cy="14443"/>
                </a:xfrm>
                <a:custGeom>
                  <a:avLst/>
                  <a:gdLst>
                    <a:gd name="T0" fmla="*/ 12 w 78"/>
                    <a:gd name="T1" fmla="*/ 0 h 72"/>
                    <a:gd name="T2" fmla="*/ 12 w 78"/>
                    <a:gd name="T3" fmla="*/ 0 h 72"/>
                    <a:gd name="T4" fmla="*/ 36 w 78"/>
                    <a:gd name="T5" fmla="*/ 12 h 72"/>
                    <a:gd name="T6" fmla="*/ 56 w 78"/>
                    <a:gd name="T7" fmla="*/ 24 h 72"/>
                    <a:gd name="T8" fmla="*/ 72 w 78"/>
                    <a:gd name="T9" fmla="*/ 38 h 72"/>
                    <a:gd name="T10" fmla="*/ 72 w 78"/>
                    <a:gd name="T11" fmla="*/ 38 h 72"/>
                    <a:gd name="T12" fmla="*/ 76 w 78"/>
                    <a:gd name="T13" fmla="*/ 44 h 72"/>
                    <a:gd name="T14" fmla="*/ 78 w 78"/>
                    <a:gd name="T15" fmla="*/ 50 h 72"/>
                    <a:gd name="T16" fmla="*/ 78 w 78"/>
                    <a:gd name="T17" fmla="*/ 56 h 72"/>
                    <a:gd name="T18" fmla="*/ 76 w 78"/>
                    <a:gd name="T19" fmla="*/ 62 h 72"/>
                    <a:gd name="T20" fmla="*/ 74 w 78"/>
                    <a:gd name="T21" fmla="*/ 68 h 72"/>
                    <a:gd name="T22" fmla="*/ 68 w 78"/>
                    <a:gd name="T23" fmla="*/ 70 h 72"/>
                    <a:gd name="T24" fmla="*/ 62 w 78"/>
                    <a:gd name="T25" fmla="*/ 72 h 72"/>
                    <a:gd name="T26" fmla="*/ 56 w 78"/>
                    <a:gd name="T27" fmla="*/ 72 h 72"/>
                    <a:gd name="T28" fmla="*/ 56 w 78"/>
                    <a:gd name="T29" fmla="*/ 72 h 72"/>
                    <a:gd name="T30" fmla="*/ 48 w 78"/>
                    <a:gd name="T31" fmla="*/ 66 h 72"/>
                    <a:gd name="T32" fmla="*/ 40 w 78"/>
                    <a:gd name="T33" fmla="*/ 60 h 72"/>
                    <a:gd name="T34" fmla="*/ 22 w 78"/>
                    <a:gd name="T35" fmla="*/ 40 h 72"/>
                    <a:gd name="T36" fmla="*/ 0 w 78"/>
                    <a:gd name="T37" fmla="*/ 14 h 72"/>
                    <a:gd name="T38" fmla="*/ 12 w 78"/>
                    <a:gd name="T39"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78" h="72">
                      <a:moveTo>
                        <a:pt x="12" y="0"/>
                      </a:moveTo>
                      <a:lnTo>
                        <a:pt x="12" y="0"/>
                      </a:lnTo>
                      <a:lnTo>
                        <a:pt x="36" y="12"/>
                      </a:lnTo>
                      <a:lnTo>
                        <a:pt x="56" y="24"/>
                      </a:lnTo>
                      <a:lnTo>
                        <a:pt x="72" y="38"/>
                      </a:lnTo>
                      <a:lnTo>
                        <a:pt x="72" y="38"/>
                      </a:lnTo>
                      <a:lnTo>
                        <a:pt x="76" y="44"/>
                      </a:lnTo>
                      <a:lnTo>
                        <a:pt x="78" y="50"/>
                      </a:lnTo>
                      <a:lnTo>
                        <a:pt x="78" y="56"/>
                      </a:lnTo>
                      <a:lnTo>
                        <a:pt x="76" y="62"/>
                      </a:lnTo>
                      <a:lnTo>
                        <a:pt x="74" y="68"/>
                      </a:lnTo>
                      <a:lnTo>
                        <a:pt x="68" y="70"/>
                      </a:lnTo>
                      <a:lnTo>
                        <a:pt x="62" y="72"/>
                      </a:lnTo>
                      <a:lnTo>
                        <a:pt x="56" y="72"/>
                      </a:lnTo>
                      <a:lnTo>
                        <a:pt x="56" y="72"/>
                      </a:lnTo>
                      <a:lnTo>
                        <a:pt x="48" y="66"/>
                      </a:lnTo>
                      <a:lnTo>
                        <a:pt x="40" y="60"/>
                      </a:lnTo>
                      <a:lnTo>
                        <a:pt x="22" y="40"/>
                      </a:lnTo>
                      <a:lnTo>
                        <a:pt x="0" y="14"/>
                      </a:lnTo>
                      <a:lnTo>
                        <a:pt x="12" y="0"/>
                      </a:lnTo>
                      <a:close/>
                    </a:path>
                  </a:pathLst>
                </a:custGeom>
                <a:solidFill>
                  <a:srgbClr val="686A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499" name="Freeform 1763">
                  <a:extLst>
                    <a:ext uri="{FF2B5EF4-FFF2-40B4-BE49-F238E27FC236}">
                      <a16:creationId xmlns:a16="http://schemas.microsoft.com/office/drawing/2014/main" id="{BF85592C-921B-F561-89FB-EEA089BD4BD3}"/>
                    </a:ext>
                  </a:extLst>
                </p:cNvPr>
                <p:cNvSpPr>
                  <a:spLocks/>
                </p:cNvSpPr>
                <p:nvPr/>
              </p:nvSpPr>
              <p:spPr bwMode="auto">
                <a:xfrm>
                  <a:off x="11319011" y="2010155"/>
                  <a:ext cx="30893" cy="21665"/>
                </a:xfrm>
                <a:custGeom>
                  <a:avLst/>
                  <a:gdLst>
                    <a:gd name="T0" fmla="*/ 0 w 154"/>
                    <a:gd name="T1" fmla="*/ 66 h 108"/>
                    <a:gd name="T2" fmla="*/ 0 w 154"/>
                    <a:gd name="T3" fmla="*/ 66 h 108"/>
                    <a:gd name="T4" fmla="*/ 2 w 154"/>
                    <a:gd name="T5" fmla="*/ 76 h 108"/>
                    <a:gd name="T6" fmla="*/ 6 w 154"/>
                    <a:gd name="T7" fmla="*/ 84 h 108"/>
                    <a:gd name="T8" fmla="*/ 14 w 154"/>
                    <a:gd name="T9" fmla="*/ 92 h 108"/>
                    <a:gd name="T10" fmla="*/ 24 w 154"/>
                    <a:gd name="T11" fmla="*/ 100 h 108"/>
                    <a:gd name="T12" fmla="*/ 34 w 154"/>
                    <a:gd name="T13" fmla="*/ 104 h 108"/>
                    <a:gd name="T14" fmla="*/ 48 w 154"/>
                    <a:gd name="T15" fmla="*/ 106 h 108"/>
                    <a:gd name="T16" fmla="*/ 62 w 154"/>
                    <a:gd name="T17" fmla="*/ 108 h 108"/>
                    <a:gd name="T18" fmla="*/ 78 w 154"/>
                    <a:gd name="T19" fmla="*/ 106 h 108"/>
                    <a:gd name="T20" fmla="*/ 78 w 154"/>
                    <a:gd name="T21" fmla="*/ 106 h 108"/>
                    <a:gd name="T22" fmla="*/ 94 w 154"/>
                    <a:gd name="T23" fmla="*/ 102 h 108"/>
                    <a:gd name="T24" fmla="*/ 108 w 154"/>
                    <a:gd name="T25" fmla="*/ 98 h 108"/>
                    <a:gd name="T26" fmla="*/ 120 w 154"/>
                    <a:gd name="T27" fmla="*/ 90 h 108"/>
                    <a:gd name="T28" fmla="*/ 132 w 154"/>
                    <a:gd name="T29" fmla="*/ 82 h 108"/>
                    <a:gd name="T30" fmla="*/ 142 w 154"/>
                    <a:gd name="T31" fmla="*/ 72 h 108"/>
                    <a:gd name="T32" fmla="*/ 148 w 154"/>
                    <a:gd name="T33" fmla="*/ 62 h 108"/>
                    <a:gd name="T34" fmla="*/ 154 w 154"/>
                    <a:gd name="T35" fmla="*/ 52 h 108"/>
                    <a:gd name="T36" fmla="*/ 154 w 154"/>
                    <a:gd name="T37" fmla="*/ 42 h 108"/>
                    <a:gd name="T38" fmla="*/ 154 w 154"/>
                    <a:gd name="T39" fmla="*/ 42 h 108"/>
                    <a:gd name="T40" fmla="*/ 154 w 154"/>
                    <a:gd name="T41" fmla="*/ 30 h 108"/>
                    <a:gd name="T42" fmla="*/ 148 w 154"/>
                    <a:gd name="T43" fmla="*/ 22 h 108"/>
                    <a:gd name="T44" fmla="*/ 142 w 154"/>
                    <a:gd name="T45" fmla="*/ 14 h 108"/>
                    <a:gd name="T46" fmla="*/ 132 w 154"/>
                    <a:gd name="T47" fmla="*/ 8 h 108"/>
                    <a:gd name="T48" fmla="*/ 120 w 154"/>
                    <a:gd name="T49" fmla="*/ 2 h 108"/>
                    <a:gd name="T50" fmla="*/ 108 w 154"/>
                    <a:gd name="T51" fmla="*/ 0 h 108"/>
                    <a:gd name="T52" fmla="*/ 94 w 154"/>
                    <a:gd name="T53" fmla="*/ 0 h 108"/>
                    <a:gd name="T54" fmla="*/ 78 w 154"/>
                    <a:gd name="T55" fmla="*/ 0 h 108"/>
                    <a:gd name="T56" fmla="*/ 78 w 154"/>
                    <a:gd name="T57" fmla="*/ 0 h 108"/>
                    <a:gd name="T58" fmla="*/ 62 w 154"/>
                    <a:gd name="T59" fmla="*/ 4 h 108"/>
                    <a:gd name="T60" fmla="*/ 48 w 154"/>
                    <a:gd name="T61" fmla="*/ 10 h 108"/>
                    <a:gd name="T62" fmla="*/ 34 w 154"/>
                    <a:gd name="T63" fmla="*/ 16 h 108"/>
                    <a:gd name="T64" fmla="*/ 24 w 154"/>
                    <a:gd name="T65" fmla="*/ 24 h 108"/>
                    <a:gd name="T66" fmla="*/ 14 w 154"/>
                    <a:gd name="T67" fmla="*/ 34 h 108"/>
                    <a:gd name="T68" fmla="*/ 6 w 154"/>
                    <a:gd name="T69" fmla="*/ 44 h 108"/>
                    <a:gd name="T70" fmla="*/ 2 w 154"/>
                    <a:gd name="T71" fmla="*/ 54 h 108"/>
                    <a:gd name="T72" fmla="*/ 0 w 154"/>
                    <a:gd name="T73" fmla="*/ 66 h 108"/>
                    <a:gd name="T74" fmla="*/ 0 w 154"/>
                    <a:gd name="T75" fmla="*/ 6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54" h="108">
                      <a:moveTo>
                        <a:pt x="0" y="66"/>
                      </a:moveTo>
                      <a:lnTo>
                        <a:pt x="0" y="66"/>
                      </a:lnTo>
                      <a:lnTo>
                        <a:pt x="2" y="76"/>
                      </a:lnTo>
                      <a:lnTo>
                        <a:pt x="6" y="84"/>
                      </a:lnTo>
                      <a:lnTo>
                        <a:pt x="14" y="92"/>
                      </a:lnTo>
                      <a:lnTo>
                        <a:pt x="24" y="100"/>
                      </a:lnTo>
                      <a:lnTo>
                        <a:pt x="34" y="104"/>
                      </a:lnTo>
                      <a:lnTo>
                        <a:pt x="48" y="106"/>
                      </a:lnTo>
                      <a:lnTo>
                        <a:pt x="62" y="108"/>
                      </a:lnTo>
                      <a:lnTo>
                        <a:pt x="78" y="106"/>
                      </a:lnTo>
                      <a:lnTo>
                        <a:pt x="78" y="106"/>
                      </a:lnTo>
                      <a:lnTo>
                        <a:pt x="94" y="102"/>
                      </a:lnTo>
                      <a:lnTo>
                        <a:pt x="108" y="98"/>
                      </a:lnTo>
                      <a:lnTo>
                        <a:pt x="120" y="90"/>
                      </a:lnTo>
                      <a:lnTo>
                        <a:pt x="132" y="82"/>
                      </a:lnTo>
                      <a:lnTo>
                        <a:pt x="142" y="72"/>
                      </a:lnTo>
                      <a:lnTo>
                        <a:pt x="148" y="62"/>
                      </a:lnTo>
                      <a:lnTo>
                        <a:pt x="154" y="52"/>
                      </a:lnTo>
                      <a:lnTo>
                        <a:pt x="154" y="42"/>
                      </a:lnTo>
                      <a:lnTo>
                        <a:pt x="154" y="42"/>
                      </a:lnTo>
                      <a:lnTo>
                        <a:pt x="154" y="30"/>
                      </a:lnTo>
                      <a:lnTo>
                        <a:pt x="148" y="22"/>
                      </a:lnTo>
                      <a:lnTo>
                        <a:pt x="142" y="14"/>
                      </a:lnTo>
                      <a:lnTo>
                        <a:pt x="132" y="8"/>
                      </a:lnTo>
                      <a:lnTo>
                        <a:pt x="120" y="2"/>
                      </a:lnTo>
                      <a:lnTo>
                        <a:pt x="108" y="0"/>
                      </a:lnTo>
                      <a:lnTo>
                        <a:pt x="94" y="0"/>
                      </a:lnTo>
                      <a:lnTo>
                        <a:pt x="78" y="0"/>
                      </a:lnTo>
                      <a:lnTo>
                        <a:pt x="78" y="0"/>
                      </a:lnTo>
                      <a:lnTo>
                        <a:pt x="62" y="4"/>
                      </a:lnTo>
                      <a:lnTo>
                        <a:pt x="48" y="10"/>
                      </a:lnTo>
                      <a:lnTo>
                        <a:pt x="34" y="16"/>
                      </a:lnTo>
                      <a:lnTo>
                        <a:pt x="24" y="24"/>
                      </a:lnTo>
                      <a:lnTo>
                        <a:pt x="14" y="34"/>
                      </a:lnTo>
                      <a:lnTo>
                        <a:pt x="6" y="44"/>
                      </a:lnTo>
                      <a:lnTo>
                        <a:pt x="2" y="54"/>
                      </a:lnTo>
                      <a:lnTo>
                        <a:pt x="0" y="66"/>
                      </a:lnTo>
                      <a:lnTo>
                        <a:pt x="0" y="66"/>
                      </a:lnTo>
                      <a:close/>
                    </a:path>
                  </a:pathLst>
                </a:custGeom>
                <a:solidFill>
                  <a:srgbClr val="686ABA"/>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500" name="Freeform 1764">
                  <a:extLst>
                    <a:ext uri="{FF2B5EF4-FFF2-40B4-BE49-F238E27FC236}">
                      <a16:creationId xmlns:a16="http://schemas.microsoft.com/office/drawing/2014/main" id="{FA4B8226-765C-65FA-9ED4-FFF505CD7318}"/>
                    </a:ext>
                  </a:extLst>
                </p:cNvPr>
                <p:cNvSpPr>
                  <a:spLocks/>
                </p:cNvSpPr>
                <p:nvPr/>
              </p:nvSpPr>
              <p:spPr bwMode="auto">
                <a:xfrm>
                  <a:off x="11181398" y="1934528"/>
                  <a:ext cx="19258" cy="12839"/>
                </a:xfrm>
                <a:custGeom>
                  <a:avLst/>
                  <a:gdLst>
                    <a:gd name="T0" fmla="*/ 2 w 96"/>
                    <a:gd name="T1" fmla="*/ 6 h 64"/>
                    <a:gd name="T2" fmla="*/ 2 w 96"/>
                    <a:gd name="T3" fmla="*/ 6 h 64"/>
                    <a:gd name="T4" fmla="*/ 0 w 96"/>
                    <a:gd name="T5" fmla="*/ 10 h 64"/>
                    <a:gd name="T6" fmla="*/ 2 w 96"/>
                    <a:gd name="T7" fmla="*/ 14 h 64"/>
                    <a:gd name="T8" fmla="*/ 4 w 96"/>
                    <a:gd name="T9" fmla="*/ 20 h 64"/>
                    <a:gd name="T10" fmla="*/ 8 w 96"/>
                    <a:gd name="T11" fmla="*/ 26 h 64"/>
                    <a:gd name="T12" fmla="*/ 20 w 96"/>
                    <a:gd name="T13" fmla="*/ 38 h 64"/>
                    <a:gd name="T14" fmla="*/ 38 w 96"/>
                    <a:gd name="T15" fmla="*/ 50 h 64"/>
                    <a:gd name="T16" fmla="*/ 38 w 96"/>
                    <a:gd name="T17" fmla="*/ 50 h 64"/>
                    <a:gd name="T18" fmla="*/ 56 w 96"/>
                    <a:gd name="T19" fmla="*/ 60 h 64"/>
                    <a:gd name="T20" fmla="*/ 74 w 96"/>
                    <a:gd name="T21" fmla="*/ 64 h 64"/>
                    <a:gd name="T22" fmla="*/ 80 w 96"/>
                    <a:gd name="T23" fmla="*/ 64 h 64"/>
                    <a:gd name="T24" fmla="*/ 86 w 96"/>
                    <a:gd name="T25" fmla="*/ 64 h 64"/>
                    <a:gd name="T26" fmla="*/ 92 w 96"/>
                    <a:gd name="T27" fmla="*/ 62 h 64"/>
                    <a:gd name="T28" fmla="*/ 94 w 96"/>
                    <a:gd name="T29" fmla="*/ 58 h 64"/>
                    <a:gd name="T30" fmla="*/ 94 w 96"/>
                    <a:gd name="T31" fmla="*/ 58 h 64"/>
                    <a:gd name="T32" fmla="*/ 96 w 96"/>
                    <a:gd name="T33" fmla="*/ 54 h 64"/>
                    <a:gd name="T34" fmla="*/ 94 w 96"/>
                    <a:gd name="T35" fmla="*/ 50 h 64"/>
                    <a:gd name="T36" fmla="*/ 92 w 96"/>
                    <a:gd name="T37" fmla="*/ 44 h 64"/>
                    <a:gd name="T38" fmla="*/ 88 w 96"/>
                    <a:gd name="T39" fmla="*/ 38 h 64"/>
                    <a:gd name="T40" fmla="*/ 76 w 96"/>
                    <a:gd name="T41" fmla="*/ 26 h 64"/>
                    <a:gd name="T42" fmla="*/ 58 w 96"/>
                    <a:gd name="T43" fmla="*/ 14 h 64"/>
                    <a:gd name="T44" fmla="*/ 58 w 96"/>
                    <a:gd name="T45" fmla="*/ 14 h 64"/>
                    <a:gd name="T46" fmla="*/ 40 w 96"/>
                    <a:gd name="T47" fmla="*/ 6 h 64"/>
                    <a:gd name="T48" fmla="*/ 22 w 96"/>
                    <a:gd name="T49" fmla="*/ 0 h 64"/>
                    <a:gd name="T50" fmla="*/ 16 w 96"/>
                    <a:gd name="T51" fmla="*/ 0 h 64"/>
                    <a:gd name="T52" fmla="*/ 10 w 96"/>
                    <a:gd name="T53" fmla="*/ 0 h 64"/>
                    <a:gd name="T54" fmla="*/ 6 w 96"/>
                    <a:gd name="T55" fmla="*/ 2 h 64"/>
                    <a:gd name="T56" fmla="*/ 2 w 96"/>
                    <a:gd name="T57" fmla="*/ 6 h 64"/>
                    <a:gd name="T58" fmla="*/ 2 w 96"/>
                    <a:gd name="T59" fmla="*/ 6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6" h="64">
                      <a:moveTo>
                        <a:pt x="2" y="6"/>
                      </a:moveTo>
                      <a:lnTo>
                        <a:pt x="2" y="6"/>
                      </a:lnTo>
                      <a:lnTo>
                        <a:pt x="0" y="10"/>
                      </a:lnTo>
                      <a:lnTo>
                        <a:pt x="2" y="14"/>
                      </a:lnTo>
                      <a:lnTo>
                        <a:pt x="4" y="20"/>
                      </a:lnTo>
                      <a:lnTo>
                        <a:pt x="8" y="26"/>
                      </a:lnTo>
                      <a:lnTo>
                        <a:pt x="20" y="38"/>
                      </a:lnTo>
                      <a:lnTo>
                        <a:pt x="38" y="50"/>
                      </a:lnTo>
                      <a:lnTo>
                        <a:pt x="38" y="50"/>
                      </a:lnTo>
                      <a:lnTo>
                        <a:pt x="56" y="60"/>
                      </a:lnTo>
                      <a:lnTo>
                        <a:pt x="74" y="64"/>
                      </a:lnTo>
                      <a:lnTo>
                        <a:pt x="80" y="64"/>
                      </a:lnTo>
                      <a:lnTo>
                        <a:pt x="86" y="64"/>
                      </a:lnTo>
                      <a:lnTo>
                        <a:pt x="92" y="62"/>
                      </a:lnTo>
                      <a:lnTo>
                        <a:pt x="94" y="58"/>
                      </a:lnTo>
                      <a:lnTo>
                        <a:pt x="94" y="58"/>
                      </a:lnTo>
                      <a:lnTo>
                        <a:pt x="96" y="54"/>
                      </a:lnTo>
                      <a:lnTo>
                        <a:pt x="94" y="50"/>
                      </a:lnTo>
                      <a:lnTo>
                        <a:pt x="92" y="44"/>
                      </a:lnTo>
                      <a:lnTo>
                        <a:pt x="88" y="38"/>
                      </a:lnTo>
                      <a:lnTo>
                        <a:pt x="76" y="26"/>
                      </a:lnTo>
                      <a:lnTo>
                        <a:pt x="58" y="14"/>
                      </a:lnTo>
                      <a:lnTo>
                        <a:pt x="58" y="14"/>
                      </a:lnTo>
                      <a:lnTo>
                        <a:pt x="40" y="6"/>
                      </a:lnTo>
                      <a:lnTo>
                        <a:pt x="22" y="0"/>
                      </a:lnTo>
                      <a:lnTo>
                        <a:pt x="16" y="0"/>
                      </a:lnTo>
                      <a:lnTo>
                        <a:pt x="10" y="0"/>
                      </a:lnTo>
                      <a:lnTo>
                        <a:pt x="6" y="2"/>
                      </a:lnTo>
                      <a:lnTo>
                        <a:pt x="2" y="6"/>
                      </a:lnTo>
                      <a:lnTo>
                        <a:pt x="2" y="6"/>
                      </a:lnTo>
                      <a:close/>
                    </a:path>
                  </a:pathLst>
                </a:custGeom>
                <a:solidFill>
                  <a:srgbClr val="4A4C9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grpSp>
        </p:grpSp>
      </p:grpSp>
      <p:sp>
        <p:nvSpPr>
          <p:cNvPr id="3" name="TextBox 2">
            <a:extLst>
              <a:ext uri="{FF2B5EF4-FFF2-40B4-BE49-F238E27FC236}">
                <a16:creationId xmlns:a16="http://schemas.microsoft.com/office/drawing/2014/main" id="{714E633F-66F1-015C-18AC-9A96A61D2360}"/>
              </a:ext>
            </a:extLst>
          </p:cNvPr>
          <p:cNvSpPr txBox="1"/>
          <p:nvPr/>
        </p:nvSpPr>
        <p:spPr>
          <a:xfrm>
            <a:off x="493532" y="6417719"/>
            <a:ext cx="11849100" cy="261610"/>
          </a:xfrm>
          <a:prstGeom prst="rect">
            <a:avLst/>
          </a:prstGeom>
          <a:noFill/>
          <a:ln>
            <a:noFill/>
          </a:ln>
        </p:spPr>
        <p:txBody>
          <a:bodyPr wrap="square" lIns="0" rtlCol="0">
            <a:spAutoFit/>
          </a:bodyPr>
          <a:lstStyle/>
          <a:p>
            <a:pPr marL="0" marR="0" lvl="0" indent="0" algn="l" defTabSz="914400" rtl="0" eaLnBrk="0" fontAlgn="base" latinLnBrk="0" hangingPunct="0">
              <a:lnSpc>
                <a:spcPct val="100000"/>
              </a:lnSpc>
              <a:spcBef>
                <a:spcPct val="50000"/>
              </a:spcBef>
              <a:spcAft>
                <a:spcPct val="0"/>
              </a:spcAft>
              <a:buClrTx/>
              <a:buSzTx/>
              <a:buFontTx/>
              <a:buNone/>
              <a:tabLst/>
              <a:defRPr/>
            </a:pPr>
            <a:r>
              <a:rPr kumimoji="0" lang="en-GB" sz="1100" b="0" i="1" u="none" strike="noStrike" kern="1200" cap="none" spc="0" normalizeH="0" baseline="0" noProof="0">
                <a:ln>
                  <a:noFill/>
                </a:ln>
                <a:solidFill>
                  <a:srgbClr val="000000"/>
                </a:solidFill>
                <a:effectLst/>
                <a:uLnTx/>
                <a:uFillTx/>
                <a:latin typeface="Calibri"/>
                <a:ea typeface="+mn-ea"/>
                <a:cs typeface="+mn-cs"/>
              </a:rPr>
              <a:t>Source: EPRI. Grounding climate risk decisions: Physical climate risk assessment scientific foundation and guidance (#3002024246)</a:t>
            </a:r>
          </a:p>
        </p:txBody>
      </p:sp>
      <p:sp>
        <p:nvSpPr>
          <p:cNvPr id="11" name="TextBox 10">
            <a:extLst>
              <a:ext uri="{FF2B5EF4-FFF2-40B4-BE49-F238E27FC236}">
                <a16:creationId xmlns:a16="http://schemas.microsoft.com/office/drawing/2014/main" id="{9A23D64A-BC92-1D3B-C5BC-85F3BD1EC741}"/>
              </a:ext>
            </a:extLst>
          </p:cNvPr>
          <p:cNvSpPr txBox="1"/>
          <p:nvPr/>
        </p:nvSpPr>
        <p:spPr>
          <a:xfrm>
            <a:off x="3098068" y="4024724"/>
            <a:ext cx="975056" cy="1323439"/>
          </a:xfrm>
          <a:prstGeom prst="rect">
            <a:avLst/>
          </a:prstGeom>
          <a:noFill/>
        </p:spPr>
        <p:txBody>
          <a:bodyPr wrap="square" rtlCol="0">
            <a:spAutoFit/>
          </a:bodyPr>
          <a:lstStyle/>
          <a:p>
            <a:pPr marL="0" marR="0" lvl="0" indent="0" algn="ctr" defTabSz="914400" rtl="0" eaLnBrk="0" fontAlgn="base" latinLnBrk="0" hangingPunct="0">
              <a:lnSpc>
                <a:spcPct val="100000"/>
              </a:lnSpc>
              <a:spcBef>
                <a:spcPts val="0"/>
              </a:spcBef>
              <a:spcAft>
                <a:spcPct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Calibri"/>
                <a:ea typeface="+mn-ea"/>
                <a:cs typeface="+mn-cs"/>
              </a:rPr>
              <a:t>Past and potential local climate change</a:t>
            </a:r>
          </a:p>
        </p:txBody>
      </p:sp>
      <p:sp>
        <p:nvSpPr>
          <p:cNvPr id="453" name="TextBox 452">
            <a:extLst>
              <a:ext uri="{FF2B5EF4-FFF2-40B4-BE49-F238E27FC236}">
                <a16:creationId xmlns:a16="http://schemas.microsoft.com/office/drawing/2014/main" id="{E0824DEB-CA6D-BB64-3CD3-F26061EAADCF}"/>
              </a:ext>
            </a:extLst>
          </p:cNvPr>
          <p:cNvSpPr txBox="1"/>
          <p:nvPr/>
        </p:nvSpPr>
        <p:spPr>
          <a:xfrm>
            <a:off x="4225303" y="4024724"/>
            <a:ext cx="1363704" cy="1569660"/>
          </a:xfrm>
          <a:prstGeom prst="rect">
            <a:avLst/>
          </a:prstGeom>
          <a:noFill/>
        </p:spPr>
        <p:txBody>
          <a:bodyPr wrap="square" rtlCol="0">
            <a:spAutoFit/>
          </a:bodyPr>
          <a:lstStyle/>
          <a:p>
            <a:pPr marL="0" marR="0" lvl="0" indent="0" algn="ctr" defTabSz="914400" rtl="0" eaLnBrk="0" fontAlgn="base" latinLnBrk="0" hangingPunct="0">
              <a:lnSpc>
                <a:spcPct val="100000"/>
              </a:lnSpc>
              <a:spcBef>
                <a:spcPts val="0"/>
              </a:spcBef>
              <a:spcAft>
                <a:spcPct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Calibri"/>
                <a:ea typeface="+mn-ea"/>
                <a:cs typeface="+mn-cs"/>
              </a:rPr>
              <a:t>Structures, systems, components, operations, supply, infrastructure</a:t>
            </a:r>
          </a:p>
        </p:txBody>
      </p:sp>
      <p:sp>
        <p:nvSpPr>
          <p:cNvPr id="454" name="TextBox 453">
            <a:extLst>
              <a:ext uri="{FF2B5EF4-FFF2-40B4-BE49-F238E27FC236}">
                <a16:creationId xmlns:a16="http://schemas.microsoft.com/office/drawing/2014/main" id="{09443AD7-E267-D849-12D4-1527D3F8684A}"/>
              </a:ext>
            </a:extLst>
          </p:cNvPr>
          <p:cNvSpPr txBox="1"/>
          <p:nvPr/>
        </p:nvSpPr>
        <p:spPr>
          <a:xfrm>
            <a:off x="5834031" y="4061558"/>
            <a:ext cx="1294262" cy="1323439"/>
          </a:xfrm>
          <a:prstGeom prst="rect">
            <a:avLst/>
          </a:prstGeom>
          <a:noFill/>
        </p:spPr>
        <p:txBody>
          <a:bodyPr wrap="square" rtlCol="0">
            <a:spAutoFit/>
          </a:bodyPr>
          <a:lstStyle/>
          <a:p>
            <a:pPr marL="0" marR="0" lvl="0" indent="0" algn="ctr" defTabSz="914400" rtl="0" eaLnBrk="0" fontAlgn="base" latinLnBrk="0" hangingPunct="0">
              <a:lnSpc>
                <a:spcPct val="100000"/>
              </a:lnSpc>
              <a:spcBef>
                <a:spcPts val="0"/>
              </a:spcBef>
              <a:spcAft>
                <a:spcPct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Calibri"/>
                <a:ea typeface="+mn-ea"/>
                <a:cs typeface="+mn-cs"/>
              </a:rPr>
              <a:t>Current and potential climate impacts and responses</a:t>
            </a:r>
          </a:p>
        </p:txBody>
      </p:sp>
      <p:sp>
        <p:nvSpPr>
          <p:cNvPr id="455" name="TextBox 454">
            <a:extLst>
              <a:ext uri="{FF2B5EF4-FFF2-40B4-BE49-F238E27FC236}">
                <a16:creationId xmlns:a16="http://schemas.microsoft.com/office/drawing/2014/main" id="{C5181302-973E-A405-A104-8ACEEB56C498}"/>
              </a:ext>
            </a:extLst>
          </p:cNvPr>
          <p:cNvSpPr txBox="1"/>
          <p:nvPr/>
        </p:nvSpPr>
        <p:spPr>
          <a:xfrm>
            <a:off x="7481753" y="4032543"/>
            <a:ext cx="1294262" cy="1077218"/>
          </a:xfrm>
          <a:prstGeom prst="rect">
            <a:avLst/>
          </a:prstGeom>
          <a:noFill/>
        </p:spPr>
        <p:txBody>
          <a:bodyPr wrap="square" rtlCol="0">
            <a:spAutoFit/>
          </a:bodyPr>
          <a:lstStyle/>
          <a:p>
            <a:pPr marL="0" marR="0" lvl="0" indent="0" algn="ctr" defTabSz="914400" rtl="0" eaLnBrk="0" fontAlgn="base" latinLnBrk="0" hangingPunct="0">
              <a:lnSpc>
                <a:spcPct val="100000"/>
              </a:lnSpc>
              <a:spcBef>
                <a:spcPts val="0"/>
              </a:spcBef>
              <a:spcAft>
                <a:spcPct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Calibri"/>
                <a:ea typeface="+mn-ea"/>
                <a:cs typeface="+mn-cs"/>
              </a:rPr>
              <a:t>Current and potential risks and risk management</a:t>
            </a:r>
          </a:p>
        </p:txBody>
      </p:sp>
      <p:sp>
        <p:nvSpPr>
          <p:cNvPr id="456" name="TextBox 455">
            <a:extLst>
              <a:ext uri="{FF2B5EF4-FFF2-40B4-BE49-F238E27FC236}">
                <a16:creationId xmlns:a16="http://schemas.microsoft.com/office/drawing/2014/main" id="{06E06090-4A10-D9BF-BFFD-F89FC2FB5CE1}"/>
              </a:ext>
            </a:extLst>
          </p:cNvPr>
          <p:cNvSpPr txBox="1"/>
          <p:nvPr/>
        </p:nvSpPr>
        <p:spPr>
          <a:xfrm>
            <a:off x="2255771" y="4024724"/>
            <a:ext cx="971601" cy="1323439"/>
          </a:xfrm>
          <a:prstGeom prst="rect">
            <a:avLst/>
          </a:prstGeom>
          <a:noFill/>
        </p:spPr>
        <p:txBody>
          <a:bodyPr wrap="square" rtlCol="0">
            <a:spAutoFit/>
          </a:bodyPr>
          <a:lstStyle/>
          <a:p>
            <a:pPr marL="0" marR="0" lvl="0" indent="0" algn="ctr" defTabSz="914400" rtl="0" eaLnBrk="0" fontAlgn="base" latinLnBrk="0" hangingPunct="0">
              <a:lnSpc>
                <a:spcPct val="100000"/>
              </a:lnSpc>
              <a:spcBef>
                <a:spcPts val="0"/>
              </a:spcBef>
              <a:spcAft>
                <a:spcPct val="0"/>
              </a:spcAft>
              <a:buClrTx/>
              <a:buSzTx/>
              <a:buFontTx/>
              <a:buNone/>
              <a:tabLst/>
              <a:defRPr/>
            </a:pPr>
            <a:r>
              <a:rPr kumimoji="0" lang="en-US" sz="1600" b="0" i="0" u="none" strike="noStrike" kern="1200" cap="none" spc="0" normalizeH="0" baseline="0" noProof="0">
                <a:ln>
                  <a:noFill/>
                </a:ln>
                <a:solidFill>
                  <a:srgbClr val="000000"/>
                </a:solidFill>
                <a:effectLst/>
                <a:uLnTx/>
                <a:uFillTx/>
                <a:latin typeface="Calibri"/>
                <a:ea typeface="+mn-ea"/>
                <a:cs typeface="+mn-cs"/>
              </a:rPr>
              <a:t>Past and potential global climate change</a:t>
            </a:r>
          </a:p>
        </p:txBody>
      </p:sp>
    </p:spTree>
    <p:extLst>
      <p:ext uri="{BB962C8B-B14F-4D97-AF65-F5344CB8AC3E}">
        <p14:creationId xmlns:p14="http://schemas.microsoft.com/office/powerpoint/2010/main" val="75760934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B50DEE-E216-91D2-2DEB-E718D02155B4}"/>
              </a:ext>
            </a:extLst>
          </p:cNvPr>
          <p:cNvSpPr>
            <a:spLocks noGrp="1"/>
          </p:cNvSpPr>
          <p:nvPr>
            <p:ph type="title"/>
          </p:nvPr>
        </p:nvSpPr>
        <p:spPr/>
        <p:txBody>
          <a:bodyPr/>
          <a:lstStyle/>
          <a:p>
            <a:r>
              <a:rPr lang="en-US"/>
              <a:t>READi Asset Vulnerability Assessments</a:t>
            </a:r>
          </a:p>
        </p:txBody>
      </p:sp>
      <p:sp>
        <p:nvSpPr>
          <p:cNvPr id="3" name="Content Placeholder 2">
            <a:extLst>
              <a:ext uri="{FF2B5EF4-FFF2-40B4-BE49-F238E27FC236}">
                <a16:creationId xmlns:a16="http://schemas.microsoft.com/office/drawing/2014/main" id="{46BE3A74-25EB-F954-DAB8-1C49CE38B12E}"/>
              </a:ext>
            </a:extLst>
          </p:cNvPr>
          <p:cNvSpPr>
            <a:spLocks noGrp="1"/>
          </p:cNvSpPr>
          <p:nvPr>
            <p:ph sz="half" idx="1"/>
          </p:nvPr>
        </p:nvSpPr>
        <p:spPr/>
        <p:txBody>
          <a:bodyPr>
            <a:normAutofit/>
          </a:bodyPr>
          <a:lstStyle/>
          <a:p>
            <a:r>
              <a:rPr lang="en-US" sz="2000" b="0" i="0" u="none" strike="noStrike" baseline="0">
                <a:latin typeface="Calibri" panose="020F0502020204030204" pitchFamily="34" charset="0"/>
              </a:rPr>
              <a:t>Scoping </a:t>
            </a:r>
          </a:p>
          <a:p>
            <a:pPr lvl="1"/>
            <a:r>
              <a:rPr lang="en-US" sz="1600" b="0" i="0" u="none" strike="noStrike" baseline="0">
                <a:latin typeface="Calibri" panose="020F0502020204030204" pitchFamily="34" charset="0"/>
              </a:rPr>
              <a:t>Establish desired goals </a:t>
            </a:r>
          </a:p>
          <a:p>
            <a:pPr lvl="1"/>
            <a:r>
              <a:rPr lang="en-US" sz="1600" b="0" i="0" u="none" strike="noStrike" baseline="0">
                <a:latin typeface="Calibri" panose="020F0502020204030204" pitchFamily="34" charset="0"/>
              </a:rPr>
              <a:t>Identify in-scope assets </a:t>
            </a:r>
          </a:p>
          <a:p>
            <a:pPr lvl="1"/>
            <a:r>
              <a:rPr lang="en-US" sz="1600" b="0" i="0" u="none" strike="noStrike" baseline="0">
                <a:latin typeface="Calibri" panose="020F0502020204030204" pitchFamily="34" charset="0"/>
              </a:rPr>
              <a:t>Assemble team </a:t>
            </a:r>
          </a:p>
          <a:p>
            <a:r>
              <a:rPr lang="en-US" sz="2000" b="0" i="0" u="none" strike="noStrike" baseline="0">
                <a:latin typeface="Calibri" panose="020F0502020204030204" pitchFamily="34" charset="0"/>
              </a:rPr>
              <a:t>Consider hazards and exposure </a:t>
            </a:r>
          </a:p>
          <a:p>
            <a:r>
              <a:rPr lang="en-US" sz="2000" b="0" i="0" u="none" strike="noStrike" baseline="0">
                <a:latin typeface="Calibri" panose="020F0502020204030204" pitchFamily="34" charset="0"/>
              </a:rPr>
              <a:t>Characterize vulnerability </a:t>
            </a:r>
          </a:p>
          <a:p>
            <a:r>
              <a:rPr lang="en-US" sz="2000" b="0" i="0" u="none" strike="noStrike" baseline="0">
                <a:latin typeface="Calibri" panose="020F0502020204030204" pitchFamily="34" charset="0"/>
              </a:rPr>
              <a:t>Prepare results</a:t>
            </a:r>
          </a:p>
          <a:p>
            <a:pPr lvl="1"/>
            <a:r>
              <a:rPr lang="en-US" sz="1600">
                <a:latin typeface="Calibri" panose="020F0502020204030204" pitchFamily="34" charset="0"/>
              </a:rPr>
              <a:t>Summary of asset vulnerabilities</a:t>
            </a:r>
          </a:p>
          <a:p>
            <a:pPr lvl="1"/>
            <a:r>
              <a:rPr lang="en-US" sz="1600">
                <a:latin typeface="Calibri" panose="020F0502020204030204" pitchFamily="34" charset="0"/>
              </a:rPr>
              <a:t>Preliminary risk ranking</a:t>
            </a:r>
          </a:p>
          <a:p>
            <a:pPr lvl="1"/>
            <a:r>
              <a:rPr lang="en-US" sz="1600">
                <a:latin typeface="Calibri" panose="020F0502020204030204" pitchFamily="34" charset="0"/>
              </a:rPr>
              <a:t>Quantified risk to inform adaptation strategies</a:t>
            </a:r>
            <a:endParaRPr lang="en-US" sz="1200">
              <a:latin typeface="Calibri" panose="020F0502020204030204" pitchFamily="34" charset="0"/>
            </a:endParaRPr>
          </a:p>
        </p:txBody>
      </p:sp>
      <p:sp>
        <p:nvSpPr>
          <p:cNvPr id="5" name="Text Placeholder 4">
            <a:extLst>
              <a:ext uri="{FF2B5EF4-FFF2-40B4-BE49-F238E27FC236}">
                <a16:creationId xmlns:a16="http://schemas.microsoft.com/office/drawing/2014/main" id="{19026CED-D406-E3BC-047D-B0802A6B80D1}"/>
              </a:ext>
            </a:extLst>
          </p:cNvPr>
          <p:cNvSpPr>
            <a:spLocks noGrp="1"/>
          </p:cNvSpPr>
          <p:nvPr>
            <p:ph type="body" sz="quarter" idx="10"/>
          </p:nvPr>
        </p:nvSpPr>
        <p:spPr/>
        <p:txBody>
          <a:bodyPr>
            <a:normAutofit/>
          </a:bodyPr>
          <a:lstStyle/>
          <a:p>
            <a:r>
              <a:rPr lang="en-US">
                <a:hlinkClick r:id="rId2">
                  <a:extLst>
                    <a:ext uri="{A12FA001-AC4F-418D-AE19-62706E023703}">
                      <ahyp:hlinkClr xmlns:ahyp="http://schemas.microsoft.com/office/drawing/2018/hyperlinkcolor" val="tx"/>
                    </a:ext>
                  </a:extLst>
                </a:hlinkClick>
              </a:rPr>
              <a:t>Asset Vulnerability Assessments: Considerations and Resources</a:t>
            </a:r>
            <a:endParaRPr lang="en-US"/>
          </a:p>
        </p:txBody>
      </p:sp>
      <p:pic>
        <p:nvPicPr>
          <p:cNvPr id="7" name="Picture 6">
            <a:extLst>
              <a:ext uri="{FF2B5EF4-FFF2-40B4-BE49-F238E27FC236}">
                <a16:creationId xmlns:a16="http://schemas.microsoft.com/office/drawing/2014/main" id="{24D2BFAC-2806-CA37-586B-FAECE5498C63}"/>
              </a:ext>
            </a:extLst>
          </p:cNvPr>
          <p:cNvPicPr>
            <a:picLocks noChangeAspect="1"/>
          </p:cNvPicPr>
          <p:nvPr/>
        </p:nvPicPr>
        <p:blipFill>
          <a:blip r:embed="rId3"/>
          <a:stretch>
            <a:fillRect/>
          </a:stretch>
        </p:blipFill>
        <p:spPr>
          <a:xfrm>
            <a:off x="8061866" y="1256833"/>
            <a:ext cx="3477385" cy="4426749"/>
          </a:xfrm>
          <a:prstGeom prst="rect">
            <a:avLst/>
          </a:prstGeom>
        </p:spPr>
      </p:pic>
      <p:pic>
        <p:nvPicPr>
          <p:cNvPr id="9" name="Picture 8">
            <a:extLst>
              <a:ext uri="{FF2B5EF4-FFF2-40B4-BE49-F238E27FC236}">
                <a16:creationId xmlns:a16="http://schemas.microsoft.com/office/drawing/2014/main" id="{0844B7B2-46A8-44F9-89F9-360F520DF178}"/>
              </a:ext>
            </a:extLst>
          </p:cNvPr>
          <p:cNvPicPr>
            <a:picLocks noChangeAspect="1"/>
          </p:cNvPicPr>
          <p:nvPr/>
        </p:nvPicPr>
        <p:blipFill>
          <a:blip r:embed="rId4"/>
          <a:stretch>
            <a:fillRect/>
          </a:stretch>
        </p:blipFill>
        <p:spPr>
          <a:xfrm>
            <a:off x="652749" y="3429000"/>
            <a:ext cx="6749604" cy="2384591"/>
          </a:xfrm>
          <a:prstGeom prst="rect">
            <a:avLst/>
          </a:prstGeom>
        </p:spPr>
      </p:pic>
      <p:pic>
        <p:nvPicPr>
          <p:cNvPr id="13" name="Picture 12">
            <a:extLst>
              <a:ext uri="{FF2B5EF4-FFF2-40B4-BE49-F238E27FC236}">
                <a16:creationId xmlns:a16="http://schemas.microsoft.com/office/drawing/2014/main" id="{81C57E36-D1B3-370D-0568-261B02A8C842}"/>
              </a:ext>
            </a:extLst>
          </p:cNvPr>
          <p:cNvPicPr>
            <a:picLocks noChangeAspect="1"/>
          </p:cNvPicPr>
          <p:nvPr/>
        </p:nvPicPr>
        <p:blipFill>
          <a:blip r:embed="rId5"/>
          <a:stretch>
            <a:fillRect/>
          </a:stretch>
        </p:blipFill>
        <p:spPr>
          <a:xfrm>
            <a:off x="3942366" y="1219332"/>
            <a:ext cx="4002468" cy="1822906"/>
          </a:xfrm>
          <a:prstGeom prst="rect">
            <a:avLst/>
          </a:prstGeom>
        </p:spPr>
      </p:pic>
    </p:spTree>
    <p:extLst>
      <p:ext uri="{BB962C8B-B14F-4D97-AF65-F5344CB8AC3E}">
        <p14:creationId xmlns:p14="http://schemas.microsoft.com/office/powerpoint/2010/main" val="11784093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D9CC49-A14D-495C-B78D-DF8407E3270F}"/>
              </a:ext>
            </a:extLst>
          </p:cNvPr>
          <p:cNvSpPr>
            <a:spLocks noGrp="1"/>
          </p:cNvSpPr>
          <p:nvPr>
            <p:ph type="title"/>
          </p:nvPr>
        </p:nvSpPr>
        <p:spPr/>
        <p:txBody>
          <a:bodyPr>
            <a:normAutofit/>
          </a:bodyPr>
          <a:lstStyle/>
          <a:p>
            <a:r>
              <a:rPr lang="en-US"/>
              <a:t>Nuclear Operational Experience for Weather</a:t>
            </a:r>
          </a:p>
        </p:txBody>
      </p:sp>
      <p:sp>
        <p:nvSpPr>
          <p:cNvPr id="3" name="Content Placeholder 2">
            <a:extLst>
              <a:ext uri="{FF2B5EF4-FFF2-40B4-BE49-F238E27FC236}">
                <a16:creationId xmlns:a16="http://schemas.microsoft.com/office/drawing/2014/main" id="{594B1BC6-6897-405E-8591-569E3C364B61}"/>
              </a:ext>
            </a:extLst>
          </p:cNvPr>
          <p:cNvSpPr>
            <a:spLocks noGrp="1"/>
          </p:cNvSpPr>
          <p:nvPr>
            <p:ph sz="half" idx="1"/>
          </p:nvPr>
        </p:nvSpPr>
        <p:spPr>
          <a:xfrm>
            <a:off x="365760" y="1005840"/>
            <a:ext cx="6273579" cy="4937760"/>
          </a:xfrm>
        </p:spPr>
        <p:txBody>
          <a:bodyPr>
            <a:normAutofit/>
          </a:bodyPr>
          <a:lstStyle/>
          <a:p>
            <a:r>
              <a:rPr lang="en-US" sz="2800"/>
              <a:t>Highlight distinction between nuclear safety and operational impacts</a:t>
            </a:r>
          </a:p>
          <a:p>
            <a:r>
              <a:rPr lang="en-US" sz="2800"/>
              <a:t>Historical review of available US nuclear operating experience to weather-related events over past 10 years</a:t>
            </a:r>
          </a:p>
          <a:p>
            <a:r>
              <a:rPr lang="en-US" sz="2800"/>
              <a:t>Impact of weather-related events on capacity factor at US NPP plants</a:t>
            </a:r>
          </a:p>
          <a:p>
            <a:r>
              <a:rPr lang="en-US" sz="2800"/>
              <a:t>Discuss future research regarding forward looking climate vulnerability assessments</a:t>
            </a:r>
          </a:p>
        </p:txBody>
      </p:sp>
      <p:sp>
        <p:nvSpPr>
          <p:cNvPr id="7" name="Text Placeholder 6">
            <a:extLst>
              <a:ext uri="{FF2B5EF4-FFF2-40B4-BE49-F238E27FC236}">
                <a16:creationId xmlns:a16="http://schemas.microsoft.com/office/drawing/2014/main" id="{4F6A87E8-AED1-4A6E-97F5-63C0E8E4BDA7}"/>
              </a:ext>
            </a:extLst>
          </p:cNvPr>
          <p:cNvSpPr>
            <a:spLocks noGrp="1"/>
          </p:cNvSpPr>
          <p:nvPr>
            <p:ph type="body" sz="quarter" idx="10"/>
          </p:nvPr>
        </p:nvSpPr>
        <p:spPr>
          <a:xfrm>
            <a:off x="365760" y="5852160"/>
            <a:ext cx="11430000" cy="640080"/>
          </a:xfrm>
        </p:spPr>
        <p:txBody>
          <a:bodyPr>
            <a:normAutofit fontScale="85000" lnSpcReduction="10000"/>
          </a:bodyPr>
          <a:lstStyle/>
          <a:p>
            <a:r>
              <a:rPr lang="en-US">
                <a:hlinkClick r:id="rId3">
                  <a:extLst>
                    <a:ext uri="{A12FA001-AC4F-418D-AE19-62706E023703}">
                      <ahyp:hlinkClr xmlns:ahyp="http://schemas.microsoft.com/office/drawing/2018/hyperlinkcolor" val="tx"/>
                    </a:ext>
                  </a:extLst>
                </a:hlinkClick>
              </a:rPr>
              <a:t>Nuclear Plant Resilience to Weather-related Events between 2011 to 2020</a:t>
            </a:r>
            <a:endParaRPr lang="en-US" sz="2900" b="0" i="1"/>
          </a:p>
        </p:txBody>
      </p:sp>
      <p:pic>
        <p:nvPicPr>
          <p:cNvPr id="4" name="Picture 3">
            <a:extLst>
              <a:ext uri="{FF2B5EF4-FFF2-40B4-BE49-F238E27FC236}">
                <a16:creationId xmlns:a16="http://schemas.microsoft.com/office/drawing/2014/main" id="{08B2EE24-10D2-145B-90AD-B6DA83C3697E}"/>
              </a:ext>
            </a:extLst>
          </p:cNvPr>
          <p:cNvPicPr>
            <a:picLocks noChangeAspect="1"/>
          </p:cNvPicPr>
          <p:nvPr/>
        </p:nvPicPr>
        <p:blipFill>
          <a:blip r:embed="rId4"/>
          <a:stretch>
            <a:fillRect/>
          </a:stretch>
        </p:blipFill>
        <p:spPr>
          <a:xfrm>
            <a:off x="7527613" y="776868"/>
            <a:ext cx="3819608" cy="4818777"/>
          </a:xfrm>
          <a:prstGeom prst="rect">
            <a:avLst/>
          </a:prstGeom>
          <a:ln>
            <a:solidFill>
              <a:schemeClr val="tx1"/>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407162650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a:extLst>
              <a:ext uri="{FF2B5EF4-FFF2-40B4-BE49-F238E27FC236}">
                <a16:creationId xmlns:a16="http://schemas.microsoft.com/office/drawing/2014/main" id="{15A6C678-9106-DB09-47B8-9A9F359A3596}"/>
              </a:ext>
            </a:extLst>
          </p:cNvPr>
          <p:cNvSpPr>
            <a:spLocks noGrp="1"/>
          </p:cNvSpPr>
          <p:nvPr>
            <p:ph sz="quarter" idx="14"/>
          </p:nvPr>
        </p:nvSpPr>
        <p:spPr>
          <a:xfrm>
            <a:off x="1704021" y="2961470"/>
            <a:ext cx="8783958" cy="1200329"/>
          </a:xfrm>
        </p:spPr>
        <p:txBody>
          <a:bodyPr/>
          <a:lstStyle/>
          <a:p>
            <a:pPr algn="ctr"/>
            <a:r>
              <a:rPr lang="en-US"/>
              <a:t>Welcome</a:t>
            </a:r>
          </a:p>
        </p:txBody>
      </p:sp>
    </p:spTree>
    <p:extLst>
      <p:ext uri="{BB962C8B-B14F-4D97-AF65-F5344CB8AC3E}">
        <p14:creationId xmlns:p14="http://schemas.microsoft.com/office/powerpoint/2010/main" val="39055905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 name="Rectangle 29">
            <a:extLst>
              <a:ext uri="{FF2B5EF4-FFF2-40B4-BE49-F238E27FC236}">
                <a16:creationId xmlns:a16="http://schemas.microsoft.com/office/drawing/2014/main" id="{8B6E4942-69E4-694D-A61C-004F20EAF592}"/>
              </a:ext>
            </a:extLst>
          </p:cNvPr>
          <p:cNvSpPr/>
          <p:nvPr/>
        </p:nvSpPr>
        <p:spPr bwMode="auto">
          <a:xfrm>
            <a:off x="2444337" y="285506"/>
            <a:ext cx="6952090" cy="5531684"/>
          </a:xfrm>
          <a:prstGeom prst="rect">
            <a:avLst/>
          </a:prstGeom>
          <a:solidFill>
            <a:srgbClr val="9FBFFF"/>
          </a:solidFill>
          <a:ln w="9525"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0" fontAlgn="base" latinLnBrk="0" hangingPunct="0">
              <a:lnSpc>
                <a:spcPct val="100000"/>
              </a:lnSpc>
              <a:spcBef>
                <a:spcPts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a:ea typeface="+mn-ea"/>
              <a:cs typeface="+mn-cs"/>
            </a:endParaRPr>
          </a:p>
        </p:txBody>
      </p:sp>
      <p:sp>
        <p:nvSpPr>
          <p:cNvPr id="26" name="Right Arrow 25">
            <a:extLst>
              <a:ext uri="{FF2B5EF4-FFF2-40B4-BE49-F238E27FC236}">
                <a16:creationId xmlns:a16="http://schemas.microsoft.com/office/drawing/2014/main" id="{BDE43DE6-F61B-8B4B-B9A9-E7C01973CD76}"/>
              </a:ext>
            </a:extLst>
          </p:cNvPr>
          <p:cNvSpPr/>
          <p:nvPr/>
        </p:nvSpPr>
        <p:spPr bwMode="auto">
          <a:xfrm>
            <a:off x="1141612" y="5704548"/>
            <a:ext cx="9607824" cy="928515"/>
          </a:xfrm>
          <a:prstGeom prst="rightArrow">
            <a:avLst/>
          </a:prstGeom>
          <a:solidFill>
            <a:schemeClr val="tx2">
              <a:lumMod val="75000"/>
            </a:schemeClr>
          </a:solidFill>
          <a:ln w="12700" cap="flat" cmpd="sng" algn="ctr">
            <a:solidFill>
              <a:schemeClr val="bg1"/>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0" fontAlgn="base" latinLnBrk="0" hangingPunct="0">
              <a:lnSpc>
                <a:spcPct val="100000"/>
              </a:lnSpc>
              <a:spcBef>
                <a:spcPts val="0"/>
              </a:spcBef>
              <a:spcAft>
                <a:spcPct val="0"/>
              </a:spcAft>
              <a:buClrTx/>
              <a:buSzTx/>
              <a:buFontTx/>
              <a:buNone/>
              <a:tabLst/>
              <a:defRPr/>
            </a:pPr>
            <a:r>
              <a:rPr kumimoji="0" lang="en-US" sz="2400" b="1" i="1" u="none" strike="noStrike" kern="1200" cap="none" spc="0" normalizeH="0" baseline="0" noProof="0">
                <a:ln>
                  <a:noFill/>
                </a:ln>
                <a:solidFill>
                  <a:srgbClr val="FFFFFF"/>
                </a:solidFill>
                <a:effectLst/>
                <a:uLnTx/>
                <a:uFillTx/>
                <a:latin typeface="Calibri"/>
                <a:ea typeface="+mn-ea"/>
                <a:cs typeface="+mn-cs"/>
              </a:rPr>
              <a:t>Physical climate risk assessment</a:t>
            </a:r>
          </a:p>
        </p:txBody>
      </p:sp>
      <p:sp>
        <p:nvSpPr>
          <p:cNvPr id="28" name="TextBox 27">
            <a:extLst>
              <a:ext uri="{FF2B5EF4-FFF2-40B4-BE49-F238E27FC236}">
                <a16:creationId xmlns:a16="http://schemas.microsoft.com/office/drawing/2014/main" id="{B14E35E9-2F2B-6140-AA9D-B7A3034F6D07}"/>
              </a:ext>
            </a:extLst>
          </p:cNvPr>
          <p:cNvSpPr txBox="1"/>
          <p:nvPr/>
        </p:nvSpPr>
        <p:spPr>
          <a:xfrm>
            <a:off x="-7936" y="388830"/>
            <a:ext cx="2231547" cy="646331"/>
          </a:xfrm>
          <a:prstGeom prst="rect">
            <a:avLst/>
          </a:prstGeom>
          <a:noFill/>
        </p:spPr>
        <p:txBody>
          <a:bodyPr wrap="square" rtlCol="0">
            <a:spAutoFit/>
          </a:bodyPr>
          <a:lstStyle/>
          <a:p>
            <a:pPr marL="0" marR="0" lvl="0" indent="0" algn="ctr" defTabSz="914400" rtl="0" eaLnBrk="0" fontAlgn="base" latinLnBrk="0" hangingPunct="0">
              <a:lnSpc>
                <a:spcPct val="100000"/>
              </a:lnSpc>
              <a:spcBef>
                <a:spcPts val="0"/>
              </a:spcBef>
              <a:spcAft>
                <a:spcPct val="0"/>
              </a:spcAft>
              <a:buClrTx/>
              <a:buSzTx/>
              <a:buFontTx/>
              <a:buNone/>
              <a:tabLst/>
              <a:defRPr/>
            </a:pPr>
            <a:r>
              <a:rPr kumimoji="0" lang="en-US" sz="1800" b="1" i="0" u="none" strike="noStrike" kern="1200" cap="none" spc="0" normalizeH="0" baseline="0" noProof="0">
                <a:ln>
                  <a:noFill/>
                </a:ln>
                <a:solidFill>
                  <a:srgbClr val="000000"/>
                </a:solidFill>
                <a:effectLst/>
                <a:uLnTx/>
                <a:uFillTx/>
                <a:latin typeface="Century Gothic"/>
                <a:ea typeface="+mn-ea"/>
                <a:cs typeface="Calibri" panose="020F0502020204030204" pitchFamily="34" charset="0"/>
              </a:rPr>
              <a:t>Future Weather</a:t>
            </a:r>
            <a:br>
              <a:rPr kumimoji="0" lang="en-US" sz="1800" b="1" i="0" u="none" strike="noStrike" kern="1200" cap="none" spc="0" normalizeH="0" baseline="0" noProof="0">
                <a:ln>
                  <a:noFill/>
                </a:ln>
                <a:solidFill>
                  <a:srgbClr val="000000"/>
                </a:solidFill>
                <a:effectLst/>
                <a:uLnTx/>
                <a:uFillTx/>
                <a:latin typeface="Century Gothic"/>
                <a:ea typeface="+mn-ea"/>
                <a:cs typeface="Calibri" panose="020F0502020204030204" pitchFamily="34" charset="0"/>
              </a:rPr>
            </a:br>
            <a:r>
              <a:rPr kumimoji="0" lang="en-US" sz="1800" b="1" i="0" u="none" strike="noStrike" kern="1200" cap="none" spc="0" normalizeH="0" baseline="0" noProof="0">
                <a:ln>
                  <a:noFill/>
                </a:ln>
                <a:solidFill>
                  <a:srgbClr val="000000"/>
                </a:solidFill>
                <a:effectLst/>
                <a:uLnTx/>
                <a:uFillTx/>
                <a:latin typeface="Century Gothic"/>
                <a:ea typeface="+mn-ea"/>
                <a:cs typeface="Calibri" panose="020F0502020204030204" pitchFamily="34" charset="0"/>
              </a:rPr>
              <a:t>Projections</a:t>
            </a:r>
          </a:p>
        </p:txBody>
      </p:sp>
      <p:sp>
        <p:nvSpPr>
          <p:cNvPr id="29" name="TextBox 28">
            <a:extLst>
              <a:ext uri="{FF2B5EF4-FFF2-40B4-BE49-F238E27FC236}">
                <a16:creationId xmlns:a16="http://schemas.microsoft.com/office/drawing/2014/main" id="{80F29A96-0097-3F4A-9656-774C8A721BCB}"/>
              </a:ext>
            </a:extLst>
          </p:cNvPr>
          <p:cNvSpPr txBox="1"/>
          <p:nvPr/>
        </p:nvSpPr>
        <p:spPr>
          <a:xfrm>
            <a:off x="2436901" y="285506"/>
            <a:ext cx="6500742" cy="461665"/>
          </a:xfrm>
          <a:prstGeom prst="rect">
            <a:avLst/>
          </a:prstGeom>
          <a:noFill/>
        </p:spPr>
        <p:txBody>
          <a:bodyPr wrap="square" rtlCol="0">
            <a:spAutoFit/>
          </a:bodyPr>
          <a:lstStyle/>
          <a:p>
            <a:pPr marL="0" marR="0" lvl="0" indent="0" algn="ctr" defTabSz="914400" rtl="0" eaLnBrk="0" fontAlgn="base" latinLnBrk="0" hangingPunct="0">
              <a:lnSpc>
                <a:spcPct val="100000"/>
              </a:lnSpc>
              <a:spcBef>
                <a:spcPts val="0"/>
              </a:spcBef>
              <a:spcAft>
                <a:spcPct val="0"/>
              </a:spcAft>
              <a:buClrTx/>
              <a:buSzTx/>
              <a:buFontTx/>
              <a:buNone/>
              <a:tabLst/>
              <a:defRPr/>
            </a:pPr>
            <a:r>
              <a:rPr kumimoji="0" lang="en-US" sz="2400" b="1" i="0" u="none" strike="noStrike" kern="1200" cap="none" spc="0" normalizeH="0" baseline="0" noProof="0">
                <a:ln>
                  <a:noFill/>
                </a:ln>
                <a:solidFill>
                  <a:srgbClr val="0043C8">
                    <a:lumMod val="75000"/>
                  </a:srgbClr>
                </a:solidFill>
                <a:effectLst/>
                <a:uLnTx/>
                <a:uFillTx/>
                <a:latin typeface="Century Gothic"/>
                <a:ea typeface="+mn-ea"/>
                <a:cs typeface="Calibri" panose="020F0502020204030204" pitchFamily="34" charset="0"/>
              </a:rPr>
              <a:t>Impact on Asset - Exposure &amp; Vulnerability</a:t>
            </a:r>
          </a:p>
        </p:txBody>
      </p:sp>
      <p:sp>
        <p:nvSpPr>
          <p:cNvPr id="32" name="Rounded Rectangle 31">
            <a:extLst>
              <a:ext uri="{FF2B5EF4-FFF2-40B4-BE49-F238E27FC236}">
                <a16:creationId xmlns:a16="http://schemas.microsoft.com/office/drawing/2014/main" id="{B6BC40DE-391B-6944-89FC-2B2D3353422F}"/>
              </a:ext>
            </a:extLst>
          </p:cNvPr>
          <p:cNvSpPr/>
          <p:nvPr/>
        </p:nvSpPr>
        <p:spPr bwMode="auto">
          <a:xfrm>
            <a:off x="10072355" y="1925729"/>
            <a:ext cx="1886363" cy="1531752"/>
          </a:xfrm>
          <a:prstGeom prst="roundRect">
            <a:avLst/>
          </a:prstGeom>
          <a:solidFill>
            <a:schemeClr val="tx2">
              <a:lumMod val="60000"/>
              <a:lumOff val="40000"/>
            </a:schemeClr>
          </a:solidFill>
          <a:ln w="38100" cap="flat" cmpd="sng" algn="ctr">
            <a:solidFill>
              <a:schemeClr val="bg1"/>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0" fontAlgn="base" latinLnBrk="0" hangingPunct="0">
              <a:lnSpc>
                <a:spcPct val="100000"/>
              </a:lnSpc>
              <a:spcBef>
                <a:spcPts val="0"/>
              </a:spcBef>
              <a:spcAft>
                <a:spcPct val="0"/>
              </a:spcAft>
              <a:buClrTx/>
              <a:buSzTx/>
              <a:buFontTx/>
              <a:buNone/>
              <a:tabLst/>
              <a:defRPr/>
            </a:pPr>
            <a:r>
              <a:rPr kumimoji="0" lang="en-US" sz="1800" b="1" i="0" u="none" strike="noStrike" kern="1200" cap="none" spc="0" normalizeH="0" baseline="0" noProof="0">
                <a:ln>
                  <a:noFill/>
                </a:ln>
                <a:solidFill>
                  <a:srgbClr val="FFFFFF"/>
                </a:solidFill>
                <a:effectLst/>
                <a:uLnTx/>
                <a:uFillTx/>
                <a:latin typeface="Century Gothic"/>
                <a:ea typeface="+mn-ea"/>
                <a:cs typeface="+mn-cs"/>
              </a:rPr>
              <a:t>Asset Management Program</a:t>
            </a:r>
          </a:p>
        </p:txBody>
      </p:sp>
      <p:sp>
        <p:nvSpPr>
          <p:cNvPr id="34" name="Rounded Rectangle 33">
            <a:extLst>
              <a:ext uri="{FF2B5EF4-FFF2-40B4-BE49-F238E27FC236}">
                <a16:creationId xmlns:a16="http://schemas.microsoft.com/office/drawing/2014/main" id="{F47B44AD-16EA-D640-A7E8-970E4844053C}"/>
              </a:ext>
            </a:extLst>
          </p:cNvPr>
          <p:cNvSpPr/>
          <p:nvPr/>
        </p:nvSpPr>
        <p:spPr bwMode="auto">
          <a:xfrm>
            <a:off x="10149291" y="3600549"/>
            <a:ext cx="1824060" cy="1531752"/>
          </a:xfrm>
          <a:prstGeom prst="roundRect">
            <a:avLst/>
          </a:prstGeom>
          <a:solidFill>
            <a:schemeClr val="tx2">
              <a:lumMod val="60000"/>
              <a:lumOff val="40000"/>
            </a:schemeClr>
          </a:solidFill>
          <a:ln w="38100" cap="flat" cmpd="sng" algn="ctr">
            <a:solidFill>
              <a:schemeClr val="bg1"/>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0" fontAlgn="base" latinLnBrk="0" hangingPunct="0">
              <a:lnSpc>
                <a:spcPct val="100000"/>
              </a:lnSpc>
              <a:spcBef>
                <a:spcPts val="0"/>
              </a:spcBef>
              <a:spcAft>
                <a:spcPct val="0"/>
              </a:spcAft>
              <a:buClrTx/>
              <a:buSzTx/>
              <a:buFontTx/>
              <a:buNone/>
              <a:tabLst/>
              <a:defRPr/>
            </a:pPr>
            <a:r>
              <a:rPr kumimoji="0" lang="en-US" sz="1800" b="1" i="0" u="none" strike="noStrike" kern="1200" cap="none" spc="0" normalizeH="0" baseline="0" noProof="0">
                <a:ln>
                  <a:noFill/>
                </a:ln>
                <a:solidFill>
                  <a:srgbClr val="FFFFFF"/>
                </a:solidFill>
                <a:effectLst/>
                <a:uLnTx/>
                <a:uFillTx/>
                <a:latin typeface="Century Gothic"/>
                <a:ea typeface="+mn-ea"/>
                <a:cs typeface="+mn-cs"/>
              </a:rPr>
              <a:t>Informed Design Approach</a:t>
            </a:r>
          </a:p>
        </p:txBody>
      </p:sp>
      <p:grpSp>
        <p:nvGrpSpPr>
          <p:cNvPr id="7" name="Group 6">
            <a:extLst>
              <a:ext uri="{FF2B5EF4-FFF2-40B4-BE49-F238E27FC236}">
                <a16:creationId xmlns:a16="http://schemas.microsoft.com/office/drawing/2014/main" id="{40ABADE4-CCF8-4767-B3DA-2B12E69E35C9}"/>
              </a:ext>
            </a:extLst>
          </p:cNvPr>
          <p:cNvGrpSpPr/>
          <p:nvPr/>
        </p:nvGrpSpPr>
        <p:grpSpPr>
          <a:xfrm>
            <a:off x="205406" y="3247449"/>
            <a:ext cx="1690653" cy="939617"/>
            <a:chOff x="142939" y="4383951"/>
            <a:chExt cx="1690653" cy="939617"/>
          </a:xfrm>
        </p:grpSpPr>
        <p:sp>
          <p:nvSpPr>
            <p:cNvPr id="19" name="Rounded Rectangle 18">
              <a:extLst>
                <a:ext uri="{FF2B5EF4-FFF2-40B4-BE49-F238E27FC236}">
                  <a16:creationId xmlns:a16="http://schemas.microsoft.com/office/drawing/2014/main" id="{E70295F4-B158-0C4F-A7DD-C1E4560B9B4D}"/>
                </a:ext>
              </a:extLst>
            </p:cNvPr>
            <p:cNvSpPr/>
            <p:nvPr/>
          </p:nvSpPr>
          <p:spPr bwMode="auto">
            <a:xfrm>
              <a:off x="142939" y="4383951"/>
              <a:ext cx="1690653" cy="939617"/>
            </a:xfrm>
            <a:prstGeom prst="roundRect">
              <a:avLst/>
            </a:prstGeom>
            <a:solidFill>
              <a:schemeClr val="tx2">
                <a:lumMod val="60000"/>
                <a:lumOff val="40000"/>
              </a:schemeClr>
            </a:solidFill>
            <a:ln w="38100" cap="flat" cmpd="sng" algn="ctr">
              <a:solidFill>
                <a:schemeClr val="bg1"/>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0" fontAlgn="base" latinLnBrk="0" hangingPunct="0">
                <a:lnSpc>
                  <a:spcPct val="100000"/>
                </a:lnSpc>
                <a:spcBef>
                  <a:spcPts val="0"/>
                </a:spcBef>
                <a:spcAft>
                  <a:spcPct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Century Gothic"/>
                <a:ea typeface="+mn-ea"/>
                <a:cs typeface="+mn-cs"/>
              </a:endParaRPr>
            </a:p>
            <a:p>
              <a:pPr marL="0" marR="0" lvl="0" indent="0" algn="ctr" defTabSz="914400" rtl="0" eaLnBrk="0" fontAlgn="base" latinLnBrk="0" hangingPunct="0">
                <a:lnSpc>
                  <a:spcPct val="100000"/>
                </a:lnSpc>
                <a:spcBef>
                  <a:spcPts val="0"/>
                </a:spcBef>
                <a:spcAft>
                  <a:spcPct val="0"/>
                </a:spcAft>
                <a:buClrTx/>
                <a:buSzTx/>
                <a:buFontTx/>
                <a:buNone/>
                <a:tabLst/>
                <a:defRPr/>
              </a:pPr>
              <a:r>
                <a:rPr kumimoji="0" lang="en-US" sz="1800" b="1" i="0" u="none" strike="noStrike" kern="1200" cap="none" spc="0" normalizeH="0" baseline="0" noProof="0">
                  <a:ln>
                    <a:noFill/>
                  </a:ln>
                  <a:solidFill>
                    <a:srgbClr val="FFFFFF"/>
                  </a:solidFill>
                  <a:effectLst/>
                  <a:uLnTx/>
                  <a:uFillTx/>
                  <a:latin typeface="Century Gothic"/>
                  <a:ea typeface="+mn-ea"/>
                  <a:cs typeface="+mn-cs"/>
                </a:rPr>
                <a:t>Ice </a:t>
              </a:r>
            </a:p>
          </p:txBody>
        </p:sp>
        <p:pic>
          <p:nvPicPr>
            <p:cNvPr id="38" name="Graphic 37" descr="Low temperature with solid fill">
              <a:extLst>
                <a:ext uri="{FF2B5EF4-FFF2-40B4-BE49-F238E27FC236}">
                  <a16:creationId xmlns:a16="http://schemas.microsoft.com/office/drawing/2014/main" id="{5623983A-32BF-4E36-A26E-D626D05636B5}"/>
                </a:ext>
              </a:extLst>
            </p:cNvPr>
            <p:cNvPicPr>
              <a:picLocks noChangeAspect="1"/>
            </p:cNvPicPr>
            <p:nvPr/>
          </p:nvPicPr>
          <p:blipFill>
            <a:blip r:embed="rId3" cstate="print">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68796" y="4450743"/>
              <a:ext cx="413313" cy="413313"/>
            </a:xfrm>
            <a:prstGeom prst="rect">
              <a:avLst/>
            </a:prstGeom>
          </p:spPr>
        </p:pic>
      </p:grpSp>
      <p:grpSp>
        <p:nvGrpSpPr>
          <p:cNvPr id="3" name="Group 2">
            <a:extLst>
              <a:ext uri="{FF2B5EF4-FFF2-40B4-BE49-F238E27FC236}">
                <a16:creationId xmlns:a16="http://schemas.microsoft.com/office/drawing/2014/main" id="{56DBBE18-02C5-49AA-AE22-26F95F27D9E4}"/>
              </a:ext>
            </a:extLst>
          </p:cNvPr>
          <p:cNvGrpSpPr/>
          <p:nvPr/>
        </p:nvGrpSpPr>
        <p:grpSpPr>
          <a:xfrm>
            <a:off x="205406" y="2201924"/>
            <a:ext cx="1690653" cy="939617"/>
            <a:chOff x="135510" y="2179938"/>
            <a:chExt cx="1690653" cy="939617"/>
          </a:xfrm>
        </p:grpSpPr>
        <p:sp>
          <p:nvSpPr>
            <p:cNvPr id="17" name="Rounded Rectangle 16">
              <a:extLst>
                <a:ext uri="{FF2B5EF4-FFF2-40B4-BE49-F238E27FC236}">
                  <a16:creationId xmlns:a16="http://schemas.microsoft.com/office/drawing/2014/main" id="{EC170E9A-BC5B-5D42-A1AA-3D825CF3CC59}"/>
                </a:ext>
              </a:extLst>
            </p:cNvPr>
            <p:cNvSpPr/>
            <p:nvPr/>
          </p:nvSpPr>
          <p:spPr bwMode="auto">
            <a:xfrm>
              <a:off x="135510" y="2179938"/>
              <a:ext cx="1690653" cy="939617"/>
            </a:xfrm>
            <a:prstGeom prst="roundRect">
              <a:avLst/>
            </a:prstGeom>
            <a:solidFill>
              <a:schemeClr val="tx2">
                <a:lumMod val="60000"/>
                <a:lumOff val="40000"/>
              </a:schemeClr>
            </a:solidFill>
            <a:ln w="38100" cap="flat" cmpd="sng" algn="ctr">
              <a:solidFill>
                <a:schemeClr val="bg1"/>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0" fontAlgn="base" latinLnBrk="0" hangingPunct="0">
                <a:lnSpc>
                  <a:spcPct val="100000"/>
                </a:lnSpc>
                <a:spcBef>
                  <a:spcPts val="0"/>
                </a:spcBef>
                <a:spcAft>
                  <a:spcPct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Century Gothic"/>
                <a:ea typeface="+mn-ea"/>
                <a:cs typeface="+mn-cs"/>
              </a:endParaRPr>
            </a:p>
            <a:p>
              <a:pPr marL="0" marR="0" lvl="0" indent="0" algn="ctr" defTabSz="914400" rtl="0" eaLnBrk="0" fontAlgn="base" latinLnBrk="0" hangingPunct="0">
                <a:lnSpc>
                  <a:spcPct val="100000"/>
                </a:lnSpc>
                <a:spcBef>
                  <a:spcPts val="0"/>
                </a:spcBef>
                <a:spcAft>
                  <a:spcPct val="0"/>
                </a:spcAft>
                <a:buClrTx/>
                <a:buSzTx/>
                <a:buFontTx/>
                <a:buNone/>
                <a:tabLst/>
                <a:defRPr/>
              </a:pPr>
              <a:r>
                <a:rPr kumimoji="0" lang="en-US" sz="1800" b="1" i="0" u="none" strike="noStrike" kern="1200" cap="none" spc="0" normalizeH="0" baseline="0" noProof="0">
                  <a:ln>
                    <a:noFill/>
                  </a:ln>
                  <a:solidFill>
                    <a:srgbClr val="FFFFFF"/>
                  </a:solidFill>
                  <a:effectLst/>
                  <a:uLnTx/>
                  <a:uFillTx/>
                  <a:latin typeface="Century Gothic"/>
                  <a:ea typeface="+mn-ea"/>
                  <a:cs typeface="+mn-cs"/>
                </a:rPr>
                <a:t>Precipitation</a:t>
              </a:r>
            </a:p>
          </p:txBody>
        </p:sp>
        <p:pic>
          <p:nvPicPr>
            <p:cNvPr id="4" name="Graphic 3" descr="Rain with solid fill">
              <a:extLst>
                <a:ext uri="{FF2B5EF4-FFF2-40B4-BE49-F238E27FC236}">
                  <a16:creationId xmlns:a16="http://schemas.microsoft.com/office/drawing/2014/main" id="{811E8D5F-0296-4556-9A55-943C73F151B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44815" y="2187453"/>
              <a:ext cx="486900" cy="486900"/>
            </a:xfrm>
            <a:prstGeom prst="rect">
              <a:avLst/>
            </a:prstGeom>
          </p:spPr>
        </p:pic>
      </p:grpSp>
      <p:grpSp>
        <p:nvGrpSpPr>
          <p:cNvPr id="2" name="Group 1">
            <a:extLst>
              <a:ext uri="{FF2B5EF4-FFF2-40B4-BE49-F238E27FC236}">
                <a16:creationId xmlns:a16="http://schemas.microsoft.com/office/drawing/2014/main" id="{4CAF2EEE-F9CA-4E70-8DF1-3C9487F2F197}"/>
              </a:ext>
            </a:extLst>
          </p:cNvPr>
          <p:cNvGrpSpPr/>
          <p:nvPr/>
        </p:nvGrpSpPr>
        <p:grpSpPr>
          <a:xfrm>
            <a:off x="205406" y="1156399"/>
            <a:ext cx="1690653" cy="939617"/>
            <a:chOff x="142939" y="3278187"/>
            <a:chExt cx="1690653" cy="939617"/>
          </a:xfrm>
        </p:grpSpPr>
        <p:sp>
          <p:nvSpPr>
            <p:cNvPr id="18" name="Rounded Rectangle 17">
              <a:extLst>
                <a:ext uri="{FF2B5EF4-FFF2-40B4-BE49-F238E27FC236}">
                  <a16:creationId xmlns:a16="http://schemas.microsoft.com/office/drawing/2014/main" id="{B8DB6BAE-16C8-4A43-94D8-5151C2DA3D9E}"/>
                </a:ext>
              </a:extLst>
            </p:cNvPr>
            <p:cNvSpPr/>
            <p:nvPr/>
          </p:nvSpPr>
          <p:spPr bwMode="auto">
            <a:xfrm>
              <a:off x="142939" y="3278187"/>
              <a:ext cx="1690653" cy="939617"/>
            </a:xfrm>
            <a:prstGeom prst="roundRect">
              <a:avLst/>
            </a:prstGeom>
            <a:solidFill>
              <a:schemeClr val="tx2">
                <a:lumMod val="60000"/>
                <a:lumOff val="40000"/>
              </a:schemeClr>
            </a:solidFill>
            <a:ln w="38100" cap="flat" cmpd="sng" algn="ctr">
              <a:solidFill>
                <a:schemeClr val="bg1"/>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0" fontAlgn="base" latinLnBrk="0" hangingPunct="0">
                <a:lnSpc>
                  <a:spcPct val="100000"/>
                </a:lnSpc>
                <a:spcBef>
                  <a:spcPts val="0"/>
                </a:spcBef>
                <a:spcAft>
                  <a:spcPct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Century Gothic"/>
                <a:ea typeface="+mn-ea"/>
                <a:cs typeface="+mn-cs"/>
              </a:endParaRPr>
            </a:p>
            <a:p>
              <a:pPr marL="0" marR="0" lvl="0" indent="0" algn="ctr" defTabSz="914400" rtl="0" eaLnBrk="0" fontAlgn="base" latinLnBrk="0" hangingPunct="0">
                <a:lnSpc>
                  <a:spcPct val="100000"/>
                </a:lnSpc>
                <a:spcBef>
                  <a:spcPts val="0"/>
                </a:spcBef>
                <a:spcAft>
                  <a:spcPct val="0"/>
                </a:spcAft>
                <a:buClrTx/>
                <a:buSzTx/>
                <a:buFontTx/>
                <a:buNone/>
                <a:tabLst/>
                <a:defRPr/>
              </a:pPr>
              <a:r>
                <a:rPr kumimoji="0" lang="en-US" sz="1800" b="1" i="0" u="none" strike="noStrike" kern="1200" cap="none" spc="0" normalizeH="0" baseline="0" noProof="0">
                  <a:ln>
                    <a:noFill/>
                  </a:ln>
                  <a:solidFill>
                    <a:srgbClr val="FFFFFF"/>
                  </a:solidFill>
                  <a:effectLst/>
                  <a:uLnTx/>
                  <a:uFillTx/>
                  <a:latin typeface="Century Gothic"/>
                  <a:ea typeface="+mn-ea"/>
                  <a:cs typeface="+mn-cs"/>
                </a:rPr>
                <a:t>Temperature</a:t>
              </a:r>
            </a:p>
          </p:txBody>
        </p:sp>
        <p:pic>
          <p:nvPicPr>
            <p:cNvPr id="8" name="Graphic 7" descr="Thermometer with solid fill">
              <a:extLst>
                <a:ext uri="{FF2B5EF4-FFF2-40B4-BE49-F238E27FC236}">
                  <a16:creationId xmlns:a16="http://schemas.microsoft.com/office/drawing/2014/main" id="{E593BD6F-755B-4E94-B41B-D90FF30BAAD7}"/>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16028" y="3320341"/>
              <a:ext cx="486900" cy="486900"/>
            </a:xfrm>
            <a:prstGeom prst="rect">
              <a:avLst/>
            </a:prstGeom>
          </p:spPr>
        </p:pic>
      </p:grpSp>
      <p:grpSp>
        <p:nvGrpSpPr>
          <p:cNvPr id="10" name="Group 9">
            <a:extLst>
              <a:ext uri="{FF2B5EF4-FFF2-40B4-BE49-F238E27FC236}">
                <a16:creationId xmlns:a16="http://schemas.microsoft.com/office/drawing/2014/main" id="{BD3ED620-B113-49B3-813F-8474F86CDC4E}"/>
              </a:ext>
            </a:extLst>
          </p:cNvPr>
          <p:cNvGrpSpPr/>
          <p:nvPr/>
        </p:nvGrpSpPr>
        <p:grpSpPr>
          <a:xfrm>
            <a:off x="7730297" y="900382"/>
            <a:ext cx="1527684" cy="4887493"/>
            <a:chOff x="7730297" y="757507"/>
            <a:chExt cx="1527684" cy="4887493"/>
          </a:xfrm>
        </p:grpSpPr>
        <p:sp>
          <p:nvSpPr>
            <p:cNvPr id="22" name="Rounded Rectangle 21">
              <a:extLst>
                <a:ext uri="{FF2B5EF4-FFF2-40B4-BE49-F238E27FC236}">
                  <a16:creationId xmlns:a16="http://schemas.microsoft.com/office/drawing/2014/main" id="{0302B624-7DCD-C343-B94E-E8C9D0B986CB}"/>
                </a:ext>
              </a:extLst>
            </p:cNvPr>
            <p:cNvSpPr/>
            <p:nvPr/>
          </p:nvSpPr>
          <p:spPr bwMode="auto">
            <a:xfrm>
              <a:off x="7761559" y="757507"/>
              <a:ext cx="1488099" cy="769371"/>
            </a:xfrm>
            <a:prstGeom prst="roundRect">
              <a:avLst/>
            </a:prstGeom>
            <a:solidFill>
              <a:schemeClr val="tx2">
                <a:lumMod val="75000"/>
              </a:schemeClr>
            </a:solidFill>
            <a:ln w="381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0" fontAlgn="base" latinLnBrk="0" hangingPunct="0">
                <a:lnSpc>
                  <a:spcPct val="100000"/>
                </a:lnSpc>
                <a:spcBef>
                  <a:spcPts val="0"/>
                </a:spcBef>
                <a:spcAft>
                  <a:spcPct val="0"/>
                </a:spcAft>
                <a:buClrTx/>
                <a:buSzTx/>
                <a:buFontTx/>
                <a:buNone/>
                <a:tabLst/>
                <a:defRPr/>
              </a:pPr>
              <a:r>
                <a:rPr kumimoji="0" lang="en-US" sz="1800" b="1" i="0" u="none" strike="noStrike" kern="1200" cap="none" spc="0" normalizeH="0" baseline="0" noProof="0">
                  <a:ln>
                    <a:noFill/>
                  </a:ln>
                  <a:solidFill>
                    <a:srgbClr val="FFFFFF"/>
                  </a:solidFill>
                  <a:effectLst/>
                  <a:uLnTx/>
                  <a:uFillTx/>
                  <a:latin typeface="Calibri"/>
                  <a:ea typeface="+mn-ea"/>
                  <a:cs typeface="+mn-cs"/>
                </a:rPr>
                <a:t>Margin Reductions</a:t>
              </a:r>
            </a:p>
          </p:txBody>
        </p:sp>
        <p:sp>
          <p:nvSpPr>
            <p:cNvPr id="23" name="Rounded Rectangle 22">
              <a:extLst>
                <a:ext uri="{FF2B5EF4-FFF2-40B4-BE49-F238E27FC236}">
                  <a16:creationId xmlns:a16="http://schemas.microsoft.com/office/drawing/2014/main" id="{2EB06C4B-AEF9-2048-8C7C-EF7F9E6E19C9}"/>
                </a:ext>
              </a:extLst>
            </p:cNvPr>
            <p:cNvSpPr/>
            <p:nvPr/>
          </p:nvSpPr>
          <p:spPr bwMode="auto">
            <a:xfrm>
              <a:off x="7767433" y="1571413"/>
              <a:ext cx="1482225" cy="710598"/>
            </a:xfrm>
            <a:prstGeom prst="roundRect">
              <a:avLst/>
            </a:prstGeom>
            <a:solidFill>
              <a:schemeClr val="tx2">
                <a:lumMod val="75000"/>
              </a:schemeClr>
            </a:solidFill>
            <a:ln w="381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0" fontAlgn="base" latinLnBrk="0" hangingPunct="0">
                <a:lnSpc>
                  <a:spcPct val="100000"/>
                </a:lnSpc>
                <a:spcBef>
                  <a:spcPts val="0"/>
                </a:spcBef>
                <a:spcAft>
                  <a:spcPct val="0"/>
                </a:spcAft>
                <a:buClrTx/>
                <a:buSzTx/>
                <a:buFontTx/>
                <a:buNone/>
                <a:tabLst/>
                <a:defRPr/>
              </a:pPr>
              <a:r>
                <a:rPr kumimoji="0" lang="en-US" sz="1600" b="1" i="0" u="none" strike="noStrike" kern="1200" cap="none" spc="0" normalizeH="0" baseline="0" noProof="0">
                  <a:ln>
                    <a:noFill/>
                  </a:ln>
                  <a:solidFill>
                    <a:srgbClr val="FFFFFF"/>
                  </a:solidFill>
                  <a:effectLst/>
                  <a:uLnTx/>
                  <a:uFillTx/>
                  <a:latin typeface="Arial" charset="0"/>
                  <a:ea typeface="+mn-ea"/>
                  <a:cs typeface="+mn-cs"/>
                </a:rPr>
                <a:t>Impact on Capacity Factor</a:t>
              </a:r>
              <a:endParaRPr kumimoji="0" lang="en-US" sz="1600" b="1" i="0" u="none" strike="noStrike" kern="1200" cap="none" spc="0" normalizeH="0" baseline="0" noProof="0">
                <a:ln>
                  <a:noFill/>
                </a:ln>
                <a:solidFill>
                  <a:srgbClr val="FFFFFF"/>
                </a:solidFill>
                <a:effectLst/>
                <a:uLnTx/>
                <a:uFillTx/>
                <a:latin typeface="Calibri"/>
                <a:ea typeface="+mn-ea"/>
                <a:cs typeface="+mn-cs"/>
              </a:endParaRPr>
            </a:p>
          </p:txBody>
        </p:sp>
        <p:sp>
          <p:nvSpPr>
            <p:cNvPr id="24" name="Rounded Rectangle 23">
              <a:extLst>
                <a:ext uri="{FF2B5EF4-FFF2-40B4-BE49-F238E27FC236}">
                  <a16:creationId xmlns:a16="http://schemas.microsoft.com/office/drawing/2014/main" id="{0234C6C2-0090-4547-B4B2-4ECA6097C8EA}"/>
                </a:ext>
              </a:extLst>
            </p:cNvPr>
            <p:cNvSpPr/>
            <p:nvPr/>
          </p:nvSpPr>
          <p:spPr bwMode="auto">
            <a:xfrm>
              <a:off x="7753661" y="2334513"/>
              <a:ext cx="1495997" cy="769371"/>
            </a:xfrm>
            <a:prstGeom prst="roundRect">
              <a:avLst/>
            </a:prstGeom>
            <a:solidFill>
              <a:schemeClr val="tx2">
                <a:lumMod val="75000"/>
              </a:schemeClr>
            </a:solidFill>
            <a:ln w="381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0" fontAlgn="base" latinLnBrk="0" hangingPunct="0">
                <a:lnSpc>
                  <a:spcPct val="100000"/>
                </a:lnSpc>
                <a:spcBef>
                  <a:spcPts val="0"/>
                </a:spcBef>
                <a:spcAft>
                  <a:spcPct val="0"/>
                </a:spcAft>
                <a:buClrTx/>
                <a:buSzTx/>
                <a:buFontTx/>
                <a:buNone/>
                <a:tabLst/>
                <a:defRPr/>
              </a:pPr>
              <a:r>
                <a:rPr kumimoji="0" lang="en-US" sz="1800" b="1" i="0" u="none" strike="noStrike" kern="1200" cap="none" spc="0" normalizeH="0" baseline="0" noProof="0">
                  <a:ln>
                    <a:noFill/>
                  </a:ln>
                  <a:solidFill>
                    <a:srgbClr val="FFFFFF"/>
                  </a:solidFill>
                  <a:effectLst/>
                  <a:uLnTx/>
                  <a:uFillTx/>
                  <a:latin typeface="Calibri"/>
                  <a:ea typeface="+mn-ea"/>
                  <a:cs typeface="+mn-cs"/>
                </a:rPr>
                <a:t>Life Expectancy</a:t>
              </a:r>
            </a:p>
          </p:txBody>
        </p:sp>
        <p:sp>
          <p:nvSpPr>
            <p:cNvPr id="25" name="Rounded Rectangle 24">
              <a:extLst>
                <a:ext uri="{FF2B5EF4-FFF2-40B4-BE49-F238E27FC236}">
                  <a16:creationId xmlns:a16="http://schemas.microsoft.com/office/drawing/2014/main" id="{C91A3CD8-C5B1-FA44-BA3B-EAD98E4733F0}"/>
                </a:ext>
              </a:extLst>
            </p:cNvPr>
            <p:cNvSpPr/>
            <p:nvPr/>
          </p:nvSpPr>
          <p:spPr bwMode="auto">
            <a:xfrm>
              <a:off x="7730297" y="3955863"/>
              <a:ext cx="1512645" cy="819647"/>
            </a:xfrm>
            <a:prstGeom prst="roundRect">
              <a:avLst/>
            </a:prstGeom>
            <a:solidFill>
              <a:schemeClr val="tx2">
                <a:lumMod val="75000"/>
              </a:schemeClr>
            </a:solidFill>
            <a:ln w="381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0" fontAlgn="base" latinLnBrk="0" hangingPunct="0">
                <a:lnSpc>
                  <a:spcPct val="100000"/>
                </a:lnSpc>
                <a:spcBef>
                  <a:spcPts val="0"/>
                </a:spcBef>
                <a:spcAft>
                  <a:spcPct val="0"/>
                </a:spcAft>
                <a:buClrTx/>
                <a:buSzTx/>
                <a:buFontTx/>
                <a:buNone/>
                <a:tabLst/>
                <a:defRPr/>
              </a:pPr>
              <a:r>
                <a:rPr kumimoji="0" lang="en-US" sz="1800" b="1" i="0" u="none" strike="noStrike" kern="1200" cap="none" spc="0" normalizeH="0" baseline="0" noProof="0">
                  <a:ln>
                    <a:noFill/>
                  </a:ln>
                  <a:solidFill>
                    <a:srgbClr val="FFFFFF"/>
                  </a:solidFill>
                  <a:effectLst/>
                  <a:uLnTx/>
                  <a:uFillTx/>
                  <a:latin typeface="Calibri"/>
                  <a:ea typeface="+mn-ea"/>
                  <a:cs typeface="+mn-cs"/>
                </a:rPr>
                <a:t>Maintenance</a:t>
              </a:r>
            </a:p>
          </p:txBody>
        </p:sp>
        <p:sp>
          <p:nvSpPr>
            <p:cNvPr id="1339" name="Rounded Rectangle 24">
              <a:extLst>
                <a:ext uri="{FF2B5EF4-FFF2-40B4-BE49-F238E27FC236}">
                  <a16:creationId xmlns:a16="http://schemas.microsoft.com/office/drawing/2014/main" id="{2E247BF2-EA3D-4A2C-87B9-5BD8406CF1C1}"/>
                </a:ext>
              </a:extLst>
            </p:cNvPr>
            <p:cNvSpPr/>
            <p:nvPr/>
          </p:nvSpPr>
          <p:spPr bwMode="auto">
            <a:xfrm>
              <a:off x="7737013" y="3168569"/>
              <a:ext cx="1512645" cy="734340"/>
            </a:xfrm>
            <a:prstGeom prst="roundRect">
              <a:avLst/>
            </a:prstGeom>
            <a:solidFill>
              <a:schemeClr val="tx2">
                <a:lumMod val="75000"/>
              </a:schemeClr>
            </a:solidFill>
            <a:ln w="381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0" fontAlgn="base" latinLnBrk="0" hangingPunct="0">
                <a:lnSpc>
                  <a:spcPct val="100000"/>
                </a:lnSpc>
                <a:spcBef>
                  <a:spcPts val="0"/>
                </a:spcBef>
                <a:spcAft>
                  <a:spcPct val="0"/>
                </a:spcAft>
                <a:buClrTx/>
                <a:buSzTx/>
                <a:buFontTx/>
                <a:buNone/>
                <a:tabLst/>
                <a:defRPr/>
              </a:pPr>
              <a:r>
                <a:rPr kumimoji="0" lang="en-US" sz="1400" b="1" i="0" u="none" strike="noStrike" kern="1200" cap="none" spc="0" normalizeH="0" baseline="0" noProof="0">
                  <a:ln>
                    <a:noFill/>
                  </a:ln>
                  <a:solidFill>
                    <a:srgbClr val="FFFFFF"/>
                  </a:solidFill>
                  <a:effectLst/>
                  <a:uLnTx/>
                  <a:uFillTx/>
                  <a:latin typeface="Calibri"/>
                  <a:ea typeface="+mn-ea"/>
                  <a:cs typeface="+mn-cs"/>
                </a:rPr>
                <a:t>Environmental Impacts &amp; Compliance</a:t>
              </a:r>
            </a:p>
          </p:txBody>
        </p:sp>
        <p:sp>
          <p:nvSpPr>
            <p:cNvPr id="1340" name="Rounded Rectangle 24">
              <a:extLst>
                <a:ext uri="{FF2B5EF4-FFF2-40B4-BE49-F238E27FC236}">
                  <a16:creationId xmlns:a16="http://schemas.microsoft.com/office/drawing/2014/main" id="{74BA395B-42F7-4724-AB74-DEA5304A4A5C}"/>
                </a:ext>
              </a:extLst>
            </p:cNvPr>
            <p:cNvSpPr/>
            <p:nvPr/>
          </p:nvSpPr>
          <p:spPr bwMode="auto">
            <a:xfrm>
              <a:off x="7745336" y="4825353"/>
              <a:ext cx="1512645" cy="819647"/>
            </a:xfrm>
            <a:prstGeom prst="roundRect">
              <a:avLst/>
            </a:prstGeom>
            <a:solidFill>
              <a:schemeClr val="tx2">
                <a:lumMod val="75000"/>
              </a:schemeClr>
            </a:solidFill>
            <a:ln w="38100" cap="flat" cmpd="sng" algn="ctr">
              <a:no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0" fontAlgn="base" latinLnBrk="0" hangingPunct="0">
                <a:lnSpc>
                  <a:spcPct val="100000"/>
                </a:lnSpc>
                <a:spcBef>
                  <a:spcPts val="0"/>
                </a:spcBef>
                <a:spcAft>
                  <a:spcPct val="0"/>
                </a:spcAft>
                <a:buClrTx/>
                <a:buSzTx/>
                <a:buFontTx/>
                <a:buNone/>
                <a:tabLst/>
                <a:defRPr/>
              </a:pPr>
              <a:r>
                <a:rPr kumimoji="0" lang="en-US" sz="1800" b="1" i="0" u="none" strike="noStrike" kern="1200" cap="none" spc="0" normalizeH="0" baseline="0" noProof="0">
                  <a:ln>
                    <a:noFill/>
                  </a:ln>
                  <a:solidFill>
                    <a:srgbClr val="FFFFFF"/>
                  </a:solidFill>
                  <a:effectLst/>
                  <a:uLnTx/>
                  <a:uFillTx/>
                  <a:latin typeface="Calibri"/>
                  <a:ea typeface="+mn-ea"/>
                  <a:cs typeface="+mn-cs"/>
                </a:rPr>
                <a:t>Health &amp; Safety</a:t>
              </a:r>
            </a:p>
          </p:txBody>
        </p:sp>
      </p:grpSp>
      <p:grpSp>
        <p:nvGrpSpPr>
          <p:cNvPr id="9" name="Group 8">
            <a:extLst>
              <a:ext uri="{FF2B5EF4-FFF2-40B4-BE49-F238E27FC236}">
                <a16:creationId xmlns:a16="http://schemas.microsoft.com/office/drawing/2014/main" id="{3BDE519D-C07A-40F2-BF87-59128E0DE216}"/>
              </a:ext>
            </a:extLst>
          </p:cNvPr>
          <p:cNvGrpSpPr/>
          <p:nvPr/>
        </p:nvGrpSpPr>
        <p:grpSpPr>
          <a:xfrm>
            <a:off x="205406" y="4292975"/>
            <a:ext cx="1690653" cy="939617"/>
            <a:chOff x="205406" y="4254475"/>
            <a:chExt cx="1690653" cy="939617"/>
          </a:xfrm>
        </p:grpSpPr>
        <p:sp>
          <p:nvSpPr>
            <p:cNvPr id="16" name="Rounded Rectangle 15">
              <a:extLst>
                <a:ext uri="{FF2B5EF4-FFF2-40B4-BE49-F238E27FC236}">
                  <a16:creationId xmlns:a16="http://schemas.microsoft.com/office/drawing/2014/main" id="{A61907E1-A11F-374F-B9F6-5D5CD277DDAB}"/>
                </a:ext>
              </a:extLst>
            </p:cNvPr>
            <p:cNvSpPr/>
            <p:nvPr/>
          </p:nvSpPr>
          <p:spPr bwMode="auto">
            <a:xfrm>
              <a:off x="205406" y="4254475"/>
              <a:ext cx="1690653" cy="939617"/>
            </a:xfrm>
            <a:prstGeom prst="roundRect">
              <a:avLst/>
            </a:prstGeom>
            <a:solidFill>
              <a:schemeClr val="tx2">
                <a:lumMod val="60000"/>
                <a:lumOff val="40000"/>
              </a:schemeClr>
            </a:solidFill>
            <a:ln w="38100" cap="flat" cmpd="sng" algn="ctr">
              <a:solidFill>
                <a:schemeClr val="bg1"/>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0" fontAlgn="base" latinLnBrk="0" hangingPunct="0">
                <a:lnSpc>
                  <a:spcPct val="100000"/>
                </a:lnSpc>
                <a:spcBef>
                  <a:spcPts val="0"/>
                </a:spcBef>
                <a:spcAft>
                  <a:spcPct val="0"/>
                </a:spcAft>
                <a:buClrTx/>
                <a:buSzTx/>
                <a:buFontTx/>
                <a:buNone/>
                <a:tabLst/>
                <a:defRPr/>
              </a:pPr>
              <a:endParaRPr kumimoji="0" lang="en-US" sz="1800" b="1" i="0" u="none" strike="noStrike" kern="1200" cap="none" spc="0" normalizeH="0" baseline="0" noProof="0">
                <a:ln>
                  <a:noFill/>
                </a:ln>
                <a:solidFill>
                  <a:srgbClr val="FFFFFF"/>
                </a:solidFill>
                <a:effectLst/>
                <a:uLnTx/>
                <a:uFillTx/>
                <a:latin typeface="Century Gothic"/>
                <a:ea typeface="+mn-ea"/>
                <a:cs typeface="+mn-cs"/>
              </a:endParaRPr>
            </a:p>
            <a:p>
              <a:pPr marL="0" marR="0" lvl="0" indent="0" algn="ctr" defTabSz="914400" rtl="0" eaLnBrk="0" fontAlgn="base" latinLnBrk="0" hangingPunct="0">
                <a:lnSpc>
                  <a:spcPct val="100000"/>
                </a:lnSpc>
                <a:spcBef>
                  <a:spcPts val="0"/>
                </a:spcBef>
                <a:spcAft>
                  <a:spcPct val="0"/>
                </a:spcAft>
                <a:buClrTx/>
                <a:buSzTx/>
                <a:buFontTx/>
                <a:buNone/>
                <a:tabLst/>
                <a:defRPr/>
              </a:pPr>
              <a:r>
                <a:rPr kumimoji="0" lang="en-US" sz="1800" b="1" i="0" u="none" strike="noStrike" kern="1200" cap="none" spc="0" normalizeH="0" baseline="0" noProof="0">
                  <a:ln>
                    <a:noFill/>
                  </a:ln>
                  <a:solidFill>
                    <a:srgbClr val="FFFFFF"/>
                  </a:solidFill>
                  <a:effectLst/>
                  <a:uLnTx/>
                  <a:uFillTx/>
                  <a:latin typeface="Century Gothic"/>
                  <a:ea typeface="+mn-ea"/>
                  <a:cs typeface="+mn-cs"/>
                </a:rPr>
                <a:t>Extremes</a:t>
              </a:r>
            </a:p>
          </p:txBody>
        </p:sp>
        <p:grpSp>
          <p:nvGrpSpPr>
            <p:cNvPr id="1341" name="Group 1340">
              <a:extLst>
                <a:ext uri="{FF2B5EF4-FFF2-40B4-BE49-F238E27FC236}">
                  <a16:creationId xmlns:a16="http://schemas.microsoft.com/office/drawing/2014/main" id="{66D197C5-619F-4522-B750-BCD267F223A4}"/>
                </a:ext>
              </a:extLst>
            </p:cNvPr>
            <p:cNvGrpSpPr/>
            <p:nvPr/>
          </p:nvGrpSpPr>
          <p:grpSpPr>
            <a:xfrm>
              <a:off x="834164" y="4312946"/>
              <a:ext cx="433136" cy="491217"/>
              <a:chOff x="5482572" y="2685448"/>
              <a:chExt cx="1821556" cy="2072768"/>
            </a:xfrm>
            <a:solidFill>
              <a:schemeClr val="tx2"/>
            </a:solidFill>
          </p:grpSpPr>
          <p:sp>
            <p:nvSpPr>
              <p:cNvPr id="1342" name="Freeform 109">
                <a:extLst>
                  <a:ext uri="{FF2B5EF4-FFF2-40B4-BE49-F238E27FC236}">
                    <a16:creationId xmlns:a16="http://schemas.microsoft.com/office/drawing/2014/main" id="{4106157B-0E48-4680-8E67-5A6D5B764925}"/>
                  </a:ext>
                </a:extLst>
              </p:cNvPr>
              <p:cNvSpPr>
                <a:spLocks/>
              </p:cNvSpPr>
              <p:nvPr/>
            </p:nvSpPr>
            <p:spPr bwMode="auto">
              <a:xfrm>
                <a:off x="5563229" y="2685448"/>
                <a:ext cx="1232855" cy="887384"/>
              </a:xfrm>
              <a:custGeom>
                <a:avLst/>
                <a:gdLst>
                  <a:gd name="T0" fmla="*/ 354 w 364"/>
                  <a:gd name="T1" fmla="*/ 125 h 261"/>
                  <a:gd name="T2" fmla="*/ 363 w 364"/>
                  <a:gd name="T3" fmla="*/ 145 h 261"/>
                  <a:gd name="T4" fmla="*/ 364 w 364"/>
                  <a:gd name="T5" fmla="*/ 167 h 261"/>
                  <a:gd name="T6" fmla="*/ 361 w 364"/>
                  <a:gd name="T7" fmla="*/ 195 h 261"/>
                  <a:gd name="T8" fmla="*/ 349 w 364"/>
                  <a:gd name="T9" fmla="*/ 219 h 261"/>
                  <a:gd name="T10" fmla="*/ 338 w 364"/>
                  <a:gd name="T11" fmla="*/ 233 h 261"/>
                  <a:gd name="T12" fmla="*/ 308 w 364"/>
                  <a:gd name="T13" fmla="*/ 254 h 261"/>
                  <a:gd name="T14" fmla="*/ 275 w 364"/>
                  <a:gd name="T15" fmla="*/ 261 h 261"/>
                  <a:gd name="T16" fmla="*/ 84 w 364"/>
                  <a:gd name="T17" fmla="*/ 260 h 261"/>
                  <a:gd name="T18" fmla="*/ 57 w 364"/>
                  <a:gd name="T19" fmla="*/ 254 h 261"/>
                  <a:gd name="T20" fmla="*/ 35 w 364"/>
                  <a:gd name="T21" fmla="*/ 240 h 261"/>
                  <a:gd name="T22" fmla="*/ 21 w 364"/>
                  <a:gd name="T23" fmla="*/ 226 h 261"/>
                  <a:gd name="T24" fmla="*/ 7 w 364"/>
                  <a:gd name="T25" fmla="*/ 203 h 261"/>
                  <a:gd name="T26" fmla="*/ 1 w 364"/>
                  <a:gd name="T27" fmla="*/ 177 h 261"/>
                  <a:gd name="T28" fmla="*/ 1 w 364"/>
                  <a:gd name="T29" fmla="*/ 157 h 261"/>
                  <a:gd name="T30" fmla="*/ 7 w 364"/>
                  <a:gd name="T31" fmla="*/ 132 h 261"/>
                  <a:gd name="T32" fmla="*/ 21 w 364"/>
                  <a:gd name="T33" fmla="*/ 108 h 261"/>
                  <a:gd name="T34" fmla="*/ 35 w 364"/>
                  <a:gd name="T35" fmla="*/ 95 h 261"/>
                  <a:gd name="T36" fmla="*/ 59 w 364"/>
                  <a:gd name="T37" fmla="*/ 80 h 261"/>
                  <a:gd name="T38" fmla="*/ 69 w 364"/>
                  <a:gd name="T39" fmla="*/ 55 h 261"/>
                  <a:gd name="T40" fmla="*/ 87 w 364"/>
                  <a:gd name="T41" fmla="*/ 31 h 261"/>
                  <a:gd name="T42" fmla="*/ 112 w 364"/>
                  <a:gd name="T43" fmla="*/ 13 h 261"/>
                  <a:gd name="T44" fmla="*/ 140 w 364"/>
                  <a:gd name="T45" fmla="*/ 3 h 261"/>
                  <a:gd name="T46" fmla="*/ 161 w 364"/>
                  <a:gd name="T47" fmla="*/ 0 h 261"/>
                  <a:gd name="T48" fmla="*/ 190 w 364"/>
                  <a:gd name="T49" fmla="*/ 4 h 261"/>
                  <a:gd name="T50" fmla="*/ 217 w 364"/>
                  <a:gd name="T51" fmla="*/ 17 h 261"/>
                  <a:gd name="T52" fmla="*/ 234 w 364"/>
                  <a:gd name="T53" fmla="*/ 31 h 261"/>
                  <a:gd name="T54" fmla="*/ 261 w 364"/>
                  <a:gd name="T55" fmla="*/ 31 h 261"/>
                  <a:gd name="T56" fmla="*/ 296 w 364"/>
                  <a:gd name="T57" fmla="*/ 49 h 261"/>
                  <a:gd name="T58" fmla="*/ 307 w 364"/>
                  <a:gd name="T59" fmla="*/ 65 h 261"/>
                  <a:gd name="T60" fmla="*/ 279 w 364"/>
                  <a:gd name="T61" fmla="*/ 80 h 261"/>
                  <a:gd name="T62" fmla="*/ 275 w 364"/>
                  <a:gd name="T63" fmla="*/ 74 h 261"/>
                  <a:gd name="T64" fmla="*/ 265 w 364"/>
                  <a:gd name="T65" fmla="*/ 67 h 261"/>
                  <a:gd name="T66" fmla="*/ 246 w 364"/>
                  <a:gd name="T67" fmla="*/ 62 h 261"/>
                  <a:gd name="T68" fmla="*/ 234 w 364"/>
                  <a:gd name="T69" fmla="*/ 63 h 261"/>
                  <a:gd name="T70" fmla="*/ 223 w 364"/>
                  <a:gd name="T71" fmla="*/ 70 h 261"/>
                  <a:gd name="T72" fmla="*/ 211 w 364"/>
                  <a:gd name="T73" fmla="*/ 55 h 261"/>
                  <a:gd name="T74" fmla="*/ 202 w 364"/>
                  <a:gd name="T75" fmla="*/ 46 h 261"/>
                  <a:gd name="T76" fmla="*/ 172 w 364"/>
                  <a:gd name="T77" fmla="*/ 34 h 261"/>
                  <a:gd name="T78" fmla="*/ 146 w 364"/>
                  <a:gd name="T79" fmla="*/ 35 h 261"/>
                  <a:gd name="T80" fmla="*/ 109 w 364"/>
                  <a:gd name="T81" fmla="*/ 55 h 261"/>
                  <a:gd name="T82" fmla="*/ 95 w 364"/>
                  <a:gd name="T83" fmla="*/ 74 h 261"/>
                  <a:gd name="T84" fmla="*/ 91 w 364"/>
                  <a:gd name="T85" fmla="*/ 88 h 261"/>
                  <a:gd name="T86" fmla="*/ 88 w 364"/>
                  <a:gd name="T87" fmla="*/ 105 h 261"/>
                  <a:gd name="T88" fmla="*/ 80 w 364"/>
                  <a:gd name="T89" fmla="*/ 108 h 261"/>
                  <a:gd name="T90" fmla="*/ 57 w 364"/>
                  <a:gd name="T91" fmla="*/ 119 h 261"/>
                  <a:gd name="T92" fmla="*/ 50 w 364"/>
                  <a:gd name="T93" fmla="*/ 125 h 261"/>
                  <a:gd name="T94" fmla="*/ 34 w 364"/>
                  <a:gd name="T95" fmla="*/ 156 h 261"/>
                  <a:gd name="T96" fmla="*/ 34 w 364"/>
                  <a:gd name="T97" fmla="*/ 180 h 261"/>
                  <a:gd name="T98" fmla="*/ 50 w 364"/>
                  <a:gd name="T99" fmla="*/ 210 h 261"/>
                  <a:gd name="T100" fmla="*/ 70 w 364"/>
                  <a:gd name="T101" fmla="*/ 223 h 261"/>
                  <a:gd name="T102" fmla="*/ 92 w 364"/>
                  <a:gd name="T103" fmla="*/ 227 h 261"/>
                  <a:gd name="T104" fmla="*/ 273 w 364"/>
                  <a:gd name="T105" fmla="*/ 227 h 261"/>
                  <a:gd name="T106" fmla="*/ 305 w 364"/>
                  <a:gd name="T107" fmla="*/ 218 h 261"/>
                  <a:gd name="T108" fmla="*/ 322 w 364"/>
                  <a:gd name="T109" fmla="*/ 201 h 261"/>
                  <a:gd name="T110" fmla="*/ 332 w 364"/>
                  <a:gd name="T111" fmla="*/ 167 h 261"/>
                  <a:gd name="T112" fmla="*/ 329 w 364"/>
                  <a:gd name="T113" fmla="*/ 150 h 261"/>
                  <a:gd name="T114" fmla="*/ 324 w 364"/>
                  <a:gd name="T115" fmla="*/ 135 h 261"/>
                  <a:gd name="T116" fmla="*/ 324 w 364"/>
                  <a:gd name="T117" fmla="*/ 135 h 261"/>
                  <a:gd name="T118" fmla="*/ 346 w 364"/>
                  <a:gd name="T119" fmla="*/ 125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64" h="261">
                    <a:moveTo>
                      <a:pt x="354" y="125"/>
                    </a:moveTo>
                    <a:lnTo>
                      <a:pt x="354" y="125"/>
                    </a:lnTo>
                    <a:lnTo>
                      <a:pt x="354" y="125"/>
                    </a:lnTo>
                    <a:lnTo>
                      <a:pt x="354" y="125"/>
                    </a:lnTo>
                    <a:lnTo>
                      <a:pt x="359" y="135"/>
                    </a:lnTo>
                    <a:lnTo>
                      <a:pt x="363" y="145"/>
                    </a:lnTo>
                    <a:lnTo>
                      <a:pt x="364" y="156"/>
                    </a:lnTo>
                    <a:lnTo>
                      <a:pt x="364" y="167"/>
                    </a:lnTo>
                    <a:lnTo>
                      <a:pt x="364" y="167"/>
                    </a:lnTo>
                    <a:lnTo>
                      <a:pt x="364" y="177"/>
                    </a:lnTo>
                    <a:lnTo>
                      <a:pt x="363" y="187"/>
                    </a:lnTo>
                    <a:lnTo>
                      <a:pt x="361" y="195"/>
                    </a:lnTo>
                    <a:lnTo>
                      <a:pt x="359" y="203"/>
                    </a:lnTo>
                    <a:lnTo>
                      <a:pt x="354" y="212"/>
                    </a:lnTo>
                    <a:lnTo>
                      <a:pt x="349" y="219"/>
                    </a:lnTo>
                    <a:lnTo>
                      <a:pt x="343" y="226"/>
                    </a:lnTo>
                    <a:lnTo>
                      <a:pt x="338" y="233"/>
                    </a:lnTo>
                    <a:lnTo>
                      <a:pt x="338" y="233"/>
                    </a:lnTo>
                    <a:lnTo>
                      <a:pt x="324" y="246"/>
                    </a:lnTo>
                    <a:lnTo>
                      <a:pt x="317" y="250"/>
                    </a:lnTo>
                    <a:lnTo>
                      <a:pt x="308" y="254"/>
                    </a:lnTo>
                    <a:lnTo>
                      <a:pt x="300" y="257"/>
                    </a:lnTo>
                    <a:lnTo>
                      <a:pt x="291" y="258"/>
                    </a:lnTo>
                    <a:lnTo>
                      <a:pt x="275" y="261"/>
                    </a:lnTo>
                    <a:lnTo>
                      <a:pt x="94" y="261"/>
                    </a:lnTo>
                    <a:lnTo>
                      <a:pt x="94" y="261"/>
                    </a:lnTo>
                    <a:lnTo>
                      <a:pt x="84" y="260"/>
                    </a:lnTo>
                    <a:lnTo>
                      <a:pt x="74" y="258"/>
                    </a:lnTo>
                    <a:lnTo>
                      <a:pt x="66" y="257"/>
                    </a:lnTo>
                    <a:lnTo>
                      <a:pt x="57" y="254"/>
                    </a:lnTo>
                    <a:lnTo>
                      <a:pt x="49" y="250"/>
                    </a:lnTo>
                    <a:lnTo>
                      <a:pt x="42" y="246"/>
                    </a:lnTo>
                    <a:lnTo>
                      <a:pt x="35" y="240"/>
                    </a:lnTo>
                    <a:lnTo>
                      <a:pt x="28" y="233"/>
                    </a:lnTo>
                    <a:lnTo>
                      <a:pt x="28" y="233"/>
                    </a:lnTo>
                    <a:lnTo>
                      <a:pt x="21" y="226"/>
                    </a:lnTo>
                    <a:lnTo>
                      <a:pt x="15" y="219"/>
                    </a:lnTo>
                    <a:lnTo>
                      <a:pt x="11" y="212"/>
                    </a:lnTo>
                    <a:lnTo>
                      <a:pt x="7" y="203"/>
                    </a:lnTo>
                    <a:lnTo>
                      <a:pt x="4" y="195"/>
                    </a:lnTo>
                    <a:lnTo>
                      <a:pt x="1" y="187"/>
                    </a:lnTo>
                    <a:lnTo>
                      <a:pt x="1" y="177"/>
                    </a:lnTo>
                    <a:lnTo>
                      <a:pt x="0" y="167"/>
                    </a:lnTo>
                    <a:lnTo>
                      <a:pt x="0" y="167"/>
                    </a:lnTo>
                    <a:lnTo>
                      <a:pt x="1" y="157"/>
                    </a:lnTo>
                    <a:lnTo>
                      <a:pt x="1" y="149"/>
                    </a:lnTo>
                    <a:lnTo>
                      <a:pt x="4" y="140"/>
                    </a:lnTo>
                    <a:lnTo>
                      <a:pt x="7" y="132"/>
                    </a:lnTo>
                    <a:lnTo>
                      <a:pt x="11" y="123"/>
                    </a:lnTo>
                    <a:lnTo>
                      <a:pt x="15" y="116"/>
                    </a:lnTo>
                    <a:lnTo>
                      <a:pt x="21" y="108"/>
                    </a:lnTo>
                    <a:lnTo>
                      <a:pt x="28" y="101"/>
                    </a:lnTo>
                    <a:lnTo>
                      <a:pt x="28" y="101"/>
                    </a:lnTo>
                    <a:lnTo>
                      <a:pt x="35" y="95"/>
                    </a:lnTo>
                    <a:lnTo>
                      <a:pt x="42" y="90"/>
                    </a:lnTo>
                    <a:lnTo>
                      <a:pt x="50" y="84"/>
                    </a:lnTo>
                    <a:lnTo>
                      <a:pt x="59" y="80"/>
                    </a:lnTo>
                    <a:lnTo>
                      <a:pt x="59" y="80"/>
                    </a:lnTo>
                    <a:lnTo>
                      <a:pt x="63" y="67"/>
                    </a:lnTo>
                    <a:lnTo>
                      <a:pt x="69" y="55"/>
                    </a:lnTo>
                    <a:lnTo>
                      <a:pt x="77" y="42"/>
                    </a:lnTo>
                    <a:lnTo>
                      <a:pt x="87" y="31"/>
                    </a:lnTo>
                    <a:lnTo>
                      <a:pt x="87" y="31"/>
                    </a:lnTo>
                    <a:lnTo>
                      <a:pt x="94" y="24"/>
                    </a:lnTo>
                    <a:lnTo>
                      <a:pt x="102" y="18"/>
                    </a:lnTo>
                    <a:lnTo>
                      <a:pt x="112" y="13"/>
                    </a:lnTo>
                    <a:lnTo>
                      <a:pt x="120" y="8"/>
                    </a:lnTo>
                    <a:lnTo>
                      <a:pt x="130" y="6"/>
                    </a:lnTo>
                    <a:lnTo>
                      <a:pt x="140" y="3"/>
                    </a:lnTo>
                    <a:lnTo>
                      <a:pt x="150" y="1"/>
                    </a:lnTo>
                    <a:lnTo>
                      <a:pt x="161" y="0"/>
                    </a:lnTo>
                    <a:lnTo>
                      <a:pt x="161" y="0"/>
                    </a:lnTo>
                    <a:lnTo>
                      <a:pt x="171" y="1"/>
                    </a:lnTo>
                    <a:lnTo>
                      <a:pt x="181" y="3"/>
                    </a:lnTo>
                    <a:lnTo>
                      <a:pt x="190" y="4"/>
                    </a:lnTo>
                    <a:lnTo>
                      <a:pt x="200" y="8"/>
                    </a:lnTo>
                    <a:lnTo>
                      <a:pt x="209" y="13"/>
                    </a:lnTo>
                    <a:lnTo>
                      <a:pt x="217" y="17"/>
                    </a:lnTo>
                    <a:lnTo>
                      <a:pt x="225" y="24"/>
                    </a:lnTo>
                    <a:lnTo>
                      <a:pt x="234" y="31"/>
                    </a:lnTo>
                    <a:lnTo>
                      <a:pt x="234" y="31"/>
                    </a:lnTo>
                    <a:lnTo>
                      <a:pt x="246" y="29"/>
                    </a:lnTo>
                    <a:lnTo>
                      <a:pt x="246" y="29"/>
                    </a:lnTo>
                    <a:lnTo>
                      <a:pt x="261" y="31"/>
                    </a:lnTo>
                    <a:lnTo>
                      <a:pt x="273" y="34"/>
                    </a:lnTo>
                    <a:lnTo>
                      <a:pt x="284" y="41"/>
                    </a:lnTo>
                    <a:lnTo>
                      <a:pt x="296" y="49"/>
                    </a:lnTo>
                    <a:lnTo>
                      <a:pt x="296" y="49"/>
                    </a:lnTo>
                    <a:lnTo>
                      <a:pt x="301" y="56"/>
                    </a:lnTo>
                    <a:lnTo>
                      <a:pt x="307" y="65"/>
                    </a:lnTo>
                    <a:lnTo>
                      <a:pt x="307" y="65"/>
                    </a:lnTo>
                    <a:lnTo>
                      <a:pt x="293" y="72"/>
                    </a:lnTo>
                    <a:lnTo>
                      <a:pt x="279" y="80"/>
                    </a:lnTo>
                    <a:lnTo>
                      <a:pt x="279" y="80"/>
                    </a:lnTo>
                    <a:lnTo>
                      <a:pt x="275" y="74"/>
                    </a:lnTo>
                    <a:lnTo>
                      <a:pt x="275" y="74"/>
                    </a:lnTo>
                    <a:lnTo>
                      <a:pt x="273" y="73"/>
                    </a:lnTo>
                    <a:lnTo>
                      <a:pt x="273" y="73"/>
                    </a:lnTo>
                    <a:lnTo>
                      <a:pt x="265" y="67"/>
                    </a:lnTo>
                    <a:lnTo>
                      <a:pt x="256" y="63"/>
                    </a:lnTo>
                    <a:lnTo>
                      <a:pt x="256" y="63"/>
                    </a:lnTo>
                    <a:lnTo>
                      <a:pt x="246" y="62"/>
                    </a:lnTo>
                    <a:lnTo>
                      <a:pt x="246" y="62"/>
                    </a:lnTo>
                    <a:lnTo>
                      <a:pt x="239" y="62"/>
                    </a:lnTo>
                    <a:lnTo>
                      <a:pt x="234" y="63"/>
                    </a:lnTo>
                    <a:lnTo>
                      <a:pt x="228" y="66"/>
                    </a:lnTo>
                    <a:lnTo>
                      <a:pt x="223" y="70"/>
                    </a:lnTo>
                    <a:lnTo>
                      <a:pt x="223" y="70"/>
                    </a:lnTo>
                    <a:lnTo>
                      <a:pt x="218" y="62"/>
                    </a:lnTo>
                    <a:lnTo>
                      <a:pt x="211" y="55"/>
                    </a:lnTo>
                    <a:lnTo>
                      <a:pt x="211" y="55"/>
                    </a:lnTo>
                    <a:lnTo>
                      <a:pt x="211" y="55"/>
                    </a:lnTo>
                    <a:lnTo>
                      <a:pt x="202" y="46"/>
                    </a:lnTo>
                    <a:lnTo>
                      <a:pt x="202" y="46"/>
                    </a:lnTo>
                    <a:lnTo>
                      <a:pt x="192" y="41"/>
                    </a:lnTo>
                    <a:lnTo>
                      <a:pt x="182" y="36"/>
                    </a:lnTo>
                    <a:lnTo>
                      <a:pt x="172" y="34"/>
                    </a:lnTo>
                    <a:lnTo>
                      <a:pt x="161" y="34"/>
                    </a:lnTo>
                    <a:lnTo>
                      <a:pt x="161" y="34"/>
                    </a:lnTo>
                    <a:lnTo>
                      <a:pt x="146" y="35"/>
                    </a:lnTo>
                    <a:lnTo>
                      <a:pt x="133" y="38"/>
                    </a:lnTo>
                    <a:lnTo>
                      <a:pt x="120" y="45"/>
                    </a:lnTo>
                    <a:lnTo>
                      <a:pt x="109" y="55"/>
                    </a:lnTo>
                    <a:lnTo>
                      <a:pt x="109" y="55"/>
                    </a:lnTo>
                    <a:lnTo>
                      <a:pt x="102" y="63"/>
                    </a:lnTo>
                    <a:lnTo>
                      <a:pt x="95" y="74"/>
                    </a:lnTo>
                    <a:lnTo>
                      <a:pt x="95" y="74"/>
                    </a:lnTo>
                    <a:lnTo>
                      <a:pt x="92" y="81"/>
                    </a:lnTo>
                    <a:lnTo>
                      <a:pt x="91" y="88"/>
                    </a:lnTo>
                    <a:lnTo>
                      <a:pt x="90" y="97"/>
                    </a:lnTo>
                    <a:lnTo>
                      <a:pt x="88" y="105"/>
                    </a:lnTo>
                    <a:lnTo>
                      <a:pt x="88" y="105"/>
                    </a:lnTo>
                    <a:lnTo>
                      <a:pt x="88" y="107"/>
                    </a:lnTo>
                    <a:lnTo>
                      <a:pt x="88" y="107"/>
                    </a:lnTo>
                    <a:lnTo>
                      <a:pt x="80" y="108"/>
                    </a:lnTo>
                    <a:lnTo>
                      <a:pt x="71" y="111"/>
                    </a:lnTo>
                    <a:lnTo>
                      <a:pt x="64" y="114"/>
                    </a:lnTo>
                    <a:lnTo>
                      <a:pt x="57" y="119"/>
                    </a:lnTo>
                    <a:lnTo>
                      <a:pt x="57" y="119"/>
                    </a:lnTo>
                    <a:lnTo>
                      <a:pt x="50" y="125"/>
                    </a:lnTo>
                    <a:lnTo>
                      <a:pt x="50" y="125"/>
                    </a:lnTo>
                    <a:lnTo>
                      <a:pt x="43" y="133"/>
                    </a:lnTo>
                    <a:lnTo>
                      <a:pt x="38" y="145"/>
                    </a:lnTo>
                    <a:lnTo>
                      <a:pt x="34" y="156"/>
                    </a:lnTo>
                    <a:lnTo>
                      <a:pt x="34" y="167"/>
                    </a:lnTo>
                    <a:lnTo>
                      <a:pt x="34" y="167"/>
                    </a:lnTo>
                    <a:lnTo>
                      <a:pt x="34" y="180"/>
                    </a:lnTo>
                    <a:lnTo>
                      <a:pt x="38" y="191"/>
                    </a:lnTo>
                    <a:lnTo>
                      <a:pt x="43" y="201"/>
                    </a:lnTo>
                    <a:lnTo>
                      <a:pt x="50" y="210"/>
                    </a:lnTo>
                    <a:lnTo>
                      <a:pt x="50" y="210"/>
                    </a:lnTo>
                    <a:lnTo>
                      <a:pt x="60" y="218"/>
                    </a:lnTo>
                    <a:lnTo>
                      <a:pt x="70" y="223"/>
                    </a:lnTo>
                    <a:lnTo>
                      <a:pt x="81" y="227"/>
                    </a:lnTo>
                    <a:lnTo>
                      <a:pt x="92" y="227"/>
                    </a:lnTo>
                    <a:lnTo>
                      <a:pt x="92" y="227"/>
                    </a:lnTo>
                    <a:lnTo>
                      <a:pt x="94" y="227"/>
                    </a:lnTo>
                    <a:lnTo>
                      <a:pt x="273" y="227"/>
                    </a:lnTo>
                    <a:lnTo>
                      <a:pt x="273" y="227"/>
                    </a:lnTo>
                    <a:lnTo>
                      <a:pt x="284" y="226"/>
                    </a:lnTo>
                    <a:lnTo>
                      <a:pt x="296" y="223"/>
                    </a:lnTo>
                    <a:lnTo>
                      <a:pt x="305" y="218"/>
                    </a:lnTo>
                    <a:lnTo>
                      <a:pt x="314" y="210"/>
                    </a:lnTo>
                    <a:lnTo>
                      <a:pt x="314" y="210"/>
                    </a:lnTo>
                    <a:lnTo>
                      <a:pt x="322" y="201"/>
                    </a:lnTo>
                    <a:lnTo>
                      <a:pt x="328" y="191"/>
                    </a:lnTo>
                    <a:lnTo>
                      <a:pt x="331" y="180"/>
                    </a:lnTo>
                    <a:lnTo>
                      <a:pt x="332" y="167"/>
                    </a:lnTo>
                    <a:lnTo>
                      <a:pt x="332" y="167"/>
                    </a:lnTo>
                    <a:lnTo>
                      <a:pt x="332" y="159"/>
                    </a:lnTo>
                    <a:lnTo>
                      <a:pt x="329" y="150"/>
                    </a:lnTo>
                    <a:lnTo>
                      <a:pt x="326" y="142"/>
                    </a:lnTo>
                    <a:lnTo>
                      <a:pt x="324" y="135"/>
                    </a:lnTo>
                    <a:lnTo>
                      <a:pt x="324" y="135"/>
                    </a:lnTo>
                    <a:lnTo>
                      <a:pt x="324" y="135"/>
                    </a:lnTo>
                    <a:lnTo>
                      <a:pt x="324" y="135"/>
                    </a:lnTo>
                    <a:lnTo>
                      <a:pt x="324" y="135"/>
                    </a:lnTo>
                    <a:lnTo>
                      <a:pt x="331" y="131"/>
                    </a:lnTo>
                    <a:lnTo>
                      <a:pt x="338" y="128"/>
                    </a:lnTo>
                    <a:lnTo>
                      <a:pt x="346" y="125"/>
                    </a:lnTo>
                    <a:lnTo>
                      <a:pt x="354" y="125"/>
                    </a:lnTo>
                    <a:lnTo>
                      <a:pt x="354" y="12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343" name="Freeform 110">
                <a:extLst>
                  <a:ext uri="{FF2B5EF4-FFF2-40B4-BE49-F238E27FC236}">
                    <a16:creationId xmlns:a16="http://schemas.microsoft.com/office/drawing/2014/main" id="{B6E32D4A-5550-4849-A95C-1AB3FA79ADB7}"/>
                  </a:ext>
                </a:extLst>
              </p:cNvPr>
              <p:cNvSpPr>
                <a:spLocks/>
              </p:cNvSpPr>
              <p:nvPr/>
            </p:nvSpPr>
            <p:spPr bwMode="auto">
              <a:xfrm>
                <a:off x="6091595" y="2929309"/>
                <a:ext cx="1212533" cy="887384"/>
              </a:xfrm>
              <a:custGeom>
                <a:avLst/>
                <a:gdLst>
                  <a:gd name="T0" fmla="*/ 170 w 359"/>
                  <a:gd name="T1" fmla="*/ 4 h 261"/>
                  <a:gd name="T2" fmla="*/ 199 w 359"/>
                  <a:gd name="T3" fmla="*/ 0 h 261"/>
                  <a:gd name="T4" fmla="*/ 220 w 359"/>
                  <a:gd name="T5" fmla="*/ 3 h 261"/>
                  <a:gd name="T6" fmla="*/ 248 w 359"/>
                  <a:gd name="T7" fmla="*/ 13 h 261"/>
                  <a:gd name="T8" fmla="*/ 274 w 359"/>
                  <a:gd name="T9" fmla="*/ 31 h 261"/>
                  <a:gd name="T10" fmla="*/ 290 w 359"/>
                  <a:gd name="T11" fmla="*/ 55 h 261"/>
                  <a:gd name="T12" fmla="*/ 300 w 359"/>
                  <a:gd name="T13" fmla="*/ 80 h 261"/>
                  <a:gd name="T14" fmla="*/ 325 w 359"/>
                  <a:gd name="T15" fmla="*/ 95 h 261"/>
                  <a:gd name="T16" fmla="*/ 338 w 359"/>
                  <a:gd name="T17" fmla="*/ 108 h 261"/>
                  <a:gd name="T18" fmla="*/ 352 w 359"/>
                  <a:gd name="T19" fmla="*/ 132 h 261"/>
                  <a:gd name="T20" fmla="*/ 359 w 359"/>
                  <a:gd name="T21" fmla="*/ 157 h 261"/>
                  <a:gd name="T22" fmla="*/ 359 w 359"/>
                  <a:gd name="T23" fmla="*/ 177 h 261"/>
                  <a:gd name="T24" fmla="*/ 352 w 359"/>
                  <a:gd name="T25" fmla="*/ 203 h 261"/>
                  <a:gd name="T26" fmla="*/ 338 w 359"/>
                  <a:gd name="T27" fmla="*/ 226 h 261"/>
                  <a:gd name="T28" fmla="*/ 325 w 359"/>
                  <a:gd name="T29" fmla="*/ 240 h 261"/>
                  <a:gd name="T30" fmla="*/ 302 w 359"/>
                  <a:gd name="T31" fmla="*/ 254 h 261"/>
                  <a:gd name="T32" fmla="*/ 276 w 359"/>
                  <a:gd name="T33" fmla="*/ 260 h 261"/>
                  <a:gd name="T34" fmla="*/ 86 w 359"/>
                  <a:gd name="T35" fmla="*/ 261 h 261"/>
                  <a:gd name="T36" fmla="*/ 51 w 359"/>
                  <a:gd name="T37" fmla="*/ 254 h 261"/>
                  <a:gd name="T38" fmla="*/ 23 w 359"/>
                  <a:gd name="T39" fmla="*/ 233 h 261"/>
                  <a:gd name="T40" fmla="*/ 3 w 359"/>
                  <a:gd name="T41" fmla="*/ 206 h 261"/>
                  <a:gd name="T42" fmla="*/ 45 w 359"/>
                  <a:gd name="T43" fmla="*/ 210 h 261"/>
                  <a:gd name="T44" fmla="*/ 63 w 359"/>
                  <a:gd name="T45" fmla="*/ 223 h 261"/>
                  <a:gd name="T46" fmla="*/ 267 w 359"/>
                  <a:gd name="T47" fmla="*/ 227 h 261"/>
                  <a:gd name="T48" fmla="*/ 267 w 359"/>
                  <a:gd name="T49" fmla="*/ 227 h 261"/>
                  <a:gd name="T50" fmla="*/ 300 w 359"/>
                  <a:gd name="T51" fmla="*/ 217 h 261"/>
                  <a:gd name="T52" fmla="*/ 317 w 359"/>
                  <a:gd name="T53" fmla="*/ 201 h 261"/>
                  <a:gd name="T54" fmla="*/ 327 w 359"/>
                  <a:gd name="T55" fmla="*/ 167 h 261"/>
                  <a:gd name="T56" fmla="*/ 323 w 359"/>
                  <a:gd name="T57" fmla="*/ 145 h 261"/>
                  <a:gd name="T58" fmla="*/ 309 w 359"/>
                  <a:gd name="T59" fmla="*/ 125 h 261"/>
                  <a:gd name="T60" fmla="*/ 296 w 359"/>
                  <a:gd name="T61" fmla="*/ 114 h 261"/>
                  <a:gd name="T62" fmla="*/ 271 w 359"/>
                  <a:gd name="T63" fmla="*/ 107 h 261"/>
                  <a:gd name="T64" fmla="*/ 271 w 359"/>
                  <a:gd name="T65" fmla="*/ 105 h 261"/>
                  <a:gd name="T66" fmla="*/ 267 w 359"/>
                  <a:gd name="T67" fmla="*/ 81 h 261"/>
                  <a:gd name="T68" fmla="*/ 258 w 359"/>
                  <a:gd name="T69" fmla="*/ 63 h 261"/>
                  <a:gd name="T70" fmla="*/ 241 w 359"/>
                  <a:gd name="T71" fmla="*/ 46 h 261"/>
                  <a:gd name="T72" fmla="*/ 211 w 359"/>
                  <a:gd name="T73" fmla="*/ 34 h 261"/>
                  <a:gd name="T74" fmla="*/ 199 w 359"/>
                  <a:gd name="T75" fmla="*/ 34 h 261"/>
                  <a:gd name="T76" fmla="*/ 180 w 359"/>
                  <a:gd name="T77" fmla="*/ 36 h 261"/>
                  <a:gd name="T78" fmla="*/ 159 w 359"/>
                  <a:gd name="T79" fmla="*/ 46 h 261"/>
                  <a:gd name="T80" fmla="*/ 156 w 359"/>
                  <a:gd name="T81" fmla="*/ 48 h 261"/>
                  <a:gd name="T82" fmla="*/ 149 w 359"/>
                  <a:gd name="T83" fmla="*/ 55 h 261"/>
                  <a:gd name="T84" fmla="*/ 136 w 359"/>
                  <a:gd name="T85" fmla="*/ 70 h 261"/>
                  <a:gd name="T86" fmla="*/ 125 w 359"/>
                  <a:gd name="T87" fmla="*/ 63 h 261"/>
                  <a:gd name="T88" fmla="*/ 114 w 359"/>
                  <a:gd name="T89" fmla="*/ 62 h 261"/>
                  <a:gd name="T90" fmla="*/ 94 w 359"/>
                  <a:gd name="T91" fmla="*/ 67 h 261"/>
                  <a:gd name="T92" fmla="*/ 86 w 359"/>
                  <a:gd name="T93" fmla="*/ 74 h 261"/>
                  <a:gd name="T94" fmla="*/ 79 w 359"/>
                  <a:gd name="T95" fmla="*/ 86 h 261"/>
                  <a:gd name="T96" fmla="*/ 76 w 359"/>
                  <a:gd name="T97" fmla="*/ 98 h 261"/>
                  <a:gd name="T98" fmla="*/ 69 w 359"/>
                  <a:gd name="T99" fmla="*/ 109 h 261"/>
                  <a:gd name="T100" fmla="*/ 48 w 359"/>
                  <a:gd name="T101" fmla="*/ 122 h 261"/>
                  <a:gd name="T102" fmla="*/ 45 w 359"/>
                  <a:gd name="T103" fmla="*/ 125 h 261"/>
                  <a:gd name="T104" fmla="*/ 0 w 359"/>
                  <a:gd name="T105" fmla="*/ 136 h 261"/>
                  <a:gd name="T106" fmla="*/ 9 w 359"/>
                  <a:gd name="T107" fmla="*/ 118 h 261"/>
                  <a:gd name="T108" fmla="*/ 23 w 359"/>
                  <a:gd name="T109" fmla="*/ 101 h 261"/>
                  <a:gd name="T110" fmla="*/ 45 w 359"/>
                  <a:gd name="T111" fmla="*/ 84 h 261"/>
                  <a:gd name="T112" fmla="*/ 58 w 359"/>
                  <a:gd name="T113" fmla="*/ 58 h 261"/>
                  <a:gd name="T114" fmla="*/ 75 w 359"/>
                  <a:gd name="T115" fmla="*/ 41 h 261"/>
                  <a:gd name="T116" fmla="*/ 110 w 359"/>
                  <a:gd name="T117" fmla="*/ 29 h 261"/>
                  <a:gd name="T118" fmla="*/ 114 w 359"/>
                  <a:gd name="T119" fmla="*/ 29 h 261"/>
                  <a:gd name="T120" fmla="*/ 128 w 359"/>
                  <a:gd name="T121" fmla="*/ 28 h 261"/>
                  <a:gd name="T122" fmla="*/ 159 w 359"/>
                  <a:gd name="T123" fmla="*/ 8 h 2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359" h="261">
                    <a:moveTo>
                      <a:pt x="159" y="8"/>
                    </a:moveTo>
                    <a:lnTo>
                      <a:pt x="159" y="8"/>
                    </a:lnTo>
                    <a:lnTo>
                      <a:pt x="170" y="4"/>
                    </a:lnTo>
                    <a:lnTo>
                      <a:pt x="180" y="3"/>
                    </a:lnTo>
                    <a:lnTo>
                      <a:pt x="180" y="3"/>
                    </a:lnTo>
                    <a:lnTo>
                      <a:pt x="199" y="0"/>
                    </a:lnTo>
                    <a:lnTo>
                      <a:pt x="199" y="0"/>
                    </a:lnTo>
                    <a:lnTo>
                      <a:pt x="209" y="1"/>
                    </a:lnTo>
                    <a:lnTo>
                      <a:pt x="220" y="3"/>
                    </a:lnTo>
                    <a:lnTo>
                      <a:pt x="230" y="6"/>
                    </a:lnTo>
                    <a:lnTo>
                      <a:pt x="239" y="8"/>
                    </a:lnTo>
                    <a:lnTo>
                      <a:pt x="248" y="13"/>
                    </a:lnTo>
                    <a:lnTo>
                      <a:pt x="257" y="18"/>
                    </a:lnTo>
                    <a:lnTo>
                      <a:pt x="265" y="24"/>
                    </a:lnTo>
                    <a:lnTo>
                      <a:pt x="274" y="31"/>
                    </a:lnTo>
                    <a:lnTo>
                      <a:pt x="274" y="31"/>
                    </a:lnTo>
                    <a:lnTo>
                      <a:pt x="283" y="42"/>
                    </a:lnTo>
                    <a:lnTo>
                      <a:pt x="290" y="55"/>
                    </a:lnTo>
                    <a:lnTo>
                      <a:pt x="297" y="67"/>
                    </a:lnTo>
                    <a:lnTo>
                      <a:pt x="300" y="80"/>
                    </a:lnTo>
                    <a:lnTo>
                      <a:pt x="300" y="80"/>
                    </a:lnTo>
                    <a:lnTo>
                      <a:pt x="309" y="84"/>
                    </a:lnTo>
                    <a:lnTo>
                      <a:pt x="317" y="90"/>
                    </a:lnTo>
                    <a:lnTo>
                      <a:pt x="325" y="95"/>
                    </a:lnTo>
                    <a:lnTo>
                      <a:pt x="332" y="101"/>
                    </a:lnTo>
                    <a:lnTo>
                      <a:pt x="332" y="101"/>
                    </a:lnTo>
                    <a:lnTo>
                      <a:pt x="338" y="108"/>
                    </a:lnTo>
                    <a:lnTo>
                      <a:pt x="344" y="116"/>
                    </a:lnTo>
                    <a:lnTo>
                      <a:pt x="349" y="123"/>
                    </a:lnTo>
                    <a:lnTo>
                      <a:pt x="352" y="132"/>
                    </a:lnTo>
                    <a:lnTo>
                      <a:pt x="355" y="140"/>
                    </a:lnTo>
                    <a:lnTo>
                      <a:pt x="358" y="149"/>
                    </a:lnTo>
                    <a:lnTo>
                      <a:pt x="359" y="157"/>
                    </a:lnTo>
                    <a:lnTo>
                      <a:pt x="359" y="167"/>
                    </a:lnTo>
                    <a:lnTo>
                      <a:pt x="359" y="167"/>
                    </a:lnTo>
                    <a:lnTo>
                      <a:pt x="359" y="177"/>
                    </a:lnTo>
                    <a:lnTo>
                      <a:pt x="358" y="187"/>
                    </a:lnTo>
                    <a:lnTo>
                      <a:pt x="355" y="195"/>
                    </a:lnTo>
                    <a:lnTo>
                      <a:pt x="352" y="203"/>
                    </a:lnTo>
                    <a:lnTo>
                      <a:pt x="349" y="212"/>
                    </a:lnTo>
                    <a:lnTo>
                      <a:pt x="344" y="219"/>
                    </a:lnTo>
                    <a:lnTo>
                      <a:pt x="338" y="226"/>
                    </a:lnTo>
                    <a:lnTo>
                      <a:pt x="332" y="233"/>
                    </a:lnTo>
                    <a:lnTo>
                      <a:pt x="332" y="233"/>
                    </a:lnTo>
                    <a:lnTo>
                      <a:pt x="325" y="240"/>
                    </a:lnTo>
                    <a:lnTo>
                      <a:pt x="318" y="246"/>
                    </a:lnTo>
                    <a:lnTo>
                      <a:pt x="310" y="250"/>
                    </a:lnTo>
                    <a:lnTo>
                      <a:pt x="302" y="254"/>
                    </a:lnTo>
                    <a:lnTo>
                      <a:pt x="293" y="257"/>
                    </a:lnTo>
                    <a:lnTo>
                      <a:pt x="285" y="258"/>
                    </a:lnTo>
                    <a:lnTo>
                      <a:pt x="276" y="260"/>
                    </a:lnTo>
                    <a:lnTo>
                      <a:pt x="267" y="261"/>
                    </a:lnTo>
                    <a:lnTo>
                      <a:pt x="86" y="261"/>
                    </a:lnTo>
                    <a:lnTo>
                      <a:pt x="86" y="261"/>
                    </a:lnTo>
                    <a:lnTo>
                      <a:pt x="68" y="258"/>
                    </a:lnTo>
                    <a:lnTo>
                      <a:pt x="59" y="257"/>
                    </a:lnTo>
                    <a:lnTo>
                      <a:pt x="51" y="254"/>
                    </a:lnTo>
                    <a:lnTo>
                      <a:pt x="44" y="250"/>
                    </a:lnTo>
                    <a:lnTo>
                      <a:pt x="35" y="246"/>
                    </a:lnTo>
                    <a:lnTo>
                      <a:pt x="23" y="233"/>
                    </a:lnTo>
                    <a:lnTo>
                      <a:pt x="23" y="233"/>
                    </a:lnTo>
                    <a:lnTo>
                      <a:pt x="12" y="220"/>
                    </a:lnTo>
                    <a:lnTo>
                      <a:pt x="3" y="206"/>
                    </a:lnTo>
                    <a:lnTo>
                      <a:pt x="41" y="206"/>
                    </a:lnTo>
                    <a:lnTo>
                      <a:pt x="41" y="206"/>
                    </a:lnTo>
                    <a:lnTo>
                      <a:pt x="45" y="210"/>
                    </a:lnTo>
                    <a:lnTo>
                      <a:pt x="45" y="210"/>
                    </a:lnTo>
                    <a:lnTo>
                      <a:pt x="54" y="217"/>
                    </a:lnTo>
                    <a:lnTo>
                      <a:pt x="63" y="223"/>
                    </a:lnTo>
                    <a:lnTo>
                      <a:pt x="75" y="226"/>
                    </a:lnTo>
                    <a:lnTo>
                      <a:pt x="86" y="227"/>
                    </a:lnTo>
                    <a:lnTo>
                      <a:pt x="267" y="227"/>
                    </a:lnTo>
                    <a:lnTo>
                      <a:pt x="267" y="227"/>
                    </a:lnTo>
                    <a:lnTo>
                      <a:pt x="267" y="227"/>
                    </a:lnTo>
                    <a:lnTo>
                      <a:pt x="267" y="227"/>
                    </a:lnTo>
                    <a:lnTo>
                      <a:pt x="279" y="227"/>
                    </a:lnTo>
                    <a:lnTo>
                      <a:pt x="289" y="223"/>
                    </a:lnTo>
                    <a:lnTo>
                      <a:pt x="300" y="217"/>
                    </a:lnTo>
                    <a:lnTo>
                      <a:pt x="309" y="210"/>
                    </a:lnTo>
                    <a:lnTo>
                      <a:pt x="309" y="210"/>
                    </a:lnTo>
                    <a:lnTo>
                      <a:pt x="317" y="201"/>
                    </a:lnTo>
                    <a:lnTo>
                      <a:pt x="323" y="191"/>
                    </a:lnTo>
                    <a:lnTo>
                      <a:pt x="325" y="180"/>
                    </a:lnTo>
                    <a:lnTo>
                      <a:pt x="327" y="167"/>
                    </a:lnTo>
                    <a:lnTo>
                      <a:pt x="327" y="167"/>
                    </a:lnTo>
                    <a:lnTo>
                      <a:pt x="325" y="156"/>
                    </a:lnTo>
                    <a:lnTo>
                      <a:pt x="323" y="145"/>
                    </a:lnTo>
                    <a:lnTo>
                      <a:pt x="317" y="133"/>
                    </a:lnTo>
                    <a:lnTo>
                      <a:pt x="309" y="125"/>
                    </a:lnTo>
                    <a:lnTo>
                      <a:pt x="309" y="125"/>
                    </a:lnTo>
                    <a:lnTo>
                      <a:pt x="303" y="119"/>
                    </a:lnTo>
                    <a:lnTo>
                      <a:pt x="303" y="119"/>
                    </a:lnTo>
                    <a:lnTo>
                      <a:pt x="296" y="114"/>
                    </a:lnTo>
                    <a:lnTo>
                      <a:pt x="288" y="111"/>
                    </a:lnTo>
                    <a:lnTo>
                      <a:pt x="279" y="108"/>
                    </a:lnTo>
                    <a:lnTo>
                      <a:pt x="271" y="107"/>
                    </a:lnTo>
                    <a:lnTo>
                      <a:pt x="271" y="107"/>
                    </a:lnTo>
                    <a:lnTo>
                      <a:pt x="271" y="105"/>
                    </a:lnTo>
                    <a:lnTo>
                      <a:pt x="271" y="105"/>
                    </a:lnTo>
                    <a:lnTo>
                      <a:pt x="271" y="97"/>
                    </a:lnTo>
                    <a:lnTo>
                      <a:pt x="269" y="88"/>
                    </a:lnTo>
                    <a:lnTo>
                      <a:pt x="267" y="81"/>
                    </a:lnTo>
                    <a:lnTo>
                      <a:pt x="264" y="74"/>
                    </a:lnTo>
                    <a:lnTo>
                      <a:pt x="264" y="74"/>
                    </a:lnTo>
                    <a:lnTo>
                      <a:pt x="258" y="63"/>
                    </a:lnTo>
                    <a:lnTo>
                      <a:pt x="250" y="55"/>
                    </a:lnTo>
                    <a:lnTo>
                      <a:pt x="250" y="55"/>
                    </a:lnTo>
                    <a:lnTo>
                      <a:pt x="241" y="46"/>
                    </a:lnTo>
                    <a:lnTo>
                      <a:pt x="232" y="41"/>
                    </a:lnTo>
                    <a:lnTo>
                      <a:pt x="222" y="36"/>
                    </a:lnTo>
                    <a:lnTo>
                      <a:pt x="211" y="34"/>
                    </a:lnTo>
                    <a:lnTo>
                      <a:pt x="211" y="34"/>
                    </a:lnTo>
                    <a:lnTo>
                      <a:pt x="199" y="34"/>
                    </a:lnTo>
                    <a:lnTo>
                      <a:pt x="199" y="34"/>
                    </a:lnTo>
                    <a:lnTo>
                      <a:pt x="188" y="34"/>
                    </a:lnTo>
                    <a:lnTo>
                      <a:pt x="188" y="34"/>
                    </a:lnTo>
                    <a:lnTo>
                      <a:pt x="180" y="36"/>
                    </a:lnTo>
                    <a:lnTo>
                      <a:pt x="173" y="38"/>
                    </a:lnTo>
                    <a:lnTo>
                      <a:pt x="166" y="42"/>
                    </a:lnTo>
                    <a:lnTo>
                      <a:pt x="159" y="46"/>
                    </a:lnTo>
                    <a:lnTo>
                      <a:pt x="159" y="46"/>
                    </a:lnTo>
                    <a:lnTo>
                      <a:pt x="156" y="48"/>
                    </a:lnTo>
                    <a:lnTo>
                      <a:pt x="156" y="48"/>
                    </a:lnTo>
                    <a:lnTo>
                      <a:pt x="149" y="55"/>
                    </a:lnTo>
                    <a:lnTo>
                      <a:pt x="149" y="55"/>
                    </a:lnTo>
                    <a:lnTo>
                      <a:pt x="149" y="55"/>
                    </a:lnTo>
                    <a:lnTo>
                      <a:pt x="142" y="62"/>
                    </a:lnTo>
                    <a:lnTo>
                      <a:pt x="142" y="62"/>
                    </a:lnTo>
                    <a:lnTo>
                      <a:pt x="136" y="70"/>
                    </a:lnTo>
                    <a:lnTo>
                      <a:pt x="136" y="70"/>
                    </a:lnTo>
                    <a:lnTo>
                      <a:pt x="131" y="66"/>
                    </a:lnTo>
                    <a:lnTo>
                      <a:pt x="125" y="63"/>
                    </a:lnTo>
                    <a:lnTo>
                      <a:pt x="120" y="62"/>
                    </a:lnTo>
                    <a:lnTo>
                      <a:pt x="114" y="62"/>
                    </a:lnTo>
                    <a:lnTo>
                      <a:pt x="114" y="62"/>
                    </a:lnTo>
                    <a:lnTo>
                      <a:pt x="103" y="63"/>
                    </a:lnTo>
                    <a:lnTo>
                      <a:pt x="103" y="63"/>
                    </a:lnTo>
                    <a:lnTo>
                      <a:pt x="94" y="67"/>
                    </a:lnTo>
                    <a:lnTo>
                      <a:pt x="87" y="73"/>
                    </a:lnTo>
                    <a:lnTo>
                      <a:pt x="87" y="73"/>
                    </a:lnTo>
                    <a:lnTo>
                      <a:pt x="86" y="74"/>
                    </a:lnTo>
                    <a:lnTo>
                      <a:pt x="86" y="74"/>
                    </a:lnTo>
                    <a:lnTo>
                      <a:pt x="82" y="80"/>
                    </a:lnTo>
                    <a:lnTo>
                      <a:pt x="79" y="86"/>
                    </a:lnTo>
                    <a:lnTo>
                      <a:pt x="77" y="91"/>
                    </a:lnTo>
                    <a:lnTo>
                      <a:pt x="76" y="98"/>
                    </a:lnTo>
                    <a:lnTo>
                      <a:pt x="76" y="98"/>
                    </a:lnTo>
                    <a:lnTo>
                      <a:pt x="77" y="108"/>
                    </a:lnTo>
                    <a:lnTo>
                      <a:pt x="77" y="108"/>
                    </a:lnTo>
                    <a:lnTo>
                      <a:pt x="69" y="109"/>
                    </a:lnTo>
                    <a:lnTo>
                      <a:pt x="62" y="112"/>
                    </a:lnTo>
                    <a:lnTo>
                      <a:pt x="54" y="116"/>
                    </a:lnTo>
                    <a:lnTo>
                      <a:pt x="48" y="122"/>
                    </a:lnTo>
                    <a:lnTo>
                      <a:pt x="48" y="122"/>
                    </a:lnTo>
                    <a:lnTo>
                      <a:pt x="45" y="125"/>
                    </a:lnTo>
                    <a:lnTo>
                      <a:pt x="45" y="125"/>
                    </a:lnTo>
                    <a:lnTo>
                      <a:pt x="40" y="130"/>
                    </a:lnTo>
                    <a:lnTo>
                      <a:pt x="35" y="136"/>
                    </a:lnTo>
                    <a:lnTo>
                      <a:pt x="0" y="136"/>
                    </a:lnTo>
                    <a:lnTo>
                      <a:pt x="0" y="136"/>
                    </a:lnTo>
                    <a:lnTo>
                      <a:pt x="3" y="126"/>
                    </a:lnTo>
                    <a:lnTo>
                      <a:pt x="9" y="118"/>
                    </a:lnTo>
                    <a:lnTo>
                      <a:pt x="14" y="109"/>
                    </a:lnTo>
                    <a:lnTo>
                      <a:pt x="23" y="101"/>
                    </a:lnTo>
                    <a:lnTo>
                      <a:pt x="23" y="101"/>
                    </a:lnTo>
                    <a:lnTo>
                      <a:pt x="33" y="91"/>
                    </a:lnTo>
                    <a:lnTo>
                      <a:pt x="45" y="84"/>
                    </a:lnTo>
                    <a:lnTo>
                      <a:pt x="45" y="84"/>
                    </a:lnTo>
                    <a:lnTo>
                      <a:pt x="48" y="74"/>
                    </a:lnTo>
                    <a:lnTo>
                      <a:pt x="52" y="66"/>
                    </a:lnTo>
                    <a:lnTo>
                      <a:pt x="58" y="58"/>
                    </a:lnTo>
                    <a:lnTo>
                      <a:pt x="63" y="49"/>
                    </a:lnTo>
                    <a:lnTo>
                      <a:pt x="63" y="49"/>
                    </a:lnTo>
                    <a:lnTo>
                      <a:pt x="75" y="41"/>
                    </a:lnTo>
                    <a:lnTo>
                      <a:pt x="84" y="35"/>
                    </a:lnTo>
                    <a:lnTo>
                      <a:pt x="97" y="31"/>
                    </a:lnTo>
                    <a:lnTo>
                      <a:pt x="110" y="29"/>
                    </a:lnTo>
                    <a:lnTo>
                      <a:pt x="110" y="29"/>
                    </a:lnTo>
                    <a:lnTo>
                      <a:pt x="114" y="29"/>
                    </a:lnTo>
                    <a:lnTo>
                      <a:pt x="114" y="29"/>
                    </a:lnTo>
                    <a:lnTo>
                      <a:pt x="127" y="31"/>
                    </a:lnTo>
                    <a:lnTo>
                      <a:pt x="127" y="31"/>
                    </a:lnTo>
                    <a:lnTo>
                      <a:pt x="128" y="28"/>
                    </a:lnTo>
                    <a:lnTo>
                      <a:pt x="128" y="28"/>
                    </a:lnTo>
                    <a:lnTo>
                      <a:pt x="143" y="17"/>
                    </a:lnTo>
                    <a:lnTo>
                      <a:pt x="159" y="8"/>
                    </a:lnTo>
                    <a:lnTo>
                      <a:pt x="159" y="8"/>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344" name="Freeform 112">
                <a:extLst>
                  <a:ext uri="{FF2B5EF4-FFF2-40B4-BE49-F238E27FC236}">
                    <a16:creationId xmlns:a16="http://schemas.microsoft.com/office/drawing/2014/main" id="{B44DB5EB-F2D0-4C76-8FF0-C1E2FBA5CA88}"/>
                  </a:ext>
                </a:extLst>
              </p:cNvPr>
              <p:cNvSpPr>
                <a:spLocks/>
              </p:cNvSpPr>
              <p:nvPr/>
            </p:nvSpPr>
            <p:spPr bwMode="auto">
              <a:xfrm>
                <a:off x="6382874" y="3904755"/>
                <a:ext cx="250635" cy="365792"/>
              </a:xfrm>
              <a:custGeom>
                <a:avLst/>
                <a:gdLst>
                  <a:gd name="T0" fmla="*/ 72 w 75"/>
                  <a:gd name="T1" fmla="*/ 66 h 108"/>
                  <a:gd name="T2" fmla="*/ 72 w 75"/>
                  <a:gd name="T3" fmla="*/ 66 h 108"/>
                  <a:gd name="T4" fmla="*/ 73 w 75"/>
                  <a:gd name="T5" fmla="*/ 72 h 108"/>
                  <a:gd name="T6" fmla="*/ 75 w 75"/>
                  <a:gd name="T7" fmla="*/ 77 h 108"/>
                  <a:gd name="T8" fmla="*/ 75 w 75"/>
                  <a:gd name="T9" fmla="*/ 83 h 108"/>
                  <a:gd name="T10" fmla="*/ 75 w 75"/>
                  <a:gd name="T11" fmla="*/ 87 h 108"/>
                  <a:gd name="T12" fmla="*/ 75 w 75"/>
                  <a:gd name="T13" fmla="*/ 87 h 108"/>
                  <a:gd name="T14" fmla="*/ 72 w 75"/>
                  <a:gd name="T15" fmla="*/ 93 h 108"/>
                  <a:gd name="T16" fmla="*/ 69 w 75"/>
                  <a:gd name="T17" fmla="*/ 97 h 108"/>
                  <a:gd name="T18" fmla="*/ 66 w 75"/>
                  <a:gd name="T19" fmla="*/ 101 h 108"/>
                  <a:gd name="T20" fmla="*/ 61 w 75"/>
                  <a:gd name="T21" fmla="*/ 104 h 108"/>
                  <a:gd name="T22" fmla="*/ 61 w 75"/>
                  <a:gd name="T23" fmla="*/ 104 h 108"/>
                  <a:gd name="T24" fmla="*/ 56 w 75"/>
                  <a:gd name="T25" fmla="*/ 107 h 108"/>
                  <a:gd name="T26" fmla="*/ 51 w 75"/>
                  <a:gd name="T27" fmla="*/ 108 h 108"/>
                  <a:gd name="T28" fmla="*/ 45 w 75"/>
                  <a:gd name="T29" fmla="*/ 108 h 108"/>
                  <a:gd name="T30" fmla="*/ 40 w 75"/>
                  <a:gd name="T31" fmla="*/ 107 h 108"/>
                  <a:gd name="T32" fmla="*/ 40 w 75"/>
                  <a:gd name="T33" fmla="*/ 107 h 108"/>
                  <a:gd name="T34" fmla="*/ 35 w 75"/>
                  <a:gd name="T35" fmla="*/ 105 h 108"/>
                  <a:gd name="T36" fmla="*/ 30 w 75"/>
                  <a:gd name="T37" fmla="*/ 103 h 108"/>
                  <a:gd name="T38" fmla="*/ 27 w 75"/>
                  <a:gd name="T39" fmla="*/ 98 h 108"/>
                  <a:gd name="T40" fmla="*/ 23 w 75"/>
                  <a:gd name="T41" fmla="*/ 94 h 108"/>
                  <a:gd name="T42" fmla="*/ 23 w 75"/>
                  <a:gd name="T43" fmla="*/ 94 h 108"/>
                  <a:gd name="T44" fmla="*/ 23 w 75"/>
                  <a:gd name="T45" fmla="*/ 94 h 108"/>
                  <a:gd name="T46" fmla="*/ 23 w 75"/>
                  <a:gd name="T47" fmla="*/ 94 h 108"/>
                  <a:gd name="T48" fmla="*/ 21 w 75"/>
                  <a:gd name="T49" fmla="*/ 91 h 108"/>
                  <a:gd name="T50" fmla="*/ 21 w 75"/>
                  <a:gd name="T51" fmla="*/ 91 h 108"/>
                  <a:gd name="T52" fmla="*/ 21 w 75"/>
                  <a:gd name="T53" fmla="*/ 90 h 108"/>
                  <a:gd name="T54" fmla="*/ 21 w 75"/>
                  <a:gd name="T55" fmla="*/ 90 h 108"/>
                  <a:gd name="T56" fmla="*/ 13 w 75"/>
                  <a:gd name="T57" fmla="*/ 66 h 108"/>
                  <a:gd name="T58" fmla="*/ 6 w 75"/>
                  <a:gd name="T59" fmla="*/ 44 h 108"/>
                  <a:gd name="T60" fmla="*/ 2 w 75"/>
                  <a:gd name="T61" fmla="*/ 21 h 108"/>
                  <a:gd name="T62" fmla="*/ 0 w 75"/>
                  <a:gd name="T63" fmla="*/ 0 h 108"/>
                  <a:gd name="T64" fmla="*/ 0 w 75"/>
                  <a:gd name="T65" fmla="*/ 0 h 108"/>
                  <a:gd name="T66" fmla="*/ 19 w 75"/>
                  <a:gd name="T67" fmla="*/ 11 h 108"/>
                  <a:gd name="T68" fmla="*/ 35 w 75"/>
                  <a:gd name="T69" fmla="*/ 27 h 108"/>
                  <a:gd name="T70" fmla="*/ 52 w 75"/>
                  <a:gd name="T71" fmla="*/ 44 h 108"/>
                  <a:gd name="T72" fmla="*/ 69 w 75"/>
                  <a:gd name="T73" fmla="*/ 62 h 108"/>
                  <a:gd name="T74" fmla="*/ 69 w 75"/>
                  <a:gd name="T75" fmla="*/ 62 h 108"/>
                  <a:gd name="T76" fmla="*/ 69 w 75"/>
                  <a:gd name="T77" fmla="*/ 63 h 108"/>
                  <a:gd name="T78" fmla="*/ 69 w 75"/>
                  <a:gd name="T79" fmla="*/ 63 h 108"/>
                  <a:gd name="T80" fmla="*/ 70 w 75"/>
                  <a:gd name="T81" fmla="*/ 66 h 108"/>
                  <a:gd name="T82" fmla="*/ 70 w 75"/>
                  <a:gd name="T83" fmla="*/ 66 h 108"/>
                  <a:gd name="T84" fmla="*/ 72 w 75"/>
                  <a:gd name="T85" fmla="*/ 66 h 108"/>
                  <a:gd name="T86" fmla="*/ 72 w 75"/>
                  <a:gd name="T87" fmla="*/ 6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5" h="108">
                    <a:moveTo>
                      <a:pt x="72" y="66"/>
                    </a:moveTo>
                    <a:lnTo>
                      <a:pt x="72" y="66"/>
                    </a:lnTo>
                    <a:lnTo>
                      <a:pt x="73" y="72"/>
                    </a:lnTo>
                    <a:lnTo>
                      <a:pt x="75" y="77"/>
                    </a:lnTo>
                    <a:lnTo>
                      <a:pt x="75" y="83"/>
                    </a:lnTo>
                    <a:lnTo>
                      <a:pt x="75" y="87"/>
                    </a:lnTo>
                    <a:lnTo>
                      <a:pt x="75" y="87"/>
                    </a:lnTo>
                    <a:lnTo>
                      <a:pt x="72" y="93"/>
                    </a:lnTo>
                    <a:lnTo>
                      <a:pt x="69" y="97"/>
                    </a:lnTo>
                    <a:lnTo>
                      <a:pt x="66" y="101"/>
                    </a:lnTo>
                    <a:lnTo>
                      <a:pt x="61" y="104"/>
                    </a:lnTo>
                    <a:lnTo>
                      <a:pt x="61" y="104"/>
                    </a:lnTo>
                    <a:lnTo>
                      <a:pt x="56" y="107"/>
                    </a:lnTo>
                    <a:lnTo>
                      <a:pt x="51" y="108"/>
                    </a:lnTo>
                    <a:lnTo>
                      <a:pt x="45" y="108"/>
                    </a:lnTo>
                    <a:lnTo>
                      <a:pt x="40" y="107"/>
                    </a:lnTo>
                    <a:lnTo>
                      <a:pt x="40" y="107"/>
                    </a:lnTo>
                    <a:lnTo>
                      <a:pt x="35" y="105"/>
                    </a:lnTo>
                    <a:lnTo>
                      <a:pt x="30" y="103"/>
                    </a:lnTo>
                    <a:lnTo>
                      <a:pt x="27" y="98"/>
                    </a:lnTo>
                    <a:lnTo>
                      <a:pt x="23" y="94"/>
                    </a:lnTo>
                    <a:lnTo>
                      <a:pt x="23" y="94"/>
                    </a:lnTo>
                    <a:lnTo>
                      <a:pt x="23" y="94"/>
                    </a:lnTo>
                    <a:lnTo>
                      <a:pt x="23" y="94"/>
                    </a:lnTo>
                    <a:lnTo>
                      <a:pt x="21" y="91"/>
                    </a:lnTo>
                    <a:lnTo>
                      <a:pt x="21" y="91"/>
                    </a:lnTo>
                    <a:lnTo>
                      <a:pt x="21" y="90"/>
                    </a:lnTo>
                    <a:lnTo>
                      <a:pt x="21" y="90"/>
                    </a:lnTo>
                    <a:lnTo>
                      <a:pt x="13" y="66"/>
                    </a:lnTo>
                    <a:lnTo>
                      <a:pt x="6" y="44"/>
                    </a:lnTo>
                    <a:lnTo>
                      <a:pt x="2" y="21"/>
                    </a:lnTo>
                    <a:lnTo>
                      <a:pt x="0" y="0"/>
                    </a:lnTo>
                    <a:lnTo>
                      <a:pt x="0" y="0"/>
                    </a:lnTo>
                    <a:lnTo>
                      <a:pt x="19" y="11"/>
                    </a:lnTo>
                    <a:lnTo>
                      <a:pt x="35" y="27"/>
                    </a:lnTo>
                    <a:lnTo>
                      <a:pt x="52" y="44"/>
                    </a:lnTo>
                    <a:lnTo>
                      <a:pt x="69" y="62"/>
                    </a:lnTo>
                    <a:lnTo>
                      <a:pt x="69" y="62"/>
                    </a:lnTo>
                    <a:lnTo>
                      <a:pt x="69" y="63"/>
                    </a:lnTo>
                    <a:lnTo>
                      <a:pt x="69" y="63"/>
                    </a:lnTo>
                    <a:lnTo>
                      <a:pt x="70" y="66"/>
                    </a:lnTo>
                    <a:lnTo>
                      <a:pt x="70" y="66"/>
                    </a:lnTo>
                    <a:lnTo>
                      <a:pt x="72" y="66"/>
                    </a:lnTo>
                    <a:lnTo>
                      <a:pt x="72"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345" name="Freeform 113">
                <a:extLst>
                  <a:ext uri="{FF2B5EF4-FFF2-40B4-BE49-F238E27FC236}">
                    <a16:creationId xmlns:a16="http://schemas.microsoft.com/office/drawing/2014/main" id="{9D9242B6-C875-4E41-BC69-931D70EFD640}"/>
                  </a:ext>
                </a:extLst>
              </p:cNvPr>
              <p:cNvSpPr>
                <a:spLocks/>
              </p:cNvSpPr>
              <p:nvPr/>
            </p:nvSpPr>
            <p:spPr bwMode="auto">
              <a:xfrm>
                <a:off x="6721570" y="3904755"/>
                <a:ext cx="250635" cy="365792"/>
              </a:xfrm>
              <a:custGeom>
                <a:avLst/>
                <a:gdLst>
                  <a:gd name="T0" fmla="*/ 21 w 74"/>
                  <a:gd name="T1" fmla="*/ 91 h 108"/>
                  <a:gd name="T2" fmla="*/ 21 w 74"/>
                  <a:gd name="T3" fmla="*/ 91 h 108"/>
                  <a:gd name="T4" fmla="*/ 19 w 74"/>
                  <a:gd name="T5" fmla="*/ 90 h 108"/>
                  <a:gd name="T6" fmla="*/ 19 w 74"/>
                  <a:gd name="T7" fmla="*/ 90 h 108"/>
                  <a:gd name="T8" fmla="*/ 11 w 74"/>
                  <a:gd name="T9" fmla="*/ 66 h 108"/>
                  <a:gd name="T10" fmla="*/ 5 w 74"/>
                  <a:gd name="T11" fmla="*/ 44 h 108"/>
                  <a:gd name="T12" fmla="*/ 1 w 74"/>
                  <a:gd name="T13" fmla="*/ 21 h 108"/>
                  <a:gd name="T14" fmla="*/ 0 w 74"/>
                  <a:gd name="T15" fmla="*/ 0 h 108"/>
                  <a:gd name="T16" fmla="*/ 0 w 74"/>
                  <a:gd name="T17" fmla="*/ 0 h 108"/>
                  <a:gd name="T18" fmla="*/ 17 w 74"/>
                  <a:gd name="T19" fmla="*/ 11 h 108"/>
                  <a:gd name="T20" fmla="*/ 33 w 74"/>
                  <a:gd name="T21" fmla="*/ 27 h 108"/>
                  <a:gd name="T22" fmla="*/ 50 w 74"/>
                  <a:gd name="T23" fmla="*/ 44 h 108"/>
                  <a:gd name="T24" fmla="*/ 67 w 74"/>
                  <a:gd name="T25" fmla="*/ 62 h 108"/>
                  <a:gd name="T26" fmla="*/ 67 w 74"/>
                  <a:gd name="T27" fmla="*/ 62 h 108"/>
                  <a:gd name="T28" fmla="*/ 68 w 74"/>
                  <a:gd name="T29" fmla="*/ 63 h 108"/>
                  <a:gd name="T30" fmla="*/ 68 w 74"/>
                  <a:gd name="T31" fmla="*/ 63 h 108"/>
                  <a:gd name="T32" fmla="*/ 70 w 74"/>
                  <a:gd name="T33" fmla="*/ 66 h 108"/>
                  <a:gd name="T34" fmla="*/ 70 w 74"/>
                  <a:gd name="T35" fmla="*/ 66 h 108"/>
                  <a:gd name="T36" fmla="*/ 70 w 74"/>
                  <a:gd name="T37" fmla="*/ 66 h 108"/>
                  <a:gd name="T38" fmla="*/ 70 w 74"/>
                  <a:gd name="T39" fmla="*/ 66 h 108"/>
                  <a:gd name="T40" fmla="*/ 73 w 74"/>
                  <a:gd name="T41" fmla="*/ 72 h 108"/>
                  <a:gd name="T42" fmla="*/ 74 w 74"/>
                  <a:gd name="T43" fmla="*/ 77 h 108"/>
                  <a:gd name="T44" fmla="*/ 74 w 74"/>
                  <a:gd name="T45" fmla="*/ 83 h 108"/>
                  <a:gd name="T46" fmla="*/ 73 w 74"/>
                  <a:gd name="T47" fmla="*/ 87 h 108"/>
                  <a:gd name="T48" fmla="*/ 73 w 74"/>
                  <a:gd name="T49" fmla="*/ 87 h 108"/>
                  <a:gd name="T50" fmla="*/ 71 w 74"/>
                  <a:gd name="T51" fmla="*/ 93 h 108"/>
                  <a:gd name="T52" fmla="*/ 68 w 74"/>
                  <a:gd name="T53" fmla="*/ 97 h 108"/>
                  <a:gd name="T54" fmla="*/ 64 w 74"/>
                  <a:gd name="T55" fmla="*/ 101 h 108"/>
                  <a:gd name="T56" fmla="*/ 60 w 74"/>
                  <a:gd name="T57" fmla="*/ 104 h 108"/>
                  <a:gd name="T58" fmla="*/ 60 w 74"/>
                  <a:gd name="T59" fmla="*/ 104 h 108"/>
                  <a:gd name="T60" fmla="*/ 54 w 74"/>
                  <a:gd name="T61" fmla="*/ 107 h 108"/>
                  <a:gd name="T62" fmla="*/ 49 w 74"/>
                  <a:gd name="T63" fmla="*/ 108 h 108"/>
                  <a:gd name="T64" fmla="*/ 45 w 74"/>
                  <a:gd name="T65" fmla="*/ 108 h 108"/>
                  <a:gd name="T66" fmla="*/ 39 w 74"/>
                  <a:gd name="T67" fmla="*/ 107 h 108"/>
                  <a:gd name="T68" fmla="*/ 39 w 74"/>
                  <a:gd name="T69" fmla="*/ 107 h 108"/>
                  <a:gd name="T70" fmla="*/ 33 w 74"/>
                  <a:gd name="T71" fmla="*/ 105 h 108"/>
                  <a:gd name="T72" fmla="*/ 29 w 74"/>
                  <a:gd name="T73" fmla="*/ 103 h 108"/>
                  <a:gd name="T74" fmla="*/ 25 w 74"/>
                  <a:gd name="T75" fmla="*/ 98 h 108"/>
                  <a:gd name="T76" fmla="*/ 22 w 74"/>
                  <a:gd name="T77" fmla="*/ 94 h 108"/>
                  <a:gd name="T78" fmla="*/ 22 w 74"/>
                  <a:gd name="T79" fmla="*/ 94 h 108"/>
                  <a:gd name="T80" fmla="*/ 22 w 74"/>
                  <a:gd name="T81" fmla="*/ 94 h 108"/>
                  <a:gd name="T82" fmla="*/ 22 w 74"/>
                  <a:gd name="T83" fmla="*/ 94 h 108"/>
                  <a:gd name="T84" fmla="*/ 21 w 74"/>
                  <a:gd name="T85" fmla="*/ 91 h 108"/>
                  <a:gd name="T86" fmla="*/ 21 w 74"/>
                  <a:gd name="T87" fmla="*/ 91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4" h="108">
                    <a:moveTo>
                      <a:pt x="21" y="91"/>
                    </a:moveTo>
                    <a:lnTo>
                      <a:pt x="21" y="91"/>
                    </a:lnTo>
                    <a:lnTo>
                      <a:pt x="19" y="90"/>
                    </a:lnTo>
                    <a:lnTo>
                      <a:pt x="19" y="90"/>
                    </a:lnTo>
                    <a:lnTo>
                      <a:pt x="11" y="66"/>
                    </a:lnTo>
                    <a:lnTo>
                      <a:pt x="5" y="44"/>
                    </a:lnTo>
                    <a:lnTo>
                      <a:pt x="1" y="21"/>
                    </a:lnTo>
                    <a:lnTo>
                      <a:pt x="0" y="0"/>
                    </a:lnTo>
                    <a:lnTo>
                      <a:pt x="0" y="0"/>
                    </a:lnTo>
                    <a:lnTo>
                      <a:pt x="17" y="11"/>
                    </a:lnTo>
                    <a:lnTo>
                      <a:pt x="33" y="27"/>
                    </a:lnTo>
                    <a:lnTo>
                      <a:pt x="50" y="44"/>
                    </a:lnTo>
                    <a:lnTo>
                      <a:pt x="67" y="62"/>
                    </a:lnTo>
                    <a:lnTo>
                      <a:pt x="67" y="62"/>
                    </a:lnTo>
                    <a:lnTo>
                      <a:pt x="68" y="63"/>
                    </a:lnTo>
                    <a:lnTo>
                      <a:pt x="68" y="63"/>
                    </a:lnTo>
                    <a:lnTo>
                      <a:pt x="70" y="66"/>
                    </a:lnTo>
                    <a:lnTo>
                      <a:pt x="70" y="66"/>
                    </a:lnTo>
                    <a:lnTo>
                      <a:pt x="70" y="66"/>
                    </a:lnTo>
                    <a:lnTo>
                      <a:pt x="70" y="66"/>
                    </a:lnTo>
                    <a:lnTo>
                      <a:pt x="73" y="72"/>
                    </a:lnTo>
                    <a:lnTo>
                      <a:pt x="74" y="77"/>
                    </a:lnTo>
                    <a:lnTo>
                      <a:pt x="74" y="83"/>
                    </a:lnTo>
                    <a:lnTo>
                      <a:pt x="73" y="87"/>
                    </a:lnTo>
                    <a:lnTo>
                      <a:pt x="73" y="87"/>
                    </a:lnTo>
                    <a:lnTo>
                      <a:pt x="71" y="93"/>
                    </a:lnTo>
                    <a:lnTo>
                      <a:pt x="68" y="97"/>
                    </a:lnTo>
                    <a:lnTo>
                      <a:pt x="64" y="101"/>
                    </a:lnTo>
                    <a:lnTo>
                      <a:pt x="60" y="104"/>
                    </a:lnTo>
                    <a:lnTo>
                      <a:pt x="60" y="104"/>
                    </a:lnTo>
                    <a:lnTo>
                      <a:pt x="54" y="107"/>
                    </a:lnTo>
                    <a:lnTo>
                      <a:pt x="49" y="108"/>
                    </a:lnTo>
                    <a:lnTo>
                      <a:pt x="45" y="108"/>
                    </a:lnTo>
                    <a:lnTo>
                      <a:pt x="39" y="107"/>
                    </a:lnTo>
                    <a:lnTo>
                      <a:pt x="39" y="107"/>
                    </a:lnTo>
                    <a:lnTo>
                      <a:pt x="33" y="105"/>
                    </a:lnTo>
                    <a:lnTo>
                      <a:pt x="29" y="103"/>
                    </a:lnTo>
                    <a:lnTo>
                      <a:pt x="25" y="98"/>
                    </a:lnTo>
                    <a:lnTo>
                      <a:pt x="22" y="94"/>
                    </a:lnTo>
                    <a:lnTo>
                      <a:pt x="22" y="94"/>
                    </a:lnTo>
                    <a:lnTo>
                      <a:pt x="22" y="94"/>
                    </a:lnTo>
                    <a:lnTo>
                      <a:pt x="22" y="94"/>
                    </a:lnTo>
                    <a:lnTo>
                      <a:pt x="21" y="91"/>
                    </a:lnTo>
                    <a:lnTo>
                      <a:pt x="21" y="9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346" name="Freeform 114">
                <a:extLst>
                  <a:ext uri="{FF2B5EF4-FFF2-40B4-BE49-F238E27FC236}">
                    <a16:creationId xmlns:a16="http://schemas.microsoft.com/office/drawing/2014/main" id="{21E189A0-C5EB-47AF-AC9C-274275E670AD}"/>
                  </a:ext>
                </a:extLst>
              </p:cNvPr>
              <p:cNvSpPr>
                <a:spLocks/>
              </p:cNvSpPr>
              <p:nvPr/>
            </p:nvSpPr>
            <p:spPr bwMode="auto">
              <a:xfrm>
                <a:off x="7053493" y="3904755"/>
                <a:ext cx="250635" cy="365792"/>
              </a:xfrm>
              <a:custGeom>
                <a:avLst/>
                <a:gdLst>
                  <a:gd name="T0" fmla="*/ 70 w 74"/>
                  <a:gd name="T1" fmla="*/ 66 h 108"/>
                  <a:gd name="T2" fmla="*/ 70 w 74"/>
                  <a:gd name="T3" fmla="*/ 66 h 108"/>
                  <a:gd name="T4" fmla="*/ 73 w 74"/>
                  <a:gd name="T5" fmla="*/ 72 h 108"/>
                  <a:gd name="T6" fmla="*/ 74 w 74"/>
                  <a:gd name="T7" fmla="*/ 77 h 108"/>
                  <a:gd name="T8" fmla="*/ 74 w 74"/>
                  <a:gd name="T9" fmla="*/ 83 h 108"/>
                  <a:gd name="T10" fmla="*/ 73 w 74"/>
                  <a:gd name="T11" fmla="*/ 87 h 108"/>
                  <a:gd name="T12" fmla="*/ 73 w 74"/>
                  <a:gd name="T13" fmla="*/ 87 h 108"/>
                  <a:gd name="T14" fmla="*/ 71 w 74"/>
                  <a:gd name="T15" fmla="*/ 93 h 108"/>
                  <a:gd name="T16" fmla="*/ 68 w 74"/>
                  <a:gd name="T17" fmla="*/ 97 h 108"/>
                  <a:gd name="T18" fmla="*/ 64 w 74"/>
                  <a:gd name="T19" fmla="*/ 101 h 108"/>
                  <a:gd name="T20" fmla="*/ 60 w 74"/>
                  <a:gd name="T21" fmla="*/ 104 h 108"/>
                  <a:gd name="T22" fmla="*/ 60 w 74"/>
                  <a:gd name="T23" fmla="*/ 104 h 108"/>
                  <a:gd name="T24" fmla="*/ 56 w 74"/>
                  <a:gd name="T25" fmla="*/ 107 h 108"/>
                  <a:gd name="T26" fmla="*/ 50 w 74"/>
                  <a:gd name="T27" fmla="*/ 108 h 108"/>
                  <a:gd name="T28" fmla="*/ 45 w 74"/>
                  <a:gd name="T29" fmla="*/ 108 h 108"/>
                  <a:gd name="T30" fmla="*/ 39 w 74"/>
                  <a:gd name="T31" fmla="*/ 107 h 108"/>
                  <a:gd name="T32" fmla="*/ 39 w 74"/>
                  <a:gd name="T33" fmla="*/ 107 h 108"/>
                  <a:gd name="T34" fmla="*/ 33 w 74"/>
                  <a:gd name="T35" fmla="*/ 105 h 108"/>
                  <a:gd name="T36" fmla="*/ 29 w 74"/>
                  <a:gd name="T37" fmla="*/ 103 h 108"/>
                  <a:gd name="T38" fmla="*/ 25 w 74"/>
                  <a:gd name="T39" fmla="*/ 98 h 108"/>
                  <a:gd name="T40" fmla="*/ 22 w 74"/>
                  <a:gd name="T41" fmla="*/ 94 h 108"/>
                  <a:gd name="T42" fmla="*/ 22 w 74"/>
                  <a:gd name="T43" fmla="*/ 94 h 108"/>
                  <a:gd name="T44" fmla="*/ 22 w 74"/>
                  <a:gd name="T45" fmla="*/ 94 h 108"/>
                  <a:gd name="T46" fmla="*/ 22 w 74"/>
                  <a:gd name="T47" fmla="*/ 94 h 108"/>
                  <a:gd name="T48" fmla="*/ 21 w 74"/>
                  <a:gd name="T49" fmla="*/ 91 h 108"/>
                  <a:gd name="T50" fmla="*/ 21 w 74"/>
                  <a:gd name="T51" fmla="*/ 91 h 108"/>
                  <a:gd name="T52" fmla="*/ 21 w 74"/>
                  <a:gd name="T53" fmla="*/ 90 h 108"/>
                  <a:gd name="T54" fmla="*/ 21 w 74"/>
                  <a:gd name="T55" fmla="*/ 90 h 108"/>
                  <a:gd name="T56" fmla="*/ 11 w 74"/>
                  <a:gd name="T57" fmla="*/ 66 h 108"/>
                  <a:gd name="T58" fmla="*/ 5 w 74"/>
                  <a:gd name="T59" fmla="*/ 44 h 108"/>
                  <a:gd name="T60" fmla="*/ 1 w 74"/>
                  <a:gd name="T61" fmla="*/ 21 h 108"/>
                  <a:gd name="T62" fmla="*/ 0 w 74"/>
                  <a:gd name="T63" fmla="*/ 0 h 108"/>
                  <a:gd name="T64" fmla="*/ 0 w 74"/>
                  <a:gd name="T65" fmla="*/ 0 h 108"/>
                  <a:gd name="T66" fmla="*/ 18 w 74"/>
                  <a:gd name="T67" fmla="*/ 11 h 108"/>
                  <a:gd name="T68" fmla="*/ 35 w 74"/>
                  <a:gd name="T69" fmla="*/ 27 h 108"/>
                  <a:gd name="T70" fmla="*/ 52 w 74"/>
                  <a:gd name="T71" fmla="*/ 44 h 108"/>
                  <a:gd name="T72" fmla="*/ 67 w 74"/>
                  <a:gd name="T73" fmla="*/ 62 h 108"/>
                  <a:gd name="T74" fmla="*/ 67 w 74"/>
                  <a:gd name="T75" fmla="*/ 62 h 108"/>
                  <a:gd name="T76" fmla="*/ 68 w 74"/>
                  <a:gd name="T77" fmla="*/ 63 h 108"/>
                  <a:gd name="T78" fmla="*/ 68 w 74"/>
                  <a:gd name="T79" fmla="*/ 63 h 108"/>
                  <a:gd name="T80" fmla="*/ 70 w 74"/>
                  <a:gd name="T81" fmla="*/ 66 h 108"/>
                  <a:gd name="T82" fmla="*/ 70 w 74"/>
                  <a:gd name="T83" fmla="*/ 66 h 108"/>
                  <a:gd name="T84" fmla="*/ 70 w 74"/>
                  <a:gd name="T85" fmla="*/ 66 h 108"/>
                  <a:gd name="T86" fmla="*/ 70 w 74"/>
                  <a:gd name="T87" fmla="*/ 66 h 1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74" h="108">
                    <a:moveTo>
                      <a:pt x="70" y="66"/>
                    </a:moveTo>
                    <a:lnTo>
                      <a:pt x="70" y="66"/>
                    </a:lnTo>
                    <a:lnTo>
                      <a:pt x="73" y="72"/>
                    </a:lnTo>
                    <a:lnTo>
                      <a:pt x="74" y="77"/>
                    </a:lnTo>
                    <a:lnTo>
                      <a:pt x="74" y="83"/>
                    </a:lnTo>
                    <a:lnTo>
                      <a:pt x="73" y="87"/>
                    </a:lnTo>
                    <a:lnTo>
                      <a:pt x="73" y="87"/>
                    </a:lnTo>
                    <a:lnTo>
                      <a:pt x="71" y="93"/>
                    </a:lnTo>
                    <a:lnTo>
                      <a:pt x="68" y="97"/>
                    </a:lnTo>
                    <a:lnTo>
                      <a:pt x="64" y="101"/>
                    </a:lnTo>
                    <a:lnTo>
                      <a:pt x="60" y="104"/>
                    </a:lnTo>
                    <a:lnTo>
                      <a:pt x="60" y="104"/>
                    </a:lnTo>
                    <a:lnTo>
                      <a:pt x="56" y="107"/>
                    </a:lnTo>
                    <a:lnTo>
                      <a:pt x="50" y="108"/>
                    </a:lnTo>
                    <a:lnTo>
                      <a:pt x="45" y="108"/>
                    </a:lnTo>
                    <a:lnTo>
                      <a:pt x="39" y="107"/>
                    </a:lnTo>
                    <a:lnTo>
                      <a:pt x="39" y="107"/>
                    </a:lnTo>
                    <a:lnTo>
                      <a:pt x="33" y="105"/>
                    </a:lnTo>
                    <a:lnTo>
                      <a:pt x="29" y="103"/>
                    </a:lnTo>
                    <a:lnTo>
                      <a:pt x="25" y="98"/>
                    </a:lnTo>
                    <a:lnTo>
                      <a:pt x="22" y="94"/>
                    </a:lnTo>
                    <a:lnTo>
                      <a:pt x="22" y="94"/>
                    </a:lnTo>
                    <a:lnTo>
                      <a:pt x="22" y="94"/>
                    </a:lnTo>
                    <a:lnTo>
                      <a:pt x="22" y="94"/>
                    </a:lnTo>
                    <a:lnTo>
                      <a:pt x="21" y="91"/>
                    </a:lnTo>
                    <a:lnTo>
                      <a:pt x="21" y="91"/>
                    </a:lnTo>
                    <a:lnTo>
                      <a:pt x="21" y="90"/>
                    </a:lnTo>
                    <a:lnTo>
                      <a:pt x="21" y="90"/>
                    </a:lnTo>
                    <a:lnTo>
                      <a:pt x="11" y="66"/>
                    </a:lnTo>
                    <a:lnTo>
                      <a:pt x="5" y="44"/>
                    </a:lnTo>
                    <a:lnTo>
                      <a:pt x="1" y="21"/>
                    </a:lnTo>
                    <a:lnTo>
                      <a:pt x="0" y="0"/>
                    </a:lnTo>
                    <a:lnTo>
                      <a:pt x="0" y="0"/>
                    </a:lnTo>
                    <a:lnTo>
                      <a:pt x="18" y="11"/>
                    </a:lnTo>
                    <a:lnTo>
                      <a:pt x="35" y="27"/>
                    </a:lnTo>
                    <a:lnTo>
                      <a:pt x="52" y="44"/>
                    </a:lnTo>
                    <a:lnTo>
                      <a:pt x="67" y="62"/>
                    </a:lnTo>
                    <a:lnTo>
                      <a:pt x="67" y="62"/>
                    </a:lnTo>
                    <a:lnTo>
                      <a:pt x="68" y="63"/>
                    </a:lnTo>
                    <a:lnTo>
                      <a:pt x="68" y="63"/>
                    </a:lnTo>
                    <a:lnTo>
                      <a:pt x="70" y="66"/>
                    </a:lnTo>
                    <a:lnTo>
                      <a:pt x="70" y="66"/>
                    </a:lnTo>
                    <a:lnTo>
                      <a:pt x="70" y="66"/>
                    </a:lnTo>
                    <a:lnTo>
                      <a:pt x="70" y="66"/>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sp>
            <p:nvSpPr>
              <p:cNvPr id="1347" name="Freeform 264">
                <a:extLst>
                  <a:ext uri="{FF2B5EF4-FFF2-40B4-BE49-F238E27FC236}">
                    <a16:creationId xmlns:a16="http://schemas.microsoft.com/office/drawing/2014/main" id="{FBA4518E-813E-45B2-89C2-49CDE58753B2}"/>
                  </a:ext>
                </a:extLst>
              </p:cNvPr>
              <p:cNvSpPr>
                <a:spLocks/>
              </p:cNvSpPr>
              <p:nvPr/>
            </p:nvSpPr>
            <p:spPr bwMode="auto">
              <a:xfrm>
                <a:off x="5482572" y="3678330"/>
                <a:ext cx="670619" cy="1079886"/>
              </a:xfrm>
              <a:custGeom>
                <a:avLst/>
                <a:gdLst>
                  <a:gd name="T0" fmla="*/ 189 w 245"/>
                  <a:gd name="T1" fmla="*/ 0 h 380"/>
                  <a:gd name="T2" fmla="*/ 189 w 245"/>
                  <a:gd name="T3" fmla="*/ 0 h 380"/>
                  <a:gd name="T4" fmla="*/ 144 w 245"/>
                  <a:gd name="T5" fmla="*/ 158 h 380"/>
                  <a:gd name="T6" fmla="*/ 144 w 245"/>
                  <a:gd name="T7" fmla="*/ 158 h 380"/>
                  <a:gd name="T8" fmla="*/ 245 w 245"/>
                  <a:gd name="T9" fmla="*/ 158 h 380"/>
                  <a:gd name="T10" fmla="*/ 245 w 245"/>
                  <a:gd name="T11" fmla="*/ 158 h 380"/>
                  <a:gd name="T12" fmla="*/ 66 w 245"/>
                  <a:gd name="T13" fmla="*/ 380 h 380"/>
                  <a:gd name="T14" fmla="*/ 57 w 245"/>
                  <a:gd name="T15" fmla="*/ 380 h 380"/>
                  <a:gd name="T16" fmla="*/ 57 w 245"/>
                  <a:gd name="T17" fmla="*/ 380 h 380"/>
                  <a:gd name="T18" fmla="*/ 102 w 245"/>
                  <a:gd name="T19" fmla="*/ 223 h 380"/>
                  <a:gd name="T20" fmla="*/ 102 w 245"/>
                  <a:gd name="T21" fmla="*/ 223 h 380"/>
                  <a:gd name="T22" fmla="*/ 0 w 245"/>
                  <a:gd name="T23" fmla="*/ 223 h 380"/>
                  <a:gd name="T24" fmla="*/ 0 w 245"/>
                  <a:gd name="T25" fmla="*/ 223 h 380"/>
                  <a:gd name="T26" fmla="*/ 179 w 245"/>
                  <a:gd name="T27" fmla="*/ 0 h 380"/>
                  <a:gd name="T28" fmla="*/ 189 w 245"/>
                  <a:gd name="T29" fmla="*/ 0 h 3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45" h="380">
                    <a:moveTo>
                      <a:pt x="189" y="0"/>
                    </a:moveTo>
                    <a:lnTo>
                      <a:pt x="189" y="0"/>
                    </a:lnTo>
                    <a:lnTo>
                      <a:pt x="144" y="158"/>
                    </a:lnTo>
                    <a:lnTo>
                      <a:pt x="144" y="158"/>
                    </a:lnTo>
                    <a:lnTo>
                      <a:pt x="245" y="158"/>
                    </a:lnTo>
                    <a:lnTo>
                      <a:pt x="245" y="158"/>
                    </a:lnTo>
                    <a:lnTo>
                      <a:pt x="66" y="380"/>
                    </a:lnTo>
                    <a:lnTo>
                      <a:pt x="57" y="380"/>
                    </a:lnTo>
                    <a:lnTo>
                      <a:pt x="57" y="380"/>
                    </a:lnTo>
                    <a:lnTo>
                      <a:pt x="102" y="223"/>
                    </a:lnTo>
                    <a:lnTo>
                      <a:pt x="102" y="223"/>
                    </a:lnTo>
                    <a:lnTo>
                      <a:pt x="0" y="223"/>
                    </a:lnTo>
                    <a:lnTo>
                      <a:pt x="0" y="223"/>
                    </a:lnTo>
                    <a:lnTo>
                      <a:pt x="179" y="0"/>
                    </a:lnTo>
                    <a:lnTo>
                      <a:pt x="189" y="0"/>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pPr marL="0" marR="0" lvl="0" indent="0" algn="ctr" defTabSz="914400" rtl="0" eaLnBrk="0" fontAlgn="base" latinLnBrk="0" hangingPunct="0">
                  <a:lnSpc>
                    <a:spcPct val="100000"/>
                  </a:lnSpc>
                  <a:spcBef>
                    <a:spcPct val="50000"/>
                  </a:spcBef>
                  <a:spcAft>
                    <a:spcPct val="0"/>
                  </a:spcAft>
                  <a:buClrTx/>
                  <a:buSzTx/>
                  <a:buFontTx/>
                  <a:buNone/>
                  <a:tabLst/>
                  <a:defRPr/>
                </a:pPr>
                <a:endParaRPr kumimoji="0" lang="en-US" sz="1600" b="0" i="0" u="none" strike="noStrike" kern="1200" cap="none" spc="0" normalizeH="0" baseline="0" noProof="0">
                  <a:ln>
                    <a:noFill/>
                  </a:ln>
                  <a:solidFill>
                    <a:srgbClr val="000000"/>
                  </a:solidFill>
                  <a:effectLst/>
                  <a:uLnTx/>
                  <a:uFillTx/>
                  <a:latin typeface="Arial" charset="0"/>
                  <a:ea typeface="+mn-ea"/>
                  <a:cs typeface="+mn-cs"/>
                </a:endParaRPr>
              </a:p>
            </p:txBody>
          </p:sp>
        </p:grpSp>
      </p:grpSp>
      <p:sp>
        <p:nvSpPr>
          <p:cNvPr id="1348" name="TextBox 1347">
            <a:extLst>
              <a:ext uri="{FF2B5EF4-FFF2-40B4-BE49-F238E27FC236}">
                <a16:creationId xmlns:a16="http://schemas.microsoft.com/office/drawing/2014/main" id="{C7C1F173-C032-4DDB-B8F2-8B4AC1504DCF}"/>
              </a:ext>
            </a:extLst>
          </p:cNvPr>
          <p:cNvSpPr txBox="1"/>
          <p:nvPr/>
        </p:nvSpPr>
        <p:spPr>
          <a:xfrm>
            <a:off x="10022407" y="980338"/>
            <a:ext cx="1936311" cy="923330"/>
          </a:xfrm>
          <a:prstGeom prst="rect">
            <a:avLst/>
          </a:prstGeom>
          <a:noFill/>
        </p:spPr>
        <p:txBody>
          <a:bodyPr wrap="square" rtlCol="0">
            <a:spAutoFit/>
          </a:bodyPr>
          <a:lstStyle/>
          <a:p>
            <a:pPr marL="0" marR="0" lvl="0" indent="0" algn="ctr" defTabSz="914400" rtl="0" eaLnBrk="0" fontAlgn="base" latinLnBrk="0" hangingPunct="0">
              <a:lnSpc>
                <a:spcPct val="100000"/>
              </a:lnSpc>
              <a:spcBef>
                <a:spcPts val="0"/>
              </a:spcBef>
              <a:spcAft>
                <a:spcPct val="0"/>
              </a:spcAft>
              <a:buClrTx/>
              <a:buSzTx/>
              <a:buFontTx/>
              <a:buNone/>
              <a:tabLst/>
              <a:defRPr/>
            </a:pPr>
            <a:r>
              <a:rPr kumimoji="0" lang="en-US" sz="1800" b="1" i="0" u="none" strike="noStrike" kern="1200" cap="none" spc="0" normalizeH="0" baseline="0" noProof="0">
                <a:ln>
                  <a:noFill/>
                </a:ln>
                <a:solidFill>
                  <a:srgbClr val="000000"/>
                </a:solidFill>
                <a:effectLst/>
                <a:uLnTx/>
                <a:uFillTx/>
                <a:latin typeface="Century Gothic"/>
                <a:ea typeface="+mn-ea"/>
                <a:cs typeface="Calibri" panose="020F0502020204030204" pitchFamily="34" charset="0"/>
              </a:rPr>
              <a:t>Planning &amp; Investment Prioritization</a:t>
            </a:r>
          </a:p>
        </p:txBody>
      </p:sp>
      <p:sp>
        <p:nvSpPr>
          <p:cNvPr id="21" name="Right Arrow 20">
            <a:extLst>
              <a:ext uri="{FF2B5EF4-FFF2-40B4-BE49-F238E27FC236}">
                <a16:creationId xmlns:a16="http://schemas.microsoft.com/office/drawing/2014/main" id="{29B73691-A002-054D-9CE2-89EBFF501ABF}"/>
              </a:ext>
            </a:extLst>
          </p:cNvPr>
          <p:cNvSpPr/>
          <p:nvPr/>
        </p:nvSpPr>
        <p:spPr bwMode="auto">
          <a:xfrm>
            <a:off x="9319910" y="2775764"/>
            <a:ext cx="1028486" cy="839055"/>
          </a:xfrm>
          <a:prstGeom prst="rightArrow">
            <a:avLst/>
          </a:prstGeom>
          <a:solidFill>
            <a:srgbClr val="003296"/>
          </a:solidFill>
          <a:ln w="28575" cap="flat" cmpd="sng" algn="ctr">
            <a:solidFill>
              <a:schemeClr val="bg1"/>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0" fontAlgn="base" latinLnBrk="0" hangingPunct="0">
              <a:lnSpc>
                <a:spcPct val="100000"/>
              </a:lnSpc>
              <a:spcBef>
                <a:spcPts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a:ea typeface="+mn-ea"/>
              <a:cs typeface="+mn-cs"/>
            </a:endParaRPr>
          </a:p>
        </p:txBody>
      </p:sp>
      <p:sp>
        <p:nvSpPr>
          <p:cNvPr id="39" name="TextBox 38">
            <a:extLst>
              <a:ext uri="{FF2B5EF4-FFF2-40B4-BE49-F238E27FC236}">
                <a16:creationId xmlns:a16="http://schemas.microsoft.com/office/drawing/2014/main" id="{02242B8B-3B96-4233-944E-2DDA11A12A17}"/>
              </a:ext>
            </a:extLst>
          </p:cNvPr>
          <p:cNvSpPr txBox="1"/>
          <p:nvPr/>
        </p:nvSpPr>
        <p:spPr>
          <a:xfrm>
            <a:off x="10072355" y="5121532"/>
            <a:ext cx="1936311" cy="646331"/>
          </a:xfrm>
          <a:prstGeom prst="rect">
            <a:avLst/>
          </a:prstGeom>
          <a:noFill/>
        </p:spPr>
        <p:txBody>
          <a:bodyPr wrap="square" rtlCol="0">
            <a:spAutoFit/>
          </a:bodyPr>
          <a:lstStyle/>
          <a:p>
            <a:pPr marL="0" marR="0" lvl="0" indent="0" algn="ctr" defTabSz="914400" rtl="0" eaLnBrk="0" fontAlgn="base" latinLnBrk="0" hangingPunct="0">
              <a:lnSpc>
                <a:spcPct val="100000"/>
              </a:lnSpc>
              <a:spcBef>
                <a:spcPts val="0"/>
              </a:spcBef>
              <a:spcAft>
                <a:spcPct val="0"/>
              </a:spcAft>
              <a:buClrTx/>
              <a:buSzTx/>
              <a:buFontTx/>
              <a:buNone/>
              <a:tabLst/>
              <a:defRPr/>
            </a:pPr>
            <a:r>
              <a:rPr kumimoji="0" lang="en-US" sz="1800" b="1" i="0" u="none" strike="noStrike" kern="1200" cap="none" spc="0" normalizeH="0" baseline="0" noProof="0">
                <a:ln>
                  <a:noFill/>
                </a:ln>
                <a:solidFill>
                  <a:srgbClr val="000000"/>
                </a:solidFill>
                <a:effectLst/>
                <a:uLnTx/>
                <a:uFillTx/>
                <a:latin typeface="Century Gothic"/>
                <a:ea typeface="+mn-ea"/>
                <a:cs typeface="Calibri" panose="020F0502020204030204" pitchFamily="34" charset="0"/>
              </a:rPr>
              <a:t>Adaptation Strategies</a:t>
            </a:r>
          </a:p>
        </p:txBody>
      </p:sp>
      <p:pic>
        <p:nvPicPr>
          <p:cNvPr id="14" name="Picture 13">
            <a:extLst>
              <a:ext uri="{FF2B5EF4-FFF2-40B4-BE49-F238E27FC236}">
                <a16:creationId xmlns:a16="http://schemas.microsoft.com/office/drawing/2014/main" id="{47C0A310-FBB2-9511-1F8A-E24DB255A74B}"/>
              </a:ext>
            </a:extLst>
          </p:cNvPr>
          <p:cNvPicPr>
            <a:picLocks noChangeAspect="1"/>
          </p:cNvPicPr>
          <p:nvPr/>
        </p:nvPicPr>
        <p:blipFill>
          <a:blip r:embed="rId9"/>
          <a:stretch>
            <a:fillRect/>
          </a:stretch>
        </p:blipFill>
        <p:spPr>
          <a:xfrm>
            <a:off x="2491099" y="1077245"/>
            <a:ext cx="5212565" cy="4724735"/>
          </a:xfrm>
          <a:prstGeom prst="rect">
            <a:avLst/>
          </a:prstGeom>
        </p:spPr>
      </p:pic>
      <p:sp>
        <p:nvSpPr>
          <p:cNvPr id="1338" name="Right Arrow 20">
            <a:extLst>
              <a:ext uri="{FF2B5EF4-FFF2-40B4-BE49-F238E27FC236}">
                <a16:creationId xmlns:a16="http://schemas.microsoft.com/office/drawing/2014/main" id="{E27E2DB2-DDCF-4173-9640-B69DE68512C1}"/>
              </a:ext>
            </a:extLst>
          </p:cNvPr>
          <p:cNvSpPr/>
          <p:nvPr/>
        </p:nvSpPr>
        <p:spPr bwMode="auto">
          <a:xfrm>
            <a:off x="1941730" y="2722013"/>
            <a:ext cx="1028486" cy="839055"/>
          </a:xfrm>
          <a:prstGeom prst="rightArrow">
            <a:avLst/>
          </a:prstGeom>
          <a:solidFill>
            <a:srgbClr val="003296"/>
          </a:solidFill>
          <a:ln w="28575" cap="flat" cmpd="sng" algn="ctr">
            <a:solidFill>
              <a:schemeClr val="bg1"/>
            </a:solidFill>
            <a:prstDash val="solid"/>
            <a:round/>
            <a:headEnd type="none" w="med" len="med"/>
            <a:tailEnd type="none" w="med" len="med"/>
          </a:ln>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0" fontAlgn="base" latinLnBrk="0" hangingPunct="0">
              <a:lnSpc>
                <a:spcPct val="100000"/>
              </a:lnSpc>
              <a:spcBef>
                <a:spcPts val="0"/>
              </a:spcBef>
              <a:spcAft>
                <a:spcPct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Calibri"/>
              <a:ea typeface="+mn-ea"/>
              <a:cs typeface="+mn-cs"/>
            </a:endParaRPr>
          </a:p>
        </p:txBody>
      </p:sp>
    </p:spTree>
    <p:extLst>
      <p:ext uri="{BB962C8B-B14F-4D97-AF65-F5344CB8AC3E}">
        <p14:creationId xmlns:p14="http://schemas.microsoft.com/office/powerpoint/2010/main" val="222672823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28062B-EAC5-5E1C-9435-316A70839490}"/>
              </a:ext>
            </a:extLst>
          </p:cNvPr>
          <p:cNvSpPr>
            <a:spLocks noGrp="1"/>
          </p:cNvSpPr>
          <p:nvPr>
            <p:ph type="title"/>
          </p:nvPr>
        </p:nvSpPr>
        <p:spPr/>
        <p:txBody>
          <a:bodyPr/>
          <a:lstStyle/>
          <a:p>
            <a:r>
              <a:rPr lang="en-US"/>
              <a:t>Inventory of Adaptation Investments and Resilience Practices</a:t>
            </a:r>
          </a:p>
        </p:txBody>
      </p:sp>
      <p:pic>
        <p:nvPicPr>
          <p:cNvPr id="6" name="Content Placeholder 5" descr="A screenshot of a computer screen&#10;&#10;Description automatically generated">
            <a:extLst>
              <a:ext uri="{FF2B5EF4-FFF2-40B4-BE49-F238E27FC236}">
                <a16:creationId xmlns:a16="http://schemas.microsoft.com/office/drawing/2014/main" id="{0F784C4C-A562-F3A5-67E1-BA9DDABB33DE}"/>
              </a:ext>
            </a:extLst>
          </p:cNvPr>
          <p:cNvPicPr>
            <a:picLocks noGrp="1" noChangeAspect="1"/>
          </p:cNvPicPr>
          <p:nvPr>
            <p:ph idx="1"/>
          </p:nvPr>
        </p:nvPicPr>
        <p:blipFill>
          <a:blip r:embed="rId3"/>
          <a:stretch>
            <a:fillRect/>
          </a:stretch>
        </p:blipFill>
        <p:spPr>
          <a:xfrm>
            <a:off x="365125" y="1385239"/>
            <a:ext cx="11430000" cy="4235803"/>
          </a:xfrm>
        </p:spPr>
      </p:pic>
      <p:sp>
        <p:nvSpPr>
          <p:cNvPr id="4" name="Text Placeholder 3">
            <a:extLst>
              <a:ext uri="{FF2B5EF4-FFF2-40B4-BE49-F238E27FC236}">
                <a16:creationId xmlns:a16="http://schemas.microsoft.com/office/drawing/2014/main" id="{5906686D-47B7-F16C-B6D5-67C6E9471EB4}"/>
              </a:ext>
            </a:extLst>
          </p:cNvPr>
          <p:cNvSpPr>
            <a:spLocks noGrp="1"/>
          </p:cNvSpPr>
          <p:nvPr>
            <p:ph type="body" sz="quarter" idx="10"/>
          </p:nvPr>
        </p:nvSpPr>
        <p:spPr/>
        <p:txBody>
          <a:bodyPr>
            <a:normAutofit fontScale="70000" lnSpcReduction="20000"/>
          </a:bodyPr>
          <a:lstStyle/>
          <a:p>
            <a:r>
              <a:rPr lang="en-US" b="0"/>
              <a:t> </a:t>
            </a:r>
            <a:r>
              <a:rPr lang="en-US">
                <a:hlinkClick r:id="rId4">
                  <a:extLst>
                    <a:ext uri="{A12FA001-AC4F-418D-AE19-62706E023703}">
                      <ahyp:hlinkClr xmlns:ahyp="http://schemas.microsoft.com/office/drawing/2018/hyperlinkcolor" val="tx"/>
                    </a:ext>
                  </a:extLst>
                </a:hlinkClick>
              </a:rPr>
              <a:t>A review and inventory of climate adaptation measures for the electric power sector</a:t>
            </a:r>
            <a:endParaRPr lang="en-US"/>
          </a:p>
        </p:txBody>
      </p:sp>
    </p:spTree>
    <p:extLst>
      <p:ext uri="{BB962C8B-B14F-4D97-AF65-F5344CB8AC3E}">
        <p14:creationId xmlns:p14="http://schemas.microsoft.com/office/powerpoint/2010/main" val="245007831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96210632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A4BC700F-D325-C90B-09F7-F5BACAE6DC2F}"/>
              </a:ext>
            </a:extLst>
          </p:cNvPr>
          <p:cNvSpPr>
            <a:spLocks noGrp="1"/>
          </p:cNvSpPr>
          <p:nvPr>
            <p:ph type="body" sz="quarter" idx="12"/>
          </p:nvPr>
        </p:nvSpPr>
        <p:spPr>
          <a:xfrm>
            <a:off x="7258058" y="5446865"/>
            <a:ext cx="3487476" cy="420793"/>
          </a:xfrm>
        </p:spPr>
        <p:txBody>
          <a:bodyPr/>
          <a:lstStyle/>
          <a:p>
            <a:r>
              <a:rPr lang="en-US" sz="2133"/>
              <a:t>July 10, 2024</a:t>
            </a:r>
          </a:p>
          <a:p>
            <a:endParaRPr lang="en-US" sz="2133"/>
          </a:p>
        </p:txBody>
      </p:sp>
      <p:sp>
        <p:nvSpPr>
          <p:cNvPr id="2" name="Title 1">
            <a:extLst>
              <a:ext uri="{FF2B5EF4-FFF2-40B4-BE49-F238E27FC236}">
                <a16:creationId xmlns:a16="http://schemas.microsoft.com/office/drawing/2014/main" id="{701A992A-D6F3-DBF2-DD15-7A3DAF68C872}"/>
              </a:ext>
            </a:extLst>
          </p:cNvPr>
          <p:cNvSpPr>
            <a:spLocks noGrp="1"/>
          </p:cNvSpPr>
          <p:nvPr>
            <p:ph type="title"/>
          </p:nvPr>
        </p:nvSpPr>
        <p:spPr>
          <a:xfrm>
            <a:off x="7258058" y="1924437"/>
            <a:ext cx="4177668" cy="872232"/>
          </a:xfrm>
        </p:spPr>
        <p:txBody>
          <a:bodyPr/>
          <a:lstStyle/>
          <a:p>
            <a:r>
              <a:rPr lang="en-US">
                <a:solidFill>
                  <a:schemeClr val="accent1"/>
                </a:solidFill>
              </a:rPr>
              <a:t>Responding to the Unexpected with FLEX</a:t>
            </a:r>
          </a:p>
        </p:txBody>
      </p:sp>
      <p:sp>
        <p:nvSpPr>
          <p:cNvPr id="3" name="Text Placeholder 5">
            <a:extLst>
              <a:ext uri="{FF2B5EF4-FFF2-40B4-BE49-F238E27FC236}">
                <a16:creationId xmlns:a16="http://schemas.microsoft.com/office/drawing/2014/main" id="{37FD3B35-A148-F15C-8C9A-F42D63B376AB}"/>
              </a:ext>
            </a:extLst>
          </p:cNvPr>
          <p:cNvSpPr txBox="1">
            <a:spLocks/>
          </p:cNvSpPr>
          <p:nvPr/>
        </p:nvSpPr>
        <p:spPr>
          <a:xfrm>
            <a:off x="7258057" y="4112538"/>
            <a:ext cx="4667936" cy="420793"/>
          </a:xfrm>
          <a:prstGeom prst="rect">
            <a:avLst/>
          </a:prstGeom>
        </p:spPr>
        <p:txBody>
          <a:bodyPr vert="horz" lIns="0"/>
          <a:lstStyle>
            <a:lvl1pPr marL="0" indent="0" algn="l" defTabSz="457189" rtl="0" eaLnBrk="1" fontAlgn="base" hangingPunct="1">
              <a:spcBef>
                <a:spcPct val="20000"/>
              </a:spcBef>
              <a:spcAft>
                <a:spcPct val="0"/>
              </a:spcAft>
              <a:buFont typeface="Arial" charset="0"/>
              <a:buNone/>
              <a:defRPr sz="1400" kern="1200">
                <a:solidFill>
                  <a:schemeClr val="tx1"/>
                </a:solidFill>
                <a:latin typeface="+mn-lt"/>
                <a:ea typeface="ＭＳ Ｐゴシック" charset="0"/>
                <a:cs typeface="ＭＳ Ｐゴシック" charset="0"/>
              </a:defRPr>
            </a:lvl1pPr>
            <a:lvl2pPr marL="742931" indent="-285743" algn="l" defTabSz="457189" rtl="0" eaLnBrk="1" fontAlgn="base" hangingPunct="1">
              <a:spcBef>
                <a:spcPct val="20000"/>
              </a:spcBef>
              <a:spcAft>
                <a:spcPct val="0"/>
              </a:spcAft>
              <a:buFont typeface="Arial" charset="0"/>
              <a:buChar char="–"/>
              <a:defRPr sz="2800" kern="1200">
                <a:solidFill>
                  <a:schemeClr val="tx1"/>
                </a:solidFill>
                <a:latin typeface="+mn-lt"/>
                <a:ea typeface="ＭＳ Ｐゴシック" charset="0"/>
                <a:cs typeface="+mn-cs"/>
              </a:defRPr>
            </a:lvl2pPr>
            <a:lvl3pPr marL="1142972" indent="-228594" algn="l" defTabSz="457189" rtl="0" eaLnBrk="1" fontAlgn="base" hangingPunct="1">
              <a:spcBef>
                <a:spcPct val="20000"/>
              </a:spcBef>
              <a:spcAft>
                <a:spcPct val="0"/>
              </a:spcAft>
              <a:buFont typeface="Arial" charset="0"/>
              <a:buChar char="•"/>
              <a:defRPr sz="2400" kern="1200">
                <a:solidFill>
                  <a:schemeClr val="tx1"/>
                </a:solidFill>
                <a:latin typeface="+mn-lt"/>
                <a:ea typeface="ＭＳ Ｐゴシック" charset="0"/>
                <a:cs typeface="+mn-cs"/>
              </a:defRPr>
            </a:lvl3pPr>
            <a:lvl4pPr marL="1600160" indent="-228594" algn="l" defTabSz="457189"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4pPr>
            <a:lvl5pPr marL="2057348" indent="-228594" algn="l" defTabSz="457189" rtl="0" eaLnBrk="1" fontAlgn="base" hangingPunct="1">
              <a:spcBef>
                <a:spcPct val="20000"/>
              </a:spcBef>
              <a:spcAft>
                <a:spcPct val="0"/>
              </a:spcAft>
              <a:buFont typeface="Arial" charset="0"/>
              <a:buChar char="»"/>
              <a:defRPr sz="2000" kern="1200">
                <a:solidFill>
                  <a:schemeClr val="tx1"/>
                </a:solidFill>
                <a:latin typeface="+mn-lt"/>
                <a:ea typeface="ＭＳ Ｐゴシック" charset="0"/>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5"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a:lstStyle>
          <a:p>
            <a:pPr defTabSz="609570"/>
            <a:r>
              <a:rPr lang="en-US" sz="2133">
                <a:solidFill>
                  <a:srgbClr val="67757D"/>
                </a:solidFill>
                <a:latin typeface="Arial"/>
              </a:rPr>
              <a:t>Jennifer Uhle</a:t>
            </a:r>
          </a:p>
          <a:p>
            <a:pPr defTabSz="609570"/>
            <a:r>
              <a:rPr lang="en-US" sz="2133">
                <a:solidFill>
                  <a:srgbClr val="67757D"/>
                </a:solidFill>
                <a:latin typeface="Arial"/>
              </a:rPr>
              <a:t>VP, Technical &amp; Regulatory Services</a:t>
            </a:r>
          </a:p>
          <a:p>
            <a:pPr defTabSz="609570"/>
            <a:endParaRPr lang="en-US" sz="2667">
              <a:solidFill>
                <a:srgbClr val="67757D"/>
              </a:solidFill>
              <a:latin typeface="Arial"/>
            </a:endParaRPr>
          </a:p>
        </p:txBody>
      </p:sp>
    </p:spTree>
    <p:extLst>
      <p:ext uri="{BB962C8B-B14F-4D97-AF65-F5344CB8AC3E}">
        <p14:creationId xmlns:p14="http://schemas.microsoft.com/office/powerpoint/2010/main" val="337666246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4">
            <a:extLst>
              <a:ext uri="{FF2B5EF4-FFF2-40B4-BE49-F238E27FC236}">
                <a16:creationId xmlns:a16="http://schemas.microsoft.com/office/drawing/2014/main" id="{F15BF8F3-2005-3F0E-800C-562C50C81663}"/>
              </a:ext>
            </a:extLst>
          </p:cNvPr>
          <p:cNvPicPr>
            <a:picLocks noChangeAspect="1"/>
          </p:cNvPicPr>
          <p:nvPr/>
        </p:nvPicPr>
        <p:blipFill>
          <a:blip r:embed="rId2"/>
          <a:stretch>
            <a:fillRect/>
          </a:stretch>
        </p:blipFill>
        <p:spPr>
          <a:xfrm>
            <a:off x="1708837" y="1297859"/>
            <a:ext cx="8774327" cy="5133764"/>
          </a:xfrm>
          <a:prstGeom prst="rect">
            <a:avLst/>
          </a:prstGeom>
        </p:spPr>
      </p:pic>
      <p:sp>
        <p:nvSpPr>
          <p:cNvPr id="9" name="Text Placeholder 2">
            <a:extLst>
              <a:ext uri="{FF2B5EF4-FFF2-40B4-BE49-F238E27FC236}">
                <a16:creationId xmlns:a16="http://schemas.microsoft.com/office/drawing/2014/main" id="{3B4CE84B-1500-B3E7-9C0E-2FAB20B79CCF}"/>
              </a:ext>
            </a:extLst>
          </p:cNvPr>
          <p:cNvSpPr txBox="1">
            <a:spLocks/>
          </p:cNvSpPr>
          <p:nvPr/>
        </p:nvSpPr>
        <p:spPr>
          <a:xfrm>
            <a:off x="478219" y="362277"/>
            <a:ext cx="10335275" cy="935583"/>
          </a:xfrm>
          <a:prstGeom prst="rect">
            <a:avLst/>
          </a:prstGeom>
        </p:spPr>
        <p:txBody>
          <a:bodyPr vert="horz"/>
          <a:lstStyle>
            <a:lvl1pPr marL="0" indent="0" algn="l" defTabSz="457189" rtl="0" eaLnBrk="1" fontAlgn="base" hangingPunct="1">
              <a:spcBef>
                <a:spcPct val="20000"/>
              </a:spcBef>
              <a:spcAft>
                <a:spcPct val="0"/>
              </a:spcAft>
              <a:buFont typeface="Arial" charset="0"/>
              <a:buNone/>
              <a:defRPr sz="3200" kern="1200" baseline="0">
                <a:solidFill>
                  <a:schemeClr val="tx1"/>
                </a:solidFill>
                <a:latin typeface="+mj-lt"/>
                <a:ea typeface="ＭＳ Ｐゴシック" charset="0"/>
                <a:cs typeface="ＭＳ Ｐゴシック" charset="0"/>
              </a:defRPr>
            </a:lvl1pPr>
            <a:lvl2pPr marL="457189" indent="0" algn="l" defTabSz="457189" rtl="0" eaLnBrk="1" fontAlgn="base" hangingPunct="1">
              <a:spcBef>
                <a:spcPct val="20000"/>
              </a:spcBef>
              <a:spcAft>
                <a:spcPct val="0"/>
              </a:spcAft>
              <a:buFont typeface="Arial" charset="0"/>
              <a:buNone/>
              <a:defRPr sz="3200" kern="1200">
                <a:solidFill>
                  <a:schemeClr val="bg1"/>
                </a:solidFill>
                <a:latin typeface="+mj-lt"/>
                <a:ea typeface="ＭＳ Ｐゴシック" charset="0"/>
                <a:cs typeface="+mn-cs"/>
              </a:defRPr>
            </a:lvl2pPr>
            <a:lvl3pPr marL="914378" indent="0" algn="l" defTabSz="457189" rtl="0" eaLnBrk="1" fontAlgn="base" hangingPunct="1">
              <a:spcBef>
                <a:spcPct val="20000"/>
              </a:spcBef>
              <a:spcAft>
                <a:spcPct val="0"/>
              </a:spcAft>
              <a:buFont typeface="Arial" charset="0"/>
              <a:buNone/>
              <a:defRPr sz="3200" kern="1200">
                <a:solidFill>
                  <a:schemeClr val="bg1"/>
                </a:solidFill>
                <a:latin typeface="+mj-lt"/>
                <a:ea typeface="ＭＳ Ｐゴシック" charset="0"/>
                <a:cs typeface="+mn-cs"/>
              </a:defRPr>
            </a:lvl3pPr>
            <a:lvl4pPr marL="1371566" indent="0" algn="l" defTabSz="457189" rtl="0" eaLnBrk="1" fontAlgn="base" hangingPunct="1">
              <a:spcBef>
                <a:spcPct val="20000"/>
              </a:spcBef>
              <a:spcAft>
                <a:spcPct val="0"/>
              </a:spcAft>
              <a:buFont typeface="Arial" charset="0"/>
              <a:buNone/>
              <a:defRPr sz="3200" kern="1200">
                <a:solidFill>
                  <a:schemeClr val="bg1"/>
                </a:solidFill>
                <a:latin typeface="+mj-lt"/>
                <a:ea typeface="ＭＳ Ｐゴシック" charset="0"/>
                <a:cs typeface="+mn-cs"/>
              </a:defRPr>
            </a:lvl4pPr>
            <a:lvl5pPr marL="1828754" indent="0" algn="l" defTabSz="457189" rtl="0" eaLnBrk="1" fontAlgn="base" hangingPunct="1">
              <a:spcBef>
                <a:spcPct val="20000"/>
              </a:spcBef>
              <a:spcAft>
                <a:spcPct val="0"/>
              </a:spcAft>
              <a:buFont typeface="Arial" charset="0"/>
              <a:buNone/>
              <a:defRPr sz="3200" kern="1200">
                <a:solidFill>
                  <a:schemeClr val="bg1"/>
                </a:solidFill>
                <a:latin typeface="+mj-lt"/>
                <a:ea typeface="ＭＳ Ｐゴシック" charset="0"/>
                <a:cs typeface="+mn-cs"/>
              </a:defRPr>
            </a:lvl5pPr>
            <a:lvl6pPr marL="2514537" indent="-228594" algn="l" defTabSz="457189" rtl="0" eaLnBrk="1" latinLnBrk="0" hangingPunct="1">
              <a:spcBef>
                <a:spcPct val="20000"/>
              </a:spcBef>
              <a:buFont typeface="Arial"/>
              <a:buChar char="•"/>
              <a:defRPr sz="2000" kern="1200">
                <a:solidFill>
                  <a:schemeClr val="tx1"/>
                </a:solidFill>
                <a:latin typeface="+mn-lt"/>
                <a:ea typeface="+mn-ea"/>
                <a:cs typeface="+mn-cs"/>
              </a:defRPr>
            </a:lvl6pPr>
            <a:lvl7pPr marL="2971726" indent="-228594" algn="l" defTabSz="457189" rtl="0" eaLnBrk="1" latinLnBrk="0" hangingPunct="1">
              <a:spcBef>
                <a:spcPct val="20000"/>
              </a:spcBef>
              <a:buFont typeface="Arial"/>
              <a:buChar char="•"/>
              <a:defRPr sz="2000" kern="1200">
                <a:solidFill>
                  <a:schemeClr val="tx1"/>
                </a:solidFill>
                <a:latin typeface="+mn-lt"/>
                <a:ea typeface="+mn-ea"/>
                <a:cs typeface="+mn-cs"/>
              </a:defRPr>
            </a:lvl7pPr>
            <a:lvl8pPr marL="3428915" indent="-228594" algn="l" defTabSz="457189" rtl="0" eaLnBrk="1" latinLnBrk="0" hangingPunct="1">
              <a:spcBef>
                <a:spcPct val="20000"/>
              </a:spcBef>
              <a:buFont typeface="Arial"/>
              <a:buChar char="•"/>
              <a:defRPr sz="2000" kern="1200">
                <a:solidFill>
                  <a:schemeClr val="tx1"/>
                </a:solidFill>
                <a:latin typeface="+mn-lt"/>
                <a:ea typeface="+mn-ea"/>
                <a:cs typeface="+mn-cs"/>
              </a:defRPr>
            </a:lvl8pPr>
            <a:lvl9pPr marL="3886103" indent="-228594" algn="l" defTabSz="457189" rtl="0" eaLnBrk="1" latinLnBrk="0" hangingPunct="1">
              <a:spcBef>
                <a:spcPct val="20000"/>
              </a:spcBef>
              <a:buFont typeface="Arial"/>
              <a:buChar char="•"/>
              <a:defRPr sz="2000" kern="1200">
                <a:solidFill>
                  <a:schemeClr val="tx1"/>
                </a:solidFill>
                <a:latin typeface="+mn-lt"/>
                <a:ea typeface="+mn-ea"/>
                <a:cs typeface="+mn-cs"/>
              </a:defRPr>
            </a:lvl9pPr>
          </a:lstStyle>
          <a:p>
            <a:pPr defTabSz="609570"/>
            <a:r>
              <a:rPr lang="en-US" sz="4267">
                <a:solidFill>
                  <a:srgbClr val="67757D"/>
                </a:solidFill>
                <a:latin typeface="Arial"/>
              </a:rPr>
              <a:t>March 11, 2011</a:t>
            </a:r>
          </a:p>
          <a:p>
            <a:pPr defTabSz="609570"/>
            <a:endParaRPr lang="en-US" sz="2400">
              <a:solidFill>
                <a:srgbClr val="1F6EB7"/>
              </a:solidFill>
              <a:latin typeface="Arial"/>
            </a:endParaRPr>
          </a:p>
        </p:txBody>
      </p:sp>
    </p:spTree>
    <p:extLst>
      <p:ext uri="{BB962C8B-B14F-4D97-AF65-F5344CB8AC3E}">
        <p14:creationId xmlns:p14="http://schemas.microsoft.com/office/powerpoint/2010/main" val="88812283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10338A35-13C4-8033-3725-ED14390644F1}"/>
              </a:ext>
            </a:extLst>
          </p:cNvPr>
          <p:cNvSpPr>
            <a:spLocks noGrp="1"/>
          </p:cNvSpPr>
          <p:nvPr>
            <p:ph type="body" sz="quarter" idx="13"/>
          </p:nvPr>
        </p:nvSpPr>
        <p:spPr>
          <a:xfrm>
            <a:off x="742614" y="1436603"/>
            <a:ext cx="11112565" cy="4730879"/>
          </a:xfrm>
        </p:spPr>
        <p:txBody>
          <a:bodyPr/>
          <a:lstStyle/>
          <a:p>
            <a:pPr marL="0" indent="0">
              <a:buNone/>
            </a:pPr>
            <a:endParaRPr lang="en-US" sz="2400">
              <a:solidFill>
                <a:srgbClr val="000000"/>
              </a:solidFill>
              <a:latin typeface="Arial" panose="020B0604020202020204" pitchFamily="34" charset="0"/>
            </a:endParaRPr>
          </a:p>
          <a:p>
            <a:pPr marL="0" indent="0">
              <a:buNone/>
            </a:pPr>
            <a:r>
              <a:rPr lang="en-US" sz="3200">
                <a:solidFill>
                  <a:schemeClr val="bg1">
                    <a:lumMod val="50000"/>
                  </a:schemeClr>
                </a:solidFill>
                <a:latin typeface="Arial" panose="020B0604020202020204" pitchFamily="34" charset="0"/>
              </a:rPr>
              <a:t>The impact of the tsunami was totally bigger than what we expected, trained, prepared for, or believed was possible— it was unimaginable. We must always be prepared for the possibility that something much bigger can happen. </a:t>
            </a:r>
            <a:endParaRPr lang="en-US" sz="3467">
              <a:solidFill>
                <a:schemeClr val="bg1">
                  <a:lumMod val="50000"/>
                </a:schemeClr>
              </a:solidFill>
              <a:latin typeface="Arial" panose="020B0604020202020204" pitchFamily="34" charset="0"/>
            </a:endParaRPr>
          </a:p>
          <a:p>
            <a:pPr marL="0" indent="0">
              <a:buNone/>
            </a:pPr>
            <a:endParaRPr lang="en-US" sz="2400">
              <a:solidFill>
                <a:schemeClr val="bg1">
                  <a:lumMod val="50000"/>
                </a:schemeClr>
              </a:solidFill>
              <a:latin typeface="Arial" panose="020B0604020202020204" pitchFamily="34" charset="0"/>
            </a:endParaRPr>
          </a:p>
          <a:p>
            <a:pPr marL="759844" lvl="1" indent="0">
              <a:buNone/>
            </a:pPr>
            <a:r>
              <a:rPr lang="en-US" sz="2400">
                <a:latin typeface="Arial" panose="020B0604020202020204" pitchFamily="34" charset="0"/>
              </a:rPr>
              <a:t>			</a:t>
            </a:r>
            <a:r>
              <a:rPr lang="en-US" sz="2400" err="1">
                <a:solidFill>
                  <a:schemeClr val="bg1">
                    <a:lumMod val="50000"/>
                  </a:schemeClr>
                </a:solidFill>
                <a:latin typeface="Arial" panose="020B0604020202020204" pitchFamily="34" charset="0"/>
              </a:rPr>
              <a:t>Ikuo</a:t>
            </a:r>
            <a:r>
              <a:rPr lang="en-US" sz="2400">
                <a:solidFill>
                  <a:schemeClr val="bg1">
                    <a:lumMod val="50000"/>
                  </a:schemeClr>
                </a:solidFill>
                <a:latin typeface="Arial" panose="020B0604020202020204" pitchFamily="34" charset="0"/>
              </a:rPr>
              <a:t> Izawa</a:t>
            </a:r>
          </a:p>
          <a:p>
            <a:pPr marL="759844" lvl="1" indent="0">
              <a:buNone/>
            </a:pPr>
            <a:r>
              <a:rPr lang="en-US" sz="2400">
                <a:solidFill>
                  <a:schemeClr val="bg1">
                    <a:lumMod val="50000"/>
                  </a:schemeClr>
                </a:solidFill>
                <a:latin typeface="Arial" panose="020B0604020202020204" pitchFamily="34" charset="0"/>
              </a:rPr>
              <a:t>			Shift Manager, Fukushima </a:t>
            </a:r>
            <a:r>
              <a:rPr lang="en-US" sz="2400" err="1">
                <a:solidFill>
                  <a:schemeClr val="bg1">
                    <a:lumMod val="50000"/>
                  </a:schemeClr>
                </a:solidFill>
                <a:latin typeface="Arial" panose="020B0604020202020204" pitchFamily="34" charset="0"/>
              </a:rPr>
              <a:t>Dai-ichi</a:t>
            </a:r>
            <a:r>
              <a:rPr lang="en-US" sz="2400">
                <a:solidFill>
                  <a:schemeClr val="bg1">
                    <a:lumMod val="50000"/>
                  </a:schemeClr>
                </a:solidFill>
                <a:latin typeface="Arial" panose="020B0604020202020204" pitchFamily="34" charset="0"/>
              </a:rPr>
              <a:t> Units 1 and 2</a:t>
            </a:r>
            <a:endParaRPr lang="en-US">
              <a:solidFill>
                <a:schemeClr val="bg1">
                  <a:lumMod val="50000"/>
                </a:schemeClr>
              </a:solidFill>
            </a:endParaRPr>
          </a:p>
        </p:txBody>
      </p:sp>
    </p:spTree>
    <p:extLst>
      <p:ext uri="{BB962C8B-B14F-4D97-AF65-F5344CB8AC3E}">
        <p14:creationId xmlns:p14="http://schemas.microsoft.com/office/powerpoint/2010/main" val="3950219562"/>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AEBA91C-E1A2-CC1C-1091-9CDB69C2075F}"/>
              </a:ext>
            </a:extLst>
          </p:cNvPr>
          <p:cNvSpPr>
            <a:spLocks noGrp="1"/>
          </p:cNvSpPr>
          <p:nvPr>
            <p:ph type="body" sz="quarter" idx="13"/>
          </p:nvPr>
        </p:nvSpPr>
        <p:spPr>
          <a:xfrm>
            <a:off x="185737" y="1200631"/>
            <a:ext cx="11528044" cy="4730879"/>
          </a:xfrm>
        </p:spPr>
        <p:txBody>
          <a:bodyPr/>
          <a:lstStyle/>
          <a:p>
            <a:r>
              <a:rPr lang="en-US" sz="3200"/>
              <a:t>Prepare for external events</a:t>
            </a:r>
          </a:p>
          <a:p>
            <a:pPr lvl="1"/>
            <a:r>
              <a:rPr lang="en-US"/>
              <a:t>PRA models originally focused on internal events</a:t>
            </a:r>
          </a:p>
          <a:p>
            <a:pPr lvl="1"/>
            <a:r>
              <a:rPr lang="en-US"/>
              <a:t>External events dominate risk in operating &amp; advanced reactors</a:t>
            </a:r>
          </a:p>
          <a:p>
            <a:pPr lvl="1"/>
            <a:r>
              <a:rPr lang="en-US"/>
              <a:t>Probabilistic methods not available for all external events</a:t>
            </a:r>
          </a:p>
          <a:p>
            <a:pPr lvl="1"/>
            <a:r>
              <a:rPr lang="en-US"/>
              <a:t>Uncertainty in external events is large</a:t>
            </a:r>
          </a:p>
          <a:p>
            <a:pPr>
              <a:spcBef>
                <a:spcPts val="1600"/>
              </a:spcBef>
            </a:pPr>
            <a:r>
              <a:rPr lang="en-US" sz="3200"/>
              <a:t>Maintain situational awareness</a:t>
            </a:r>
          </a:p>
          <a:p>
            <a:pPr lvl="1">
              <a:spcBef>
                <a:spcPts val="800"/>
              </a:spcBef>
            </a:pPr>
            <a:r>
              <a:rPr lang="en-US"/>
              <a:t>Enhance understanding of external events through periodic reevaluations</a:t>
            </a:r>
          </a:p>
          <a:p>
            <a:pPr>
              <a:spcBef>
                <a:spcPts val="800"/>
              </a:spcBef>
            </a:pPr>
            <a:r>
              <a:rPr lang="en-US" sz="3200"/>
              <a:t>Implement flexible response plans w/ installed &amp; portable equipment</a:t>
            </a:r>
          </a:p>
        </p:txBody>
      </p:sp>
      <p:sp>
        <p:nvSpPr>
          <p:cNvPr id="3" name="Text Placeholder 2">
            <a:extLst>
              <a:ext uri="{FF2B5EF4-FFF2-40B4-BE49-F238E27FC236}">
                <a16:creationId xmlns:a16="http://schemas.microsoft.com/office/drawing/2014/main" id="{2AF458A4-85C9-79C8-DD74-CBBC7A4D0AE2}"/>
              </a:ext>
            </a:extLst>
          </p:cNvPr>
          <p:cNvSpPr>
            <a:spLocks noGrp="1"/>
          </p:cNvSpPr>
          <p:nvPr>
            <p:ph type="body" sz="quarter" idx="16"/>
          </p:nvPr>
        </p:nvSpPr>
        <p:spPr/>
        <p:txBody>
          <a:bodyPr/>
          <a:lstStyle/>
          <a:p>
            <a:r>
              <a:rPr lang="en-US"/>
              <a:t>How Do We Prepare for the Unexpected?</a:t>
            </a:r>
          </a:p>
        </p:txBody>
      </p:sp>
    </p:spTree>
    <p:extLst>
      <p:ext uri="{BB962C8B-B14F-4D97-AF65-F5344CB8AC3E}">
        <p14:creationId xmlns:p14="http://schemas.microsoft.com/office/powerpoint/2010/main" val="134658294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2840A939-FF0A-61B0-BBC4-852048E800B0}"/>
              </a:ext>
            </a:extLst>
          </p:cNvPr>
          <p:cNvSpPr>
            <a:spLocks noGrp="1"/>
          </p:cNvSpPr>
          <p:nvPr>
            <p:ph type="body" sz="quarter" idx="10"/>
          </p:nvPr>
        </p:nvSpPr>
        <p:spPr>
          <a:xfrm>
            <a:off x="478220" y="232295"/>
            <a:ext cx="10335275" cy="782136"/>
          </a:xfrm>
        </p:spPr>
        <p:txBody>
          <a:bodyPr/>
          <a:lstStyle/>
          <a:p>
            <a:r>
              <a:rPr lang="en-US"/>
              <a:t>FLEX Program Overview</a:t>
            </a:r>
          </a:p>
        </p:txBody>
      </p:sp>
      <p:pic>
        <p:nvPicPr>
          <p:cNvPr id="4" name="Picture 3" descr="A screenshot of a computer">
            <a:extLst>
              <a:ext uri="{FF2B5EF4-FFF2-40B4-BE49-F238E27FC236}">
                <a16:creationId xmlns:a16="http://schemas.microsoft.com/office/drawing/2014/main" id="{C174E246-2CAF-C313-50F5-92FC6713A167}"/>
              </a:ext>
            </a:extLst>
          </p:cNvPr>
          <p:cNvPicPr>
            <a:picLocks noChangeAspect="1"/>
          </p:cNvPicPr>
          <p:nvPr/>
        </p:nvPicPr>
        <p:blipFill>
          <a:blip r:embed="rId2"/>
          <a:stretch>
            <a:fillRect/>
          </a:stretch>
        </p:blipFill>
        <p:spPr>
          <a:xfrm>
            <a:off x="1267821" y="995747"/>
            <a:ext cx="8977747" cy="5366260"/>
          </a:xfrm>
          <a:prstGeom prst="rect">
            <a:avLst/>
          </a:prstGeom>
        </p:spPr>
      </p:pic>
    </p:spTree>
    <p:extLst>
      <p:ext uri="{BB962C8B-B14F-4D97-AF65-F5344CB8AC3E}">
        <p14:creationId xmlns:p14="http://schemas.microsoft.com/office/powerpoint/2010/main" val="8486226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75901893-4023-4A00-9E7E-1A10D659CCC9}"/>
              </a:ext>
            </a:extLst>
          </p:cNvPr>
          <p:cNvSpPr>
            <a:spLocks noGrp="1"/>
          </p:cNvSpPr>
          <p:nvPr>
            <p:ph type="body" sz="quarter" idx="13"/>
          </p:nvPr>
        </p:nvSpPr>
        <p:spPr>
          <a:xfrm>
            <a:off x="480419" y="1502151"/>
            <a:ext cx="11112565" cy="1297191"/>
          </a:xfrm>
        </p:spPr>
        <p:txBody>
          <a:bodyPr/>
          <a:lstStyle/>
          <a:p>
            <a:pPr>
              <a:spcAft>
                <a:spcPts val="1600"/>
              </a:spcAft>
            </a:pPr>
            <a:r>
              <a:rPr lang="en-US" sz="3200"/>
              <a:t>Allows plants to reach safe state with extended LOOP &amp; loss of ultimate heat sink</a:t>
            </a:r>
          </a:p>
          <a:p>
            <a:pPr>
              <a:spcAft>
                <a:spcPts val="1600"/>
              </a:spcAft>
            </a:pPr>
            <a:r>
              <a:rPr lang="en-US" sz="3200"/>
              <a:t>Enhances plant robustness to unexpected events</a:t>
            </a:r>
          </a:p>
          <a:p>
            <a:pPr>
              <a:spcAft>
                <a:spcPts val="1600"/>
              </a:spcAft>
            </a:pPr>
            <a:r>
              <a:rPr lang="en-US" sz="3200"/>
              <a:t>Reduces average core damage frequency by a factor of 2</a:t>
            </a:r>
          </a:p>
          <a:p>
            <a:pPr>
              <a:spcAft>
                <a:spcPts val="1600"/>
              </a:spcAft>
            </a:pPr>
            <a:r>
              <a:rPr lang="en-US" sz="3200"/>
              <a:t>Credited in risk-informed completion time programs thereby reducing unnecessary plant shutdowns</a:t>
            </a:r>
          </a:p>
          <a:p>
            <a:pPr>
              <a:spcAft>
                <a:spcPts val="1600"/>
              </a:spcAft>
            </a:pPr>
            <a:r>
              <a:rPr lang="en-US" sz="3200"/>
              <a:t>Factors into social license, especially with climate change questions</a:t>
            </a:r>
          </a:p>
          <a:p>
            <a:pPr>
              <a:spcAft>
                <a:spcPts val="1600"/>
              </a:spcAft>
            </a:pPr>
            <a:endParaRPr lang="en-US" sz="3200"/>
          </a:p>
          <a:p>
            <a:endParaRPr lang="en-US" sz="3200"/>
          </a:p>
          <a:p>
            <a:endParaRPr lang="en-US"/>
          </a:p>
        </p:txBody>
      </p:sp>
      <p:sp>
        <p:nvSpPr>
          <p:cNvPr id="3" name="Text Placeholder 2">
            <a:extLst>
              <a:ext uri="{FF2B5EF4-FFF2-40B4-BE49-F238E27FC236}">
                <a16:creationId xmlns:a16="http://schemas.microsoft.com/office/drawing/2014/main" id="{C9BE0031-3659-495B-B325-D6C4D50D7E19}"/>
              </a:ext>
            </a:extLst>
          </p:cNvPr>
          <p:cNvSpPr>
            <a:spLocks noGrp="1"/>
          </p:cNvSpPr>
          <p:nvPr>
            <p:ph type="body" sz="quarter" idx="16"/>
          </p:nvPr>
        </p:nvSpPr>
        <p:spPr>
          <a:xfrm>
            <a:off x="478219" y="362277"/>
            <a:ext cx="10335275" cy="974911"/>
          </a:xfrm>
        </p:spPr>
        <p:txBody>
          <a:bodyPr/>
          <a:lstStyle/>
          <a:p>
            <a:r>
              <a:rPr lang="en-US"/>
              <a:t>FLEX Benefits </a:t>
            </a:r>
          </a:p>
        </p:txBody>
      </p:sp>
    </p:spTree>
    <p:extLst>
      <p:ext uri="{BB962C8B-B14F-4D97-AF65-F5344CB8AC3E}">
        <p14:creationId xmlns:p14="http://schemas.microsoft.com/office/powerpoint/2010/main" val="423458984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 Placeholder 2">
            <a:extLst>
              <a:ext uri="{FF2B5EF4-FFF2-40B4-BE49-F238E27FC236}">
                <a16:creationId xmlns:a16="http://schemas.microsoft.com/office/drawing/2014/main" id="{7FCFE4DB-F718-E8FC-212E-56F06D27F55E}"/>
              </a:ext>
            </a:extLst>
          </p:cNvPr>
          <p:cNvSpPr>
            <a:spLocks noGrp="1"/>
          </p:cNvSpPr>
          <p:nvPr>
            <p:ph type="body" sz="quarter" idx="10"/>
          </p:nvPr>
        </p:nvSpPr>
        <p:spPr>
          <a:xfrm>
            <a:off x="417687" y="231547"/>
            <a:ext cx="10335275" cy="782136"/>
          </a:xfrm>
        </p:spPr>
        <p:txBody>
          <a:bodyPr/>
          <a:lstStyle/>
          <a:p>
            <a:r>
              <a:rPr lang="en-US">
                <a:solidFill>
                  <a:schemeClr val="bg1">
                    <a:lumMod val="50000"/>
                  </a:schemeClr>
                </a:solidFill>
              </a:rPr>
              <a:t>Key Takeaways</a:t>
            </a:r>
          </a:p>
        </p:txBody>
      </p:sp>
      <p:grpSp>
        <p:nvGrpSpPr>
          <p:cNvPr id="2" name="Group 1">
            <a:extLst>
              <a:ext uri="{FF2B5EF4-FFF2-40B4-BE49-F238E27FC236}">
                <a16:creationId xmlns:a16="http://schemas.microsoft.com/office/drawing/2014/main" id="{99ACA241-8DD4-E34B-D9A6-A852197FAAB9}"/>
              </a:ext>
            </a:extLst>
          </p:cNvPr>
          <p:cNvGrpSpPr/>
          <p:nvPr/>
        </p:nvGrpSpPr>
        <p:grpSpPr>
          <a:xfrm>
            <a:off x="349952" y="499115"/>
            <a:ext cx="11204929" cy="5705972"/>
            <a:chOff x="287864" y="540279"/>
            <a:chExt cx="8403697" cy="4187825"/>
          </a:xfrm>
        </p:grpSpPr>
        <p:sp>
          <p:nvSpPr>
            <p:cNvPr id="4" name="Rectangle 3">
              <a:extLst>
                <a:ext uri="{FF2B5EF4-FFF2-40B4-BE49-F238E27FC236}">
                  <a16:creationId xmlns:a16="http://schemas.microsoft.com/office/drawing/2014/main" id="{7FD312CA-4950-1C74-CD96-97BA635EAB10}"/>
                </a:ext>
              </a:extLst>
            </p:cNvPr>
            <p:cNvSpPr/>
            <p:nvPr/>
          </p:nvSpPr>
          <p:spPr>
            <a:xfrm>
              <a:off x="304798" y="540279"/>
              <a:ext cx="8386763" cy="4187825"/>
            </a:xfrm>
            <a:prstGeom prst="rect">
              <a:avLst/>
            </a:prstGeom>
            <a:ln>
              <a:noFill/>
            </a:ln>
          </p:spPr>
          <p:txBody>
            <a:bodyPr/>
            <a:lstStyle/>
            <a:p>
              <a:pPr defTabSz="609585" fontAlgn="base">
                <a:spcBef>
                  <a:spcPct val="0"/>
                </a:spcBef>
                <a:spcAft>
                  <a:spcPct val="0"/>
                </a:spcAft>
                <a:defRPr/>
              </a:pPr>
              <a:endParaRPr lang="en-US" sz="2400">
                <a:solidFill>
                  <a:srgbClr val="67757D"/>
                </a:solidFill>
                <a:latin typeface="Calibri" charset="0"/>
                <a:ea typeface="ＭＳ Ｐゴシック" charset="0"/>
              </a:endParaRPr>
            </a:p>
          </p:txBody>
        </p:sp>
        <p:sp>
          <p:nvSpPr>
            <p:cNvPr id="6" name="Freeform: Shape 5">
              <a:extLst>
                <a:ext uri="{FF2B5EF4-FFF2-40B4-BE49-F238E27FC236}">
                  <a16:creationId xmlns:a16="http://schemas.microsoft.com/office/drawing/2014/main" id="{B06F1740-C176-7A80-5F9C-6AF850FB6103}"/>
                </a:ext>
              </a:extLst>
            </p:cNvPr>
            <p:cNvSpPr/>
            <p:nvPr/>
          </p:nvSpPr>
          <p:spPr>
            <a:xfrm>
              <a:off x="296331" y="1083918"/>
              <a:ext cx="8386763" cy="507296"/>
            </a:xfrm>
            <a:custGeom>
              <a:avLst/>
              <a:gdLst>
                <a:gd name="connsiteX0" fmla="*/ 0 w 8386763"/>
                <a:gd name="connsiteY0" fmla="*/ 89702 h 538200"/>
                <a:gd name="connsiteX1" fmla="*/ 89702 w 8386763"/>
                <a:gd name="connsiteY1" fmla="*/ 0 h 538200"/>
                <a:gd name="connsiteX2" fmla="*/ 8297061 w 8386763"/>
                <a:gd name="connsiteY2" fmla="*/ 0 h 538200"/>
                <a:gd name="connsiteX3" fmla="*/ 8386763 w 8386763"/>
                <a:gd name="connsiteY3" fmla="*/ 89702 h 538200"/>
                <a:gd name="connsiteX4" fmla="*/ 8386763 w 8386763"/>
                <a:gd name="connsiteY4" fmla="*/ 448498 h 538200"/>
                <a:gd name="connsiteX5" fmla="*/ 8297061 w 8386763"/>
                <a:gd name="connsiteY5" fmla="*/ 538200 h 538200"/>
                <a:gd name="connsiteX6" fmla="*/ 89702 w 8386763"/>
                <a:gd name="connsiteY6" fmla="*/ 538200 h 538200"/>
                <a:gd name="connsiteX7" fmla="*/ 0 w 8386763"/>
                <a:gd name="connsiteY7" fmla="*/ 448498 h 538200"/>
                <a:gd name="connsiteX8" fmla="*/ 0 w 8386763"/>
                <a:gd name="connsiteY8" fmla="*/ 89702 h 53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386763" h="538200">
                  <a:moveTo>
                    <a:pt x="0" y="89702"/>
                  </a:moveTo>
                  <a:cubicBezTo>
                    <a:pt x="0" y="40161"/>
                    <a:pt x="40161" y="0"/>
                    <a:pt x="89702" y="0"/>
                  </a:cubicBezTo>
                  <a:lnTo>
                    <a:pt x="8297061" y="0"/>
                  </a:lnTo>
                  <a:cubicBezTo>
                    <a:pt x="8346602" y="0"/>
                    <a:pt x="8386763" y="40161"/>
                    <a:pt x="8386763" y="89702"/>
                  </a:cubicBezTo>
                  <a:lnTo>
                    <a:pt x="8386763" y="448498"/>
                  </a:lnTo>
                  <a:cubicBezTo>
                    <a:pt x="8386763" y="498039"/>
                    <a:pt x="8346602" y="538200"/>
                    <a:pt x="8297061" y="538200"/>
                  </a:cubicBezTo>
                  <a:lnTo>
                    <a:pt x="89702" y="538200"/>
                  </a:lnTo>
                  <a:cubicBezTo>
                    <a:pt x="40161" y="538200"/>
                    <a:pt x="0" y="498039"/>
                    <a:pt x="0" y="448498"/>
                  </a:cubicBezTo>
                  <a:lnTo>
                    <a:pt x="0" y="89702"/>
                  </a:lnTo>
                  <a:close/>
                </a:path>
              </a:pathLst>
            </a:custGeom>
            <a:ln>
              <a:noFill/>
            </a:ln>
          </p:spPr>
          <p:style>
            <a:lnRef idx="2">
              <a:scrgbClr r="0" g="0" b="0"/>
            </a:lnRef>
            <a:fillRef idx="1">
              <a:schemeClr val="accent3">
                <a:hueOff val="0"/>
                <a:satOff val="0"/>
                <a:lumOff val="0"/>
                <a:alphaOff val="0"/>
              </a:schemeClr>
            </a:fillRef>
            <a:effectRef idx="0">
              <a:schemeClr val="accent3">
                <a:hueOff val="0"/>
                <a:satOff val="0"/>
                <a:lumOff val="0"/>
                <a:alphaOff val="0"/>
              </a:schemeClr>
            </a:effectRef>
            <a:fontRef idx="minor">
              <a:schemeClr val="lt1"/>
            </a:fontRef>
          </p:style>
          <p:txBody>
            <a:bodyPr spcFirstLastPara="0" vert="horz" wrap="square" lIns="151871" tIns="151871" rIns="151871" bIns="151871" numCol="1" spcCol="1270" anchor="ctr" anchorCtr="0">
              <a:noAutofit/>
            </a:bodyPr>
            <a:lstStyle/>
            <a:p>
              <a:pPr defTabSz="1363099" fontAlgn="base">
                <a:lnSpc>
                  <a:spcPct val="90000"/>
                </a:lnSpc>
                <a:spcBef>
                  <a:spcPct val="0"/>
                </a:spcBef>
                <a:spcAft>
                  <a:spcPct val="35000"/>
                </a:spcAft>
                <a:defRPr/>
              </a:pPr>
              <a:r>
                <a:rPr lang="en-US" sz="3067">
                  <a:solidFill>
                    <a:srgbClr val="FFFFFF"/>
                  </a:solidFill>
                  <a:latin typeface="Arial" panose="020B0604020202020204" pitchFamily="34" charset="0"/>
                  <a:cs typeface="Arial" panose="020B0604020202020204" pitchFamily="34" charset="0"/>
                </a:rPr>
                <a:t>1. Fukushima focused more attention on external events</a:t>
              </a:r>
            </a:p>
          </p:txBody>
        </p:sp>
        <p:sp>
          <p:nvSpPr>
            <p:cNvPr id="7" name="Freeform: Shape 6">
              <a:extLst>
                <a:ext uri="{FF2B5EF4-FFF2-40B4-BE49-F238E27FC236}">
                  <a16:creationId xmlns:a16="http://schemas.microsoft.com/office/drawing/2014/main" id="{9C9B3F5B-B36C-80A9-F95B-17A7ACCF86E6}"/>
                </a:ext>
              </a:extLst>
            </p:cNvPr>
            <p:cNvSpPr/>
            <p:nvPr/>
          </p:nvSpPr>
          <p:spPr>
            <a:xfrm>
              <a:off x="287864" y="1711784"/>
              <a:ext cx="8386763" cy="507296"/>
            </a:xfrm>
            <a:custGeom>
              <a:avLst/>
              <a:gdLst>
                <a:gd name="connsiteX0" fmla="*/ 0 w 8386763"/>
                <a:gd name="connsiteY0" fmla="*/ 89702 h 538200"/>
                <a:gd name="connsiteX1" fmla="*/ 89702 w 8386763"/>
                <a:gd name="connsiteY1" fmla="*/ 0 h 538200"/>
                <a:gd name="connsiteX2" fmla="*/ 8297061 w 8386763"/>
                <a:gd name="connsiteY2" fmla="*/ 0 h 538200"/>
                <a:gd name="connsiteX3" fmla="*/ 8386763 w 8386763"/>
                <a:gd name="connsiteY3" fmla="*/ 89702 h 538200"/>
                <a:gd name="connsiteX4" fmla="*/ 8386763 w 8386763"/>
                <a:gd name="connsiteY4" fmla="*/ 448498 h 538200"/>
                <a:gd name="connsiteX5" fmla="*/ 8297061 w 8386763"/>
                <a:gd name="connsiteY5" fmla="*/ 538200 h 538200"/>
                <a:gd name="connsiteX6" fmla="*/ 89702 w 8386763"/>
                <a:gd name="connsiteY6" fmla="*/ 538200 h 538200"/>
                <a:gd name="connsiteX7" fmla="*/ 0 w 8386763"/>
                <a:gd name="connsiteY7" fmla="*/ 448498 h 538200"/>
                <a:gd name="connsiteX8" fmla="*/ 0 w 8386763"/>
                <a:gd name="connsiteY8" fmla="*/ 89702 h 53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386763" h="538200">
                  <a:moveTo>
                    <a:pt x="0" y="89702"/>
                  </a:moveTo>
                  <a:cubicBezTo>
                    <a:pt x="0" y="40161"/>
                    <a:pt x="40161" y="0"/>
                    <a:pt x="89702" y="0"/>
                  </a:cubicBezTo>
                  <a:lnTo>
                    <a:pt x="8297061" y="0"/>
                  </a:lnTo>
                  <a:cubicBezTo>
                    <a:pt x="8346602" y="0"/>
                    <a:pt x="8386763" y="40161"/>
                    <a:pt x="8386763" y="89702"/>
                  </a:cubicBezTo>
                  <a:lnTo>
                    <a:pt x="8386763" y="448498"/>
                  </a:lnTo>
                  <a:cubicBezTo>
                    <a:pt x="8386763" y="498039"/>
                    <a:pt x="8346602" y="538200"/>
                    <a:pt x="8297061" y="538200"/>
                  </a:cubicBezTo>
                  <a:lnTo>
                    <a:pt x="89702" y="538200"/>
                  </a:lnTo>
                  <a:cubicBezTo>
                    <a:pt x="40161" y="538200"/>
                    <a:pt x="0" y="498039"/>
                    <a:pt x="0" y="448498"/>
                  </a:cubicBezTo>
                  <a:lnTo>
                    <a:pt x="0" y="89702"/>
                  </a:lnTo>
                  <a:close/>
                </a:path>
              </a:pathLst>
            </a:custGeom>
            <a:ln>
              <a:noFill/>
            </a:ln>
          </p:spPr>
          <p:style>
            <a:lnRef idx="2">
              <a:scrgbClr r="0" g="0" b="0"/>
            </a:lnRef>
            <a:fillRef idx="1">
              <a:schemeClr val="accent3">
                <a:hueOff val="1632616"/>
                <a:satOff val="5073"/>
                <a:lumOff val="-8725"/>
                <a:alphaOff val="0"/>
              </a:schemeClr>
            </a:fillRef>
            <a:effectRef idx="0">
              <a:schemeClr val="accent3">
                <a:hueOff val="1632616"/>
                <a:satOff val="5073"/>
                <a:lumOff val="-8725"/>
                <a:alphaOff val="0"/>
              </a:schemeClr>
            </a:effectRef>
            <a:fontRef idx="minor">
              <a:schemeClr val="lt1"/>
            </a:fontRef>
          </p:style>
          <p:txBody>
            <a:bodyPr spcFirstLastPara="0" vert="horz" wrap="square" lIns="151871" tIns="151871" rIns="151871" bIns="151871" numCol="1" spcCol="1270" anchor="ctr" anchorCtr="0">
              <a:noAutofit/>
            </a:bodyPr>
            <a:lstStyle/>
            <a:p>
              <a:pPr defTabSz="1363099" fontAlgn="base">
                <a:lnSpc>
                  <a:spcPct val="90000"/>
                </a:lnSpc>
                <a:spcBef>
                  <a:spcPct val="0"/>
                </a:spcBef>
                <a:spcAft>
                  <a:spcPct val="35000"/>
                </a:spcAft>
                <a:defRPr/>
              </a:pPr>
              <a:r>
                <a:rPr lang="en-US" sz="3067">
                  <a:solidFill>
                    <a:srgbClr val="FFFFFF"/>
                  </a:solidFill>
                  <a:latin typeface="Arial" panose="020B0604020202020204" pitchFamily="34" charset="0"/>
                  <a:cs typeface="Arial" panose="020B0604020202020204" pitchFamily="34" charset="0"/>
                </a:rPr>
                <a:t>2. FLEX helps industry respond to the “unexpected”</a:t>
              </a:r>
            </a:p>
          </p:txBody>
        </p:sp>
        <p:sp>
          <p:nvSpPr>
            <p:cNvPr id="8" name="Freeform: Shape 7">
              <a:extLst>
                <a:ext uri="{FF2B5EF4-FFF2-40B4-BE49-F238E27FC236}">
                  <a16:creationId xmlns:a16="http://schemas.microsoft.com/office/drawing/2014/main" id="{BB4BBFC5-F937-2B68-1142-033DE8E8771E}"/>
                </a:ext>
              </a:extLst>
            </p:cNvPr>
            <p:cNvSpPr/>
            <p:nvPr/>
          </p:nvSpPr>
          <p:spPr>
            <a:xfrm>
              <a:off x="304798" y="2360251"/>
              <a:ext cx="8386763" cy="507296"/>
            </a:xfrm>
            <a:custGeom>
              <a:avLst/>
              <a:gdLst>
                <a:gd name="connsiteX0" fmla="*/ 0 w 8386763"/>
                <a:gd name="connsiteY0" fmla="*/ 89702 h 538200"/>
                <a:gd name="connsiteX1" fmla="*/ 89702 w 8386763"/>
                <a:gd name="connsiteY1" fmla="*/ 0 h 538200"/>
                <a:gd name="connsiteX2" fmla="*/ 8297061 w 8386763"/>
                <a:gd name="connsiteY2" fmla="*/ 0 h 538200"/>
                <a:gd name="connsiteX3" fmla="*/ 8386763 w 8386763"/>
                <a:gd name="connsiteY3" fmla="*/ 89702 h 538200"/>
                <a:gd name="connsiteX4" fmla="*/ 8386763 w 8386763"/>
                <a:gd name="connsiteY4" fmla="*/ 448498 h 538200"/>
                <a:gd name="connsiteX5" fmla="*/ 8297061 w 8386763"/>
                <a:gd name="connsiteY5" fmla="*/ 538200 h 538200"/>
                <a:gd name="connsiteX6" fmla="*/ 89702 w 8386763"/>
                <a:gd name="connsiteY6" fmla="*/ 538200 h 538200"/>
                <a:gd name="connsiteX7" fmla="*/ 0 w 8386763"/>
                <a:gd name="connsiteY7" fmla="*/ 448498 h 538200"/>
                <a:gd name="connsiteX8" fmla="*/ 0 w 8386763"/>
                <a:gd name="connsiteY8" fmla="*/ 89702 h 53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386763" h="538200">
                  <a:moveTo>
                    <a:pt x="0" y="89702"/>
                  </a:moveTo>
                  <a:cubicBezTo>
                    <a:pt x="0" y="40161"/>
                    <a:pt x="40161" y="0"/>
                    <a:pt x="89702" y="0"/>
                  </a:cubicBezTo>
                  <a:lnTo>
                    <a:pt x="8297061" y="0"/>
                  </a:lnTo>
                  <a:cubicBezTo>
                    <a:pt x="8346602" y="0"/>
                    <a:pt x="8386763" y="40161"/>
                    <a:pt x="8386763" y="89702"/>
                  </a:cubicBezTo>
                  <a:lnTo>
                    <a:pt x="8386763" y="448498"/>
                  </a:lnTo>
                  <a:cubicBezTo>
                    <a:pt x="8386763" y="498039"/>
                    <a:pt x="8346602" y="538200"/>
                    <a:pt x="8297061" y="538200"/>
                  </a:cubicBezTo>
                  <a:lnTo>
                    <a:pt x="89702" y="538200"/>
                  </a:lnTo>
                  <a:cubicBezTo>
                    <a:pt x="40161" y="538200"/>
                    <a:pt x="0" y="498039"/>
                    <a:pt x="0" y="448498"/>
                  </a:cubicBezTo>
                  <a:lnTo>
                    <a:pt x="0" y="89702"/>
                  </a:lnTo>
                  <a:close/>
                </a:path>
              </a:pathLst>
            </a:custGeom>
            <a:ln>
              <a:noFill/>
            </a:ln>
          </p:spPr>
          <p:style>
            <a:lnRef idx="2">
              <a:scrgbClr r="0" g="0" b="0"/>
            </a:lnRef>
            <a:fillRef idx="1">
              <a:schemeClr val="accent3">
                <a:hueOff val="3265231"/>
                <a:satOff val="10147"/>
                <a:lumOff val="-17450"/>
                <a:alphaOff val="0"/>
              </a:schemeClr>
            </a:fillRef>
            <a:effectRef idx="0">
              <a:schemeClr val="accent3">
                <a:hueOff val="3265231"/>
                <a:satOff val="10147"/>
                <a:lumOff val="-17450"/>
                <a:alphaOff val="0"/>
              </a:schemeClr>
            </a:effectRef>
            <a:fontRef idx="minor">
              <a:schemeClr val="lt1"/>
            </a:fontRef>
          </p:style>
          <p:txBody>
            <a:bodyPr spcFirstLastPara="0" vert="horz" wrap="square" lIns="151871" tIns="151871" rIns="151871" bIns="151871" numCol="1" spcCol="1270" anchor="ctr" anchorCtr="0">
              <a:noAutofit/>
            </a:bodyPr>
            <a:lstStyle/>
            <a:p>
              <a:pPr defTabSz="1363099" fontAlgn="base">
                <a:lnSpc>
                  <a:spcPct val="90000"/>
                </a:lnSpc>
                <a:spcBef>
                  <a:spcPct val="0"/>
                </a:spcBef>
                <a:spcAft>
                  <a:spcPct val="35000"/>
                </a:spcAft>
                <a:defRPr/>
              </a:pPr>
              <a:r>
                <a:rPr lang="en-US" sz="3067">
                  <a:solidFill>
                    <a:srgbClr val="FFFFFF"/>
                  </a:solidFill>
                  <a:latin typeface="Arial" panose="020B0604020202020204" pitchFamily="34" charset="0"/>
                  <a:cs typeface="Arial" panose="020B0604020202020204" pitchFamily="34" charset="0"/>
                </a:rPr>
                <a:t>3. </a:t>
              </a:r>
            </a:p>
          </p:txBody>
        </p:sp>
        <p:sp>
          <p:nvSpPr>
            <p:cNvPr id="9" name="Freeform: Shape 8">
              <a:extLst>
                <a:ext uri="{FF2B5EF4-FFF2-40B4-BE49-F238E27FC236}">
                  <a16:creationId xmlns:a16="http://schemas.microsoft.com/office/drawing/2014/main" id="{B5416972-E6A9-80F5-5E53-F697A12E45BF}"/>
                </a:ext>
              </a:extLst>
            </p:cNvPr>
            <p:cNvSpPr/>
            <p:nvPr/>
          </p:nvSpPr>
          <p:spPr>
            <a:xfrm>
              <a:off x="303502" y="3000179"/>
              <a:ext cx="8386763" cy="498633"/>
            </a:xfrm>
            <a:custGeom>
              <a:avLst/>
              <a:gdLst>
                <a:gd name="connsiteX0" fmla="*/ 0 w 8386763"/>
                <a:gd name="connsiteY0" fmla="*/ 89702 h 538200"/>
                <a:gd name="connsiteX1" fmla="*/ 89702 w 8386763"/>
                <a:gd name="connsiteY1" fmla="*/ 0 h 538200"/>
                <a:gd name="connsiteX2" fmla="*/ 8297061 w 8386763"/>
                <a:gd name="connsiteY2" fmla="*/ 0 h 538200"/>
                <a:gd name="connsiteX3" fmla="*/ 8386763 w 8386763"/>
                <a:gd name="connsiteY3" fmla="*/ 89702 h 538200"/>
                <a:gd name="connsiteX4" fmla="*/ 8386763 w 8386763"/>
                <a:gd name="connsiteY4" fmla="*/ 448498 h 538200"/>
                <a:gd name="connsiteX5" fmla="*/ 8297061 w 8386763"/>
                <a:gd name="connsiteY5" fmla="*/ 538200 h 538200"/>
                <a:gd name="connsiteX6" fmla="*/ 89702 w 8386763"/>
                <a:gd name="connsiteY6" fmla="*/ 538200 h 538200"/>
                <a:gd name="connsiteX7" fmla="*/ 0 w 8386763"/>
                <a:gd name="connsiteY7" fmla="*/ 448498 h 538200"/>
                <a:gd name="connsiteX8" fmla="*/ 0 w 8386763"/>
                <a:gd name="connsiteY8" fmla="*/ 89702 h 53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386763" h="538200">
                  <a:moveTo>
                    <a:pt x="0" y="89702"/>
                  </a:moveTo>
                  <a:cubicBezTo>
                    <a:pt x="0" y="40161"/>
                    <a:pt x="40161" y="0"/>
                    <a:pt x="89702" y="0"/>
                  </a:cubicBezTo>
                  <a:lnTo>
                    <a:pt x="8297061" y="0"/>
                  </a:lnTo>
                  <a:cubicBezTo>
                    <a:pt x="8346602" y="0"/>
                    <a:pt x="8386763" y="40161"/>
                    <a:pt x="8386763" y="89702"/>
                  </a:cubicBezTo>
                  <a:lnTo>
                    <a:pt x="8386763" y="448498"/>
                  </a:lnTo>
                  <a:cubicBezTo>
                    <a:pt x="8386763" y="498039"/>
                    <a:pt x="8346602" y="538200"/>
                    <a:pt x="8297061" y="538200"/>
                  </a:cubicBezTo>
                  <a:lnTo>
                    <a:pt x="89702" y="538200"/>
                  </a:lnTo>
                  <a:cubicBezTo>
                    <a:pt x="40161" y="538200"/>
                    <a:pt x="0" y="498039"/>
                    <a:pt x="0" y="448498"/>
                  </a:cubicBezTo>
                  <a:lnTo>
                    <a:pt x="0" y="89702"/>
                  </a:lnTo>
                  <a:close/>
                </a:path>
              </a:pathLst>
            </a:custGeom>
            <a:ln>
              <a:noFill/>
            </a:ln>
          </p:spPr>
          <p:style>
            <a:lnRef idx="2">
              <a:scrgbClr r="0" g="0" b="0"/>
            </a:lnRef>
            <a:fillRef idx="1">
              <a:schemeClr val="accent3">
                <a:hueOff val="4897847"/>
                <a:satOff val="15220"/>
                <a:lumOff val="-26175"/>
                <a:alphaOff val="0"/>
              </a:schemeClr>
            </a:fillRef>
            <a:effectRef idx="0">
              <a:schemeClr val="accent3">
                <a:hueOff val="4897847"/>
                <a:satOff val="15220"/>
                <a:lumOff val="-26175"/>
                <a:alphaOff val="0"/>
              </a:schemeClr>
            </a:effectRef>
            <a:fontRef idx="minor">
              <a:schemeClr val="lt1"/>
            </a:fontRef>
          </p:style>
          <p:txBody>
            <a:bodyPr spcFirstLastPara="0" vert="horz" wrap="square" lIns="151871" tIns="151871" rIns="151871" bIns="151871" numCol="1" spcCol="1270" anchor="ctr" anchorCtr="0">
              <a:noAutofit/>
            </a:bodyPr>
            <a:lstStyle/>
            <a:p>
              <a:pPr defTabSz="1363099" fontAlgn="base">
                <a:lnSpc>
                  <a:spcPct val="90000"/>
                </a:lnSpc>
                <a:spcBef>
                  <a:spcPct val="0"/>
                </a:spcBef>
                <a:spcAft>
                  <a:spcPct val="35000"/>
                </a:spcAft>
                <a:defRPr/>
              </a:pPr>
              <a:r>
                <a:rPr lang="en-US" sz="3067">
                  <a:solidFill>
                    <a:srgbClr val="FFFFFF"/>
                  </a:solidFill>
                  <a:latin typeface="Arial" panose="020B0604020202020204" pitchFamily="34" charset="0"/>
                  <a:cs typeface="Arial" panose="020B0604020202020204" pitchFamily="34" charset="0"/>
                </a:rPr>
                <a:t>4. Operational resilience enhanced through FLEX</a:t>
              </a:r>
            </a:p>
          </p:txBody>
        </p:sp>
      </p:grpSp>
      <p:sp>
        <p:nvSpPr>
          <p:cNvPr id="5" name="Freeform: Shape 4">
            <a:extLst>
              <a:ext uri="{FF2B5EF4-FFF2-40B4-BE49-F238E27FC236}">
                <a16:creationId xmlns:a16="http://schemas.microsoft.com/office/drawing/2014/main" id="{09FB8C83-29B8-7979-7FB4-148AF4A69C31}"/>
              </a:ext>
            </a:extLst>
          </p:cNvPr>
          <p:cNvSpPr/>
          <p:nvPr/>
        </p:nvSpPr>
        <p:spPr>
          <a:xfrm>
            <a:off x="383819" y="4688228"/>
            <a:ext cx="11182351" cy="679395"/>
          </a:xfrm>
          <a:custGeom>
            <a:avLst/>
            <a:gdLst>
              <a:gd name="connsiteX0" fmla="*/ 0 w 8386763"/>
              <a:gd name="connsiteY0" fmla="*/ 89702 h 538200"/>
              <a:gd name="connsiteX1" fmla="*/ 89702 w 8386763"/>
              <a:gd name="connsiteY1" fmla="*/ 0 h 538200"/>
              <a:gd name="connsiteX2" fmla="*/ 8297061 w 8386763"/>
              <a:gd name="connsiteY2" fmla="*/ 0 h 538200"/>
              <a:gd name="connsiteX3" fmla="*/ 8386763 w 8386763"/>
              <a:gd name="connsiteY3" fmla="*/ 89702 h 538200"/>
              <a:gd name="connsiteX4" fmla="*/ 8386763 w 8386763"/>
              <a:gd name="connsiteY4" fmla="*/ 448498 h 538200"/>
              <a:gd name="connsiteX5" fmla="*/ 8297061 w 8386763"/>
              <a:gd name="connsiteY5" fmla="*/ 538200 h 538200"/>
              <a:gd name="connsiteX6" fmla="*/ 89702 w 8386763"/>
              <a:gd name="connsiteY6" fmla="*/ 538200 h 538200"/>
              <a:gd name="connsiteX7" fmla="*/ 0 w 8386763"/>
              <a:gd name="connsiteY7" fmla="*/ 448498 h 538200"/>
              <a:gd name="connsiteX8" fmla="*/ 0 w 8386763"/>
              <a:gd name="connsiteY8" fmla="*/ 89702 h 5382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8386763" h="538200">
                <a:moveTo>
                  <a:pt x="0" y="89702"/>
                </a:moveTo>
                <a:cubicBezTo>
                  <a:pt x="0" y="40161"/>
                  <a:pt x="40161" y="0"/>
                  <a:pt x="89702" y="0"/>
                </a:cubicBezTo>
                <a:lnTo>
                  <a:pt x="8297061" y="0"/>
                </a:lnTo>
                <a:cubicBezTo>
                  <a:pt x="8346602" y="0"/>
                  <a:pt x="8386763" y="40161"/>
                  <a:pt x="8386763" y="89702"/>
                </a:cubicBezTo>
                <a:lnTo>
                  <a:pt x="8386763" y="448498"/>
                </a:lnTo>
                <a:cubicBezTo>
                  <a:pt x="8386763" y="498039"/>
                  <a:pt x="8346602" y="538200"/>
                  <a:pt x="8297061" y="538200"/>
                </a:cubicBezTo>
                <a:lnTo>
                  <a:pt x="89702" y="538200"/>
                </a:lnTo>
                <a:cubicBezTo>
                  <a:pt x="40161" y="538200"/>
                  <a:pt x="0" y="498039"/>
                  <a:pt x="0" y="448498"/>
                </a:cubicBezTo>
                <a:lnTo>
                  <a:pt x="0" y="89702"/>
                </a:lnTo>
                <a:close/>
              </a:path>
            </a:pathLst>
          </a:custGeom>
          <a:solidFill>
            <a:schemeClr val="tx2">
              <a:lumMod val="50000"/>
            </a:schemeClr>
          </a:solidFill>
          <a:ln>
            <a:noFill/>
          </a:ln>
        </p:spPr>
        <p:style>
          <a:lnRef idx="2">
            <a:scrgbClr r="0" g="0" b="0"/>
          </a:lnRef>
          <a:fillRef idx="1">
            <a:schemeClr val="accent3">
              <a:hueOff val="4897847"/>
              <a:satOff val="15220"/>
              <a:lumOff val="-26175"/>
              <a:alphaOff val="0"/>
            </a:schemeClr>
          </a:fillRef>
          <a:effectRef idx="0">
            <a:schemeClr val="accent3">
              <a:hueOff val="4897847"/>
              <a:satOff val="15220"/>
              <a:lumOff val="-26175"/>
              <a:alphaOff val="0"/>
            </a:schemeClr>
          </a:effectRef>
          <a:fontRef idx="minor">
            <a:schemeClr val="lt1"/>
          </a:fontRef>
        </p:style>
        <p:txBody>
          <a:bodyPr spcFirstLastPara="0" vert="horz" wrap="square" lIns="151871" tIns="151871" rIns="151871" bIns="151871" numCol="1" spcCol="1270" anchor="ctr" anchorCtr="0">
            <a:noAutofit/>
          </a:bodyPr>
          <a:lstStyle/>
          <a:p>
            <a:pPr defTabSz="1363099" fontAlgn="base">
              <a:lnSpc>
                <a:spcPct val="90000"/>
              </a:lnSpc>
              <a:spcBef>
                <a:spcPct val="0"/>
              </a:spcBef>
              <a:spcAft>
                <a:spcPct val="35000"/>
              </a:spcAft>
              <a:defRPr/>
            </a:pPr>
            <a:r>
              <a:rPr lang="en-US" sz="3067">
                <a:solidFill>
                  <a:srgbClr val="FFFFFF"/>
                </a:solidFill>
                <a:latin typeface="Arial" panose="020B0604020202020204" pitchFamily="34" charset="0"/>
                <a:cs typeface="Arial" panose="020B0604020202020204" pitchFamily="34" charset="0"/>
              </a:rPr>
              <a:t>5. Situational awareness must be maintained</a:t>
            </a:r>
          </a:p>
        </p:txBody>
      </p:sp>
      <p:sp>
        <p:nvSpPr>
          <p:cNvPr id="12" name="TextBox 11">
            <a:extLst>
              <a:ext uri="{FF2B5EF4-FFF2-40B4-BE49-F238E27FC236}">
                <a16:creationId xmlns:a16="http://schemas.microsoft.com/office/drawing/2014/main" id="{0BC7E654-954B-626A-1FE0-176794C2BE3D}"/>
              </a:ext>
            </a:extLst>
          </p:cNvPr>
          <p:cNvSpPr txBox="1"/>
          <p:nvPr/>
        </p:nvSpPr>
        <p:spPr>
          <a:xfrm>
            <a:off x="822960" y="3060068"/>
            <a:ext cx="10546080" cy="564322"/>
          </a:xfrm>
          <a:prstGeom prst="rect">
            <a:avLst/>
          </a:prstGeom>
          <a:noFill/>
        </p:spPr>
        <p:txBody>
          <a:bodyPr wrap="square">
            <a:spAutoFit/>
          </a:bodyPr>
          <a:lstStyle/>
          <a:p>
            <a:pPr defTabSz="609585" fontAlgn="base">
              <a:spcBef>
                <a:spcPct val="0"/>
              </a:spcBef>
              <a:spcAft>
                <a:spcPct val="0"/>
              </a:spcAft>
            </a:pPr>
            <a:r>
              <a:rPr lang="en-US" sz="3067">
                <a:solidFill>
                  <a:srgbClr val="FFFFFF"/>
                </a:solidFill>
                <a:latin typeface="Arial" panose="020B0604020202020204" pitchFamily="34" charset="0"/>
                <a:ea typeface="ＭＳ Ｐゴシック" charset="0"/>
                <a:cs typeface="Arial" panose="020B0604020202020204" pitchFamily="34" charset="0"/>
              </a:rPr>
              <a:t>Ave. core damage frequency reduced by a factor of 2</a:t>
            </a:r>
            <a:endParaRPr lang="en-US" sz="3067">
              <a:solidFill>
                <a:srgbClr val="67757D"/>
              </a:solidFill>
              <a:latin typeface="Calibri" charset="0"/>
              <a:ea typeface="ＭＳ Ｐゴシック" charset="0"/>
            </a:endParaRPr>
          </a:p>
        </p:txBody>
      </p:sp>
    </p:spTree>
    <p:extLst>
      <p:ext uri="{BB962C8B-B14F-4D97-AF65-F5344CB8AC3E}">
        <p14:creationId xmlns:p14="http://schemas.microsoft.com/office/powerpoint/2010/main" val="239189452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9CD063EE-AEF3-A638-79DE-82692A99143F}"/>
              </a:ext>
            </a:extLst>
          </p:cNvPr>
          <p:cNvSpPr>
            <a:spLocks noGrp="1"/>
          </p:cNvSpPr>
          <p:nvPr>
            <p:ph sz="quarter" idx="14"/>
          </p:nvPr>
        </p:nvSpPr>
        <p:spPr>
          <a:xfrm>
            <a:off x="0" y="2470151"/>
            <a:ext cx="12192000" cy="1200329"/>
          </a:xfrm>
        </p:spPr>
        <p:txBody>
          <a:bodyPr/>
          <a:lstStyle/>
          <a:p>
            <a:pPr algn="ctr"/>
            <a:r>
              <a:rPr lang="en-US"/>
              <a:t>Executive Message</a:t>
            </a:r>
          </a:p>
        </p:txBody>
      </p:sp>
      <p:sp>
        <p:nvSpPr>
          <p:cNvPr id="5" name="TextBox 2">
            <a:extLst>
              <a:ext uri="{FF2B5EF4-FFF2-40B4-BE49-F238E27FC236}">
                <a16:creationId xmlns:a16="http://schemas.microsoft.com/office/drawing/2014/main" id="{D523793D-A683-6520-5D86-B1D4AF082548}"/>
              </a:ext>
            </a:extLst>
          </p:cNvPr>
          <p:cNvSpPr txBox="1"/>
          <p:nvPr/>
        </p:nvSpPr>
        <p:spPr>
          <a:xfrm>
            <a:off x="4124792" y="3799127"/>
            <a:ext cx="5622947" cy="1077218"/>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22943">
              <a:buClr>
                <a:srgbClr val="032C5D"/>
              </a:buClr>
              <a:defRPr/>
            </a:pPr>
            <a:r>
              <a:rPr lang="en-US" sz="2400" b="1">
                <a:solidFill>
                  <a:srgbClr val="4F3F7D"/>
                </a:solidFill>
                <a:latin typeface="Segoe UI"/>
              </a:rPr>
              <a:t>Jeff Place</a:t>
            </a:r>
          </a:p>
          <a:p>
            <a:pPr defTabSz="822943">
              <a:buClr>
                <a:srgbClr val="032C5D"/>
              </a:buClr>
              <a:defRPr/>
            </a:pPr>
            <a:r>
              <a:rPr lang="en-US" sz="2000">
                <a:solidFill>
                  <a:srgbClr val="4F3F7D"/>
                </a:solidFill>
                <a:latin typeface="Segoe UI"/>
              </a:rPr>
              <a:t>Executive Vice President, Industry Strategy</a:t>
            </a:r>
          </a:p>
          <a:p>
            <a:pPr defTabSz="822943">
              <a:buClr>
                <a:srgbClr val="032C5D"/>
              </a:buClr>
              <a:defRPr/>
            </a:pPr>
            <a:r>
              <a:rPr lang="en-US" sz="2000">
                <a:solidFill>
                  <a:srgbClr val="4F3F7D"/>
                </a:solidFill>
                <a:latin typeface="Segoe UI"/>
              </a:rPr>
              <a:t>INPO</a:t>
            </a:r>
          </a:p>
        </p:txBody>
      </p:sp>
      <p:sp>
        <p:nvSpPr>
          <p:cNvPr id="6" name="TextBox 2">
            <a:extLst>
              <a:ext uri="{FF2B5EF4-FFF2-40B4-BE49-F238E27FC236}">
                <a16:creationId xmlns:a16="http://schemas.microsoft.com/office/drawing/2014/main" id="{D523793D-A683-6520-5D86-B1D4AF082548}"/>
              </a:ext>
            </a:extLst>
          </p:cNvPr>
          <p:cNvSpPr txBox="1"/>
          <p:nvPr/>
        </p:nvSpPr>
        <p:spPr>
          <a:xfrm>
            <a:off x="4124792" y="5027427"/>
            <a:ext cx="4549393" cy="1077218"/>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22943">
              <a:buClr>
                <a:srgbClr val="032C5D"/>
              </a:buClr>
              <a:defRPr/>
            </a:pPr>
            <a:r>
              <a:rPr lang="en-US" sz="2400" b="1">
                <a:solidFill>
                  <a:srgbClr val="4F3F7D"/>
                </a:solidFill>
                <a:latin typeface="Segoe UI"/>
              </a:rPr>
              <a:t>Tammy Love</a:t>
            </a:r>
          </a:p>
          <a:p>
            <a:pPr defTabSz="822943">
              <a:buClr>
                <a:srgbClr val="032C5D"/>
              </a:buClr>
              <a:defRPr/>
            </a:pPr>
            <a:r>
              <a:rPr lang="en-US" sz="2000">
                <a:solidFill>
                  <a:srgbClr val="4F3F7D"/>
                </a:solidFill>
                <a:latin typeface="Segoe UI"/>
              </a:rPr>
              <a:t>Vice President, Industry Performance</a:t>
            </a:r>
          </a:p>
          <a:p>
            <a:pPr defTabSz="822943">
              <a:buClr>
                <a:srgbClr val="032C5D"/>
              </a:buClr>
              <a:defRPr/>
            </a:pPr>
            <a:r>
              <a:rPr lang="en-US" sz="2000">
                <a:solidFill>
                  <a:srgbClr val="4F3F7D"/>
                </a:solidFill>
                <a:latin typeface="Segoe UI"/>
              </a:rPr>
              <a:t>INPO</a:t>
            </a:r>
          </a:p>
        </p:txBody>
      </p:sp>
    </p:spTree>
    <p:extLst>
      <p:ext uri="{BB962C8B-B14F-4D97-AF65-F5344CB8AC3E}">
        <p14:creationId xmlns:p14="http://schemas.microsoft.com/office/powerpoint/2010/main" val="290087725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 name="Title 62"/>
          <p:cNvSpPr>
            <a:spLocks noGrp="1"/>
          </p:cNvSpPr>
          <p:nvPr>
            <p:ph type="ctrTitle"/>
          </p:nvPr>
        </p:nvSpPr>
        <p:spPr>
          <a:xfrm>
            <a:off x="558803" y="1331682"/>
            <a:ext cx="9246461" cy="1843319"/>
          </a:xfrm>
        </p:spPr>
        <p:txBody>
          <a:bodyPr/>
          <a:lstStyle/>
          <a:p>
            <a:pPr lvl="0"/>
            <a:r>
              <a:rPr lang="en-US" dirty="0"/>
              <a:t>Eelgrass arrives </a:t>
            </a:r>
            <a:br>
              <a:rPr lang="en-US" dirty="0"/>
            </a:br>
            <a:r>
              <a:rPr lang="en-US" dirty="0"/>
              <a:t>at Browns Ferry Nuclear Plant</a:t>
            </a:r>
          </a:p>
        </p:txBody>
      </p:sp>
      <p:sp>
        <p:nvSpPr>
          <p:cNvPr id="65" name="Text Placeholder 64"/>
          <p:cNvSpPr>
            <a:spLocks noGrp="1"/>
          </p:cNvSpPr>
          <p:nvPr>
            <p:ph type="body" sz="quarter" idx="11"/>
          </p:nvPr>
        </p:nvSpPr>
        <p:spPr>
          <a:xfrm>
            <a:off x="558801" y="4676826"/>
            <a:ext cx="8608155" cy="480217"/>
          </a:xfrm>
        </p:spPr>
        <p:txBody>
          <a:bodyPr/>
          <a:lstStyle/>
          <a:p>
            <a:r>
              <a:rPr lang="en-US" dirty="0"/>
              <a:t>July 2025</a:t>
            </a:r>
          </a:p>
        </p:txBody>
      </p:sp>
    </p:spTree>
    <p:extLst>
      <p:ext uri="{BB962C8B-B14F-4D97-AF65-F5344CB8AC3E}">
        <p14:creationId xmlns:p14="http://schemas.microsoft.com/office/powerpoint/2010/main" val="6476393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xmlns:p14="http://schemas.microsoft.com/office/powerpoint/2010/main" spd="med">
        <p:fade/>
      </p:transition>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4AEE8A-CDF8-0134-4ED6-BBBE275DF62F}"/>
              </a:ext>
            </a:extLst>
          </p:cNvPr>
          <p:cNvSpPr>
            <a:spLocks noGrp="1"/>
          </p:cNvSpPr>
          <p:nvPr>
            <p:ph type="title"/>
          </p:nvPr>
        </p:nvSpPr>
        <p:spPr/>
        <p:txBody>
          <a:bodyPr/>
          <a:lstStyle/>
          <a:p>
            <a:r>
              <a:rPr lang="en-US" dirty="0"/>
              <a:t>Zostera Marina</a:t>
            </a:r>
          </a:p>
        </p:txBody>
      </p:sp>
      <p:pic>
        <p:nvPicPr>
          <p:cNvPr id="7" name="Picture 6">
            <a:extLst>
              <a:ext uri="{FF2B5EF4-FFF2-40B4-BE49-F238E27FC236}">
                <a16:creationId xmlns:a16="http://schemas.microsoft.com/office/drawing/2014/main" id="{4649ABB0-5E70-A361-F5ED-2E5365ED3694}"/>
              </a:ext>
            </a:extLst>
          </p:cNvPr>
          <p:cNvPicPr>
            <a:picLocks noChangeAspect="1"/>
          </p:cNvPicPr>
          <p:nvPr/>
        </p:nvPicPr>
        <p:blipFill>
          <a:blip r:embed="rId2"/>
          <a:stretch>
            <a:fillRect/>
          </a:stretch>
        </p:blipFill>
        <p:spPr>
          <a:xfrm>
            <a:off x="571561" y="1295402"/>
            <a:ext cx="9063329" cy="5391725"/>
          </a:xfrm>
          <a:prstGeom prst="rect">
            <a:avLst/>
          </a:prstGeom>
        </p:spPr>
      </p:pic>
    </p:spTree>
    <p:extLst>
      <p:ext uri="{BB962C8B-B14F-4D97-AF65-F5344CB8AC3E}">
        <p14:creationId xmlns:p14="http://schemas.microsoft.com/office/powerpoint/2010/main" val="427346298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833BF7F1-1F16-426D-8289-E595AB4533DC}"/>
              </a:ext>
            </a:extLst>
          </p:cNvPr>
          <p:cNvSpPr>
            <a:spLocks noGrp="1"/>
          </p:cNvSpPr>
          <p:nvPr>
            <p:ph type="title"/>
          </p:nvPr>
        </p:nvSpPr>
        <p:spPr/>
        <p:txBody>
          <a:bodyPr/>
          <a:lstStyle/>
          <a:p>
            <a:r>
              <a:rPr lang="en-US" dirty="0"/>
              <a:t>TVA River System</a:t>
            </a:r>
          </a:p>
        </p:txBody>
      </p:sp>
      <p:sp>
        <p:nvSpPr>
          <p:cNvPr id="7" name="Content Placeholder 6">
            <a:extLst>
              <a:ext uri="{FF2B5EF4-FFF2-40B4-BE49-F238E27FC236}">
                <a16:creationId xmlns:a16="http://schemas.microsoft.com/office/drawing/2014/main" id="{E1A99BDD-41D3-4721-86A2-FE14F87C04BD}"/>
              </a:ext>
            </a:extLst>
          </p:cNvPr>
          <p:cNvSpPr>
            <a:spLocks noGrp="1"/>
          </p:cNvSpPr>
          <p:nvPr>
            <p:ph sz="quarter" idx="10"/>
          </p:nvPr>
        </p:nvSpPr>
        <p:spPr>
          <a:xfrm>
            <a:off x="558751" y="1368910"/>
            <a:ext cx="5177031" cy="3564809"/>
          </a:xfrm>
        </p:spPr>
        <p:txBody>
          <a:bodyPr/>
          <a:lstStyle/>
          <a:p>
            <a:pPr marL="228594" indent="-228594">
              <a:buFont typeface="Arial" panose="020B0604020202020204" pitchFamily="34" charset="0"/>
              <a:buChar char="•"/>
            </a:pPr>
            <a:r>
              <a:rPr lang="en-US" sz="1600" dirty="0"/>
              <a:t>Tennessee River is dammed into a series of 9 reservoirs.</a:t>
            </a:r>
          </a:p>
          <a:p>
            <a:pPr marL="228594" indent="-228594">
              <a:buFont typeface="Arial" panose="020B0604020202020204" pitchFamily="34" charset="0"/>
              <a:buChar char="•"/>
            </a:pPr>
            <a:r>
              <a:rPr lang="en-US" sz="1600" dirty="0"/>
              <a:t>Browns Ferry Nuclear Plant (BFN) is a three-unit BWR-4 on Wheeler Reservoir with 3,900 MW capacity</a:t>
            </a:r>
          </a:p>
          <a:p>
            <a:pPr marL="228594" indent="-228594">
              <a:buFont typeface="Arial" panose="020B0604020202020204" pitchFamily="34" charset="0"/>
              <a:buChar char="•"/>
            </a:pPr>
            <a:r>
              <a:rPr lang="en-US" sz="1600" dirty="0"/>
              <a:t>BFN operated over 40 years with no Eelgrass in Wheeler</a:t>
            </a:r>
          </a:p>
          <a:p>
            <a:pPr marL="228594" indent="-228594">
              <a:buFont typeface="Arial" panose="020B0604020202020204" pitchFamily="34" charset="0"/>
              <a:buChar char="•"/>
            </a:pPr>
            <a:r>
              <a:rPr lang="en-US" sz="1600" dirty="0"/>
              <a:t>Eelgrass has been prevalent in Guntersville reservoir for years </a:t>
            </a:r>
          </a:p>
          <a:p>
            <a:pPr marL="228594" indent="-228594">
              <a:buFont typeface="Arial" panose="020B0604020202020204" pitchFamily="34" charset="0"/>
              <a:buChar char="•"/>
            </a:pPr>
            <a:r>
              <a:rPr lang="en-US" sz="1600" dirty="0"/>
              <a:t>Small changes to Wheeler reservoir led to an explosion in Eelgrass growth in 2019-2020 (Situational Awareness)</a:t>
            </a:r>
          </a:p>
        </p:txBody>
      </p:sp>
      <p:pic>
        <p:nvPicPr>
          <p:cNvPr id="2" name="Picture 1">
            <a:extLst>
              <a:ext uri="{FF2B5EF4-FFF2-40B4-BE49-F238E27FC236}">
                <a16:creationId xmlns:a16="http://schemas.microsoft.com/office/drawing/2014/main" id="{25A88949-39D3-F592-7A41-88076A604B18}"/>
              </a:ext>
            </a:extLst>
          </p:cNvPr>
          <p:cNvPicPr>
            <a:picLocks noChangeAspect="1"/>
          </p:cNvPicPr>
          <p:nvPr/>
        </p:nvPicPr>
        <p:blipFill rotWithShape="1">
          <a:blip r:embed="rId2"/>
          <a:srcRect l="1838" t="1518" r="1206" b="2450"/>
          <a:stretch/>
        </p:blipFill>
        <p:spPr>
          <a:xfrm>
            <a:off x="5874327" y="1265381"/>
            <a:ext cx="5911275" cy="4525820"/>
          </a:xfrm>
          <a:prstGeom prst="rect">
            <a:avLst/>
          </a:prstGeom>
          <a:effectLst/>
        </p:spPr>
      </p:pic>
      <p:graphicFrame>
        <p:nvGraphicFramePr>
          <p:cNvPr id="5" name="Table 4">
            <a:extLst>
              <a:ext uri="{FF2B5EF4-FFF2-40B4-BE49-F238E27FC236}">
                <a16:creationId xmlns:a16="http://schemas.microsoft.com/office/drawing/2014/main" id="{2C391050-6536-0746-E6EA-51350A6623BE}"/>
              </a:ext>
            </a:extLst>
          </p:cNvPr>
          <p:cNvGraphicFramePr>
            <a:graphicFrameLocks noGrp="1"/>
          </p:cNvGraphicFramePr>
          <p:nvPr/>
        </p:nvGraphicFramePr>
        <p:xfrm>
          <a:off x="1421280" y="5216047"/>
          <a:ext cx="3073280" cy="1150307"/>
        </p:xfrm>
        <a:graphic>
          <a:graphicData uri="http://schemas.openxmlformats.org/drawingml/2006/table">
            <a:tbl>
              <a:tblPr firstRow="1" bandRow="1">
                <a:tableStyleId>{5C22544A-7EE6-4342-B048-85BDC9FD1C3A}</a:tableStyleId>
              </a:tblPr>
              <a:tblGrid>
                <a:gridCol w="1706411">
                  <a:extLst>
                    <a:ext uri="{9D8B030D-6E8A-4147-A177-3AD203B41FA5}">
                      <a16:colId xmlns:a16="http://schemas.microsoft.com/office/drawing/2014/main" val="3446847542"/>
                    </a:ext>
                  </a:extLst>
                </a:gridCol>
                <a:gridCol w="1366869">
                  <a:extLst>
                    <a:ext uri="{9D8B030D-6E8A-4147-A177-3AD203B41FA5}">
                      <a16:colId xmlns:a16="http://schemas.microsoft.com/office/drawing/2014/main" val="2688252224"/>
                    </a:ext>
                  </a:extLst>
                </a:gridCol>
              </a:tblGrid>
              <a:tr h="419637">
                <a:tc>
                  <a:txBody>
                    <a:bodyPr/>
                    <a:lstStyle/>
                    <a:p>
                      <a:r>
                        <a:rPr lang="en-US" sz="1700" dirty="0"/>
                        <a:t>Dam</a:t>
                      </a:r>
                    </a:p>
                  </a:txBody>
                  <a:tcPr marL="90357" marR="90357" marT="45179" marB="45179"/>
                </a:tc>
                <a:tc>
                  <a:txBody>
                    <a:bodyPr/>
                    <a:lstStyle/>
                    <a:p>
                      <a:pPr algn="ctr"/>
                      <a:r>
                        <a:rPr lang="en-US" sz="1700" dirty="0"/>
                        <a:t>River Miles</a:t>
                      </a:r>
                    </a:p>
                  </a:txBody>
                  <a:tcPr marL="90357" marR="90357" marT="45179" marB="45179"/>
                </a:tc>
                <a:extLst>
                  <a:ext uri="{0D108BD9-81ED-4DB2-BD59-A6C34878D82A}">
                    <a16:rowId xmlns:a16="http://schemas.microsoft.com/office/drawing/2014/main" val="1113835901"/>
                  </a:ext>
                </a:extLst>
              </a:tr>
              <a:tr h="365335">
                <a:tc>
                  <a:txBody>
                    <a:bodyPr/>
                    <a:lstStyle/>
                    <a:p>
                      <a:r>
                        <a:rPr lang="en-US" sz="1700" dirty="0"/>
                        <a:t>Wheeler</a:t>
                      </a:r>
                    </a:p>
                  </a:txBody>
                  <a:tcPr marL="90357" marR="90357" marT="45179" marB="45179"/>
                </a:tc>
                <a:tc>
                  <a:txBody>
                    <a:bodyPr/>
                    <a:lstStyle/>
                    <a:p>
                      <a:pPr algn="r"/>
                      <a:r>
                        <a:rPr lang="en-US" sz="1700" dirty="0"/>
                        <a:t>74</a:t>
                      </a:r>
                    </a:p>
                  </a:txBody>
                  <a:tcPr marL="90357" marR="90357" marT="45179" marB="45179"/>
                </a:tc>
                <a:extLst>
                  <a:ext uri="{0D108BD9-81ED-4DB2-BD59-A6C34878D82A}">
                    <a16:rowId xmlns:a16="http://schemas.microsoft.com/office/drawing/2014/main" val="1752694833"/>
                  </a:ext>
                </a:extLst>
              </a:tr>
              <a:tr h="365335">
                <a:tc>
                  <a:txBody>
                    <a:bodyPr/>
                    <a:lstStyle/>
                    <a:p>
                      <a:r>
                        <a:rPr lang="en-US" sz="1700" dirty="0"/>
                        <a:t>Guntersville</a:t>
                      </a:r>
                    </a:p>
                  </a:txBody>
                  <a:tcPr marL="90357" marR="90357" marT="45179" marB="45179"/>
                </a:tc>
                <a:tc>
                  <a:txBody>
                    <a:bodyPr/>
                    <a:lstStyle/>
                    <a:p>
                      <a:pPr algn="r"/>
                      <a:r>
                        <a:rPr lang="en-US" sz="1700" dirty="0"/>
                        <a:t>55</a:t>
                      </a:r>
                    </a:p>
                  </a:txBody>
                  <a:tcPr marL="90357" marR="90357" marT="45179" marB="45179"/>
                </a:tc>
                <a:extLst>
                  <a:ext uri="{0D108BD9-81ED-4DB2-BD59-A6C34878D82A}">
                    <a16:rowId xmlns:a16="http://schemas.microsoft.com/office/drawing/2014/main" val="2311421791"/>
                  </a:ext>
                </a:extLst>
              </a:tr>
            </a:tbl>
          </a:graphicData>
        </a:graphic>
      </p:graphicFrame>
      <p:sp>
        <p:nvSpPr>
          <p:cNvPr id="9" name="Rectangle 8">
            <a:extLst>
              <a:ext uri="{FF2B5EF4-FFF2-40B4-BE49-F238E27FC236}">
                <a16:creationId xmlns:a16="http://schemas.microsoft.com/office/drawing/2014/main" id="{D2A1D9D5-7622-1E6E-0E4D-1456C1E56B02}"/>
              </a:ext>
            </a:extLst>
          </p:cNvPr>
          <p:cNvSpPr/>
          <p:nvPr/>
        </p:nvSpPr>
        <p:spPr>
          <a:xfrm>
            <a:off x="558751" y="6366354"/>
            <a:ext cx="143213" cy="293065"/>
          </a:xfrm>
          <a:prstGeom prst="rect">
            <a:avLst/>
          </a:prstGeom>
          <a:solidFill>
            <a:schemeClr val="bg1"/>
          </a:solidFill>
          <a:ln w="38100" cap="flat" cmpd="sng" algn="ctr">
            <a:noFill/>
            <a:prstDash val="solid"/>
          </a:ln>
          <a:effectLst/>
        </p:spPr>
        <p:txBody>
          <a:bodyPr vert="horz" lIns="121920" tIns="121920" rIns="121920" bIns="121920" rtlCol="0" anchor="ctr"/>
          <a:lstStyle/>
          <a:p>
            <a:pPr algn="ctr" defTabSz="1219170">
              <a:lnSpc>
                <a:spcPts val="2293"/>
              </a:lnSpc>
              <a:buClr>
                <a:srgbClr val="FFFFFF"/>
              </a:buClr>
            </a:pPr>
            <a:endParaRPr lang="en-US" sz="1600" kern="0" dirty="0">
              <a:solidFill>
                <a:prstClr val="white"/>
              </a:solidFill>
              <a:latin typeface="Calibri"/>
              <a:cs typeface="Arial Unicode MS" pitchFamily="34" charset="-128"/>
            </a:endParaRPr>
          </a:p>
        </p:txBody>
      </p:sp>
    </p:spTree>
    <p:extLst>
      <p:ext uri="{BB962C8B-B14F-4D97-AF65-F5344CB8AC3E}">
        <p14:creationId xmlns:p14="http://schemas.microsoft.com/office/powerpoint/2010/main" val="3264879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0"/>
            <a:r>
              <a:rPr lang="en-US" dirty="0">
                <a:sym typeface="Helvetica Neue"/>
              </a:rPr>
              <a:t>Eelgrass</a:t>
            </a:r>
          </a:p>
        </p:txBody>
      </p:sp>
      <p:sp>
        <p:nvSpPr>
          <p:cNvPr id="5" name="Content Placeholder 4"/>
          <p:cNvSpPr>
            <a:spLocks noGrp="1"/>
          </p:cNvSpPr>
          <p:nvPr>
            <p:ph sz="quarter" idx="10"/>
          </p:nvPr>
        </p:nvSpPr>
        <p:spPr>
          <a:xfrm>
            <a:off x="445653" y="1203038"/>
            <a:ext cx="3783479" cy="3654927"/>
          </a:xfrm>
        </p:spPr>
        <p:txBody>
          <a:bodyPr/>
          <a:lstStyle/>
          <a:p>
            <a:pPr marL="228594" indent="-228594">
              <a:buFont typeface="Arial" panose="020B0604020202020204" pitchFamily="34" charset="0"/>
              <a:buChar char="•"/>
            </a:pPr>
            <a:r>
              <a:rPr lang="en-US" dirty="0">
                <a:sym typeface="Helvetica Neue"/>
              </a:rPr>
              <a:t>New to Wheeler Reservoir in 2019</a:t>
            </a:r>
          </a:p>
          <a:p>
            <a:pPr marL="228594" indent="-228594">
              <a:buFont typeface="Arial" panose="020B0604020202020204" pitchFamily="34" charset="0"/>
              <a:buChar char="•"/>
            </a:pPr>
            <a:r>
              <a:rPr lang="en-US" dirty="0">
                <a:sym typeface="Helvetica Neue"/>
              </a:rPr>
              <a:t>Grows in depths of 10 feet or less. Likes low flow and low turbidity</a:t>
            </a:r>
          </a:p>
          <a:p>
            <a:pPr marL="228594" indent="-228594">
              <a:buFont typeface="Arial" panose="020B0604020202020204" pitchFamily="34" charset="0"/>
              <a:buChar char="•"/>
            </a:pPr>
            <a:r>
              <a:rPr lang="en-US" dirty="0">
                <a:sym typeface="Helvetica Neue"/>
              </a:rPr>
              <a:t>Small root mass (breaks free in waves/storms)</a:t>
            </a:r>
          </a:p>
          <a:p>
            <a:pPr marL="228594" indent="-228594">
              <a:buFont typeface="Arial" panose="020B0604020202020204" pitchFamily="34" charset="0"/>
              <a:buChar char="•"/>
            </a:pPr>
            <a:r>
              <a:rPr lang="en-US" dirty="0">
                <a:sym typeface="Helvetica Neue"/>
              </a:rPr>
              <a:t>Stays green and maintains shape and size after breaking free</a:t>
            </a:r>
          </a:p>
          <a:p>
            <a:pPr marL="228594" indent="-228594">
              <a:buFont typeface="Arial" panose="020B0604020202020204" pitchFamily="34" charset="0"/>
              <a:buChar char="•"/>
            </a:pPr>
            <a:r>
              <a:rPr lang="en-US" dirty="0">
                <a:sym typeface="Helvetica Neue"/>
              </a:rPr>
              <a:t>Neutrally buoyant – can stay submerged in the water column</a:t>
            </a:r>
          </a:p>
          <a:p>
            <a:pPr marL="228594" indent="-228594">
              <a:buFont typeface="Arial" panose="020B0604020202020204" pitchFamily="34" charset="0"/>
              <a:buChar char="•"/>
            </a:pPr>
            <a:r>
              <a:rPr lang="en-US" dirty="0">
                <a:sym typeface="Helvetica Neue"/>
              </a:rPr>
              <a:t>Can form floating masses which are directed by wind</a:t>
            </a:r>
          </a:p>
          <a:p>
            <a:pPr marL="228594" indent="-228594">
              <a:buFont typeface="Arial" panose="020B0604020202020204" pitchFamily="34" charset="0"/>
              <a:buChar char="•"/>
            </a:pPr>
            <a:r>
              <a:rPr lang="en-US" dirty="0">
                <a:sym typeface="Helvetica Neue"/>
              </a:rPr>
              <a:t>Invasive variant confirmed in Wheeler</a:t>
            </a:r>
          </a:p>
        </p:txBody>
      </p:sp>
      <p:pic>
        <p:nvPicPr>
          <p:cNvPr id="3" name="Picture 2">
            <a:extLst>
              <a:ext uri="{FF2B5EF4-FFF2-40B4-BE49-F238E27FC236}">
                <a16:creationId xmlns:a16="http://schemas.microsoft.com/office/drawing/2014/main" id="{286D1B9D-E51A-DAD1-2D05-8C0A8FE31DC5}"/>
              </a:ext>
            </a:extLst>
          </p:cNvPr>
          <p:cNvPicPr/>
          <p:nvPr/>
        </p:nvPicPr>
        <p:blipFill>
          <a:blip r:embed="rId2"/>
          <a:stretch>
            <a:fillRect/>
          </a:stretch>
        </p:blipFill>
        <p:spPr>
          <a:xfrm>
            <a:off x="4157035" y="794329"/>
            <a:ext cx="7943389" cy="5033816"/>
          </a:xfrm>
          <a:prstGeom prst="rect">
            <a:avLst/>
          </a:prstGeom>
          <a:ln w="38100" cap="sq">
            <a:noFill/>
            <a:prstDash val="solid"/>
            <a:miter lim="800000"/>
          </a:ln>
          <a:effectLst/>
        </p:spPr>
      </p:pic>
      <p:pic>
        <p:nvPicPr>
          <p:cNvPr id="8" name="Picture 7">
            <a:extLst>
              <a:ext uri="{FF2B5EF4-FFF2-40B4-BE49-F238E27FC236}">
                <a16:creationId xmlns:a16="http://schemas.microsoft.com/office/drawing/2014/main" id="{873026D7-3F91-AE57-B6C4-8F464BBD7F81}"/>
              </a:ext>
            </a:extLst>
          </p:cNvPr>
          <p:cNvPicPr>
            <a:picLocks noChangeAspect="1"/>
          </p:cNvPicPr>
          <p:nvPr/>
        </p:nvPicPr>
        <p:blipFill>
          <a:blip r:embed="rId3"/>
          <a:stretch>
            <a:fillRect/>
          </a:stretch>
        </p:blipFill>
        <p:spPr>
          <a:xfrm>
            <a:off x="2712741" y="4848725"/>
            <a:ext cx="1371393" cy="1859476"/>
          </a:xfrm>
          <a:prstGeom prst="rect">
            <a:avLst/>
          </a:prstGeom>
          <a:ln w="38100" cap="sq">
            <a:noFill/>
            <a:prstDash val="solid"/>
            <a:miter lim="800000"/>
          </a:ln>
          <a:effectLst/>
        </p:spPr>
      </p:pic>
      <p:pic>
        <p:nvPicPr>
          <p:cNvPr id="9" name="Picture 8">
            <a:extLst>
              <a:ext uri="{FF2B5EF4-FFF2-40B4-BE49-F238E27FC236}">
                <a16:creationId xmlns:a16="http://schemas.microsoft.com/office/drawing/2014/main" id="{5E63BD8A-5A35-3A58-A502-A113055839E1}"/>
              </a:ext>
            </a:extLst>
          </p:cNvPr>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91577" y="4848725"/>
            <a:ext cx="2503784" cy="1878103"/>
          </a:xfrm>
          <a:prstGeom prst="rect">
            <a:avLst/>
          </a:prstGeom>
          <a:solidFill>
            <a:srgbClr val="000000">
              <a:shade val="95000"/>
            </a:srgbClr>
          </a:solidFill>
          <a:ln w="444500" cap="sq">
            <a:noFill/>
            <a:miter lim="800000"/>
          </a:ln>
          <a:effectLst/>
        </p:spPr>
      </p:pic>
    </p:spTree>
    <p:extLst>
      <p:ext uri="{BB962C8B-B14F-4D97-AF65-F5344CB8AC3E}">
        <p14:creationId xmlns:p14="http://schemas.microsoft.com/office/powerpoint/2010/main" val="122864647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4ED7D1-59E8-BA83-F60A-D73DE0C4F491}"/>
              </a:ext>
            </a:extLst>
          </p:cNvPr>
          <p:cNvSpPr>
            <a:spLocks noGrp="1"/>
          </p:cNvSpPr>
          <p:nvPr>
            <p:ph type="title"/>
          </p:nvPr>
        </p:nvSpPr>
        <p:spPr>
          <a:xfrm>
            <a:off x="563032" y="736602"/>
            <a:ext cx="3907369" cy="692793"/>
          </a:xfrm>
        </p:spPr>
        <p:txBody>
          <a:bodyPr/>
          <a:lstStyle/>
          <a:p>
            <a:r>
              <a:rPr lang="en-US" dirty="0"/>
              <a:t>Browns Ferry Intake Design</a:t>
            </a:r>
            <a:br>
              <a:rPr lang="en-US" dirty="0"/>
            </a:br>
            <a:endParaRPr lang="en-US" dirty="0"/>
          </a:p>
        </p:txBody>
      </p:sp>
      <p:sp>
        <p:nvSpPr>
          <p:cNvPr id="3" name="Content Placeholder 2">
            <a:extLst>
              <a:ext uri="{FF2B5EF4-FFF2-40B4-BE49-F238E27FC236}">
                <a16:creationId xmlns:a16="http://schemas.microsoft.com/office/drawing/2014/main" id="{54902FC3-A820-3621-39A0-C558C908385C}"/>
              </a:ext>
            </a:extLst>
          </p:cNvPr>
          <p:cNvSpPr>
            <a:spLocks noGrp="1"/>
          </p:cNvSpPr>
          <p:nvPr>
            <p:ph sz="quarter" idx="10"/>
          </p:nvPr>
        </p:nvSpPr>
        <p:spPr>
          <a:xfrm>
            <a:off x="406401" y="1662546"/>
            <a:ext cx="4166079" cy="3897383"/>
          </a:xfrm>
        </p:spPr>
        <p:txBody>
          <a:bodyPr/>
          <a:lstStyle/>
          <a:p>
            <a:pPr marL="380990" indent="-224361">
              <a:buFont typeface="Arial" panose="020B0604020202020204" pitchFamily="34" charset="0"/>
              <a:buChar char="•"/>
              <a:tabLst>
                <a:tab pos="156629" algn="l"/>
                <a:tab pos="230712" algn="l"/>
              </a:tabLst>
            </a:pPr>
            <a:r>
              <a:rPr lang="en-US" dirty="0"/>
              <a:t>River is 40 feet deep at skimmer wall. Skimmer wall extends down into the river to block surface debris</a:t>
            </a:r>
          </a:p>
          <a:p>
            <a:pPr marL="380990" indent="-224361">
              <a:buFont typeface="Arial" panose="020B0604020202020204" pitchFamily="34" charset="0"/>
              <a:buChar char="•"/>
              <a:tabLst>
                <a:tab pos="156629" algn="l"/>
                <a:tab pos="230712" algn="l"/>
              </a:tabLst>
            </a:pPr>
            <a:r>
              <a:rPr lang="en-US" dirty="0"/>
              <a:t>Inlet flow can be over half of total river flow when it is as low as 10,000 CFS</a:t>
            </a:r>
          </a:p>
          <a:p>
            <a:pPr marL="380990" indent="-224361">
              <a:buFont typeface="Arial" panose="020B0604020202020204" pitchFamily="34" charset="0"/>
              <a:buChar char="•"/>
              <a:tabLst>
                <a:tab pos="156629" algn="l"/>
                <a:tab pos="230712" algn="l"/>
              </a:tabLst>
            </a:pPr>
            <a:r>
              <a:rPr lang="en-US" dirty="0"/>
              <a:t>To respond to debris at trash rack, BFN would run bucket excavator over the trash rack and spray TWS with fire hose (Inadequate Preparation which impacted our ability to Absorb and Respond)</a:t>
            </a:r>
          </a:p>
          <a:p>
            <a:pPr marL="380990" indent="-224361">
              <a:buFont typeface="Arial" panose="020B0604020202020204" pitchFamily="34" charset="0"/>
              <a:buChar char="•"/>
              <a:tabLst>
                <a:tab pos="156629" algn="l"/>
                <a:tab pos="230712" algn="l"/>
              </a:tabLst>
            </a:pPr>
            <a:r>
              <a:rPr lang="en-US" dirty="0"/>
              <a:t>In 2020, several ideas were going through plant health to address the new problem, including a new skimmer wall, new travelling water screen at skimmer wall, and new rake system at trash racks </a:t>
            </a:r>
          </a:p>
          <a:p>
            <a:pPr marL="380990" indent="-224361">
              <a:buFont typeface="Arial" panose="020B0604020202020204" pitchFamily="34" charset="0"/>
              <a:buChar char="•"/>
              <a:tabLst>
                <a:tab pos="156629" algn="l"/>
                <a:tab pos="230712" algn="l"/>
              </a:tabLst>
            </a:pPr>
            <a:r>
              <a:rPr lang="en-US" dirty="0"/>
              <a:t>Nothing implemented prior to 7/20/2020 when 2 units shutdown and 3</a:t>
            </a:r>
            <a:r>
              <a:rPr lang="en-US" baseline="30000" dirty="0"/>
              <a:t>rd</a:t>
            </a:r>
            <a:r>
              <a:rPr lang="en-US" dirty="0"/>
              <a:t> unit de-rated (We didn’t develop plans)</a:t>
            </a:r>
          </a:p>
          <a:p>
            <a:endParaRPr lang="en-US" dirty="0"/>
          </a:p>
        </p:txBody>
      </p:sp>
      <p:pic>
        <p:nvPicPr>
          <p:cNvPr id="6" name="Picture 5">
            <a:extLst>
              <a:ext uri="{FF2B5EF4-FFF2-40B4-BE49-F238E27FC236}">
                <a16:creationId xmlns:a16="http://schemas.microsoft.com/office/drawing/2014/main" id="{EE0AF319-F23A-CCDE-9BC6-BF8DC6C26C03}"/>
              </a:ext>
            </a:extLst>
          </p:cNvPr>
          <p:cNvPicPr>
            <a:picLocks noChangeAspect="1"/>
          </p:cNvPicPr>
          <p:nvPr/>
        </p:nvPicPr>
        <p:blipFill>
          <a:blip r:embed="rId2"/>
          <a:stretch>
            <a:fillRect/>
          </a:stretch>
        </p:blipFill>
        <p:spPr>
          <a:xfrm>
            <a:off x="4572479" y="932507"/>
            <a:ext cx="2293597" cy="4359565"/>
          </a:xfrm>
          <a:prstGeom prst="rect">
            <a:avLst/>
          </a:prstGeom>
        </p:spPr>
      </p:pic>
      <p:pic>
        <p:nvPicPr>
          <p:cNvPr id="7" name="Picture 6">
            <a:extLst>
              <a:ext uri="{FF2B5EF4-FFF2-40B4-BE49-F238E27FC236}">
                <a16:creationId xmlns:a16="http://schemas.microsoft.com/office/drawing/2014/main" id="{E104A151-33C8-5B24-171A-5316EAFAF250}"/>
              </a:ext>
            </a:extLst>
          </p:cNvPr>
          <p:cNvPicPr>
            <a:picLocks noChangeAspect="1"/>
          </p:cNvPicPr>
          <p:nvPr/>
        </p:nvPicPr>
        <p:blipFill>
          <a:blip r:embed="rId3"/>
          <a:stretch>
            <a:fillRect/>
          </a:stretch>
        </p:blipFill>
        <p:spPr>
          <a:xfrm>
            <a:off x="7059942" y="932142"/>
            <a:ext cx="4725657" cy="4359565"/>
          </a:xfrm>
          <a:prstGeom prst="rect">
            <a:avLst/>
          </a:prstGeom>
        </p:spPr>
      </p:pic>
    </p:spTree>
    <p:extLst>
      <p:ext uri="{BB962C8B-B14F-4D97-AF65-F5344CB8AC3E}">
        <p14:creationId xmlns:p14="http://schemas.microsoft.com/office/powerpoint/2010/main" val="320862792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F033FF4-AA61-0980-1D39-A79EF4BD3997}"/>
              </a:ext>
            </a:extLst>
          </p:cNvPr>
          <p:cNvSpPr>
            <a:spLocks noGrp="1"/>
          </p:cNvSpPr>
          <p:nvPr>
            <p:ph type="title"/>
          </p:nvPr>
        </p:nvSpPr>
        <p:spPr>
          <a:xfrm>
            <a:off x="563032" y="736602"/>
            <a:ext cx="4332241" cy="692793"/>
          </a:xfrm>
        </p:spPr>
        <p:txBody>
          <a:bodyPr/>
          <a:lstStyle/>
          <a:p>
            <a:r>
              <a:rPr lang="en-US" dirty="0"/>
              <a:t>Immediate actions</a:t>
            </a:r>
            <a:br>
              <a:rPr lang="en-US" dirty="0"/>
            </a:br>
            <a:endParaRPr lang="en-US" dirty="0"/>
          </a:p>
        </p:txBody>
      </p:sp>
      <p:sp>
        <p:nvSpPr>
          <p:cNvPr id="3" name="Content Placeholder 2">
            <a:extLst>
              <a:ext uri="{FF2B5EF4-FFF2-40B4-BE49-F238E27FC236}">
                <a16:creationId xmlns:a16="http://schemas.microsoft.com/office/drawing/2014/main" id="{6A4AD9D1-E866-8BC7-4827-4A101AAE675B}"/>
              </a:ext>
            </a:extLst>
          </p:cNvPr>
          <p:cNvSpPr>
            <a:spLocks noGrp="1"/>
          </p:cNvSpPr>
          <p:nvPr>
            <p:ph sz="quarter" idx="10"/>
          </p:nvPr>
        </p:nvSpPr>
        <p:spPr>
          <a:xfrm>
            <a:off x="302466" y="1200727"/>
            <a:ext cx="6283061" cy="4040908"/>
          </a:xfrm>
        </p:spPr>
        <p:txBody>
          <a:bodyPr/>
          <a:lstStyle/>
          <a:p>
            <a:pPr marL="380990" indent="-224361">
              <a:buFont typeface="Arial" panose="020B0604020202020204" pitchFamily="34" charset="0"/>
              <a:buChar char="•"/>
            </a:pPr>
            <a:r>
              <a:rPr lang="en-US" dirty="0"/>
              <a:t>Established Barge Bay with barges and booms</a:t>
            </a:r>
          </a:p>
          <a:p>
            <a:pPr marL="380990" indent="-224361">
              <a:buFont typeface="Arial" panose="020B0604020202020204" pitchFamily="34" charset="0"/>
              <a:buChar char="•"/>
            </a:pPr>
            <a:r>
              <a:rPr lang="en-US" dirty="0"/>
              <a:t>Established running Harvesters 24/7 in the barge bay and as needed in the forebay</a:t>
            </a:r>
          </a:p>
          <a:p>
            <a:pPr marL="380990" indent="-224361">
              <a:buFont typeface="Arial" panose="020B0604020202020204" pitchFamily="34" charset="0"/>
              <a:buChar char="•"/>
            </a:pPr>
            <a:r>
              <a:rPr lang="en-US" dirty="0"/>
              <a:t>Started weekly helicopter tours and air boat tours to monitor the amount of Eelgrass floating in the river and the amount growing</a:t>
            </a:r>
          </a:p>
          <a:p>
            <a:pPr marL="380990" indent="-224361">
              <a:buFont typeface="Arial" panose="020B0604020202020204" pitchFamily="34" charset="0"/>
              <a:buChar char="•"/>
            </a:pPr>
            <a:r>
              <a:rPr lang="en-US" dirty="0"/>
              <a:t>Risk levels based on amount of floating vegetation upstream, wind direction and amplitude</a:t>
            </a:r>
          </a:p>
          <a:p>
            <a:endParaRPr lang="en-US" dirty="0"/>
          </a:p>
        </p:txBody>
      </p:sp>
      <p:pic>
        <p:nvPicPr>
          <p:cNvPr id="6" name="Picture 5">
            <a:extLst>
              <a:ext uri="{FF2B5EF4-FFF2-40B4-BE49-F238E27FC236}">
                <a16:creationId xmlns:a16="http://schemas.microsoft.com/office/drawing/2014/main" id="{B5E7B032-7780-D806-3CAE-99B1A7054065}"/>
              </a:ext>
            </a:extLst>
          </p:cNvPr>
          <p:cNvPicPr>
            <a:picLocks noChangeAspect="1"/>
          </p:cNvPicPr>
          <p:nvPr/>
        </p:nvPicPr>
        <p:blipFill>
          <a:blip r:embed="rId3"/>
          <a:stretch>
            <a:fillRect/>
          </a:stretch>
        </p:blipFill>
        <p:spPr>
          <a:xfrm>
            <a:off x="7204364" y="859652"/>
            <a:ext cx="4424605" cy="2625528"/>
          </a:xfrm>
          <a:prstGeom prst="rect">
            <a:avLst/>
          </a:prstGeom>
          <a:ln w="38100" cap="sq">
            <a:noFill/>
            <a:prstDash val="solid"/>
            <a:miter lim="800000"/>
          </a:ln>
          <a:effectLst/>
        </p:spPr>
      </p:pic>
      <p:pic>
        <p:nvPicPr>
          <p:cNvPr id="8" name="Picture 7">
            <a:extLst>
              <a:ext uri="{FF2B5EF4-FFF2-40B4-BE49-F238E27FC236}">
                <a16:creationId xmlns:a16="http://schemas.microsoft.com/office/drawing/2014/main" id="{4196783B-3293-30FC-1B81-7366AE8FC8E9}"/>
              </a:ext>
            </a:extLst>
          </p:cNvPr>
          <p:cNvPicPr>
            <a:picLocks noChangeAspect="1"/>
          </p:cNvPicPr>
          <p:nvPr/>
        </p:nvPicPr>
        <p:blipFill>
          <a:blip r:embed="rId4"/>
          <a:stretch>
            <a:fillRect/>
          </a:stretch>
        </p:blipFill>
        <p:spPr>
          <a:xfrm>
            <a:off x="563031" y="3614100"/>
            <a:ext cx="11065939" cy="2507299"/>
          </a:xfrm>
          <a:prstGeom prst="rect">
            <a:avLst/>
          </a:prstGeom>
          <a:ln w="38100" cap="sq">
            <a:noFill/>
            <a:prstDash val="solid"/>
            <a:miter lim="800000"/>
          </a:ln>
          <a:effectLst/>
        </p:spPr>
      </p:pic>
    </p:spTree>
    <p:extLst>
      <p:ext uri="{BB962C8B-B14F-4D97-AF65-F5344CB8AC3E}">
        <p14:creationId xmlns:p14="http://schemas.microsoft.com/office/powerpoint/2010/main" val="284516269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a:extLst>
              <a:ext uri="{FF2B5EF4-FFF2-40B4-BE49-F238E27FC236}">
                <a16:creationId xmlns:a16="http://schemas.microsoft.com/office/drawing/2014/main" id="{2879C1FD-8643-98B9-EC17-72CAE0FFE136}"/>
              </a:ext>
            </a:extLst>
          </p:cNvPr>
          <p:cNvPicPr>
            <a:picLocks noChangeAspect="1"/>
          </p:cNvPicPr>
          <p:nvPr/>
        </p:nvPicPr>
        <p:blipFill rotWithShape="1">
          <a:blip r:embed="rId2"/>
          <a:srcRect l="38667" t="58139" r="38341"/>
          <a:stretch/>
        </p:blipFill>
        <p:spPr>
          <a:xfrm>
            <a:off x="6529836" y="4523927"/>
            <a:ext cx="1861553" cy="2130268"/>
          </a:xfrm>
          <a:prstGeom prst="rect">
            <a:avLst/>
          </a:prstGeom>
        </p:spPr>
      </p:pic>
      <p:sp>
        <p:nvSpPr>
          <p:cNvPr id="2" name="Title 1">
            <a:extLst>
              <a:ext uri="{FF2B5EF4-FFF2-40B4-BE49-F238E27FC236}">
                <a16:creationId xmlns:a16="http://schemas.microsoft.com/office/drawing/2014/main" id="{11A08BDD-D8F2-547A-142F-91E7B4ED06C0}"/>
              </a:ext>
            </a:extLst>
          </p:cNvPr>
          <p:cNvSpPr>
            <a:spLocks noGrp="1"/>
          </p:cNvSpPr>
          <p:nvPr>
            <p:ph type="title"/>
          </p:nvPr>
        </p:nvSpPr>
        <p:spPr>
          <a:xfrm>
            <a:off x="563031" y="736602"/>
            <a:ext cx="8302160" cy="692793"/>
          </a:xfrm>
        </p:spPr>
        <p:txBody>
          <a:bodyPr/>
          <a:lstStyle/>
          <a:p>
            <a:r>
              <a:rPr lang="en-US" dirty="0"/>
              <a:t>Station Response (Adapt) – Talon Rake</a:t>
            </a:r>
            <a:br>
              <a:rPr lang="en-US" dirty="0"/>
            </a:br>
            <a:endParaRPr lang="en-US" dirty="0"/>
          </a:p>
        </p:txBody>
      </p:sp>
      <p:sp>
        <p:nvSpPr>
          <p:cNvPr id="3" name="Content Placeholder 2">
            <a:extLst>
              <a:ext uri="{FF2B5EF4-FFF2-40B4-BE49-F238E27FC236}">
                <a16:creationId xmlns:a16="http://schemas.microsoft.com/office/drawing/2014/main" id="{4800A237-5CE0-8F57-C89E-0858CB9359BC}"/>
              </a:ext>
            </a:extLst>
          </p:cNvPr>
          <p:cNvSpPr>
            <a:spLocks noGrp="1"/>
          </p:cNvSpPr>
          <p:nvPr>
            <p:ph sz="quarter" idx="10"/>
          </p:nvPr>
        </p:nvSpPr>
        <p:spPr>
          <a:xfrm>
            <a:off x="398083" y="1201725"/>
            <a:ext cx="6123221" cy="3654927"/>
          </a:xfrm>
        </p:spPr>
        <p:txBody>
          <a:bodyPr/>
          <a:lstStyle/>
          <a:p>
            <a:pPr marL="380990" indent="-230712">
              <a:buFont typeface="Arial" panose="020B0604020202020204" pitchFamily="34" charset="0"/>
              <a:buChar char="•"/>
            </a:pPr>
            <a:r>
              <a:rPr lang="en-US" dirty="0">
                <a:latin typeface="+mn-lt"/>
                <a:cs typeface="Times New Roman" panose="02020603050405020304" pitchFamily="18" charset="0"/>
              </a:rPr>
              <a:t>Plant health approved mod to add automated raking to trash racks – 11/20 </a:t>
            </a:r>
          </a:p>
          <a:p>
            <a:pPr marL="380990" indent="-230712">
              <a:buFont typeface="Arial" panose="020B0604020202020204" pitchFamily="34" charset="0"/>
              <a:buChar char="•"/>
            </a:pPr>
            <a:r>
              <a:rPr lang="en-US" dirty="0">
                <a:latin typeface="+mn-lt"/>
                <a:cs typeface="Times New Roman" panose="02020603050405020304" pitchFamily="18" charset="0"/>
              </a:rPr>
              <a:t>Contract engineering firm assisted with the design, was in operation – 7/21</a:t>
            </a:r>
          </a:p>
          <a:p>
            <a:pPr marL="380990" indent="-230712">
              <a:buFont typeface="Arial" panose="020B0604020202020204" pitchFamily="34" charset="0"/>
              <a:buChar char="•"/>
            </a:pPr>
            <a:r>
              <a:rPr lang="en-US" dirty="0">
                <a:latin typeface="+mn-lt"/>
                <a:cs typeface="Times New Roman" panose="02020603050405020304" pitchFamily="18" charset="0"/>
              </a:rPr>
              <a:t>Removes all debris from racks and places it in a dump trailer</a:t>
            </a:r>
          </a:p>
          <a:p>
            <a:pPr marL="380990" indent="-230712">
              <a:buFont typeface="Arial" panose="020B0604020202020204" pitchFamily="34" charset="0"/>
              <a:buChar char="•"/>
            </a:pPr>
            <a:r>
              <a:rPr lang="en-US" dirty="0">
                <a:latin typeface="+mn-lt"/>
                <a:cs typeface="Times New Roman" panose="02020603050405020304" pitchFamily="18" charset="0"/>
              </a:rPr>
              <a:t>Several maintenance and operation issues experienced as the station worked out the bugs and gained proficiency</a:t>
            </a:r>
          </a:p>
          <a:p>
            <a:pPr marL="380990" indent="-230712">
              <a:buFont typeface="Arial" panose="020B0604020202020204" pitchFamily="34" charset="0"/>
              <a:buChar char="•"/>
            </a:pPr>
            <a:r>
              <a:rPr lang="en-US" dirty="0">
                <a:latin typeface="+mn-lt"/>
                <a:cs typeface="Times New Roman" panose="02020603050405020304" pitchFamily="18" charset="0"/>
              </a:rPr>
              <a:t>Has been highly reliable since 2022 and has protected the station from several Eel grass runs as well as maintaining below 4” </a:t>
            </a:r>
            <a:r>
              <a:rPr lang="en-US" dirty="0" err="1">
                <a:latin typeface="+mn-lt"/>
                <a:cs typeface="Times New Roman" panose="02020603050405020304" pitchFamily="18" charset="0"/>
              </a:rPr>
              <a:t>dP</a:t>
            </a:r>
            <a:r>
              <a:rPr lang="en-US" dirty="0">
                <a:latin typeface="+mn-lt"/>
                <a:cs typeface="Times New Roman" panose="02020603050405020304" pitchFamily="18" charset="0"/>
              </a:rPr>
              <a:t> day to day, which is substantially better than previous design</a:t>
            </a:r>
          </a:p>
          <a:p>
            <a:endParaRPr lang="en-US" dirty="0">
              <a:latin typeface="+mn-lt"/>
            </a:endParaRPr>
          </a:p>
        </p:txBody>
      </p:sp>
      <p:pic>
        <p:nvPicPr>
          <p:cNvPr id="7" name="Picture 6">
            <a:extLst>
              <a:ext uri="{FF2B5EF4-FFF2-40B4-BE49-F238E27FC236}">
                <a16:creationId xmlns:a16="http://schemas.microsoft.com/office/drawing/2014/main" id="{95BB06AC-7122-3B36-0594-BCDB913701F4}"/>
              </a:ext>
            </a:extLst>
          </p:cNvPr>
          <p:cNvPicPr>
            <a:picLocks noChangeAspect="1"/>
          </p:cNvPicPr>
          <p:nvPr/>
        </p:nvPicPr>
        <p:blipFill>
          <a:blip r:embed="rId3"/>
          <a:stretch>
            <a:fillRect/>
          </a:stretch>
        </p:blipFill>
        <p:spPr>
          <a:xfrm>
            <a:off x="6663070" y="1280243"/>
            <a:ext cx="4965900" cy="2477516"/>
          </a:xfrm>
          <a:prstGeom prst="rect">
            <a:avLst/>
          </a:prstGeom>
        </p:spPr>
      </p:pic>
      <p:sp>
        <p:nvSpPr>
          <p:cNvPr id="10" name="TextBox 9">
            <a:extLst>
              <a:ext uri="{FF2B5EF4-FFF2-40B4-BE49-F238E27FC236}">
                <a16:creationId xmlns:a16="http://schemas.microsoft.com/office/drawing/2014/main" id="{AE608788-3150-55B4-F19B-C75A6D8F49EA}"/>
              </a:ext>
            </a:extLst>
          </p:cNvPr>
          <p:cNvSpPr txBox="1"/>
          <p:nvPr/>
        </p:nvSpPr>
        <p:spPr>
          <a:xfrm>
            <a:off x="563031" y="4430712"/>
            <a:ext cx="5949743" cy="2091168"/>
          </a:xfrm>
          <a:prstGeom prst="rect">
            <a:avLst/>
          </a:prstGeom>
          <a:noFill/>
        </p:spPr>
        <p:txBody>
          <a:bodyPr wrap="none" tIns="121920" bIns="121920" rtlCol="0" anchor="t" anchorCtr="0">
            <a:noAutofit/>
          </a:bodyPr>
          <a:lstStyle/>
          <a:p>
            <a:pPr defTabSz="914377">
              <a:spcAft>
                <a:spcPts val="400"/>
              </a:spcAft>
            </a:pPr>
            <a:r>
              <a:rPr lang="en-US" sz="1600" dirty="0">
                <a:solidFill>
                  <a:prstClr val="black"/>
                </a:solidFill>
                <a:latin typeface="Arial"/>
              </a:rPr>
              <a:t>The new trash racks were designed with tighter bar spacing to </a:t>
            </a:r>
            <a:br>
              <a:rPr lang="en-US" sz="1600" dirty="0">
                <a:solidFill>
                  <a:prstClr val="black"/>
                </a:solidFill>
                <a:latin typeface="Arial"/>
              </a:rPr>
            </a:br>
            <a:r>
              <a:rPr lang="en-US" sz="1600" dirty="0">
                <a:solidFill>
                  <a:prstClr val="black"/>
                </a:solidFill>
                <a:latin typeface="Arial"/>
              </a:rPr>
              <a:t>capture more biotic fouling, increasing protection for the systems</a:t>
            </a:r>
            <a:br>
              <a:rPr lang="en-US" sz="1600" dirty="0">
                <a:solidFill>
                  <a:prstClr val="black"/>
                </a:solidFill>
                <a:latin typeface="Arial"/>
              </a:rPr>
            </a:br>
            <a:r>
              <a:rPr lang="en-US" sz="1600" dirty="0">
                <a:solidFill>
                  <a:prstClr val="black"/>
                </a:solidFill>
                <a:latin typeface="Arial"/>
              </a:rPr>
              <a:t>downstream.</a:t>
            </a:r>
          </a:p>
          <a:p>
            <a:pPr defTabSz="914377">
              <a:spcAft>
                <a:spcPts val="400"/>
              </a:spcAft>
            </a:pPr>
            <a:r>
              <a:rPr lang="en-US" sz="1600" dirty="0">
                <a:solidFill>
                  <a:prstClr val="black"/>
                </a:solidFill>
                <a:latin typeface="Arial"/>
              </a:rPr>
              <a:t>The rake designed specifically for the new trash racks and guided</a:t>
            </a:r>
            <a:br>
              <a:rPr lang="en-US" sz="1600" dirty="0">
                <a:solidFill>
                  <a:prstClr val="black"/>
                </a:solidFill>
                <a:latin typeface="Arial"/>
              </a:rPr>
            </a:br>
            <a:r>
              <a:rPr lang="en-US" sz="1600" dirty="0">
                <a:solidFill>
                  <a:prstClr val="black"/>
                </a:solidFill>
                <a:latin typeface="Arial"/>
              </a:rPr>
              <a:t>by them allowed capture and removal of material from the intake.</a:t>
            </a:r>
          </a:p>
          <a:p>
            <a:pPr defTabSz="914377"/>
            <a:r>
              <a:rPr lang="en-US" sz="1600" dirty="0">
                <a:solidFill>
                  <a:prstClr val="black"/>
                </a:solidFill>
                <a:latin typeface="Arial"/>
              </a:rPr>
              <a:t>The rake applies force to biotic debris away from the travelling </a:t>
            </a:r>
            <a:br>
              <a:rPr lang="en-US" sz="1600" dirty="0">
                <a:solidFill>
                  <a:prstClr val="black"/>
                </a:solidFill>
                <a:latin typeface="Arial"/>
              </a:rPr>
            </a:br>
            <a:r>
              <a:rPr lang="en-US" sz="1600" dirty="0">
                <a:solidFill>
                  <a:prstClr val="black"/>
                </a:solidFill>
                <a:latin typeface="Arial"/>
              </a:rPr>
              <a:t>water screen system rather than toward it.</a:t>
            </a:r>
          </a:p>
        </p:txBody>
      </p:sp>
      <p:pic>
        <p:nvPicPr>
          <p:cNvPr id="8" name="Picture 7">
            <a:extLst>
              <a:ext uri="{FF2B5EF4-FFF2-40B4-BE49-F238E27FC236}">
                <a16:creationId xmlns:a16="http://schemas.microsoft.com/office/drawing/2014/main" id="{CC7EAE4B-F442-620C-89FB-9824AD7296B0}"/>
              </a:ext>
            </a:extLst>
          </p:cNvPr>
          <p:cNvPicPr>
            <a:picLocks noChangeAspect="1"/>
          </p:cNvPicPr>
          <p:nvPr/>
        </p:nvPicPr>
        <p:blipFill rotWithShape="1">
          <a:blip r:embed="rId2"/>
          <a:srcRect l="60311" t="10470" b="11683"/>
          <a:stretch/>
        </p:blipFill>
        <p:spPr>
          <a:xfrm>
            <a:off x="8382588" y="4432598"/>
            <a:ext cx="1861552" cy="2294973"/>
          </a:xfrm>
          <a:prstGeom prst="rect">
            <a:avLst/>
          </a:prstGeom>
        </p:spPr>
      </p:pic>
      <p:sp>
        <p:nvSpPr>
          <p:cNvPr id="9" name="Rectangle 8">
            <a:extLst>
              <a:ext uri="{FF2B5EF4-FFF2-40B4-BE49-F238E27FC236}">
                <a16:creationId xmlns:a16="http://schemas.microsoft.com/office/drawing/2014/main" id="{D9E72254-293F-2FA5-186E-A597FBC04DF3}"/>
              </a:ext>
            </a:extLst>
          </p:cNvPr>
          <p:cNvSpPr/>
          <p:nvPr/>
        </p:nvSpPr>
        <p:spPr>
          <a:xfrm>
            <a:off x="571561" y="4432598"/>
            <a:ext cx="9664048" cy="2221596"/>
          </a:xfrm>
          <a:prstGeom prst="rect">
            <a:avLst/>
          </a:prstGeom>
          <a:noFill/>
          <a:ln w="12700" cap="flat" cmpd="sng" algn="ctr">
            <a:solidFill>
              <a:schemeClr val="tx1"/>
            </a:solidFill>
            <a:prstDash val="solid"/>
          </a:ln>
          <a:effectLst/>
        </p:spPr>
        <p:txBody>
          <a:bodyPr vert="horz" lIns="121920" tIns="121920" rIns="121920" bIns="121920" rtlCol="0" anchor="ctr"/>
          <a:lstStyle/>
          <a:p>
            <a:pPr algn="ctr" defTabSz="1219170">
              <a:lnSpc>
                <a:spcPts val="2293"/>
              </a:lnSpc>
              <a:buClr>
                <a:srgbClr val="FFFFFF"/>
              </a:buClr>
            </a:pPr>
            <a:endParaRPr lang="en-US" sz="1600" kern="0" dirty="0">
              <a:solidFill>
                <a:srgbClr val="6A9033"/>
              </a:solidFill>
              <a:latin typeface="Calibri"/>
              <a:cs typeface="Arial Unicode MS" pitchFamily="34" charset="-128"/>
            </a:endParaRPr>
          </a:p>
        </p:txBody>
      </p:sp>
    </p:spTree>
    <p:extLst>
      <p:ext uri="{BB962C8B-B14F-4D97-AF65-F5344CB8AC3E}">
        <p14:creationId xmlns:p14="http://schemas.microsoft.com/office/powerpoint/2010/main" val="7062602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68D1D8-1626-6E36-82AC-EBE5F486FF13}"/>
              </a:ext>
            </a:extLst>
          </p:cNvPr>
          <p:cNvSpPr>
            <a:spLocks noGrp="1"/>
          </p:cNvSpPr>
          <p:nvPr>
            <p:ph type="title"/>
          </p:nvPr>
        </p:nvSpPr>
        <p:spPr>
          <a:xfrm>
            <a:off x="563031" y="736602"/>
            <a:ext cx="6364671" cy="692793"/>
          </a:xfrm>
        </p:spPr>
        <p:txBody>
          <a:bodyPr/>
          <a:lstStyle/>
          <a:p>
            <a:r>
              <a:rPr lang="en-US" dirty="0"/>
              <a:t>Additional Monitoring, Adapt</a:t>
            </a:r>
            <a:br>
              <a:rPr lang="en-US" dirty="0"/>
            </a:br>
            <a:endParaRPr lang="en-US" dirty="0"/>
          </a:p>
        </p:txBody>
      </p:sp>
      <p:sp>
        <p:nvSpPr>
          <p:cNvPr id="3" name="Content Placeholder 2">
            <a:extLst>
              <a:ext uri="{FF2B5EF4-FFF2-40B4-BE49-F238E27FC236}">
                <a16:creationId xmlns:a16="http://schemas.microsoft.com/office/drawing/2014/main" id="{D2BBF84C-A4C4-2E17-B591-553EF231A73F}"/>
              </a:ext>
            </a:extLst>
          </p:cNvPr>
          <p:cNvSpPr>
            <a:spLocks noGrp="1"/>
          </p:cNvSpPr>
          <p:nvPr>
            <p:ph sz="quarter" idx="10"/>
          </p:nvPr>
        </p:nvSpPr>
        <p:spPr>
          <a:xfrm>
            <a:off x="558750" y="1200298"/>
            <a:ext cx="5805105" cy="4359631"/>
          </a:xfrm>
        </p:spPr>
        <p:txBody>
          <a:bodyPr/>
          <a:lstStyle/>
          <a:p>
            <a:pPr marL="228594" indent="-228594">
              <a:buFont typeface="Arial" panose="020B0604020202020204" pitchFamily="34" charset="0"/>
              <a:buChar char="•"/>
            </a:pPr>
            <a:r>
              <a:rPr lang="en-US" dirty="0"/>
              <a:t>Utilizing solar-powered visible spectrum cameras on transmission towers upstream of BFN, on barge wall, on skimmer wall, at Guntersville dam, and on the Talon dump trailer. These images are sent to a webpage approx. hourly so near real-time risk assessments can be made.</a:t>
            </a:r>
          </a:p>
          <a:p>
            <a:pPr marL="228594" indent="-228594">
              <a:buFont typeface="Arial" panose="020B0604020202020204" pitchFamily="34" charset="0"/>
              <a:buChar char="•"/>
            </a:pPr>
            <a:r>
              <a:rPr lang="en-US" dirty="0"/>
              <a:t>Utilizing turbidity monitor to predict growth rates</a:t>
            </a:r>
          </a:p>
          <a:p>
            <a:pPr marL="228594" indent="-228594">
              <a:buFont typeface="Arial" panose="020B0604020202020204" pitchFamily="34" charset="0"/>
              <a:buChar char="•"/>
            </a:pPr>
            <a:r>
              <a:rPr lang="en-US" dirty="0"/>
              <a:t>Implementing Echosounders to detect grass in the column</a:t>
            </a:r>
          </a:p>
          <a:p>
            <a:pPr marL="228594" indent="-228594">
              <a:buFont typeface="Arial" panose="020B0604020202020204" pitchFamily="34" charset="0"/>
              <a:buChar char="•"/>
            </a:pPr>
            <a:r>
              <a:rPr lang="en-US" dirty="0"/>
              <a:t>Implementing Wave monitors which will alert forecasters if wave activity will cause Eelgrass release </a:t>
            </a:r>
          </a:p>
          <a:p>
            <a:pPr marL="228594" indent="-228594">
              <a:buFont typeface="Arial" panose="020B0604020202020204" pitchFamily="34" charset="0"/>
              <a:buChar char="•"/>
            </a:pPr>
            <a:r>
              <a:rPr lang="en-US" dirty="0"/>
              <a:t>Greatly reduced the airboat and helicopter </a:t>
            </a:r>
          </a:p>
          <a:p>
            <a:pPr marL="228594" indent="-228594">
              <a:buFont typeface="Arial" panose="020B0604020202020204" pitchFamily="34" charset="0"/>
              <a:buChar char="•"/>
            </a:pPr>
            <a:r>
              <a:rPr lang="en-US" dirty="0"/>
              <a:t>The same group that provides river temperature and flow predictions now provide the Eelgrass risk level based on the above data.</a:t>
            </a:r>
          </a:p>
          <a:p>
            <a:pPr marL="228594" indent="-228594">
              <a:buFont typeface="Arial" panose="020B0604020202020204" pitchFamily="34" charset="0"/>
              <a:buChar char="•"/>
            </a:pPr>
            <a:endParaRPr lang="en-US" dirty="0"/>
          </a:p>
        </p:txBody>
      </p:sp>
      <p:pic>
        <p:nvPicPr>
          <p:cNvPr id="8" name="Picture 7">
            <a:extLst>
              <a:ext uri="{FF2B5EF4-FFF2-40B4-BE49-F238E27FC236}">
                <a16:creationId xmlns:a16="http://schemas.microsoft.com/office/drawing/2014/main" id="{9CBE496D-EC9E-1122-11DD-07D289D521DF}"/>
              </a:ext>
            </a:extLst>
          </p:cNvPr>
          <p:cNvPicPr>
            <a:picLocks noChangeAspect="1"/>
          </p:cNvPicPr>
          <p:nvPr/>
        </p:nvPicPr>
        <p:blipFill>
          <a:blip r:embed="rId2"/>
          <a:stretch>
            <a:fillRect/>
          </a:stretch>
        </p:blipFill>
        <p:spPr>
          <a:xfrm>
            <a:off x="6631714" y="736602"/>
            <a:ext cx="5001540" cy="2936565"/>
          </a:xfrm>
          <a:prstGeom prst="rect">
            <a:avLst/>
          </a:prstGeom>
          <a:ln w="38100" cap="sq">
            <a:noFill/>
            <a:prstDash val="solid"/>
            <a:miter lim="800000"/>
          </a:ln>
          <a:effectLst/>
        </p:spPr>
      </p:pic>
      <p:pic>
        <p:nvPicPr>
          <p:cNvPr id="9" name="Picture 8" descr="A boat on the water&#10;&#10;Description automatically generated with medium confidence">
            <a:extLst>
              <a:ext uri="{FF2B5EF4-FFF2-40B4-BE49-F238E27FC236}">
                <a16:creationId xmlns:a16="http://schemas.microsoft.com/office/drawing/2014/main" id="{52610D3C-08BA-1F85-86F1-40AA8C0FC8B8}"/>
              </a:ext>
            </a:extLst>
          </p:cNvPr>
          <p:cNvPicPr>
            <a:picLocks noChangeAspect="1"/>
          </p:cNvPicPr>
          <p:nvPr/>
        </p:nvPicPr>
        <p:blipFill>
          <a:blip r:embed="rId3"/>
          <a:stretch>
            <a:fillRect/>
          </a:stretch>
        </p:blipFill>
        <p:spPr>
          <a:xfrm>
            <a:off x="6509122" y="3771569"/>
            <a:ext cx="5124132" cy="2882624"/>
          </a:xfrm>
          <a:prstGeom prst="rect">
            <a:avLst/>
          </a:prstGeom>
          <a:ln w="38100" cap="sq">
            <a:noFill/>
            <a:prstDash val="solid"/>
            <a:miter lim="800000"/>
          </a:ln>
          <a:effectLst/>
        </p:spPr>
      </p:pic>
    </p:spTree>
    <p:extLst>
      <p:ext uri="{BB962C8B-B14F-4D97-AF65-F5344CB8AC3E}">
        <p14:creationId xmlns:p14="http://schemas.microsoft.com/office/powerpoint/2010/main" val="3410970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268D1D8-1626-6E36-82AC-EBE5F486FF13}"/>
              </a:ext>
            </a:extLst>
          </p:cNvPr>
          <p:cNvSpPr>
            <a:spLocks noGrp="1"/>
          </p:cNvSpPr>
          <p:nvPr>
            <p:ph type="title"/>
          </p:nvPr>
        </p:nvSpPr>
        <p:spPr>
          <a:xfrm>
            <a:off x="563031" y="736602"/>
            <a:ext cx="6364671" cy="692793"/>
          </a:xfrm>
        </p:spPr>
        <p:txBody>
          <a:bodyPr/>
          <a:lstStyle/>
          <a:p>
            <a:r>
              <a:rPr lang="en-US" dirty="0"/>
              <a:t>Impact of a Lack of Resiliency</a:t>
            </a:r>
            <a:br>
              <a:rPr lang="en-US" dirty="0"/>
            </a:br>
            <a:endParaRPr lang="en-US" dirty="0"/>
          </a:p>
        </p:txBody>
      </p:sp>
      <p:sp>
        <p:nvSpPr>
          <p:cNvPr id="3" name="Content Placeholder 2">
            <a:extLst>
              <a:ext uri="{FF2B5EF4-FFF2-40B4-BE49-F238E27FC236}">
                <a16:creationId xmlns:a16="http://schemas.microsoft.com/office/drawing/2014/main" id="{D2BBF84C-A4C4-2E17-B591-553EF231A73F}"/>
              </a:ext>
            </a:extLst>
          </p:cNvPr>
          <p:cNvSpPr>
            <a:spLocks noGrp="1"/>
          </p:cNvSpPr>
          <p:nvPr>
            <p:ph sz="quarter" idx="10"/>
          </p:nvPr>
        </p:nvSpPr>
        <p:spPr>
          <a:xfrm>
            <a:off x="558750" y="1200298"/>
            <a:ext cx="11070220" cy="4359631"/>
          </a:xfrm>
        </p:spPr>
        <p:txBody>
          <a:bodyPr/>
          <a:lstStyle/>
          <a:p>
            <a:pPr marL="228594" indent="-228594">
              <a:buFont typeface="Arial" panose="020B0604020202020204" pitchFamily="34" charset="0"/>
              <a:buChar char="•"/>
            </a:pPr>
            <a:r>
              <a:rPr lang="en-US" dirty="0"/>
              <a:t>3400 </a:t>
            </a:r>
            <a:r>
              <a:rPr lang="en-US" dirty="0" err="1"/>
              <a:t>MWe</a:t>
            </a:r>
            <a:r>
              <a:rPr lang="en-US" dirty="0"/>
              <a:t> lost on one of the hottest days of the year</a:t>
            </a:r>
          </a:p>
          <a:p>
            <a:pPr marL="228594" indent="-228594">
              <a:buFont typeface="Arial" panose="020B0604020202020204" pitchFamily="34" charset="0"/>
              <a:buChar char="•"/>
            </a:pPr>
            <a:r>
              <a:rPr lang="en-US" dirty="0"/>
              <a:t>12 days of outage time between 3 units</a:t>
            </a:r>
          </a:p>
          <a:p>
            <a:pPr marL="228594" indent="-228594">
              <a:buFont typeface="Arial" panose="020B0604020202020204" pitchFamily="34" charset="0"/>
              <a:buChar char="•"/>
            </a:pPr>
            <a:r>
              <a:rPr lang="en-US" dirty="0"/>
              <a:t>Over $10 million of cost for emergent response and projects </a:t>
            </a:r>
          </a:p>
          <a:p>
            <a:pPr marL="228594" indent="-228594">
              <a:buFont typeface="Arial" panose="020B0604020202020204" pitchFamily="34" charset="0"/>
              <a:buChar char="•"/>
            </a:pPr>
            <a:endParaRPr lang="en-US" dirty="0"/>
          </a:p>
        </p:txBody>
      </p:sp>
    </p:spTree>
    <p:extLst>
      <p:ext uri="{BB962C8B-B14F-4D97-AF65-F5344CB8AC3E}">
        <p14:creationId xmlns:p14="http://schemas.microsoft.com/office/powerpoint/2010/main" val="31969663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9CD063EE-AEF3-A638-79DE-82692A99143F}"/>
              </a:ext>
            </a:extLst>
          </p:cNvPr>
          <p:cNvSpPr>
            <a:spLocks noGrp="1"/>
          </p:cNvSpPr>
          <p:nvPr>
            <p:ph sz="quarter" idx="14"/>
          </p:nvPr>
        </p:nvSpPr>
        <p:spPr>
          <a:xfrm>
            <a:off x="2142830" y="2063065"/>
            <a:ext cx="7906339" cy="1200329"/>
          </a:xfrm>
        </p:spPr>
        <p:txBody>
          <a:bodyPr/>
          <a:lstStyle/>
          <a:p>
            <a:pPr algn="ctr"/>
            <a:r>
              <a:rPr lang="en-US" sz="4000" b="0" dirty="0"/>
              <a:t>The Role of Nuclear in </a:t>
            </a:r>
          </a:p>
          <a:p>
            <a:pPr algn="ctr"/>
            <a:r>
              <a:rPr lang="en-US" sz="4000" b="0" dirty="0"/>
              <a:t>Resilient Critical Infrastructure</a:t>
            </a:r>
          </a:p>
        </p:txBody>
      </p:sp>
      <p:sp>
        <p:nvSpPr>
          <p:cNvPr id="8" name="Content Placeholder 3">
            <a:extLst>
              <a:ext uri="{FF2B5EF4-FFF2-40B4-BE49-F238E27FC236}">
                <a16:creationId xmlns:a16="http://schemas.microsoft.com/office/drawing/2014/main" id="{C9BF8562-4A37-43CC-2AB2-1E2D9F9D47E2}"/>
              </a:ext>
            </a:extLst>
          </p:cNvPr>
          <p:cNvSpPr txBox="1">
            <a:spLocks/>
          </p:cNvSpPr>
          <p:nvPr/>
        </p:nvSpPr>
        <p:spPr>
          <a:xfrm>
            <a:off x="3952580" y="3429000"/>
            <a:ext cx="4286838" cy="1006429"/>
          </a:xfrm>
          <a:prstGeom prst="rect">
            <a:avLst/>
          </a:prstGeom>
        </p:spPr>
        <p:txBody>
          <a:bodyPr vert="horz" wrap="square" lIns="91440" tIns="45720" rIns="91440" bIns="45720" rtlCol="0">
            <a:spAutoFit/>
          </a:bodyPr>
          <a:lstStyle>
            <a:lvl1pPr marL="0" indent="0" algn="l" defTabSz="914400" rtl="0" eaLnBrk="1" latinLnBrk="0" hangingPunct="1">
              <a:lnSpc>
                <a:spcPct val="90000"/>
              </a:lnSpc>
              <a:spcBef>
                <a:spcPts val="0"/>
              </a:spcBef>
              <a:buClr>
                <a:srgbClr val="032C5D"/>
              </a:buClr>
              <a:buFont typeface="Arial" panose="020B0604020202020204" pitchFamily="34" charset="0"/>
              <a:buNone/>
              <a:defRPr sz="8000" b="1" i="1" kern="1200" spc="-100" baseline="0">
                <a:gradFill flip="none" rotWithShape="1">
                  <a:gsLst>
                    <a:gs pos="0">
                      <a:schemeClr val="accent4"/>
                    </a:gs>
                    <a:gs pos="50000">
                      <a:srgbClr val="4F3F7D"/>
                    </a:gs>
                    <a:gs pos="100000">
                      <a:schemeClr val="accent1"/>
                    </a:gs>
                  </a:gsLst>
                  <a:lin ang="0" scaled="0"/>
                  <a:tileRect/>
                </a:gradFill>
                <a:latin typeface="+mn-lt"/>
                <a:ea typeface="+mn-ea"/>
                <a:cs typeface="+mn-cs"/>
              </a:defRPr>
            </a:lvl1pPr>
            <a:lvl2pPr marL="684212" indent="0" algn="l" defTabSz="914400" rtl="0" eaLnBrk="1" latinLnBrk="0" hangingPunct="1">
              <a:lnSpc>
                <a:spcPct val="90000"/>
              </a:lnSpc>
              <a:spcBef>
                <a:spcPts val="500"/>
              </a:spcBef>
              <a:buClr>
                <a:srgbClr val="032C5D"/>
              </a:buClr>
              <a:buFont typeface="Calibri" panose="020F0502020204030204" pitchFamily="34" charset="0"/>
              <a:buNone/>
              <a:defRPr sz="2000" b="1" i="1" kern="1200">
                <a:solidFill>
                  <a:schemeClr val="accent6"/>
                </a:solidFill>
                <a:latin typeface="+mn-lt"/>
                <a:ea typeface="+mn-ea"/>
                <a:cs typeface="+mn-cs"/>
              </a:defRPr>
            </a:lvl2pPr>
            <a:lvl3pPr marL="1377950" indent="0" algn="l" defTabSz="914400" rtl="0" eaLnBrk="1" latinLnBrk="0" hangingPunct="1">
              <a:lnSpc>
                <a:spcPct val="90000"/>
              </a:lnSpc>
              <a:spcBef>
                <a:spcPts val="500"/>
              </a:spcBef>
              <a:buClr>
                <a:srgbClr val="032C5D"/>
              </a:buClr>
              <a:buFont typeface="Arial" panose="020B0604020202020204" pitchFamily="34" charset="0"/>
              <a:buNone/>
              <a:defRPr sz="2000" b="1" i="1" kern="1200">
                <a:solidFill>
                  <a:schemeClr val="accent6"/>
                </a:solidFill>
                <a:latin typeface="+mn-lt"/>
                <a:ea typeface="+mn-ea"/>
                <a:cs typeface="+mn-cs"/>
              </a:defRPr>
            </a:lvl3pPr>
            <a:lvl4pPr marL="2054225" indent="0" algn="l" defTabSz="914400" rtl="0" eaLnBrk="1" latinLnBrk="0" hangingPunct="1">
              <a:lnSpc>
                <a:spcPct val="90000"/>
              </a:lnSpc>
              <a:spcBef>
                <a:spcPts val="500"/>
              </a:spcBef>
              <a:buClr>
                <a:srgbClr val="032C5D"/>
              </a:buClr>
              <a:buFont typeface="Calibri" panose="020F0502020204030204" pitchFamily="34" charset="0"/>
              <a:buNone/>
              <a:defRPr sz="2000" b="1" i="1" kern="1200">
                <a:solidFill>
                  <a:schemeClr val="accent6"/>
                </a:solidFill>
                <a:latin typeface="+mn-lt"/>
                <a:ea typeface="+mn-ea"/>
                <a:cs typeface="+mn-cs"/>
              </a:defRPr>
            </a:lvl4pPr>
            <a:lvl5pPr marL="1828800" indent="0" algn="l" defTabSz="914400" rtl="0" eaLnBrk="1" latinLnBrk="0" hangingPunct="1">
              <a:lnSpc>
                <a:spcPct val="90000"/>
              </a:lnSpc>
              <a:spcBef>
                <a:spcPts val="500"/>
              </a:spcBef>
              <a:buClr>
                <a:srgbClr val="032C5D"/>
              </a:buClr>
              <a:buFont typeface="Arial" panose="020B0604020202020204" pitchFamily="34" charset="0"/>
              <a:buNone/>
              <a:defRPr sz="2400" b="1" i="1" kern="1200">
                <a:solidFill>
                  <a:schemeClr val="accent6"/>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r>
              <a:rPr lang="en-US" sz="6600" dirty="0"/>
              <a:t>Discussion</a:t>
            </a:r>
            <a:endParaRPr lang="en-US" dirty="0"/>
          </a:p>
        </p:txBody>
      </p:sp>
      <p:pic>
        <p:nvPicPr>
          <p:cNvPr id="9" name="Graphic 8" descr="Paper outline">
            <a:extLst>
              <a:ext uri="{FF2B5EF4-FFF2-40B4-BE49-F238E27FC236}">
                <a16:creationId xmlns:a16="http://schemas.microsoft.com/office/drawing/2014/main" id="{C019BF38-F078-1012-99CE-2F9CC1EA6BDA}"/>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955939" y="207262"/>
            <a:ext cx="914400" cy="914400"/>
          </a:xfrm>
          <a:prstGeom prst="rect">
            <a:avLst/>
          </a:prstGeom>
        </p:spPr>
      </p:pic>
      <p:sp>
        <p:nvSpPr>
          <p:cNvPr id="10" name="TextBox 9">
            <a:extLst>
              <a:ext uri="{FF2B5EF4-FFF2-40B4-BE49-F238E27FC236}">
                <a16:creationId xmlns:a16="http://schemas.microsoft.com/office/drawing/2014/main" id="{3B8A813C-0F87-D56A-0CA5-3150F1586BD5}"/>
              </a:ext>
            </a:extLst>
          </p:cNvPr>
          <p:cNvSpPr txBox="1"/>
          <p:nvPr/>
        </p:nvSpPr>
        <p:spPr>
          <a:xfrm>
            <a:off x="11239780" y="433629"/>
            <a:ext cx="335691" cy="461665"/>
          </a:xfrm>
          <a:prstGeom prst="rect">
            <a:avLst/>
          </a:prstGeom>
          <a:noFill/>
        </p:spPr>
        <p:txBody>
          <a:bodyPr wrap="square" rtlCol="0">
            <a:spAutoFit/>
          </a:bodyPr>
          <a:lstStyle/>
          <a:p>
            <a:pPr algn="l"/>
            <a:r>
              <a:rPr lang="en-US" sz="2400" b="1" dirty="0">
                <a:solidFill>
                  <a:srgbClr val="1F5DAA"/>
                </a:solidFill>
              </a:rPr>
              <a:t>4</a:t>
            </a:r>
          </a:p>
        </p:txBody>
      </p:sp>
    </p:spTree>
    <p:extLst>
      <p:ext uri="{BB962C8B-B14F-4D97-AF65-F5344CB8AC3E}">
        <p14:creationId xmlns:p14="http://schemas.microsoft.com/office/powerpoint/2010/main" val="27849771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9CD063EE-AEF3-A638-79DE-82692A99143F}"/>
              </a:ext>
            </a:extLst>
          </p:cNvPr>
          <p:cNvSpPr>
            <a:spLocks noGrp="1"/>
          </p:cNvSpPr>
          <p:nvPr>
            <p:ph sz="quarter" idx="14"/>
          </p:nvPr>
        </p:nvSpPr>
        <p:spPr>
          <a:xfrm>
            <a:off x="1253765" y="1868662"/>
            <a:ext cx="9662474" cy="2474524"/>
          </a:xfrm>
        </p:spPr>
        <p:txBody>
          <a:bodyPr/>
          <a:lstStyle/>
          <a:p>
            <a:r>
              <a:rPr lang="en-US" sz="4000" b="0" dirty="0"/>
              <a:t>The Role of Nuclear in </a:t>
            </a:r>
          </a:p>
          <a:p>
            <a:pPr algn="r"/>
            <a:r>
              <a:rPr lang="en-US" sz="6600" dirty="0"/>
              <a:t>Resilient Critical Infrastructure</a:t>
            </a:r>
            <a:endParaRPr lang="en-US" dirty="0"/>
          </a:p>
        </p:txBody>
      </p:sp>
      <p:sp>
        <p:nvSpPr>
          <p:cNvPr id="5" name="TextBox 2">
            <a:extLst>
              <a:ext uri="{FF2B5EF4-FFF2-40B4-BE49-F238E27FC236}">
                <a16:creationId xmlns:a16="http://schemas.microsoft.com/office/drawing/2014/main" id="{D523793D-A683-6520-5D86-B1D4AF082548}"/>
              </a:ext>
            </a:extLst>
          </p:cNvPr>
          <p:cNvSpPr txBox="1"/>
          <p:nvPr/>
        </p:nvSpPr>
        <p:spPr>
          <a:xfrm>
            <a:off x="1699763" y="4396793"/>
            <a:ext cx="5622947" cy="861774"/>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22943">
              <a:buClr>
                <a:srgbClr val="032C5D"/>
              </a:buClr>
              <a:defRPr/>
            </a:pPr>
            <a:r>
              <a:rPr lang="en-US" b="1">
                <a:solidFill>
                  <a:srgbClr val="4F3F7D"/>
                </a:solidFill>
                <a:latin typeface="Segoe UI"/>
              </a:rPr>
              <a:t>Tom Galloway</a:t>
            </a:r>
          </a:p>
          <a:p>
            <a:pPr defTabSz="822943">
              <a:buClr>
                <a:srgbClr val="032C5D"/>
              </a:buClr>
              <a:defRPr/>
            </a:pPr>
            <a:r>
              <a:rPr lang="en-US" sz="1600">
                <a:solidFill>
                  <a:srgbClr val="4F3F7D"/>
                </a:solidFill>
                <a:latin typeface="Segoe UI"/>
              </a:rPr>
              <a:t>President and CEO</a:t>
            </a:r>
          </a:p>
          <a:p>
            <a:pPr defTabSz="822943">
              <a:buClr>
                <a:srgbClr val="032C5D"/>
              </a:buClr>
              <a:defRPr/>
            </a:pPr>
            <a:r>
              <a:rPr lang="en-US" sz="1600">
                <a:solidFill>
                  <a:srgbClr val="4F3F7D"/>
                </a:solidFill>
                <a:latin typeface="Segoe UI"/>
              </a:rPr>
              <a:t>North American Transmission Forum</a:t>
            </a:r>
          </a:p>
        </p:txBody>
      </p:sp>
      <p:sp>
        <p:nvSpPr>
          <p:cNvPr id="6" name="TextBox 2">
            <a:extLst>
              <a:ext uri="{FF2B5EF4-FFF2-40B4-BE49-F238E27FC236}">
                <a16:creationId xmlns:a16="http://schemas.microsoft.com/office/drawing/2014/main" id="{D523793D-A683-6520-5D86-B1D4AF082548}"/>
              </a:ext>
            </a:extLst>
          </p:cNvPr>
          <p:cNvSpPr txBox="1"/>
          <p:nvPr/>
        </p:nvSpPr>
        <p:spPr>
          <a:xfrm>
            <a:off x="5577114" y="4396793"/>
            <a:ext cx="4549393" cy="861774"/>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22943">
              <a:buClr>
                <a:srgbClr val="032C5D"/>
              </a:buClr>
              <a:defRPr/>
            </a:pPr>
            <a:r>
              <a:rPr lang="en-US" b="1">
                <a:solidFill>
                  <a:srgbClr val="4F3F7D"/>
                </a:solidFill>
                <a:latin typeface="Segoe UI"/>
              </a:rPr>
              <a:t>Mark Woodby</a:t>
            </a:r>
          </a:p>
          <a:p>
            <a:pPr defTabSz="822943">
              <a:buClr>
                <a:srgbClr val="032C5D"/>
              </a:buClr>
              <a:defRPr/>
            </a:pPr>
            <a:r>
              <a:rPr lang="en-US" sz="1600">
                <a:solidFill>
                  <a:srgbClr val="4F3F7D"/>
                </a:solidFill>
                <a:latin typeface="Segoe UI"/>
              </a:rPr>
              <a:t>Director, R&amp;D</a:t>
            </a:r>
          </a:p>
          <a:p>
            <a:pPr defTabSz="822943">
              <a:buClr>
                <a:srgbClr val="032C5D"/>
              </a:buClr>
              <a:defRPr/>
            </a:pPr>
            <a:r>
              <a:rPr lang="en-US" sz="1600">
                <a:solidFill>
                  <a:srgbClr val="4F3F7D"/>
                </a:solidFill>
                <a:latin typeface="Segoe UI"/>
              </a:rPr>
              <a:t>Electric Power Research Institute</a:t>
            </a:r>
          </a:p>
        </p:txBody>
      </p:sp>
      <p:sp>
        <p:nvSpPr>
          <p:cNvPr id="2" name="TextBox 2">
            <a:extLst>
              <a:ext uri="{FF2B5EF4-FFF2-40B4-BE49-F238E27FC236}">
                <a16:creationId xmlns:a16="http://schemas.microsoft.com/office/drawing/2014/main" id="{33321CF2-CEE3-6B3D-DDB0-E56AA6524AA2}"/>
              </a:ext>
            </a:extLst>
          </p:cNvPr>
          <p:cNvSpPr txBox="1"/>
          <p:nvPr/>
        </p:nvSpPr>
        <p:spPr>
          <a:xfrm>
            <a:off x="1699763" y="5429120"/>
            <a:ext cx="5622947" cy="861774"/>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22943">
              <a:buClr>
                <a:srgbClr val="032C5D"/>
              </a:buClr>
              <a:defRPr/>
            </a:pPr>
            <a:r>
              <a:rPr lang="en-US" b="1">
                <a:solidFill>
                  <a:srgbClr val="4F3F7D"/>
                </a:solidFill>
                <a:latin typeface="Segoe UI"/>
              </a:rPr>
              <a:t>Jennifer Uhle</a:t>
            </a:r>
          </a:p>
          <a:p>
            <a:pPr defTabSz="822943">
              <a:buClr>
                <a:srgbClr val="032C5D"/>
              </a:buClr>
              <a:defRPr/>
            </a:pPr>
            <a:r>
              <a:rPr lang="en-US" sz="1600">
                <a:solidFill>
                  <a:srgbClr val="4F3F7D"/>
                </a:solidFill>
                <a:latin typeface="Segoe UI"/>
              </a:rPr>
              <a:t>Vice President, Operations</a:t>
            </a:r>
          </a:p>
          <a:p>
            <a:pPr defTabSz="822943">
              <a:buClr>
                <a:srgbClr val="032C5D"/>
              </a:buClr>
              <a:defRPr/>
            </a:pPr>
            <a:r>
              <a:rPr lang="en-US" sz="1600">
                <a:solidFill>
                  <a:srgbClr val="4F3F7D"/>
                </a:solidFill>
                <a:latin typeface="Segoe UI"/>
              </a:rPr>
              <a:t>Nuclear Energy Institute</a:t>
            </a:r>
          </a:p>
        </p:txBody>
      </p:sp>
      <p:sp>
        <p:nvSpPr>
          <p:cNvPr id="3" name="TextBox 2">
            <a:extLst>
              <a:ext uri="{FF2B5EF4-FFF2-40B4-BE49-F238E27FC236}">
                <a16:creationId xmlns:a16="http://schemas.microsoft.com/office/drawing/2014/main" id="{9ACC887F-6475-FD06-3A4E-425CCDBD48F4}"/>
              </a:ext>
            </a:extLst>
          </p:cNvPr>
          <p:cNvSpPr txBox="1"/>
          <p:nvPr/>
        </p:nvSpPr>
        <p:spPr>
          <a:xfrm>
            <a:off x="5577115" y="5429120"/>
            <a:ext cx="4153468" cy="1107996"/>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22943">
              <a:buClr>
                <a:srgbClr val="032C5D"/>
              </a:buClr>
              <a:defRPr/>
            </a:pPr>
            <a:r>
              <a:rPr lang="en-US" b="1">
                <a:solidFill>
                  <a:srgbClr val="4F3F7D"/>
                </a:solidFill>
                <a:latin typeface="Segoe UI"/>
              </a:rPr>
              <a:t>Matt Rasmussen</a:t>
            </a:r>
          </a:p>
          <a:p>
            <a:pPr defTabSz="822943">
              <a:buClr>
                <a:srgbClr val="032C5D"/>
              </a:buClr>
              <a:defRPr/>
            </a:pPr>
            <a:r>
              <a:rPr lang="en-US" sz="1600">
                <a:solidFill>
                  <a:srgbClr val="4F3F7D"/>
                </a:solidFill>
                <a:latin typeface="Segoe UI"/>
              </a:rPr>
              <a:t>Sr. Vice President, Engineering and Operations Support</a:t>
            </a:r>
          </a:p>
          <a:p>
            <a:pPr defTabSz="822943">
              <a:buClr>
                <a:srgbClr val="032C5D"/>
              </a:buClr>
              <a:defRPr/>
            </a:pPr>
            <a:r>
              <a:rPr lang="en-US" sz="1600">
                <a:solidFill>
                  <a:srgbClr val="4F3F7D"/>
                </a:solidFill>
                <a:latin typeface="Segoe UI"/>
              </a:rPr>
              <a:t>Tennessee Valley Authority</a:t>
            </a:r>
          </a:p>
        </p:txBody>
      </p:sp>
    </p:spTree>
    <p:extLst>
      <p:ext uri="{BB962C8B-B14F-4D97-AF65-F5344CB8AC3E}">
        <p14:creationId xmlns:p14="http://schemas.microsoft.com/office/powerpoint/2010/main" val="40191921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CCA3EF0-3D80-22EA-E665-2F0C33FB78FA}"/>
              </a:ext>
            </a:extLst>
          </p:cNvPr>
          <p:cNvSpPr>
            <a:spLocks noGrp="1"/>
          </p:cNvSpPr>
          <p:nvPr>
            <p:ph sz="quarter" idx="14"/>
          </p:nvPr>
        </p:nvSpPr>
        <p:spPr>
          <a:xfrm>
            <a:off x="0" y="2828835"/>
            <a:ext cx="12192000" cy="1200329"/>
          </a:xfrm>
        </p:spPr>
        <p:txBody>
          <a:bodyPr/>
          <a:lstStyle/>
          <a:p>
            <a:pPr algn="ctr"/>
            <a:r>
              <a:rPr lang="en-US"/>
              <a:t>Break</a:t>
            </a:r>
          </a:p>
        </p:txBody>
      </p:sp>
    </p:spTree>
    <p:extLst>
      <p:ext uri="{BB962C8B-B14F-4D97-AF65-F5344CB8AC3E}">
        <p14:creationId xmlns:p14="http://schemas.microsoft.com/office/powerpoint/2010/main" val="36009056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27A4EB0-B2C0-150A-1884-E30A38624064}"/>
              </a:ext>
            </a:extLst>
          </p:cNvPr>
          <p:cNvSpPr>
            <a:spLocks noGrp="1"/>
          </p:cNvSpPr>
          <p:nvPr>
            <p:ph sz="quarter" idx="14"/>
          </p:nvPr>
        </p:nvSpPr>
        <p:spPr>
          <a:xfrm>
            <a:off x="2727076" y="1896892"/>
            <a:ext cx="7795348" cy="3493264"/>
          </a:xfrm>
        </p:spPr>
        <p:txBody>
          <a:bodyPr/>
          <a:lstStyle/>
          <a:p>
            <a:pPr>
              <a:spcAft>
                <a:spcPts val="600"/>
              </a:spcAft>
            </a:pPr>
            <a:r>
              <a:rPr lang="en-US"/>
              <a:t>Analyzing the Principles </a:t>
            </a:r>
          </a:p>
          <a:p>
            <a:pPr algn="r"/>
            <a:r>
              <a:rPr lang="en-US" sz="4000" b="0"/>
              <a:t>Strengths, Weaknesses, Opportunities, Barriers</a:t>
            </a:r>
          </a:p>
        </p:txBody>
      </p:sp>
    </p:spTree>
    <p:extLst>
      <p:ext uri="{BB962C8B-B14F-4D97-AF65-F5344CB8AC3E}">
        <p14:creationId xmlns:p14="http://schemas.microsoft.com/office/powerpoint/2010/main" val="268682887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2" name="Slide Number Placeholder 1">
            <a:extLst>
              <a:ext uri="{FF2B5EF4-FFF2-40B4-BE49-F238E27FC236}">
                <a16:creationId xmlns:a16="http://schemas.microsoft.com/office/drawing/2014/main" id="{8ADDF6BC-B738-73C6-4B59-9FC48707AC52}"/>
              </a:ext>
            </a:extLst>
          </p:cNvPr>
          <p:cNvSpPr>
            <a:spLocks noGrp="1"/>
          </p:cNvSpPr>
          <p:nvPr>
            <p:ph type="sldNum" sz="quarter" idx="12"/>
          </p:nvPr>
        </p:nvSpPr>
        <p:spPr/>
        <p:txBody>
          <a:bodyPr/>
          <a:lstStyle/>
          <a:p>
            <a:pPr>
              <a:spcAft>
                <a:spcPts val="600"/>
              </a:spcAft>
            </a:pPr>
            <a:fld id="{953989FF-9763-4C25-98BB-0D5AFC50A802}" type="slidenum">
              <a:rPr lang="en-US" smtClean="0"/>
              <a:pPr>
                <a:spcAft>
                  <a:spcPts val="600"/>
                </a:spcAft>
              </a:pPr>
              <a:t>42</a:t>
            </a:fld>
            <a:endParaRPr lang="en-US"/>
          </a:p>
        </p:txBody>
      </p:sp>
      <p:sp>
        <p:nvSpPr>
          <p:cNvPr id="2" name="Title 1">
            <a:extLst>
              <a:ext uri="{FF2B5EF4-FFF2-40B4-BE49-F238E27FC236}">
                <a16:creationId xmlns:a16="http://schemas.microsoft.com/office/drawing/2014/main" id="{07A380D8-F757-3149-96FA-331CB4E6ACDA}"/>
              </a:ext>
            </a:extLst>
          </p:cNvPr>
          <p:cNvSpPr>
            <a:spLocks noGrp="1"/>
          </p:cNvSpPr>
          <p:nvPr>
            <p:ph type="title"/>
          </p:nvPr>
        </p:nvSpPr>
        <p:spPr>
          <a:xfrm>
            <a:off x="1400818" y="4612561"/>
            <a:ext cx="4695182" cy="682171"/>
          </a:xfrm>
        </p:spPr>
        <p:txBody>
          <a:bodyPr wrap="square" anchor="b">
            <a:noAutofit/>
          </a:bodyPr>
          <a:lstStyle/>
          <a:p>
            <a:r>
              <a:rPr lang="en-US" sz="6500"/>
              <a:t>The Resiliency Model</a:t>
            </a:r>
          </a:p>
        </p:txBody>
      </p:sp>
      <p:pic>
        <p:nvPicPr>
          <p:cNvPr id="1027" name="Picture 3" descr="Text Box">
            <a:extLst>
              <a:ext uri="{FF2B5EF4-FFF2-40B4-BE49-F238E27FC236}">
                <a16:creationId xmlns:a16="http://schemas.microsoft.com/office/drawing/2014/main" id="{D549AD06-604C-A56A-21BE-1354EE0D638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1218863" y="-4465012"/>
            <a:ext cx="3695511" cy="674061"/>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A diagram of a plan&#10;&#10;Description automatically generated">
            <a:extLst>
              <a:ext uri="{FF2B5EF4-FFF2-40B4-BE49-F238E27FC236}">
                <a16:creationId xmlns:a16="http://schemas.microsoft.com/office/drawing/2014/main" id="{DCA2AAD3-877C-52FB-E5C7-DB22BAC5D8A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5619751" y="466864"/>
            <a:ext cx="5420434" cy="5724759"/>
          </a:xfrm>
          <a:prstGeom prst="rect">
            <a:avLst/>
          </a:prstGeom>
        </p:spPr>
      </p:pic>
    </p:spTree>
    <p:extLst>
      <p:ext uri="{BB962C8B-B14F-4D97-AF65-F5344CB8AC3E}">
        <p14:creationId xmlns:p14="http://schemas.microsoft.com/office/powerpoint/2010/main" val="40161621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descr="A diagram of a diagram&#10;&#10;Description automatically generated">
            <a:extLst>
              <a:ext uri="{FF2B5EF4-FFF2-40B4-BE49-F238E27FC236}">
                <a16:creationId xmlns:a16="http://schemas.microsoft.com/office/drawing/2014/main" id="{9BED2296-F91B-6381-7D18-4CBB2C230D13}"/>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35432" y="243012"/>
            <a:ext cx="5886136" cy="6214349"/>
          </a:xfrm>
          <a:prstGeom prst="rect">
            <a:avLst/>
          </a:prstGeom>
        </p:spPr>
      </p:pic>
    </p:spTree>
    <p:extLst>
      <p:ext uri="{BB962C8B-B14F-4D97-AF65-F5344CB8AC3E}">
        <p14:creationId xmlns:p14="http://schemas.microsoft.com/office/powerpoint/2010/main" val="414534336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diagram of a diagram&#10;&#10;Description automatically generated">
            <a:extLst>
              <a:ext uri="{FF2B5EF4-FFF2-40B4-BE49-F238E27FC236}">
                <a16:creationId xmlns:a16="http://schemas.microsoft.com/office/drawing/2014/main" id="{487234AC-6394-2AED-8885-7C85B81B504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044859" y="253389"/>
            <a:ext cx="5862140" cy="6194545"/>
          </a:xfrm>
          <a:prstGeom prst="rect">
            <a:avLst/>
          </a:prstGeom>
        </p:spPr>
      </p:pic>
    </p:spTree>
    <p:extLst>
      <p:ext uri="{BB962C8B-B14F-4D97-AF65-F5344CB8AC3E}">
        <p14:creationId xmlns:p14="http://schemas.microsoft.com/office/powerpoint/2010/main" val="65398841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itle 1">
            <a:extLst>
              <a:ext uri="{FF2B5EF4-FFF2-40B4-BE49-F238E27FC236}">
                <a16:creationId xmlns:a16="http://schemas.microsoft.com/office/drawing/2014/main" id="{396EE858-0BA9-C52E-7613-C265ED75B656}"/>
              </a:ext>
            </a:extLst>
          </p:cNvPr>
          <p:cNvSpPr>
            <a:spLocks noGrp="1"/>
          </p:cNvSpPr>
          <p:nvPr>
            <p:ph type="title"/>
          </p:nvPr>
        </p:nvSpPr>
        <p:spPr>
          <a:xfrm>
            <a:off x="1033272" y="1144596"/>
            <a:ext cx="10854267" cy="682171"/>
          </a:xfrm>
        </p:spPr>
        <p:txBody>
          <a:bodyPr>
            <a:noAutofit/>
          </a:bodyPr>
          <a:lstStyle/>
          <a:p>
            <a:r>
              <a:rPr lang="en-US" sz="6500"/>
              <a:t>4 Threat Categories</a:t>
            </a:r>
          </a:p>
        </p:txBody>
      </p:sp>
      <p:sp>
        <p:nvSpPr>
          <p:cNvPr id="3" name="Content Placeholder 2">
            <a:extLst>
              <a:ext uri="{FF2B5EF4-FFF2-40B4-BE49-F238E27FC236}">
                <a16:creationId xmlns:a16="http://schemas.microsoft.com/office/drawing/2014/main" id="{FB8EA357-9936-20A0-CFBB-DA1C5949129B}"/>
              </a:ext>
            </a:extLst>
          </p:cNvPr>
          <p:cNvSpPr>
            <a:spLocks noGrp="1"/>
          </p:cNvSpPr>
          <p:nvPr>
            <p:ph idx="1"/>
          </p:nvPr>
        </p:nvSpPr>
        <p:spPr>
          <a:xfrm>
            <a:off x="622302" y="1898469"/>
            <a:ext cx="10854268" cy="4349933"/>
          </a:xfrm>
        </p:spPr>
        <p:txBody>
          <a:bodyPr vert="horz" lIns="91440" tIns="45720" rIns="91440" bIns="45720" rtlCol="0" anchor="t">
            <a:normAutofit/>
          </a:bodyPr>
          <a:lstStyle/>
          <a:p>
            <a:pPr marL="461645" lvl="1" indent="0">
              <a:lnSpc>
                <a:spcPct val="150000"/>
              </a:lnSpc>
              <a:spcBef>
                <a:spcPts val="0"/>
              </a:spcBef>
              <a:buNone/>
            </a:pPr>
            <a:endParaRPr lang="en-US" sz="2800">
              <a:solidFill>
                <a:srgbClr val="00438C"/>
              </a:solidFill>
              <a:cs typeface="Segoe UI"/>
            </a:endParaRPr>
          </a:p>
          <a:p>
            <a:pPr marL="922020" lvl="2" indent="0">
              <a:lnSpc>
                <a:spcPct val="150000"/>
              </a:lnSpc>
              <a:spcBef>
                <a:spcPts val="0"/>
              </a:spcBef>
              <a:buNone/>
            </a:pPr>
            <a:endParaRPr lang="en-US" sz="2800">
              <a:solidFill>
                <a:srgbClr val="00438C"/>
              </a:solidFill>
              <a:cs typeface="Segoe UI"/>
            </a:endParaRPr>
          </a:p>
          <a:p>
            <a:pPr marL="7620" indent="0">
              <a:lnSpc>
                <a:spcPct val="150000"/>
              </a:lnSpc>
              <a:spcBef>
                <a:spcPts val="0"/>
              </a:spcBef>
              <a:buNone/>
            </a:pPr>
            <a:endParaRPr lang="en-US" sz="2800" b="1">
              <a:solidFill>
                <a:srgbClr val="00438C"/>
              </a:solidFill>
              <a:cs typeface="Segoe UI"/>
            </a:endParaRPr>
          </a:p>
          <a:p>
            <a:pPr marL="7620" indent="0">
              <a:lnSpc>
                <a:spcPct val="150000"/>
              </a:lnSpc>
              <a:spcBef>
                <a:spcPts val="0"/>
              </a:spcBef>
              <a:buNone/>
            </a:pPr>
            <a:endParaRPr lang="en-US" sz="2800" b="1">
              <a:solidFill>
                <a:srgbClr val="00438C"/>
              </a:solidFill>
              <a:cs typeface="Segoe UI"/>
            </a:endParaRPr>
          </a:p>
          <a:p>
            <a:pPr marL="7620" indent="0">
              <a:lnSpc>
                <a:spcPct val="150000"/>
              </a:lnSpc>
              <a:spcBef>
                <a:spcPts val="0"/>
              </a:spcBef>
              <a:buNone/>
            </a:pPr>
            <a:endParaRPr lang="en-US" sz="2800">
              <a:solidFill>
                <a:srgbClr val="00438C"/>
              </a:solidFill>
            </a:endParaRPr>
          </a:p>
          <a:p>
            <a:pPr marL="7620" indent="0">
              <a:lnSpc>
                <a:spcPct val="150000"/>
              </a:lnSpc>
              <a:spcBef>
                <a:spcPts val="0"/>
              </a:spcBef>
              <a:buNone/>
            </a:pPr>
            <a:endParaRPr lang="en-US" sz="2800" b="1">
              <a:solidFill>
                <a:srgbClr val="00438C"/>
              </a:solidFill>
              <a:cs typeface="Segoe UI"/>
            </a:endParaRPr>
          </a:p>
          <a:p>
            <a:pPr marL="7620" indent="0">
              <a:lnSpc>
                <a:spcPct val="150000"/>
              </a:lnSpc>
              <a:buNone/>
            </a:pPr>
            <a:endParaRPr lang="en-US" sz="2800">
              <a:solidFill>
                <a:srgbClr val="00438C"/>
              </a:solidFill>
              <a:cs typeface="Segoe UI"/>
            </a:endParaRPr>
          </a:p>
          <a:p>
            <a:pPr marL="683895" lvl="1"/>
            <a:endParaRPr lang="en-US">
              <a:solidFill>
                <a:schemeClr val="accent1">
                  <a:lumMod val="75000"/>
                </a:schemeClr>
              </a:solidFill>
              <a:cs typeface="Segoe UI"/>
            </a:endParaRPr>
          </a:p>
          <a:p>
            <a:pPr marL="0" indent="0">
              <a:buNone/>
            </a:pPr>
            <a:endParaRPr lang="en-US" sz="1400"/>
          </a:p>
          <a:p>
            <a:pPr marL="229870" indent="-229870"/>
            <a:endParaRPr lang="en-US" sz="1400">
              <a:cs typeface="Segoe UI"/>
            </a:endParaRPr>
          </a:p>
        </p:txBody>
      </p:sp>
      <p:pic>
        <p:nvPicPr>
          <p:cNvPr id="1026" name="Picture 2">
            <a:extLst>
              <a:ext uri="{FF2B5EF4-FFF2-40B4-BE49-F238E27FC236}">
                <a16:creationId xmlns:a16="http://schemas.microsoft.com/office/drawing/2014/main" id="{1A7D0C63-4181-8D3F-56CF-155C3B8E7C8D}"/>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36359" t="28435" r="25072"/>
          <a:stretch/>
        </p:blipFill>
        <p:spPr bwMode="auto">
          <a:xfrm>
            <a:off x="7008025" y="2088132"/>
            <a:ext cx="1635351" cy="2013303"/>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1027" name="Picture 3">
            <a:extLst>
              <a:ext uri="{FF2B5EF4-FFF2-40B4-BE49-F238E27FC236}">
                <a16:creationId xmlns:a16="http://schemas.microsoft.com/office/drawing/2014/main" id="{18EFD094-F36E-3B61-E38A-54330E999691}"/>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9907" r="29286" b="13276"/>
          <a:stretch/>
        </p:blipFill>
        <p:spPr bwMode="auto">
          <a:xfrm>
            <a:off x="5178121" y="2088133"/>
            <a:ext cx="1686813" cy="2013303"/>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1028" name="Picture 4">
            <a:extLst>
              <a:ext uri="{FF2B5EF4-FFF2-40B4-BE49-F238E27FC236}">
                <a16:creationId xmlns:a16="http://schemas.microsoft.com/office/drawing/2014/main" id="{4A94DC7F-17D7-501F-432B-461E5D574752}"/>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41282" t="367" r="12715" b="14816"/>
          <a:stretch/>
        </p:blipFill>
        <p:spPr bwMode="auto">
          <a:xfrm>
            <a:off x="7008025" y="4281319"/>
            <a:ext cx="1635351" cy="2013302"/>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pic>
        <p:nvPicPr>
          <p:cNvPr id="1029" name="Picture 5">
            <a:extLst>
              <a:ext uri="{FF2B5EF4-FFF2-40B4-BE49-F238E27FC236}">
                <a16:creationId xmlns:a16="http://schemas.microsoft.com/office/drawing/2014/main" id="{8B26B210-AAA2-EC40-D44D-8140F7F65614}"/>
              </a:ext>
            </a:extLst>
          </p:cNvPr>
          <p:cNvPicPr>
            <a:picLocks noChangeAspect="1" noChangeArrowheads="1"/>
          </p:cNvPicPr>
          <p:nvPr/>
        </p:nvPicPr>
        <p:blipFill rotWithShape="1">
          <a:blip r:embed="rId6">
            <a:extLst>
              <a:ext uri="{28A0092B-C50C-407E-A947-70E740481C1C}">
                <a14:useLocalDpi xmlns:a14="http://schemas.microsoft.com/office/drawing/2010/main" val="0"/>
              </a:ext>
            </a:extLst>
          </a:blip>
          <a:srcRect l="9544" t="13489" r="47835"/>
          <a:stretch/>
        </p:blipFill>
        <p:spPr bwMode="auto">
          <a:xfrm>
            <a:off x="5179549" y="4281319"/>
            <a:ext cx="1683955" cy="2013303"/>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pic>
      <p:sp>
        <p:nvSpPr>
          <p:cNvPr id="13" name="Text Box 6">
            <a:extLst>
              <a:ext uri="{FF2B5EF4-FFF2-40B4-BE49-F238E27FC236}">
                <a16:creationId xmlns:a16="http://schemas.microsoft.com/office/drawing/2014/main" id="{807AF15F-0B31-D7CE-4830-B384EE8B54F3}"/>
              </a:ext>
            </a:extLst>
          </p:cNvPr>
          <p:cNvSpPr txBox="1">
            <a:spLocks noChangeArrowheads="1"/>
          </p:cNvSpPr>
          <p:nvPr/>
        </p:nvSpPr>
        <p:spPr bwMode="auto">
          <a:xfrm>
            <a:off x="5474884" y="5974029"/>
            <a:ext cx="1003300" cy="346075"/>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500" b="1" i="0" u="none" strike="noStrike" kern="1200" cap="none" spc="0" normalizeH="0" baseline="0" noProof="0">
                <a:ln>
                  <a:noFill/>
                </a:ln>
                <a:solidFill>
                  <a:srgbClr val="FFFFFF"/>
                </a:solidFill>
                <a:effectLst/>
                <a:uLnTx/>
                <a:uFillTx/>
                <a:latin typeface="Segoe UI" panose="020B0502040204020203" pitchFamily="34" charset="0"/>
                <a:ea typeface="+mn-ea"/>
                <a:cs typeface="+mn-cs"/>
              </a:rPr>
              <a:t>   </a:t>
            </a:r>
            <a:r>
              <a:rPr kumimoji="0" lang="en-US" altLang="en-US" sz="1500" b="1" i="0" u="none" strike="noStrike" kern="1200" cap="none" spc="0" normalizeH="0" baseline="0" noProof="0">
                <a:ln>
                  <a:noFill/>
                </a:ln>
                <a:solidFill>
                  <a:srgbClr val="FFFFFF"/>
                </a:solidFill>
                <a:effectLst>
                  <a:outerShdw blurRad="38100" dist="38100" dir="2700000" algn="tl">
                    <a:srgbClr val="000000">
                      <a:alpha val="43137"/>
                    </a:srgbClr>
                  </a:outerShdw>
                </a:effectLst>
                <a:uLnTx/>
                <a:uFillTx/>
                <a:latin typeface="Segoe UI" panose="020B0502040204020203" pitchFamily="34" charset="0"/>
                <a:ea typeface="+mn-ea"/>
                <a:cs typeface="+mn-cs"/>
              </a:rPr>
              <a:t>Physical</a:t>
            </a:r>
            <a:endParaRPr kumimoji="0" lang="en-US" altLang="en-US" sz="1800" b="0" i="0" u="none" strike="noStrike" kern="1200" cap="none" spc="0" normalizeH="0" baseline="0" noProof="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mn-cs"/>
            </a:endParaRPr>
          </a:p>
        </p:txBody>
      </p:sp>
      <p:sp>
        <p:nvSpPr>
          <p:cNvPr id="14" name="Text Box 7">
            <a:extLst>
              <a:ext uri="{FF2B5EF4-FFF2-40B4-BE49-F238E27FC236}">
                <a16:creationId xmlns:a16="http://schemas.microsoft.com/office/drawing/2014/main" id="{C664BC3D-EDCF-DBB4-AC3E-C5E578010142}"/>
              </a:ext>
            </a:extLst>
          </p:cNvPr>
          <p:cNvSpPr txBox="1">
            <a:spLocks noChangeArrowheads="1"/>
          </p:cNvSpPr>
          <p:nvPr/>
        </p:nvSpPr>
        <p:spPr bwMode="auto">
          <a:xfrm>
            <a:off x="5508222" y="2088132"/>
            <a:ext cx="936625" cy="347663"/>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500" b="1" i="0" u="none" strike="noStrike" kern="1200" cap="none" spc="0" normalizeH="0" baseline="0" noProof="0">
                <a:ln>
                  <a:noFill/>
                </a:ln>
                <a:solidFill>
                  <a:srgbClr val="FFFFFF"/>
                </a:solidFill>
                <a:effectLst>
                  <a:outerShdw blurRad="38100" dist="38100" dir="2700000" algn="tl">
                    <a:srgbClr val="000000">
                      <a:alpha val="43137"/>
                    </a:srgbClr>
                  </a:outerShdw>
                </a:effectLst>
                <a:uLnTx/>
                <a:uFillTx/>
                <a:latin typeface="Segoe UI" panose="020B0502040204020203" pitchFamily="34" charset="0"/>
                <a:ea typeface="+mn-ea"/>
                <a:cs typeface="+mn-cs"/>
              </a:rPr>
              <a:t>Cyber</a:t>
            </a:r>
            <a:endParaRPr kumimoji="0" lang="en-US" altLang="en-US" sz="1800" b="0" i="0" u="none" strike="noStrike" kern="1200" cap="none" spc="0" normalizeH="0" baseline="0" noProof="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mn-cs"/>
            </a:endParaRPr>
          </a:p>
        </p:txBody>
      </p:sp>
      <p:sp>
        <p:nvSpPr>
          <p:cNvPr id="15" name="Text Box 8">
            <a:extLst>
              <a:ext uri="{FF2B5EF4-FFF2-40B4-BE49-F238E27FC236}">
                <a16:creationId xmlns:a16="http://schemas.microsoft.com/office/drawing/2014/main" id="{5F4C6440-FD53-EF02-BC4A-1F26A29CCE2D}"/>
              </a:ext>
            </a:extLst>
          </p:cNvPr>
          <p:cNvSpPr txBox="1">
            <a:spLocks noChangeArrowheads="1"/>
          </p:cNvSpPr>
          <p:nvPr/>
        </p:nvSpPr>
        <p:spPr bwMode="auto">
          <a:xfrm>
            <a:off x="7358181" y="6002408"/>
            <a:ext cx="935038" cy="347663"/>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500" b="1" i="0" u="none" strike="noStrike" kern="1200" cap="none" spc="0" normalizeH="0" baseline="0" noProof="0">
                <a:ln>
                  <a:noFill/>
                </a:ln>
                <a:solidFill>
                  <a:srgbClr val="FFFFFF"/>
                </a:solidFill>
                <a:effectLst>
                  <a:outerShdw blurRad="38100" dist="38100" dir="2700000" algn="tl">
                    <a:srgbClr val="000000">
                      <a:alpha val="43137"/>
                    </a:srgbClr>
                  </a:outerShdw>
                </a:effectLst>
                <a:uLnTx/>
                <a:uFillTx/>
                <a:latin typeface="Segoe UI" panose="020B0502040204020203" pitchFamily="34" charset="0"/>
                <a:ea typeface="+mn-ea"/>
                <a:cs typeface="+mn-cs"/>
              </a:rPr>
              <a:t>Indirect</a:t>
            </a:r>
            <a:endParaRPr kumimoji="0" lang="en-US" altLang="en-US" sz="1800" b="0" i="0" u="none" strike="noStrike" kern="1200" cap="none" spc="0" normalizeH="0" baseline="0" noProof="0">
              <a:ln>
                <a:noFill/>
              </a:ln>
              <a:solidFill>
                <a:prstClr val="black"/>
              </a:solidFill>
              <a:effectLst>
                <a:outerShdw blurRad="38100" dist="38100" dir="2700000" algn="tl">
                  <a:srgbClr val="000000">
                    <a:alpha val="43137"/>
                  </a:srgbClr>
                </a:outerShdw>
              </a:effectLst>
              <a:uLnTx/>
              <a:uFillTx/>
              <a:latin typeface="Arial" panose="020B0604020202020204" pitchFamily="34" charset="0"/>
              <a:ea typeface="+mn-ea"/>
              <a:cs typeface="+mn-cs"/>
            </a:endParaRPr>
          </a:p>
        </p:txBody>
      </p:sp>
      <p:sp>
        <p:nvSpPr>
          <p:cNvPr id="17" name="Text Box 10">
            <a:extLst>
              <a:ext uri="{FF2B5EF4-FFF2-40B4-BE49-F238E27FC236}">
                <a16:creationId xmlns:a16="http://schemas.microsoft.com/office/drawing/2014/main" id="{86990F7F-AF38-41FB-EB13-BD7C55DAA65B}"/>
              </a:ext>
            </a:extLst>
          </p:cNvPr>
          <p:cNvSpPr txBox="1">
            <a:spLocks noChangeArrowheads="1"/>
          </p:cNvSpPr>
          <p:nvPr/>
        </p:nvSpPr>
        <p:spPr bwMode="auto">
          <a:xfrm>
            <a:off x="7358182" y="2088132"/>
            <a:ext cx="935037" cy="347663"/>
          </a:xfrm>
          <a:prstGeom prst="rect">
            <a:avLst/>
          </a:prstGeom>
          <a:noFill/>
          <a:ln>
            <a:noFill/>
          </a:ln>
          <a:effectLst/>
          <a:extLst>
            <a:ext uri="{909E8E84-426E-40DD-AFC4-6F175D3DCCD1}">
              <a14:hiddenFill xmlns:a14="http://schemas.microsoft.com/office/drawing/2010/main">
                <a:solidFill>
                  <a:srgbClr val="5B9BD5"/>
                </a:solidFill>
              </a14:hiddenFill>
            </a:ext>
            <a:ext uri="{91240B29-F687-4F45-9708-019B960494DF}">
              <a14:hiddenLine xmlns:a14="http://schemas.microsoft.com/office/drawing/2010/main" w="25400"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000000"/>
                  </a:outerShdw>
                </a:effectLst>
              </a14:hiddenEffects>
            </a:ext>
          </a:extLst>
        </p:spPr>
        <p:txBody>
          <a:bodyPr vert="horz" wrap="square" lIns="36576" tIns="36576" rIns="36576" bIns="36576" numCol="1" anchor="t"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en-US" altLang="en-US" sz="1500" b="1" i="0" u="none" strike="noStrike" kern="1200" cap="none" spc="0" normalizeH="0" baseline="0" noProof="0">
                <a:ln>
                  <a:noFill/>
                </a:ln>
                <a:solidFill>
                  <a:srgbClr val="FFFFFF"/>
                </a:solidFill>
                <a:effectLst>
                  <a:outerShdw blurRad="38100" dist="38100" dir="2700000" algn="tl">
                    <a:srgbClr val="000000">
                      <a:alpha val="43137"/>
                    </a:srgbClr>
                  </a:outerShdw>
                </a:effectLst>
                <a:uLnTx/>
                <a:uFillTx/>
                <a:latin typeface="Segoe UI" panose="020B0502040204020203" pitchFamily="34" charset="0"/>
                <a:ea typeface="+mn-ea"/>
                <a:cs typeface="+mn-cs"/>
              </a:rPr>
              <a:t>Natural</a:t>
            </a:r>
            <a:r>
              <a:rPr kumimoji="0" lang="en-US" altLang="en-US" sz="1500" b="1" i="0" u="none" strike="noStrike" kern="1200" cap="none" spc="0" normalizeH="0" baseline="0" noProof="0">
                <a:ln>
                  <a:noFill/>
                </a:ln>
                <a:solidFill>
                  <a:srgbClr val="FFFFFF"/>
                </a:solidFill>
                <a:effectLst/>
                <a:uLnTx/>
                <a:uFillTx/>
                <a:latin typeface="Segoe UI" panose="020B0502040204020203" pitchFamily="34" charset="0"/>
                <a:ea typeface="+mn-ea"/>
                <a:cs typeface="+mn-cs"/>
              </a:rPr>
              <a:t>    </a:t>
            </a:r>
            <a:endParaRPr kumimoji="0" lang="en-US" altLang="en-US" sz="1800" b="0" i="0" u="none" strike="noStrike" kern="1200" cap="none" spc="0" normalizeH="0" baseline="0" noProof="0">
              <a:ln>
                <a:noFill/>
              </a:ln>
              <a:solidFill>
                <a:prstClr val="black"/>
              </a:solidFill>
              <a:effectLst/>
              <a:uLnTx/>
              <a:uFillTx/>
              <a:latin typeface="Arial" panose="020B0604020202020204" pitchFamily="34" charset="0"/>
              <a:ea typeface="+mn-ea"/>
              <a:cs typeface="+mn-cs"/>
            </a:endParaRPr>
          </a:p>
        </p:txBody>
      </p:sp>
      <p:sp>
        <p:nvSpPr>
          <p:cNvPr id="22" name="Arrow: Pentagon 21">
            <a:extLst>
              <a:ext uri="{FF2B5EF4-FFF2-40B4-BE49-F238E27FC236}">
                <a16:creationId xmlns:a16="http://schemas.microsoft.com/office/drawing/2014/main" id="{D63640D5-2EF0-47FE-E6BA-C45A45BFE689}"/>
              </a:ext>
            </a:extLst>
          </p:cNvPr>
          <p:cNvSpPr/>
          <p:nvPr/>
        </p:nvSpPr>
        <p:spPr>
          <a:xfrm>
            <a:off x="1093958" y="3261004"/>
            <a:ext cx="3739058" cy="1554774"/>
          </a:xfrm>
          <a:prstGeom prst="homePlate">
            <a:avLst>
              <a:gd name="adj" fmla="val 28569"/>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50" normalizeH="0" baseline="0" noProof="0">
              <a:ln w="0"/>
              <a:solidFill>
                <a:srgbClr val="E7E6E6"/>
              </a:solidFill>
              <a:effectLst>
                <a:innerShdw blurRad="63500" dist="50800" dir="13500000">
                  <a:srgbClr val="000000">
                    <a:alpha val="50000"/>
                  </a:srgbClr>
                </a:innerShdw>
              </a:effectLst>
              <a:uLnTx/>
              <a:uFillTx/>
              <a:latin typeface="Segoe UI"/>
              <a:ea typeface="+mn-ea"/>
              <a:cs typeface="+mn-cs"/>
            </a:endParaRPr>
          </a:p>
        </p:txBody>
      </p:sp>
      <p:sp>
        <p:nvSpPr>
          <p:cNvPr id="7" name="Title 1">
            <a:extLst>
              <a:ext uri="{FF2B5EF4-FFF2-40B4-BE49-F238E27FC236}">
                <a16:creationId xmlns:a16="http://schemas.microsoft.com/office/drawing/2014/main" id="{2592A984-0825-3FDA-0867-97603D5D5508}"/>
              </a:ext>
            </a:extLst>
          </p:cNvPr>
          <p:cNvSpPr txBox="1">
            <a:spLocks/>
          </p:cNvSpPr>
          <p:nvPr/>
        </p:nvSpPr>
        <p:spPr>
          <a:xfrm>
            <a:off x="714620" y="3939341"/>
            <a:ext cx="4340454" cy="682171"/>
          </a:xfrm>
          <a:prstGeom prst="rect">
            <a:avLst/>
          </a:prstGeom>
        </p:spPr>
        <p:txBody>
          <a:bodyPr vert="horz" wrap="square" lIns="91440" tIns="45720" rIns="91440" bIns="45720" rtlCol="0" anchor="b">
            <a:noAutofit/>
          </a:bodyPr>
          <a:lstStyle>
            <a:lvl1pPr algn="l" defTabSz="914400" rtl="0" eaLnBrk="1" latinLnBrk="0" hangingPunct="1">
              <a:lnSpc>
                <a:spcPct val="80000"/>
              </a:lnSpc>
              <a:spcBef>
                <a:spcPct val="0"/>
              </a:spcBef>
              <a:buNone/>
              <a:defRPr sz="4400" b="1" i="1" kern="1200">
                <a:gradFill flip="none" rotWithShape="1">
                  <a:gsLst>
                    <a:gs pos="0">
                      <a:schemeClr val="accent4"/>
                    </a:gs>
                    <a:gs pos="50000">
                      <a:srgbClr val="4F3F7D"/>
                    </a:gs>
                    <a:gs pos="100000">
                      <a:schemeClr val="accent1"/>
                    </a:gs>
                  </a:gsLst>
                  <a:lin ang="0" scaled="0"/>
                  <a:tileRect/>
                </a:gradFill>
                <a:latin typeface="+mj-lt"/>
                <a:ea typeface="+mj-ea"/>
                <a:cs typeface="+mj-cs"/>
              </a:defRPr>
            </a:lvl1pPr>
          </a:lstStyle>
          <a:p>
            <a:pPr marL="0" marR="0" lvl="0" indent="0" algn="ctr" defTabSz="914400" rtl="0" eaLnBrk="1" fontAlgn="auto" latinLnBrk="0" hangingPunct="1">
              <a:lnSpc>
                <a:spcPct val="80000"/>
              </a:lnSpc>
              <a:spcBef>
                <a:spcPct val="0"/>
              </a:spcBef>
              <a:spcAft>
                <a:spcPts val="0"/>
              </a:spcAft>
              <a:buClrTx/>
              <a:buSzTx/>
              <a:buFontTx/>
              <a:buNone/>
              <a:tabLst/>
              <a:defRPr/>
            </a:pPr>
            <a:r>
              <a:rPr kumimoji="0" lang="en-US" sz="2800" b="1" i="1" u="none" strike="noStrike" kern="1200" cap="none" spc="50" normalizeH="0" baseline="0" noProof="0">
                <a:ln w="0"/>
                <a:solidFill>
                  <a:prstClr val="white"/>
                </a:solidFill>
                <a:effectLst>
                  <a:outerShdw blurRad="38100" dist="38100" dir="2700000" algn="tl">
                    <a:srgbClr val="000000">
                      <a:alpha val="43137"/>
                    </a:srgbClr>
                  </a:outerShdw>
                </a:effectLst>
                <a:uLnTx/>
                <a:uFillTx/>
                <a:latin typeface="Segoe UI"/>
                <a:ea typeface="+mj-ea"/>
                <a:cs typeface="+mj-cs"/>
              </a:rPr>
              <a:t>Organizational </a:t>
            </a:r>
          </a:p>
          <a:p>
            <a:pPr marL="0" marR="0" lvl="0" indent="0" algn="ctr" defTabSz="914400" rtl="0" eaLnBrk="1" fontAlgn="auto" latinLnBrk="0" hangingPunct="1">
              <a:lnSpc>
                <a:spcPct val="80000"/>
              </a:lnSpc>
              <a:spcBef>
                <a:spcPct val="0"/>
              </a:spcBef>
              <a:spcAft>
                <a:spcPts val="0"/>
              </a:spcAft>
              <a:buClrTx/>
              <a:buSzTx/>
              <a:buFontTx/>
              <a:buNone/>
              <a:tabLst/>
              <a:defRPr/>
            </a:pPr>
            <a:r>
              <a:rPr kumimoji="0" lang="en-US" sz="2800" b="1" i="1" u="none" strike="noStrike" kern="1200" cap="none" spc="50" normalizeH="0" baseline="0" noProof="0">
                <a:ln w="0"/>
                <a:solidFill>
                  <a:prstClr val="white"/>
                </a:solidFill>
                <a:effectLst>
                  <a:outerShdw blurRad="38100" dist="38100" dir="2700000" algn="tl">
                    <a:srgbClr val="000000">
                      <a:alpha val="43137"/>
                    </a:srgbClr>
                  </a:outerShdw>
                </a:effectLst>
                <a:uLnTx/>
                <a:uFillTx/>
                <a:latin typeface="Segoe UI"/>
                <a:ea typeface="+mj-ea"/>
                <a:cs typeface="+mj-cs"/>
              </a:rPr>
              <a:t>+</a:t>
            </a:r>
          </a:p>
          <a:p>
            <a:pPr marL="0" marR="0" lvl="0" indent="0" algn="ctr" defTabSz="914400" rtl="0" eaLnBrk="1" fontAlgn="auto" latinLnBrk="0" hangingPunct="1">
              <a:lnSpc>
                <a:spcPct val="80000"/>
              </a:lnSpc>
              <a:spcBef>
                <a:spcPct val="0"/>
              </a:spcBef>
              <a:spcAft>
                <a:spcPts val="0"/>
              </a:spcAft>
              <a:buClrTx/>
              <a:buSzTx/>
              <a:buFontTx/>
              <a:buNone/>
              <a:tabLst/>
              <a:defRPr/>
            </a:pPr>
            <a:r>
              <a:rPr kumimoji="0" lang="en-US" sz="2800" b="1" i="1" u="none" strike="noStrike" kern="1200" cap="none" spc="50" normalizeH="0" baseline="0" noProof="0">
                <a:ln w="0"/>
                <a:solidFill>
                  <a:prstClr val="white"/>
                </a:solidFill>
                <a:effectLst>
                  <a:outerShdw blurRad="38100" dist="38100" dir="2700000" algn="tl">
                    <a:srgbClr val="000000">
                      <a:alpha val="43137"/>
                    </a:srgbClr>
                  </a:outerShdw>
                </a:effectLst>
                <a:uLnTx/>
                <a:uFillTx/>
                <a:latin typeface="Segoe UI"/>
                <a:ea typeface="+mj-ea"/>
                <a:cs typeface="+mj-cs"/>
              </a:rPr>
              <a:t>Physical Resiliency</a:t>
            </a:r>
          </a:p>
        </p:txBody>
      </p:sp>
      <p:sp>
        <p:nvSpPr>
          <p:cNvPr id="2" name="TextBox 1">
            <a:extLst>
              <a:ext uri="{FF2B5EF4-FFF2-40B4-BE49-F238E27FC236}">
                <a16:creationId xmlns:a16="http://schemas.microsoft.com/office/drawing/2014/main" id="{2D3E1DEE-5676-90BA-2A7C-E49DCC26D32A}"/>
              </a:ext>
            </a:extLst>
          </p:cNvPr>
          <p:cNvSpPr txBox="1"/>
          <p:nvPr/>
        </p:nvSpPr>
        <p:spPr>
          <a:xfrm>
            <a:off x="8685798" y="2088132"/>
            <a:ext cx="1908212" cy="1200329"/>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solidFill>
                  <a:srgbClr val="002060"/>
                </a:solidFill>
              </a:rPr>
              <a:t>Climate/Weather</a:t>
            </a:r>
          </a:p>
          <a:p>
            <a:pPr algn="l"/>
            <a:r>
              <a:rPr lang="en-US">
                <a:solidFill>
                  <a:srgbClr val="002060"/>
                </a:solidFill>
              </a:rPr>
              <a:t>Environmental</a:t>
            </a:r>
          </a:p>
          <a:p>
            <a:pPr algn="l"/>
            <a:r>
              <a:rPr lang="en-US">
                <a:solidFill>
                  <a:srgbClr val="002060"/>
                </a:solidFill>
              </a:rPr>
              <a:t>Seismic</a:t>
            </a:r>
          </a:p>
          <a:p>
            <a:pPr algn="l"/>
            <a:r>
              <a:rPr lang="en-US">
                <a:solidFill>
                  <a:srgbClr val="002060"/>
                </a:solidFill>
              </a:rPr>
              <a:t>Geomagnetic</a:t>
            </a:r>
          </a:p>
        </p:txBody>
      </p:sp>
      <p:sp>
        <p:nvSpPr>
          <p:cNvPr id="4" name="TextBox 7">
            <a:extLst>
              <a:ext uri="{FF2B5EF4-FFF2-40B4-BE49-F238E27FC236}">
                <a16:creationId xmlns:a16="http://schemas.microsoft.com/office/drawing/2014/main" id="{AB87B99E-3112-D30D-8302-0FB529D6FA1A}"/>
              </a:ext>
            </a:extLst>
          </p:cNvPr>
          <p:cNvSpPr txBox="1"/>
          <p:nvPr/>
        </p:nvSpPr>
        <p:spPr>
          <a:xfrm>
            <a:off x="8685798" y="4280426"/>
            <a:ext cx="2790772" cy="1754326"/>
          </a:xfrm>
          <a:prstGeom prst="rect">
            <a:avLst/>
          </a:prstGeom>
          <a:noFill/>
        </p:spPr>
        <p:txBody>
          <a:bodyPr wrap="square" rtlCol="0">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r>
              <a:rPr lang="en-US">
                <a:solidFill>
                  <a:srgbClr val="002060"/>
                </a:solidFill>
              </a:rPr>
              <a:t>External Grid Events</a:t>
            </a:r>
          </a:p>
          <a:p>
            <a:pPr algn="l"/>
            <a:r>
              <a:rPr lang="en-US">
                <a:solidFill>
                  <a:srgbClr val="002060"/>
                </a:solidFill>
              </a:rPr>
              <a:t>Supply Chain</a:t>
            </a:r>
          </a:p>
          <a:p>
            <a:pPr algn="l"/>
            <a:r>
              <a:rPr lang="en-US">
                <a:solidFill>
                  <a:srgbClr val="002060"/>
                </a:solidFill>
              </a:rPr>
              <a:t>Corporate IT Cyber Attack</a:t>
            </a:r>
          </a:p>
          <a:p>
            <a:pPr algn="l"/>
            <a:r>
              <a:rPr lang="en-US">
                <a:solidFill>
                  <a:srgbClr val="002060"/>
                </a:solidFill>
              </a:rPr>
              <a:t>Limited Site Access</a:t>
            </a:r>
          </a:p>
          <a:p>
            <a:pPr marL="285750" indent="-285750" algn="l">
              <a:buFont typeface="Arial" panose="020B0604020202020204" pitchFamily="34" charset="0"/>
              <a:buChar char="•"/>
            </a:pPr>
            <a:endParaRPr lang="en-US">
              <a:solidFill>
                <a:srgbClr val="002060"/>
              </a:solidFill>
            </a:endParaRPr>
          </a:p>
          <a:p>
            <a:pPr marL="285750" indent="-285750" algn="l">
              <a:buFont typeface="Arial" panose="020B0604020202020204" pitchFamily="34" charset="0"/>
              <a:buChar char="•"/>
            </a:pPr>
            <a:endParaRPr lang="en-US">
              <a:solidFill>
                <a:srgbClr val="002060"/>
              </a:solidFill>
            </a:endParaRPr>
          </a:p>
        </p:txBody>
      </p:sp>
    </p:spTree>
    <p:extLst>
      <p:ext uri="{BB962C8B-B14F-4D97-AF65-F5344CB8AC3E}">
        <p14:creationId xmlns:p14="http://schemas.microsoft.com/office/powerpoint/2010/main" val="91453620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0AC746-6FB4-B0A8-88B5-DDD334AAA04C}"/>
              </a:ext>
            </a:extLst>
          </p:cNvPr>
          <p:cNvSpPr>
            <a:spLocks noGrp="1"/>
          </p:cNvSpPr>
          <p:nvPr>
            <p:ph type="title"/>
          </p:nvPr>
        </p:nvSpPr>
        <p:spPr>
          <a:xfrm>
            <a:off x="856241" y="1514841"/>
            <a:ext cx="4572346" cy="3819711"/>
          </a:xfrm>
        </p:spPr>
        <p:txBody>
          <a:bodyPr wrap="square" anchor="t">
            <a:noAutofit/>
          </a:bodyPr>
          <a:lstStyle/>
          <a:p>
            <a:pPr algn="ctr"/>
            <a:r>
              <a:rPr lang="en-US" sz="5400"/>
              <a:t>Continuity of Operations and</a:t>
            </a:r>
            <a:br>
              <a:rPr lang="en-US" sz="5400"/>
            </a:br>
            <a:r>
              <a:rPr lang="en-US" sz="5400"/>
              <a:t>Nuclear Safety</a:t>
            </a:r>
          </a:p>
        </p:txBody>
      </p:sp>
      <p:pic>
        <p:nvPicPr>
          <p:cNvPr id="7" name="Picture 6" descr="View of Earth from orbit">
            <a:extLst>
              <a:ext uri="{FF2B5EF4-FFF2-40B4-BE49-F238E27FC236}">
                <a16:creationId xmlns:a16="http://schemas.microsoft.com/office/drawing/2014/main" id="{ECB3FD80-B946-C058-E6FC-28AD20B21D63}"/>
              </a:ext>
            </a:extLst>
          </p:cNvPr>
          <p:cNvPicPr>
            <a:picLocks noChangeAspect="1"/>
          </p:cNvPicPr>
          <p:nvPr/>
        </p:nvPicPr>
        <p:blipFill>
          <a:blip r:embed="rId3" cstate="print">
            <a:extLst>
              <a:ext uri="{28A0092B-C50C-407E-A947-70E740481C1C}">
                <a14:useLocalDpi xmlns:a14="http://schemas.microsoft.com/office/drawing/2010/main" val="0"/>
              </a:ext>
            </a:extLst>
          </a:blip>
          <a:srcRect l="17322" r="17322"/>
          <a:stretch/>
        </p:blipFill>
        <p:spPr>
          <a:xfrm>
            <a:off x="5358800" y="791397"/>
            <a:ext cx="6141112" cy="5285455"/>
          </a:xfrm>
          <a:prstGeom prst="hexagon">
            <a:avLst/>
          </a:prstGeom>
          <a:noFill/>
          <a:effectLst>
            <a:outerShdw blurRad="50800" dist="38100" dir="5400000" algn="t" rotWithShape="0">
              <a:prstClr val="black">
                <a:alpha val="40000"/>
              </a:prstClr>
            </a:outerShdw>
          </a:effectLst>
        </p:spPr>
      </p:pic>
    </p:spTree>
    <p:extLst>
      <p:ext uri="{BB962C8B-B14F-4D97-AF65-F5344CB8AC3E}">
        <p14:creationId xmlns:p14="http://schemas.microsoft.com/office/powerpoint/2010/main" val="74653934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2" name="Straight Connector 1">
            <a:extLst>
              <a:ext uri="{FF2B5EF4-FFF2-40B4-BE49-F238E27FC236}">
                <a16:creationId xmlns:a16="http://schemas.microsoft.com/office/drawing/2014/main" id="{88F9CC37-1A91-E558-0945-95D65EC73909}"/>
              </a:ext>
            </a:extLst>
          </p:cNvPr>
          <p:cNvCxnSpPr>
            <a:cxnSpLocks/>
          </p:cNvCxnSpPr>
          <p:nvPr/>
        </p:nvCxnSpPr>
        <p:spPr>
          <a:xfrm>
            <a:off x="1062460" y="3526589"/>
            <a:ext cx="10056876" cy="0"/>
          </a:xfrm>
          <a:prstGeom prst="line">
            <a:avLst/>
          </a:prstGeom>
          <a:ln w="12700">
            <a:solidFill>
              <a:schemeClr val="accent1"/>
            </a:solidFill>
          </a:ln>
        </p:spPr>
        <p:style>
          <a:lnRef idx="1">
            <a:schemeClr val="accent1"/>
          </a:lnRef>
          <a:fillRef idx="0">
            <a:schemeClr val="accent1"/>
          </a:fillRef>
          <a:effectRef idx="0">
            <a:schemeClr val="accent1"/>
          </a:effectRef>
          <a:fontRef idx="minor">
            <a:schemeClr val="tx1"/>
          </a:fontRef>
        </p:style>
      </p:cxnSp>
      <p:sp>
        <p:nvSpPr>
          <p:cNvPr id="3" name="TextBox 2">
            <a:extLst>
              <a:ext uri="{FF2B5EF4-FFF2-40B4-BE49-F238E27FC236}">
                <a16:creationId xmlns:a16="http://schemas.microsoft.com/office/drawing/2014/main" id="{0D37F808-C776-9933-8238-8B2D0BE25BC4}"/>
              </a:ext>
            </a:extLst>
          </p:cNvPr>
          <p:cNvSpPr txBox="1"/>
          <p:nvPr/>
        </p:nvSpPr>
        <p:spPr>
          <a:xfrm>
            <a:off x="2428785" y="2165191"/>
            <a:ext cx="3284133" cy="1103379"/>
          </a:xfrm>
          <a:prstGeom prst="rect">
            <a:avLst/>
          </a:prstGeom>
          <a:noFill/>
        </p:spPr>
        <p:txBody>
          <a:bodyPr wrap="square" lIns="0" tIns="0" rIns="0" bIns="0">
            <a:spAutoFit/>
          </a:bodyPr>
          <a:lstStyle/>
          <a:p>
            <a:pPr defTabSz="424912" fontAlgn="base">
              <a:spcAft>
                <a:spcPts val="540"/>
              </a:spcAft>
              <a:defRPr/>
            </a:pPr>
            <a:r>
              <a:rPr lang="en-US" sz="1600" b="1">
                <a:solidFill>
                  <a:prstClr val="black"/>
                </a:solidFill>
                <a:latin typeface="Segoe UI"/>
              </a:rPr>
              <a:t>Strengths</a:t>
            </a:r>
          </a:p>
          <a:p>
            <a:pPr defTabSz="354056">
              <a:spcAft>
                <a:spcPts val="540"/>
              </a:spcAft>
              <a:defRPr/>
            </a:pPr>
            <a:r>
              <a:rPr lang="en-GB" sz="1440">
                <a:solidFill>
                  <a:prstClr val="black"/>
                </a:solidFill>
                <a:latin typeface="Segoe UI"/>
              </a:rPr>
              <a:t>What do we currently do well?</a:t>
            </a:r>
          </a:p>
          <a:p>
            <a:pPr defTabSz="354056">
              <a:spcAft>
                <a:spcPts val="540"/>
              </a:spcAft>
              <a:defRPr/>
            </a:pPr>
            <a:r>
              <a:rPr lang="en-GB" sz="1440">
                <a:solidFill>
                  <a:prstClr val="black"/>
                </a:solidFill>
                <a:latin typeface="Segoe UI"/>
              </a:rPr>
              <a:t>What is our strongest advantage?</a:t>
            </a:r>
          </a:p>
          <a:p>
            <a:pPr defTabSz="354056">
              <a:spcAft>
                <a:spcPts val="540"/>
              </a:spcAft>
              <a:defRPr/>
            </a:pPr>
            <a:r>
              <a:rPr lang="en-GB" sz="1440">
                <a:solidFill>
                  <a:prstClr val="black"/>
                </a:solidFill>
                <a:latin typeface="Segoe UI"/>
              </a:rPr>
              <a:t>(e.g., Standards, industry networking)</a:t>
            </a:r>
          </a:p>
        </p:txBody>
      </p:sp>
      <p:sp>
        <p:nvSpPr>
          <p:cNvPr id="14" name="TextBox 13">
            <a:extLst>
              <a:ext uri="{FF2B5EF4-FFF2-40B4-BE49-F238E27FC236}">
                <a16:creationId xmlns:a16="http://schemas.microsoft.com/office/drawing/2014/main" id="{DF4CBD90-12BD-B611-44ED-9C4F030689BE}"/>
              </a:ext>
            </a:extLst>
          </p:cNvPr>
          <p:cNvSpPr txBox="1"/>
          <p:nvPr/>
        </p:nvSpPr>
        <p:spPr>
          <a:xfrm>
            <a:off x="7577268" y="2165191"/>
            <a:ext cx="3835871" cy="1103379"/>
          </a:xfrm>
          <a:prstGeom prst="rect">
            <a:avLst/>
          </a:prstGeom>
          <a:noFill/>
        </p:spPr>
        <p:txBody>
          <a:bodyPr wrap="square" lIns="0" tIns="0" rIns="0" bIns="0" anchor="t">
            <a:spAutoFit/>
          </a:bodyPr>
          <a:lstStyle/>
          <a:p>
            <a:pPr defTabSz="424912" fontAlgn="base">
              <a:spcAft>
                <a:spcPts val="540"/>
              </a:spcAft>
              <a:defRPr/>
            </a:pPr>
            <a:r>
              <a:rPr lang="en-US" sz="1600" b="1">
                <a:solidFill>
                  <a:prstClr val="black"/>
                </a:solidFill>
              </a:rPr>
              <a:t>Weaknesses</a:t>
            </a:r>
          </a:p>
          <a:p>
            <a:pPr defTabSz="354056">
              <a:spcAft>
                <a:spcPts val="540"/>
              </a:spcAft>
              <a:defRPr/>
            </a:pPr>
            <a:r>
              <a:rPr lang="en-US" sz="1440">
                <a:solidFill>
                  <a:prstClr val="black"/>
                </a:solidFill>
              </a:rPr>
              <a:t>Which principles need the most improvement?</a:t>
            </a:r>
            <a:endParaRPr lang="en-US" sz="1440">
              <a:solidFill>
                <a:prstClr val="black"/>
              </a:solidFill>
              <a:cs typeface="Segoe UI"/>
            </a:endParaRPr>
          </a:p>
          <a:p>
            <a:pPr defTabSz="354056">
              <a:spcAft>
                <a:spcPts val="540"/>
              </a:spcAft>
              <a:defRPr/>
            </a:pPr>
            <a:r>
              <a:rPr lang="en-US" sz="1440">
                <a:solidFill>
                  <a:prstClr val="black"/>
                </a:solidFill>
              </a:rPr>
              <a:t>What are other industries doing that we aren’t?</a:t>
            </a:r>
            <a:endParaRPr lang="en-US" sz="1440">
              <a:solidFill>
                <a:prstClr val="black"/>
              </a:solidFill>
              <a:cs typeface="Segoe UI"/>
            </a:endParaRPr>
          </a:p>
          <a:p>
            <a:pPr defTabSz="354056">
              <a:spcAft>
                <a:spcPts val="540"/>
              </a:spcAft>
              <a:defRPr/>
            </a:pPr>
            <a:r>
              <a:rPr lang="en-US" sz="1440">
                <a:solidFill>
                  <a:prstClr val="black"/>
                </a:solidFill>
              </a:rPr>
              <a:t>(e.g., Inconsistent approach, limited resources)</a:t>
            </a:r>
            <a:endParaRPr lang="en-US" sz="1440">
              <a:solidFill>
                <a:prstClr val="black"/>
              </a:solidFill>
              <a:cs typeface="Segoe UI"/>
            </a:endParaRPr>
          </a:p>
        </p:txBody>
      </p:sp>
      <p:sp>
        <p:nvSpPr>
          <p:cNvPr id="17" name="TextBox 16">
            <a:extLst>
              <a:ext uri="{FF2B5EF4-FFF2-40B4-BE49-F238E27FC236}">
                <a16:creationId xmlns:a16="http://schemas.microsoft.com/office/drawing/2014/main" id="{7BD5D43B-7769-3A8F-A79D-91D8AFF0684B}"/>
              </a:ext>
            </a:extLst>
          </p:cNvPr>
          <p:cNvSpPr txBox="1"/>
          <p:nvPr/>
        </p:nvSpPr>
        <p:spPr>
          <a:xfrm>
            <a:off x="2447341" y="4061311"/>
            <a:ext cx="3648659" cy="1768176"/>
          </a:xfrm>
          <a:prstGeom prst="rect">
            <a:avLst/>
          </a:prstGeom>
          <a:noFill/>
        </p:spPr>
        <p:txBody>
          <a:bodyPr wrap="square" lIns="0" tIns="0" rIns="0" bIns="0" anchor="t">
            <a:spAutoFit/>
          </a:bodyPr>
          <a:lstStyle/>
          <a:p>
            <a:pPr defTabSz="424912" fontAlgn="base">
              <a:spcAft>
                <a:spcPts val="540"/>
              </a:spcAft>
              <a:defRPr/>
            </a:pPr>
            <a:r>
              <a:rPr lang="en-US" sz="1600" b="1">
                <a:solidFill>
                  <a:prstClr val="black"/>
                </a:solidFill>
              </a:rPr>
              <a:t>Opportunities</a:t>
            </a:r>
          </a:p>
          <a:p>
            <a:pPr defTabSz="354056">
              <a:spcAft>
                <a:spcPts val="540"/>
              </a:spcAft>
              <a:defRPr/>
            </a:pPr>
            <a:r>
              <a:rPr lang="en-US" sz="1440">
                <a:solidFill>
                  <a:prstClr val="black"/>
                </a:solidFill>
              </a:rPr>
              <a:t>How can we apply new thinking or learn from others? </a:t>
            </a:r>
            <a:endParaRPr lang="en-US" sz="1440">
              <a:solidFill>
                <a:prstClr val="black"/>
              </a:solidFill>
              <a:cs typeface="Segoe UI"/>
            </a:endParaRPr>
          </a:p>
          <a:p>
            <a:pPr defTabSz="354056">
              <a:spcAft>
                <a:spcPts val="540"/>
              </a:spcAft>
              <a:defRPr/>
            </a:pPr>
            <a:r>
              <a:rPr lang="en-US" sz="1440">
                <a:solidFill>
                  <a:prstClr val="black"/>
                </a:solidFill>
              </a:rPr>
              <a:t>Are there trends or initiatives we can leverage?</a:t>
            </a:r>
            <a:endParaRPr lang="en-US" sz="1440">
              <a:solidFill>
                <a:prstClr val="black"/>
              </a:solidFill>
              <a:cs typeface="Segoe UI"/>
            </a:endParaRPr>
          </a:p>
          <a:p>
            <a:pPr defTabSz="354056">
              <a:spcAft>
                <a:spcPts val="540"/>
              </a:spcAft>
              <a:defRPr/>
            </a:pPr>
            <a:r>
              <a:rPr lang="en-US" sz="1440">
                <a:solidFill>
                  <a:prstClr val="black"/>
                </a:solidFill>
              </a:rPr>
              <a:t>(e.g., Benchmarking globally or with other industries, political climate, new technology)</a:t>
            </a:r>
            <a:endParaRPr lang="en-US" sz="1440">
              <a:solidFill>
                <a:prstClr val="black"/>
              </a:solidFill>
              <a:cs typeface="Segoe UI"/>
            </a:endParaRPr>
          </a:p>
        </p:txBody>
      </p:sp>
      <p:sp>
        <p:nvSpPr>
          <p:cNvPr id="18" name="TextBox 17">
            <a:extLst>
              <a:ext uri="{FF2B5EF4-FFF2-40B4-BE49-F238E27FC236}">
                <a16:creationId xmlns:a16="http://schemas.microsoft.com/office/drawing/2014/main" id="{B677A12D-0F97-0E5B-FB24-D649BA3BB478}"/>
              </a:ext>
            </a:extLst>
          </p:cNvPr>
          <p:cNvSpPr txBox="1"/>
          <p:nvPr/>
        </p:nvSpPr>
        <p:spPr>
          <a:xfrm>
            <a:off x="7595826" y="4061311"/>
            <a:ext cx="4153004" cy="1324978"/>
          </a:xfrm>
          <a:prstGeom prst="rect">
            <a:avLst/>
          </a:prstGeom>
          <a:noFill/>
        </p:spPr>
        <p:txBody>
          <a:bodyPr wrap="square" lIns="0" tIns="0" rIns="0" bIns="0" anchor="t">
            <a:spAutoFit/>
          </a:bodyPr>
          <a:lstStyle/>
          <a:p>
            <a:pPr defTabSz="424912" fontAlgn="base">
              <a:spcAft>
                <a:spcPts val="540"/>
              </a:spcAft>
              <a:defRPr/>
            </a:pPr>
            <a:r>
              <a:rPr lang="en-US" sz="1600" b="1">
                <a:solidFill>
                  <a:prstClr val="black"/>
                </a:solidFill>
              </a:rPr>
              <a:t>Barriers</a:t>
            </a:r>
          </a:p>
          <a:p>
            <a:pPr defTabSz="424912" fontAlgn="base">
              <a:spcAft>
                <a:spcPts val="540"/>
              </a:spcAft>
              <a:defRPr/>
            </a:pPr>
            <a:r>
              <a:rPr lang="en-US" sz="1440">
                <a:solidFill>
                  <a:prstClr val="black"/>
                </a:solidFill>
              </a:rPr>
              <a:t>What factors could hinder our progress?</a:t>
            </a:r>
          </a:p>
          <a:p>
            <a:pPr defTabSz="424912" fontAlgn="base">
              <a:spcAft>
                <a:spcPts val="540"/>
              </a:spcAft>
              <a:defRPr/>
            </a:pPr>
            <a:r>
              <a:rPr lang="en-US" sz="1440">
                <a:solidFill>
                  <a:prstClr val="black"/>
                </a:solidFill>
              </a:rPr>
              <a:t>What are the communications or organizational pitfalls? </a:t>
            </a:r>
          </a:p>
          <a:p>
            <a:pPr defTabSz="424912" fontAlgn="base">
              <a:spcAft>
                <a:spcPts val="540"/>
              </a:spcAft>
              <a:defRPr/>
            </a:pPr>
            <a:r>
              <a:rPr lang="en-US" sz="1440">
                <a:solidFill>
                  <a:prstClr val="black"/>
                </a:solidFill>
              </a:rPr>
              <a:t>(e.g., Competing priorities, costs, misperceptions)</a:t>
            </a:r>
            <a:endParaRPr lang="en-US" sz="1440">
              <a:solidFill>
                <a:prstClr val="black"/>
              </a:solidFill>
              <a:cs typeface="Segoe UI"/>
            </a:endParaRPr>
          </a:p>
        </p:txBody>
      </p:sp>
      <p:grpSp>
        <p:nvGrpSpPr>
          <p:cNvPr id="19" name="Group 18">
            <a:extLst>
              <a:ext uri="{FF2B5EF4-FFF2-40B4-BE49-F238E27FC236}">
                <a16:creationId xmlns:a16="http://schemas.microsoft.com/office/drawing/2014/main" id="{6C0B1D5A-308D-5936-1D3B-3F521B9D4F54}"/>
              </a:ext>
            </a:extLst>
          </p:cNvPr>
          <p:cNvGrpSpPr/>
          <p:nvPr/>
        </p:nvGrpSpPr>
        <p:grpSpPr>
          <a:xfrm>
            <a:off x="6267864" y="4132595"/>
            <a:ext cx="1193150" cy="1033271"/>
            <a:chOff x="537252" y="2021985"/>
            <a:chExt cx="761454" cy="659421"/>
          </a:xfrm>
          <a:solidFill>
            <a:schemeClr val="accent4"/>
          </a:solidFill>
        </p:grpSpPr>
        <p:sp>
          <p:nvSpPr>
            <p:cNvPr id="20" name="Freeform: Shape 19">
              <a:extLst>
                <a:ext uri="{FF2B5EF4-FFF2-40B4-BE49-F238E27FC236}">
                  <a16:creationId xmlns:a16="http://schemas.microsoft.com/office/drawing/2014/main" id="{864336CD-8F5E-79F9-0081-933AF359208A}"/>
                </a:ext>
              </a:extLst>
            </p:cNvPr>
            <p:cNvSpPr/>
            <p:nvPr/>
          </p:nvSpPr>
          <p:spPr>
            <a:xfrm>
              <a:off x="537252" y="2021985"/>
              <a:ext cx="761454" cy="659421"/>
            </a:xfrm>
            <a:custGeom>
              <a:avLst/>
              <a:gdLst>
                <a:gd name="connsiteX0" fmla="*/ 4547291 w 6063054"/>
                <a:gd name="connsiteY0" fmla="*/ 0 h 5250611"/>
                <a:gd name="connsiteX1" fmla="*/ 1515764 w 6063054"/>
                <a:gd name="connsiteY1" fmla="*/ 0 h 5250611"/>
                <a:gd name="connsiteX2" fmla="*/ 0 w 6063054"/>
                <a:gd name="connsiteY2" fmla="*/ 2625306 h 5250611"/>
                <a:gd name="connsiteX3" fmla="*/ 1515764 w 6063054"/>
                <a:gd name="connsiteY3" fmla="*/ 5250612 h 5250611"/>
                <a:gd name="connsiteX4" fmla="*/ 4547291 w 6063054"/>
                <a:gd name="connsiteY4" fmla="*/ 5250612 h 5250611"/>
                <a:gd name="connsiteX5" fmla="*/ 6063055 w 6063054"/>
                <a:gd name="connsiteY5" fmla="*/ 2625306 h 5250611"/>
                <a:gd name="connsiteX6" fmla="*/ 4547291 w 6063054"/>
                <a:gd name="connsiteY6" fmla="*/ 0 h 5250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63054" h="5250611">
                  <a:moveTo>
                    <a:pt x="4547291" y="0"/>
                  </a:moveTo>
                  <a:lnTo>
                    <a:pt x="1515764" y="0"/>
                  </a:lnTo>
                  <a:lnTo>
                    <a:pt x="0" y="2625306"/>
                  </a:lnTo>
                  <a:lnTo>
                    <a:pt x="1515764" y="5250612"/>
                  </a:lnTo>
                  <a:lnTo>
                    <a:pt x="4547291" y="5250612"/>
                  </a:lnTo>
                  <a:lnTo>
                    <a:pt x="6063055" y="2625306"/>
                  </a:lnTo>
                  <a:lnTo>
                    <a:pt x="4547291" y="0"/>
                  </a:lnTo>
                  <a:close/>
                </a:path>
              </a:pathLst>
            </a:custGeom>
            <a:grpFill/>
            <a:ln w="19903" cap="flat">
              <a:noFill/>
              <a:prstDash val="solid"/>
              <a:miter/>
            </a:ln>
          </p:spPr>
          <p:txBody>
            <a:bodyPr rtlCol="0" anchor="ctr"/>
            <a:lstStyle/>
            <a:p>
              <a:endParaRPr lang="en-US" sz="1260"/>
            </a:p>
          </p:txBody>
        </p:sp>
        <p:grpSp>
          <p:nvGrpSpPr>
            <p:cNvPr id="21" name="Graphic 6">
              <a:extLst>
                <a:ext uri="{FF2B5EF4-FFF2-40B4-BE49-F238E27FC236}">
                  <a16:creationId xmlns:a16="http://schemas.microsoft.com/office/drawing/2014/main" id="{1D12A149-2DAF-AB8A-4139-CC4F6D13AFB3}"/>
                </a:ext>
              </a:extLst>
            </p:cNvPr>
            <p:cNvGrpSpPr/>
            <p:nvPr/>
          </p:nvGrpSpPr>
          <p:grpSpPr>
            <a:xfrm>
              <a:off x="786332" y="2196001"/>
              <a:ext cx="263292" cy="263300"/>
              <a:chOff x="5809718" y="4895680"/>
              <a:chExt cx="366107" cy="366107"/>
            </a:xfrm>
            <a:grpFill/>
          </p:grpSpPr>
          <p:sp>
            <p:nvSpPr>
              <p:cNvPr id="23" name="Freeform: Shape 22">
                <a:extLst>
                  <a:ext uri="{FF2B5EF4-FFF2-40B4-BE49-F238E27FC236}">
                    <a16:creationId xmlns:a16="http://schemas.microsoft.com/office/drawing/2014/main" id="{3B508909-7121-C970-733F-96D64C3D2E7F}"/>
                  </a:ext>
                </a:extLst>
              </p:cNvPr>
              <p:cNvSpPr/>
              <p:nvPr/>
            </p:nvSpPr>
            <p:spPr>
              <a:xfrm>
                <a:off x="5809718" y="4895680"/>
                <a:ext cx="366107" cy="366107"/>
              </a:xfrm>
              <a:custGeom>
                <a:avLst/>
                <a:gdLst>
                  <a:gd name="connsiteX0" fmla="*/ 366108 w 366107"/>
                  <a:gd name="connsiteY0" fmla="*/ 366108 h 366107"/>
                  <a:gd name="connsiteX1" fmla="*/ 0 w 366107"/>
                  <a:gd name="connsiteY1" fmla="*/ 366108 h 366107"/>
                  <a:gd name="connsiteX2" fmla="*/ 183054 w 366107"/>
                  <a:gd name="connsiteY2" fmla="*/ 0 h 366107"/>
                </a:gdLst>
                <a:ahLst/>
                <a:cxnLst>
                  <a:cxn ang="0">
                    <a:pos x="connsiteX0" y="connsiteY0"/>
                  </a:cxn>
                  <a:cxn ang="0">
                    <a:pos x="connsiteX1" y="connsiteY1"/>
                  </a:cxn>
                  <a:cxn ang="0">
                    <a:pos x="connsiteX2" y="connsiteY2"/>
                  </a:cxn>
                </a:cxnLst>
                <a:rect l="l" t="t" r="r" b="b"/>
                <a:pathLst>
                  <a:path w="366107" h="366107">
                    <a:moveTo>
                      <a:pt x="366108" y="366108"/>
                    </a:moveTo>
                    <a:lnTo>
                      <a:pt x="0" y="366108"/>
                    </a:lnTo>
                    <a:lnTo>
                      <a:pt x="183054" y="0"/>
                    </a:lnTo>
                    <a:close/>
                  </a:path>
                </a:pathLst>
              </a:custGeom>
              <a:grpFill/>
              <a:ln w="12700" cap="rnd">
                <a:solidFill>
                  <a:schemeClr val="bg1"/>
                </a:solidFill>
                <a:prstDash val="solid"/>
                <a:round/>
              </a:ln>
            </p:spPr>
            <p:txBody>
              <a:bodyPr rtlCol="0" anchor="ctr"/>
              <a:lstStyle/>
              <a:p>
                <a:endParaRPr lang="en-US" sz="1260"/>
              </a:p>
            </p:txBody>
          </p:sp>
          <p:sp>
            <p:nvSpPr>
              <p:cNvPr id="22" name="Freeform: Shape 21">
                <a:extLst>
                  <a:ext uri="{FF2B5EF4-FFF2-40B4-BE49-F238E27FC236}">
                    <a16:creationId xmlns:a16="http://schemas.microsoft.com/office/drawing/2014/main" id="{153C5177-199A-0839-99D8-9B8E2B00CDE2}"/>
                  </a:ext>
                </a:extLst>
              </p:cNvPr>
              <p:cNvSpPr/>
              <p:nvPr/>
            </p:nvSpPr>
            <p:spPr>
              <a:xfrm>
                <a:off x="5992772" y="5022986"/>
                <a:ext cx="16641" cy="127472"/>
              </a:xfrm>
              <a:custGeom>
                <a:avLst/>
                <a:gdLst>
                  <a:gd name="connsiteX0" fmla="*/ 0 w 16641"/>
                  <a:gd name="connsiteY0" fmla="*/ 127472 h 127472"/>
                  <a:gd name="connsiteX1" fmla="*/ 0 w 16641"/>
                  <a:gd name="connsiteY1" fmla="*/ 0 h 127472"/>
                </a:gdLst>
                <a:ahLst/>
                <a:cxnLst>
                  <a:cxn ang="0">
                    <a:pos x="connsiteX0" y="connsiteY0"/>
                  </a:cxn>
                  <a:cxn ang="0">
                    <a:pos x="connsiteX1" y="connsiteY1"/>
                  </a:cxn>
                </a:cxnLst>
                <a:rect l="l" t="t" r="r" b="b"/>
                <a:pathLst>
                  <a:path w="16641" h="127472">
                    <a:moveTo>
                      <a:pt x="0" y="127472"/>
                    </a:moveTo>
                    <a:lnTo>
                      <a:pt x="0" y="0"/>
                    </a:lnTo>
                  </a:path>
                </a:pathLst>
              </a:custGeom>
              <a:grpFill/>
              <a:ln w="12700" cap="rnd">
                <a:solidFill>
                  <a:schemeClr val="bg1"/>
                </a:solidFill>
                <a:prstDash val="solid"/>
                <a:round/>
              </a:ln>
            </p:spPr>
            <p:txBody>
              <a:bodyPr rtlCol="0" anchor="ctr"/>
              <a:lstStyle/>
              <a:p>
                <a:endParaRPr lang="en-US" sz="1260"/>
              </a:p>
            </p:txBody>
          </p:sp>
          <p:sp>
            <p:nvSpPr>
              <p:cNvPr id="24" name="Freeform: Shape 23">
                <a:extLst>
                  <a:ext uri="{FF2B5EF4-FFF2-40B4-BE49-F238E27FC236}">
                    <a16:creationId xmlns:a16="http://schemas.microsoft.com/office/drawing/2014/main" id="{B87CBA13-9A5E-5D54-C50E-88103F35DEAF}"/>
                  </a:ext>
                </a:extLst>
              </p:cNvPr>
              <p:cNvSpPr/>
              <p:nvPr/>
            </p:nvSpPr>
            <p:spPr>
              <a:xfrm>
                <a:off x="5984451" y="5195223"/>
                <a:ext cx="16641" cy="16641"/>
              </a:xfrm>
              <a:custGeom>
                <a:avLst/>
                <a:gdLst>
                  <a:gd name="connsiteX0" fmla="*/ 16641 w 16641"/>
                  <a:gd name="connsiteY0" fmla="*/ 8321 h 16641"/>
                  <a:gd name="connsiteX1" fmla="*/ 8321 w 16641"/>
                  <a:gd name="connsiteY1" fmla="*/ 16641 h 16641"/>
                  <a:gd name="connsiteX2" fmla="*/ 8321 w 16641"/>
                  <a:gd name="connsiteY2" fmla="*/ 16641 h 16641"/>
                  <a:gd name="connsiteX3" fmla="*/ 0 w 16641"/>
                  <a:gd name="connsiteY3" fmla="*/ 8321 h 16641"/>
                  <a:gd name="connsiteX4" fmla="*/ 0 w 16641"/>
                  <a:gd name="connsiteY4" fmla="*/ 8321 h 16641"/>
                  <a:gd name="connsiteX5" fmla="*/ 8321 w 16641"/>
                  <a:gd name="connsiteY5" fmla="*/ 0 h 16641"/>
                  <a:gd name="connsiteX6" fmla="*/ 8321 w 16641"/>
                  <a:gd name="connsiteY6" fmla="*/ 0 h 16641"/>
                  <a:gd name="connsiteX7" fmla="*/ 16641 w 16641"/>
                  <a:gd name="connsiteY7" fmla="*/ 8321 h 16641"/>
                  <a:gd name="connsiteX8" fmla="*/ 16641 w 16641"/>
                  <a:gd name="connsiteY8" fmla="*/ 8321 h 1664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16641" h="16641">
                    <a:moveTo>
                      <a:pt x="16641" y="8321"/>
                    </a:moveTo>
                    <a:cubicBezTo>
                      <a:pt x="16641" y="12980"/>
                      <a:pt x="12980" y="16641"/>
                      <a:pt x="8321" y="16641"/>
                    </a:cubicBezTo>
                    <a:lnTo>
                      <a:pt x="8321" y="16641"/>
                    </a:lnTo>
                    <a:cubicBezTo>
                      <a:pt x="3661" y="16641"/>
                      <a:pt x="0" y="12980"/>
                      <a:pt x="0" y="8321"/>
                    </a:cubicBezTo>
                    <a:lnTo>
                      <a:pt x="0" y="8321"/>
                    </a:lnTo>
                    <a:cubicBezTo>
                      <a:pt x="0" y="3661"/>
                      <a:pt x="3661" y="0"/>
                      <a:pt x="8321" y="0"/>
                    </a:cubicBezTo>
                    <a:lnTo>
                      <a:pt x="8321" y="0"/>
                    </a:lnTo>
                    <a:cubicBezTo>
                      <a:pt x="12980" y="0"/>
                      <a:pt x="16641" y="3661"/>
                      <a:pt x="16641" y="8321"/>
                    </a:cubicBezTo>
                    <a:lnTo>
                      <a:pt x="16641" y="8321"/>
                    </a:lnTo>
                    <a:close/>
                  </a:path>
                </a:pathLst>
              </a:custGeom>
              <a:grpFill/>
              <a:ln w="12700" cap="flat">
                <a:solidFill>
                  <a:schemeClr val="bg1"/>
                </a:solidFill>
                <a:prstDash val="solid"/>
                <a:round/>
              </a:ln>
            </p:spPr>
            <p:txBody>
              <a:bodyPr rtlCol="0" anchor="ctr"/>
              <a:lstStyle/>
              <a:p>
                <a:endParaRPr lang="en-US" sz="1260"/>
              </a:p>
            </p:txBody>
          </p:sp>
        </p:grpSp>
      </p:grpSp>
      <p:grpSp>
        <p:nvGrpSpPr>
          <p:cNvPr id="26" name="Group 25">
            <a:extLst>
              <a:ext uri="{FF2B5EF4-FFF2-40B4-BE49-F238E27FC236}">
                <a16:creationId xmlns:a16="http://schemas.microsoft.com/office/drawing/2014/main" id="{510077E1-9259-9146-D15D-0BFB8B6770D7}"/>
              </a:ext>
            </a:extLst>
          </p:cNvPr>
          <p:cNvGrpSpPr/>
          <p:nvPr/>
        </p:nvGrpSpPr>
        <p:grpSpPr>
          <a:xfrm>
            <a:off x="6210300" y="2227777"/>
            <a:ext cx="1193150" cy="1033271"/>
            <a:chOff x="2661551" y="2021986"/>
            <a:chExt cx="761454" cy="659421"/>
          </a:xfrm>
        </p:grpSpPr>
        <p:sp>
          <p:nvSpPr>
            <p:cNvPr id="27" name="Freeform: Shape 26">
              <a:extLst>
                <a:ext uri="{FF2B5EF4-FFF2-40B4-BE49-F238E27FC236}">
                  <a16:creationId xmlns:a16="http://schemas.microsoft.com/office/drawing/2014/main" id="{0AC4ED37-5AF0-1F3D-E9D9-55E904A07CC8}"/>
                </a:ext>
              </a:extLst>
            </p:cNvPr>
            <p:cNvSpPr/>
            <p:nvPr/>
          </p:nvSpPr>
          <p:spPr>
            <a:xfrm>
              <a:off x="2661551" y="2021986"/>
              <a:ext cx="761454" cy="659421"/>
            </a:xfrm>
            <a:custGeom>
              <a:avLst/>
              <a:gdLst>
                <a:gd name="connsiteX0" fmla="*/ 4547291 w 6063054"/>
                <a:gd name="connsiteY0" fmla="*/ 0 h 5250611"/>
                <a:gd name="connsiteX1" fmla="*/ 1515764 w 6063054"/>
                <a:gd name="connsiteY1" fmla="*/ 0 h 5250611"/>
                <a:gd name="connsiteX2" fmla="*/ 0 w 6063054"/>
                <a:gd name="connsiteY2" fmla="*/ 2625306 h 5250611"/>
                <a:gd name="connsiteX3" fmla="*/ 1515764 w 6063054"/>
                <a:gd name="connsiteY3" fmla="*/ 5250612 h 5250611"/>
                <a:gd name="connsiteX4" fmla="*/ 4547291 w 6063054"/>
                <a:gd name="connsiteY4" fmla="*/ 5250612 h 5250611"/>
                <a:gd name="connsiteX5" fmla="*/ 6063055 w 6063054"/>
                <a:gd name="connsiteY5" fmla="*/ 2625306 h 5250611"/>
                <a:gd name="connsiteX6" fmla="*/ 4547291 w 6063054"/>
                <a:gd name="connsiteY6" fmla="*/ 0 h 5250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63054" h="5250611">
                  <a:moveTo>
                    <a:pt x="4547291" y="0"/>
                  </a:moveTo>
                  <a:lnTo>
                    <a:pt x="1515764" y="0"/>
                  </a:lnTo>
                  <a:lnTo>
                    <a:pt x="0" y="2625306"/>
                  </a:lnTo>
                  <a:lnTo>
                    <a:pt x="1515764" y="5250612"/>
                  </a:lnTo>
                  <a:lnTo>
                    <a:pt x="4547291" y="5250612"/>
                  </a:lnTo>
                  <a:lnTo>
                    <a:pt x="6063055" y="2625306"/>
                  </a:lnTo>
                  <a:lnTo>
                    <a:pt x="4547291" y="0"/>
                  </a:lnTo>
                  <a:close/>
                </a:path>
              </a:pathLst>
            </a:custGeom>
            <a:solidFill>
              <a:schemeClr val="accent3">
                <a:alpha val="69804"/>
              </a:schemeClr>
            </a:solidFill>
            <a:ln w="19903" cap="flat">
              <a:noFill/>
              <a:prstDash val="solid"/>
              <a:miter/>
            </a:ln>
          </p:spPr>
          <p:txBody>
            <a:bodyPr rtlCol="0" anchor="ctr"/>
            <a:lstStyle/>
            <a:p>
              <a:endParaRPr lang="en-US" sz="1260"/>
            </a:p>
          </p:txBody>
        </p:sp>
        <p:pic>
          <p:nvPicPr>
            <p:cNvPr id="28" name="Graphic 27">
              <a:extLst>
                <a:ext uri="{FF2B5EF4-FFF2-40B4-BE49-F238E27FC236}">
                  <a16:creationId xmlns:a16="http://schemas.microsoft.com/office/drawing/2014/main" id="{90C1FC05-6772-0978-CCD1-0A144D15CB43}"/>
                </a:ext>
              </a:extLst>
            </p:cNvPr>
            <p:cNvPicPr>
              <a:picLocks noChangeAspect="1"/>
            </p:cNvPicPr>
            <p:nvPr/>
          </p:nvPicPr>
          <p:blipFill>
            <a:blip r:embed="rId3">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2905195" y="2210173"/>
              <a:ext cx="276060" cy="276061"/>
            </a:xfrm>
            <a:prstGeom prst="rect">
              <a:avLst/>
            </a:prstGeom>
          </p:spPr>
        </p:pic>
      </p:grpSp>
      <p:grpSp>
        <p:nvGrpSpPr>
          <p:cNvPr id="29" name="Group 28">
            <a:extLst>
              <a:ext uri="{FF2B5EF4-FFF2-40B4-BE49-F238E27FC236}">
                <a16:creationId xmlns:a16="http://schemas.microsoft.com/office/drawing/2014/main" id="{6480D8B6-E69B-9397-11B2-0C89D90A7EE4}"/>
              </a:ext>
            </a:extLst>
          </p:cNvPr>
          <p:cNvGrpSpPr/>
          <p:nvPr/>
        </p:nvGrpSpPr>
        <p:grpSpPr>
          <a:xfrm>
            <a:off x="1082327" y="4136036"/>
            <a:ext cx="1193150" cy="1033271"/>
            <a:chOff x="537252" y="3535857"/>
            <a:chExt cx="761454" cy="659421"/>
          </a:xfrm>
        </p:grpSpPr>
        <p:sp>
          <p:nvSpPr>
            <p:cNvPr id="30" name="Freeform: Shape 29">
              <a:extLst>
                <a:ext uri="{FF2B5EF4-FFF2-40B4-BE49-F238E27FC236}">
                  <a16:creationId xmlns:a16="http://schemas.microsoft.com/office/drawing/2014/main" id="{E1054365-61B1-A3B4-33D9-E2B123F950C7}"/>
                </a:ext>
              </a:extLst>
            </p:cNvPr>
            <p:cNvSpPr/>
            <p:nvPr/>
          </p:nvSpPr>
          <p:spPr>
            <a:xfrm>
              <a:off x="537252" y="3535857"/>
              <a:ext cx="761454" cy="659421"/>
            </a:xfrm>
            <a:custGeom>
              <a:avLst/>
              <a:gdLst>
                <a:gd name="connsiteX0" fmla="*/ 4547291 w 6063054"/>
                <a:gd name="connsiteY0" fmla="*/ 0 h 5250611"/>
                <a:gd name="connsiteX1" fmla="*/ 1515764 w 6063054"/>
                <a:gd name="connsiteY1" fmla="*/ 0 h 5250611"/>
                <a:gd name="connsiteX2" fmla="*/ 0 w 6063054"/>
                <a:gd name="connsiteY2" fmla="*/ 2625306 h 5250611"/>
                <a:gd name="connsiteX3" fmla="*/ 1515764 w 6063054"/>
                <a:gd name="connsiteY3" fmla="*/ 5250612 h 5250611"/>
                <a:gd name="connsiteX4" fmla="*/ 4547291 w 6063054"/>
                <a:gd name="connsiteY4" fmla="*/ 5250612 h 5250611"/>
                <a:gd name="connsiteX5" fmla="*/ 6063055 w 6063054"/>
                <a:gd name="connsiteY5" fmla="*/ 2625306 h 5250611"/>
                <a:gd name="connsiteX6" fmla="*/ 4547291 w 6063054"/>
                <a:gd name="connsiteY6" fmla="*/ 0 h 5250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63054" h="5250611">
                  <a:moveTo>
                    <a:pt x="4547291" y="0"/>
                  </a:moveTo>
                  <a:lnTo>
                    <a:pt x="1515764" y="0"/>
                  </a:lnTo>
                  <a:lnTo>
                    <a:pt x="0" y="2625306"/>
                  </a:lnTo>
                  <a:lnTo>
                    <a:pt x="1515764" y="5250612"/>
                  </a:lnTo>
                  <a:lnTo>
                    <a:pt x="4547291" y="5250612"/>
                  </a:lnTo>
                  <a:lnTo>
                    <a:pt x="6063055" y="2625306"/>
                  </a:lnTo>
                  <a:lnTo>
                    <a:pt x="4547291" y="0"/>
                  </a:lnTo>
                  <a:close/>
                </a:path>
              </a:pathLst>
            </a:custGeom>
            <a:solidFill>
              <a:schemeClr val="accent1">
                <a:alpha val="69804"/>
              </a:schemeClr>
            </a:solidFill>
            <a:ln w="19903" cap="flat">
              <a:noFill/>
              <a:prstDash val="solid"/>
              <a:miter/>
            </a:ln>
          </p:spPr>
          <p:txBody>
            <a:bodyPr rtlCol="0" anchor="ctr"/>
            <a:lstStyle/>
            <a:p>
              <a:endParaRPr lang="en-US" sz="1260"/>
            </a:p>
          </p:txBody>
        </p:sp>
        <p:pic>
          <p:nvPicPr>
            <p:cNvPr id="31" name="Graphic 30">
              <a:extLst>
                <a:ext uri="{FF2B5EF4-FFF2-40B4-BE49-F238E27FC236}">
                  <a16:creationId xmlns:a16="http://schemas.microsoft.com/office/drawing/2014/main" id="{ED1D6B02-FD3C-35D9-FCE2-5BDD25934F04}"/>
                </a:ext>
              </a:extLst>
            </p:cNvPr>
            <p:cNvPicPr>
              <a:picLocks noChangeAspect="1"/>
            </p:cNvPicPr>
            <p:nvPr/>
          </p:nvPicPr>
          <p:blipFill>
            <a:blip r:embed="rId5">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779948" y="3763520"/>
              <a:ext cx="276060" cy="199703"/>
            </a:xfrm>
            <a:prstGeom prst="rect">
              <a:avLst/>
            </a:prstGeom>
          </p:spPr>
        </p:pic>
      </p:grpSp>
      <p:grpSp>
        <p:nvGrpSpPr>
          <p:cNvPr id="32" name="Group 31">
            <a:extLst>
              <a:ext uri="{FF2B5EF4-FFF2-40B4-BE49-F238E27FC236}">
                <a16:creationId xmlns:a16="http://schemas.microsoft.com/office/drawing/2014/main" id="{292C491E-FDA1-8E59-607C-CB9ACA48F649}"/>
              </a:ext>
            </a:extLst>
          </p:cNvPr>
          <p:cNvGrpSpPr/>
          <p:nvPr/>
        </p:nvGrpSpPr>
        <p:grpSpPr>
          <a:xfrm>
            <a:off x="1063637" y="2246731"/>
            <a:ext cx="1193150" cy="1033271"/>
            <a:chOff x="2661551" y="3535858"/>
            <a:chExt cx="761454" cy="659421"/>
          </a:xfrm>
        </p:grpSpPr>
        <p:sp>
          <p:nvSpPr>
            <p:cNvPr id="33" name="Freeform: Shape 32">
              <a:extLst>
                <a:ext uri="{FF2B5EF4-FFF2-40B4-BE49-F238E27FC236}">
                  <a16:creationId xmlns:a16="http://schemas.microsoft.com/office/drawing/2014/main" id="{D7531046-D8CB-7DF1-C3B8-916EDFCA28CF}"/>
                </a:ext>
              </a:extLst>
            </p:cNvPr>
            <p:cNvSpPr/>
            <p:nvPr/>
          </p:nvSpPr>
          <p:spPr>
            <a:xfrm>
              <a:off x="2661551" y="3535858"/>
              <a:ext cx="761454" cy="659421"/>
            </a:xfrm>
            <a:custGeom>
              <a:avLst/>
              <a:gdLst>
                <a:gd name="connsiteX0" fmla="*/ 4547291 w 6063054"/>
                <a:gd name="connsiteY0" fmla="*/ 0 h 5250611"/>
                <a:gd name="connsiteX1" fmla="*/ 1515764 w 6063054"/>
                <a:gd name="connsiteY1" fmla="*/ 0 h 5250611"/>
                <a:gd name="connsiteX2" fmla="*/ 0 w 6063054"/>
                <a:gd name="connsiteY2" fmla="*/ 2625306 h 5250611"/>
                <a:gd name="connsiteX3" fmla="*/ 1515764 w 6063054"/>
                <a:gd name="connsiteY3" fmla="*/ 5250612 h 5250611"/>
                <a:gd name="connsiteX4" fmla="*/ 4547291 w 6063054"/>
                <a:gd name="connsiteY4" fmla="*/ 5250612 h 5250611"/>
                <a:gd name="connsiteX5" fmla="*/ 6063055 w 6063054"/>
                <a:gd name="connsiteY5" fmla="*/ 2625306 h 5250611"/>
                <a:gd name="connsiteX6" fmla="*/ 4547291 w 6063054"/>
                <a:gd name="connsiteY6" fmla="*/ 0 h 5250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063054" h="5250611">
                  <a:moveTo>
                    <a:pt x="4547291" y="0"/>
                  </a:moveTo>
                  <a:lnTo>
                    <a:pt x="1515764" y="0"/>
                  </a:lnTo>
                  <a:lnTo>
                    <a:pt x="0" y="2625306"/>
                  </a:lnTo>
                  <a:lnTo>
                    <a:pt x="1515764" y="5250612"/>
                  </a:lnTo>
                  <a:lnTo>
                    <a:pt x="4547291" y="5250612"/>
                  </a:lnTo>
                  <a:lnTo>
                    <a:pt x="6063055" y="2625306"/>
                  </a:lnTo>
                  <a:lnTo>
                    <a:pt x="4547291" y="0"/>
                  </a:lnTo>
                  <a:close/>
                </a:path>
              </a:pathLst>
            </a:custGeom>
            <a:solidFill>
              <a:schemeClr val="accent5">
                <a:lumMod val="90000"/>
                <a:lumOff val="10000"/>
                <a:alpha val="69804"/>
              </a:schemeClr>
            </a:solidFill>
            <a:ln w="19903" cap="flat">
              <a:noFill/>
              <a:prstDash val="solid"/>
              <a:miter/>
            </a:ln>
          </p:spPr>
          <p:txBody>
            <a:bodyPr rtlCol="0" anchor="ctr"/>
            <a:lstStyle/>
            <a:p>
              <a:endParaRPr lang="en-US" sz="1260" b="1"/>
            </a:p>
          </p:txBody>
        </p:sp>
        <p:pic>
          <p:nvPicPr>
            <p:cNvPr id="34" name="Graphic 33">
              <a:extLst>
                <a:ext uri="{FF2B5EF4-FFF2-40B4-BE49-F238E27FC236}">
                  <a16:creationId xmlns:a16="http://schemas.microsoft.com/office/drawing/2014/main" id="{5C5AE857-903B-CE0A-3B7B-E6E3B1E1806C}"/>
                </a:ext>
              </a:extLst>
            </p:cNvPr>
            <p:cNvPicPr>
              <a:picLocks/>
            </p:cNvPicPr>
            <p:nvPr/>
          </p:nvPicPr>
          <p:blipFill>
            <a:blip r:embed="rId7">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2812070" y="3620396"/>
              <a:ext cx="460414" cy="460414"/>
            </a:xfrm>
            <a:prstGeom prst="rect">
              <a:avLst/>
            </a:prstGeom>
          </p:spPr>
        </p:pic>
      </p:grpSp>
      <p:sp>
        <p:nvSpPr>
          <p:cNvPr id="35" name="TextBox 34">
            <a:extLst>
              <a:ext uri="{FF2B5EF4-FFF2-40B4-BE49-F238E27FC236}">
                <a16:creationId xmlns:a16="http://schemas.microsoft.com/office/drawing/2014/main" id="{04133CC3-1504-98D8-460B-ED8514B5091C}"/>
              </a:ext>
            </a:extLst>
          </p:cNvPr>
          <p:cNvSpPr txBox="1"/>
          <p:nvPr/>
        </p:nvSpPr>
        <p:spPr>
          <a:xfrm>
            <a:off x="1078526" y="1817316"/>
            <a:ext cx="8353308" cy="292388"/>
          </a:xfrm>
          <a:prstGeom prst="rect">
            <a:avLst/>
          </a:prstGeom>
          <a:noFill/>
        </p:spPr>
        <p:txBody>
          <a:bodyPr wrap="square" lIns="0" tIns="0">
            <a:spAutoFit/>
          </a:bodyPr>
          <a:lstStyle/>
          <a:p>
            <a:pPr defTabSz="424912" fontAlgn="base">
              <a:defRPr/>
            </a:pPr>
            <a:r>
              <a:rPr lang="en-US" sz="1600" b="1" i="1">
                <a:solidFill>
                  <a:prstClr val="black"/>
                </a:solidFill>
                <a:latin typeface="Segoe UI"/>
              </a:rPr>
              <a:t>Internal/Current Factors</a:t>
            </a:r>
          </a:p>
        </p:txBody>
      </p:sp>
      <p:sp>
        <p:nvSpPr>
          <p:cNvPr id="36" name="TextBox 35">
            <a:extLst>
              <a:ext uri="{FF2B5EF4-FFF2-40B4-BE49-F238E27FC236}">
                <a16:creationId xmlns:a16="http://schemas.microsoft.com/office/drawing/2014/main" id="{0C7115D1-E980-6020-3A14-A530E4FB4202}"/>
              </a:ext>
            </a:extLst>
          </p:cNvPr>
          <p:cNvSpPr txBox="1"/>
          <p:nvPr/>
        </p:nvSpPr>
        <p:spPr>
          <a:xfrm>
            <a:off x="1078526" y="3706621"/>
            <a:ext cx="8353308" cy="292388"/>
          </a:xfrm>
          <a:prstGeom prst="rect">
            <a:avLst/>
          </a:prstGeom>
          <a:noFill/>
        </p:spPr>
        <p:txBody>
          <a:bodyPr wrap="square" lIns="0" tIns="0">
            <a:spAutoFit/>
          </a:bodyPr>
          <a:lstStyle/>
          <a:p>
            <a:pPr defTabSz="424912" fontAlgn="base">
              <a:spcAft>
                <a:spcPts val="232"/>
              </a:spcAft>
              <a:defRPr/>
            </a:pPr>
            <a:r>
              <a:rPr lang="en-US" sz="1600" b="1" i="1">
                <a:solidFill>
                  <a:prstClr val="black"/>
                </a:solidFill>
                <a:latin typeface="Segoe UI"/>
              </a:rPr>
              <a:t>External/Future Factors</a:t>
            </a:r>
          </a:p>
        </p:txBody>
      </p:sp>
      <p:sp>
        <p:nvSpPr>
          <p:cNvPr id="4" name="Title 3">
            <a:extLst>
              <a:ext uri="{FF2B5EF4-FFF2-40B4-BE49-F238E27FC236}">
                <a16:creationId xmlns:a16="http://schemas.microsoft.com/office/drawing/2014/main" id="{EC495262-CF38-2DFF-DEF3-56044F3C63C7}"/>
              </a:ext>
            </a:extLst>
          </p:cNvPr>
          <p:cNvSpPr>
            <a:spLocks noGrp="1"/>
          </p:cNvSpPr>
          <p:nvPr>
            <p:ph type="title"/>
          </p:nvPr>
        </p:nvSpPr>
        <p:spPr>
          <a:xfrm>
            <a:off x="1062460" y="787755"/>
            <a:ext cx="10703934" cy="840230"/>
          </a:xfrm>
        </p:spPr>
        <p:txBody>
          <a:bodyPr/>
          <a:lstStyle/>
          <a:p>
            <a:r>
              <a:rPr lang="en-US" sz="5400" dirty="0"/>
              <a:t>Analyzing the Principles</a:t>
            </a:r>
            <a:endParaRPr lang="en-US" sz="3200" b="0" dirty="0"/>
          </a:p>
        </p:txBody>
      </p:sp>
      <p:pic>
        <p:nvPicPr>
          <p:cNvPr id="8" name="Graphic 7" descr="Paper outline">
            <a:extLst>
              <a:ext uri="{FF2B5EF4-FFF2-40B4-BE49-F238E27FC236}">
                <a16:creationId xmlns:a16="http://schemas.microsoft.com/office/drawing/2014/main" id="{35AB4073-741E-4A04-7984-C74B50A2A91E}"/>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0955939" y="207262"/>
            <a:ext cx="914400" cy="914400"/>
          </a:xfrm>
          <a:prstGeom prst="rect">
            <a:avLst/>
          </a:prstGeom>
        </p:spPr>
      </p:pic>
      <p:sp>
        <p:nvSpPr>
          <p:cNvPr id="9" name="TextBox 8">
            <a:extLst>
              <a:ext uri="{FF2B5EF4-FFF2-40B4-BE49-F238E27FC236}">
                <a16:creationId xmlns:a16="http://schemas.microsoft.com/office/drawing/2014/main" id="{7BED87D8-E45A-E2E9-655E-5A0B7D9DBCDB}"/>
              </a:ext>
            </a:extLst>
          </p:cNvPr>
          <p:cNvSpPr txBox="1"/>
          <p:nvPr/>
        </p:nvSpPr>
        <p:spPr>
          <a:xfrm>
            <a:off x="11239780" y="433629"/>
            <a:ext cx="335691" cy="461665"/>
          </a:xfrm>
          <a:prstGeom prst="rect">
            <a:avLst/>
          </a:prstGeom>
          <a:noFill/>
        </p:spPr>
        <p:txBody>
          <a:bodyPr wrap="square" rtlCol="0">
            <a:spAutoFit/>
          </a:bodyPr>
          <a:lstStyle/>
          <a:p>
            <a:pPr algn="l"/>
            <a:r>
              <a:rPr lang="en-US" sz="2400" b="1" dirty="0">
                <a:solidFill>
                  <a:srgbClr val="1F5DAA"/>
                </a:solidFill>
              </a:rPr>
              <a:t>5</a:t>
            </a:r>
          </a:p>
        </p:txBody>
      </p:sp>
    </p:spTree>
    <p:extLst>
      <p:ext uri="{BB962C8B-B14F-4D97-AF65-F5344CB8AC3E}">
        <p14:creationId xmlns:p14="http://schemas.microsoft.com/office/powerpoint/2010/main" val="261078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4BB15C-D9C1-A1EB-35BA-DEF6DED460EF}"/>
              </a:ext>
            </a:extLst>
          </p:cNvPr>
          <p:cNvSpPr>
            <a:spLocks noGrp="1"/>
          </p:cNvSpPr>
          <p:nvPr>
            <p:ph type="title"/>
          </p:nvPr>
        </p:nvSpPr>
        <p:spPr>
          <a:xfrm>
            <a:off x="1097541" y="708103"/>
            <a:ext cx="9124488" cy="701731"/>
          </a:xfrm>
        </p:spPr>
        <p:txBody>
          <a:bodyPr/>
          <a:lstStyle/>
          <a:p>
            <a:r>
              <a:rPr lang="en-US"/>
              <a:t>Activity Instructions (Part 1)</a:t>
            </a:r>
          </a:p>
        </p:txBody>
      </p:sp>
      <p:sp>
        <p:nvSpPr>
          <p:cNvPr id="3" name="Content Placeholder 2">
            <a:extLst>
              <a:ext uri="{FF2B5EF4-FFF2-40B4-BE49-F238E27FC236}">
                <a16:creationId xmlns:a16="http://schemas.microsoft.com/office/drawing/2014/main" id="{40F07F23-A08F-BB62-A113-A5B3574A888A}"/>
              </a:ext>
            </a:extLst>
          </p:cNvPr>
          <p:cNvSpPr>
            <a:spLocks noGrp="1"/>
          </p:cNvSpPr>
          <p:nvPr>
            <p:ph sz="half" idx="1"/>
          </p:nvPr>
        </p:nvSpPr>
        <p:spPr>
          <a:xfrm>
            <a:off x="1175087" y="1496459"/>
            <a:ext cx="4731436" cy="2633833"/>
          </a:xfrm>
        </p:spPr>
        <p:txBody>
          <a:bodyPr vert="horz" lIns="91440" tIns="45720" rIns="91440" bIns="45720" rtlCol="0" anchor="t">
            <a:noAutofit/>
          </a:bodyPr>
          <a:lstStyle/>
          <a:p>
            <a:pPr marL="229870" indent="-229870"/>
            <a:r>
              <a:rPr lang="en-US" sz="2800" i="0"/>
              <a:t>Each table is assigned 1 element: </a:t>
            </a:r>
          </a:p>
          <a:p>
            <a:pPr marL="683895" lvl="1" indent="-229870"/>
            <a:r>
              <a:rPr lang="en-US" sz="2300" i="0"/>
              <a:t>Strengths (tables 1, 5, 9) </a:t>
            </a:r>
          </a:p>
          <a:p>
            <a:pPr marL="683895" lvl="1" indent="-229870"/>
            <a:r>
              <a:rPr lang="en-US" sz="2300" i="0"/>
              <a:t>Weaknesses (2, 6, 10)</a:t>
            </a:r>
          </a:p>
          <a:p>
            <a:pPr marL="683895" lvl="1" indent="-229870"/>
            <a:r>
              <a:rPr lang="en-US" sz="2300" i="0"/>
              <a:t>Opportunities (3, 7, 11)</a:t>
            </a:r>
          </a:p>
          <a:p>
            <a:pPr marL="683895" lvl="1" indent="-229870"/>
            <a:r>
              <a:rPr lang="en-US" sz="2300" i="0"/>
              <a:t>Barriers (4, 8, 12)</a:t>
            </a:r>
            <a:endParaRPr lang="en-US" sz="2300"/>
          </a:p>
        </p:txBody>
      </p:sp>
      <p:sp>
        <p:nvSpPr>
          <p:cNvPr id="4" name="Content Placeholder 3">
            <a:extLst>
              <a:ext uri="{FF2B5EF4-FFF2-40B4-BE49-F238E27FC236}">
                <a16:creationId xmlns:a16="http://schemas.microsoft.com/office/drawing/2014/main" id="{18BEE90D-C135-D58C-9218-56ECD08AF0D3}"/>
              </a:ext>
            </a:extLst>
          </p:cNvPr>
          <p:cNvSpPr>
            <a:spLocks noGrp="1"/>
          </p:cNvSpPr>
          <p:nvPr>
            <p:ph sz="half" idx="2"/>
          </p:nvPr>
        </p:nvSpPr>
        <p:spPr>
          <a:xfrm>
            <a:off x="5983525" y="1496459"/>
            <a:ext cx="5403163" cy="4351338"/>
          </a:xfrm>
        </p:spPr>
        <p:txBody>
          <a:bodyPr/>
          <a:lstStyle/>
          <a:p>
            <a:r>
              <a:rPr lang="en-US" sz="2800" i="0"/>
              <a:t>As a group, for each threat category (cyber, physical, natural, indirect), select the principle that is most representative </a:t>
            </a:r>
            <a:r>
              <a:rPr lang="en-US" sz="2800" i="0" u="sng"/>
              <a:t>for the nuclear industry</a:t>
            </a:r>
            <a:r>
              <a:rPr lang="en-US" sz="2800" i="0"/>
              <a:t>. </a:t>
            </a:r>
          </a:p>
          <a:p>
            <a:pPr lvl="1"/>
            <a:r>
              <a:rPr lang="en-US" sz="2300" i="0"/>
              <a:t>Use INPO 24-003 as a guide.</a:t>
            </a:r>
          </a:p>
          <a:p>
            <a:pPr lvl="1"/>
            <a:r>
              <a:rPr lang="en-US" sz="2300" i="0"/>
              <a:t>Leverage the group’s experience and perceptions… there are no wrong answers! </a:t>
            </a:r>
          </a:p>
          <a:p>
            <a:pPr lvl="1"/>
            <a:endParaRPr lang="en-US"/>
          </a:p>
        </p:txBody>
      </p:sp>
      <p:sp>
        <p:nvSpPr>
          <p:cNvPr id="6" name="TextBox 5">
            <a:extLst>
              <a:ext uri="{FF2B5EF4-FFF2-40B4-BE49-F238E27FC236}">
                <a16:creationId xmlns:a16="http://schemas.microsoft.com/office/drawing/2014/main" id="{FD66D953-DE42-F537-3099-45B4A4112E75}"/>
              </a:ext>
            </a:extLst>
          </p:cNvPr>
          <p:cNvSpPr txBox="1"/>
          <p:nvPr/>
        </p:nvSpPr>
        <p:spPr>
          <a:xfrm>
            <a:off x="3268394" y="5202166"/>
            <a:ext cx="5655212" cy="1411669"/>
          </a:xfrm>
          <a:prstGeom prst="rect">
            <a:avLst/>
          </a:prstGeom>
          <a:noFill/>
        </p:spPr>
        <p:txBody>
          <a:bodyPr wrap="square" rtlCol="0">
            <a:spAutoFit/>
          </a:bodyPr>
          <a:lstStyle/>
          <a:p>
            <a:pPr marR="0" lvl="0" algn="l" defTabSz="914400" rtl="0" eaLnBrk="1" fontAlgn="auto" latinLnBrk="0" hangingPunct="1">
              <a:lnSpc>
                <a:spcPct val="90000"/>
              </a:lnSpc>
              <a:spcBef>
                <a:spcPts val="1000"/>
              </a:spcBef>
              <a:spcAft>
                <a:spcPts val="0"/>
              </a:spcAft>
              <a:buClr>
                <a:srgbClr val="032C5D"/>
              </a:buClr>
              <a:buSzTx/>
              <a:tabLst/>
              <a:defRPr/>
            </a:pPr>
            <a:r>
              <a:rPr kumimoji="0" lang="en-US" sz="2200" b="0" i="0" u="none" strike="noStrike" kern="1200" cap="none" spc="0" normalizeH="0" baseline="0" noProof="0">
                <a:ln>
                  <a:noFill/>
                </a:ln>
                <a:solidFill>
                  <a:srgbClr val="032C5D"/>
                </a:solidFill>
                <a:effectLst/>
                <a:uLnTx/>
                <a:uFillTx/>
                <a:latin typeface="Segoe UI"/>
                <a:ea typeface="+mn-ea"/>
                <a:cs typeface="+mn-cs"/>
              </a:rPr>
              <a:t>Keep in mind…</a:t>
            </a:r>
          </a:p>
          <a:p>
            <a:pPr marL="684213" marR="0" lvl="1" indent="-222250" algn="l" defTabSz="914400" rtl="0" eaLnBrk="1" fontAlgn="auto" latinLnBrk="0" hangingPunct="1">
              <a:lnSpc>
                <a:spcPct val="90000"/>
              </a:lnSpc>
              <a:spcBef>
                <a:spcPts val="500"/>
              </a:spcBef>
              <a:spcAft>
                <a:spcPts val="0"/>
              </a:spcAft>
              <a:buClr>
                <a:srgbClr val="032C5D"/>
              </a:buClr>
              <a:buSzTx/>
              <a:buFont typeface="Calibri" panose="020F0502020204030204" pitchFamily="34" charset="0"/>
              <a:buChar char="−"/>
              <a:tabLst/>
              <a:defRPr/>
            </a:pPr>
            <a:r>
              <a:rPr kumimoji="0" lang="en-US" sz="2200" b="0" i="0" u="none" strike="noStrike" kern="1200" cap="none" spc="0" normalizeH="0" baseline="0" noProof="0">
                <a:ln>
                  <a:noFill/>
                </a:ln>
                <a:solidFill>
                  <a:srgbClr val="032C5D"/>
                </a:solidFill>
                <a:effectLst/>
                <a:uLnTx/>
                <a:uFillTx/>
                <a:latin typeface="Segoe UI"/>
                <a:ea typeface="+mn-ea"/>
                <a:cs typeface="+mn-cs"/>
              </a:rPr>
              <a:t>Physical </a:t>
            </a:r>
            <a:r>
              <a:rPr kumimoji="0" lang="en-US" sz="2200" b="0" i="0" u="sng" strike="noStrike" kern="1200" cap="none" spc="0" normalizeH="0" baseline="0" noProof="0">
                <a:ln>
                  <a:noFill/>
                </a:ln>
                <a:solidFill>
                  <a:srgbClr val="032C5D"/>
                </a:solidFill>
                <a:effectLst/>
                <a:uLnTx/>
                <a:uFillTx/>
                <a:latin typeface="Segoe UI"/>
                <a:ea typeface="+mn-ea"/>
                <a:cs typeface="+mn-cs"/>
              </a:rPr>
              <a:t>and</a:t>
            </a:r>
            <a:r>
              <a:rPr kumimoji="0" lang="en-US" sz="2200" b="0" i="0" u="none" strike="noStrike" kern="1200" cap="none" spc="0" normalizeH="0" baseline="0" noProof="0">
                <a:ln>
                  <a:noFill/>
                </a:ln>
                <a:solidFill>
                  <a:srgbClr val="032C5D"/>
                </a:solidFill>
                <a:effectLst/>
                <a:uLnTx/>
                <a:uFillTx/>
                <a:latin typeface="Segoe UI"/>
                <a:ea typeface="+mn-ea"/>
                <a:cs typeface="+mn-cs"/>
              </a:rPr>
              <a:t> organizational aspects</a:t>
            </a:r>
          </a:p>
          <a:p>
            <a:pPr marL="684213" marR="0" lvl="1" indent="-222250" algn="l" defTabSz="914400" rtl="0" eaLnBrk="1" fontAlgn="auto" latinLnBrk="0" hangingPunct="1">
              <a:lnSpc>
                <a:spcPct val="90000"/>
              </a:lnSpc>
              <a:spcBef>
                <a:spcPts val="500"/>
              </a:spcBef>
              <a:spcAft>
                <a:spcPts val="0"/>
              </a:spcAft>
              <a:buClr>
                <a:srgbClr val="032C5D"/>
              </a:buClr>
              <a:buSzTx/>
              <a:buFont typeface="Calibri" panose="020F0502020204030204" pitchFamily="34" charset="0"/>
              <a:buChar char="−"/>
              <a:tabLst/>
              <a:defRPr/>
            </a:pPr>
            <a:r>
              <a:rPr kumimoji="0" lang="en-US" sz="2200" b="0" i="0" u="none" strike="noStrike" kern="1200" cap="none" spc="0" normalizeH="0" baseline="0" noProof="0">
                <a:ln>
                  <a:noFill/>
                </a:ln>
                <a:solidFill>
                  <a:srgbClr val="032C5D"/>
                </a:solidFill>
                <a:effectLst/>
                <a:uLnTx/>
                <a:uFillTx/>
                <a:latin typeface="Segoe UI"/>
                <a:ea typeface="+mn-ea"/>
                <a:cs typeface="+mn-cs"/>
              </a:rPr>
              <a:t>Continuity of operations</a:t>
            </a:r>
          </a:p>
          <a:p>
            <a:pPr algn="l"/>
            <a:endParaRPr lang="en-US">
              <a:solidFill>
                <a:srgbClr val="1F5DAA"/>
              </a:solidFill>
            </a:endParaRPr>
          </a:p>
        </p:txBody>
      </p:sp>
      <p:pic>
        <p:nvPicPr>
          <p:cNvPr id="8" name="Graphic 7" descr="Chevron arrows with solid fill">
            <a:extLst>
              <a:ext uri="{FF2B5EF4-FFF2-40B4-BE49-F238E27FC236}">
                <a16:creationId xmlns:a16="http://schemas.microsoft.com/office/drawing/2014/main" id="{FB7E8746-DE82-BC71-37D0-2AE1E4083E22}"/>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936829" y="5105913"/>
            <a:ext cx="1398942" cy="1134856"/>
          </a:xfrm>
          <a:prstGeom prst="rect">
            <a:avLst/>
          </a:prstGeom>
        </p:spPr>
      </p:pic>
      <p:pic>
        <p:nvPicPr>
          <p:cNvPr id="5" name="Graphic 4" descr="Paper outline">
            <a:extLst>
              <a:ext uri="{FF2B5EF4-FFF2-40B4-BE49-F238E27FC236}">
                <a16:creationId xmlns:a16="http://schemas.microsoft.com/office/drawing/2014/main" id="{B2830188-AD04-683F-F30C-4592FC2120B7}"/>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955939" y="207262"/>
            <a:ext cx="914400" cy="914400"/>
          </a:xfrm>
          <a:prstGeom prst="rect">
            <a:avLst/>
          </a:prstGeom>
        </p:spPr>
      </p:pic>
      <p:sp>
        <p:nvSpPr>
          <p:cNvPr id="7" name="TextBox 6">
            <a:extLst>
              <a:ext uri="{FF2B5EF4-FFF2-40B4-BE49-F238E27FC236}">
                <a16:creationId xmlns:a16="http://schemas.microsoft.com/office/drawing/2014/main" id="{9CC70956-BCE8-AA6A-A0E8-3E9C72BDF4B5}"/>
              </a:ext>
            </a:extLst>
          </p:cNvPr>
          <p:cNvSpPr txBox="1"/>
          <p:nvPr/>
        </p:nvSpPr>
        <p:spPr>
          <a:xfrm>
            <a:off x="11239780" y="433629"/>
            <a:ext cx="335691" cy="461665"/>
          </a:xfrm>
          <a:prstGeom prst="rect">
            <a:avLst/>
          </a:prstGeom>
          <a:noFill/>
        </p:spPr>
        <p:txBody>
          <a:bodyPr wrap="square" rtlCol="0">
            <a:spAutoFit/>
          </a:bodyPr>
          <a:lstStyle/>
          <a:p>
            <a:pPr algn="l"/>
            <a:r>
              <a:rPr lang="en-US" sz="2400" b="1" dirty="0">
                <a:solidFill>
                  <a:srgbClr val="1F5DAA"/>
                </a:solidFill>
              </a:rPr>
              <a:t>5</a:t>
            </a:r>
          </a:p>
        </p:txBody>
      </p:sp>
    </p:spTree>
    <p:extLst>
      <p:ext uri="{BB962C8B-B14F-4D97-AF65-F5344CB8AC3E}">
        <p14:creationId xmlns:p14="http://schemas.microsoft.com/office/powerpoint/2010/main" val="400824900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4BB15C-D9C1-A1EB-35BA-DEF6DED460EF}"/>
              </a:ext>
            </a:extLst>
          </p:cNvPr>
          <p:cNvSpPr>
            <a:spLocks noGrp="1"/>
          </p:cNvSpPr>
          <p:nvPr>
            <p:ph type="title"/>
          </p:nvPr>
        </p:nvSpPr>
        <p:spPr/>
        <p:txBody>
          <a:bodyPr/>
          <a:lstStyle/>
          <a:p>
            <a:r>
              <a:rPr lang="en-US"/>
              <a:t>Activity Instructions (Part 2)</a:t>
            </a:r>
          </a:p>
        </p:txBody>
      </p:sp>
      <p:sp>
        <p:nvSpPr>
          <p:cNvPr id="3" name="Content Placeholder 2">
            <a:extLst>
              <a:ext uri="{FF2B5EF4-FFF2-40B4-BE49-F238E27FC236}">
                <a16:creationId xmlns:a16="http://schemas.microsoft.com/office/drawing/2014/main" id="{40F07F23-A08F-BB62-A113-A5B3574A888A}"/>
              </a:ext>
            </a:extLst>
          </p:cNvPr>
          <p:cNvSpPr>
            <a:spLocks noGrp="1"/>
          </p:cNvSpPr>
          <p:nvPr>
            <p:ph idx="1"/>
          </p:nvPr>
        </p:nvSpPr>
        <p:spPr>
          <a:xfrm>
            <a:off x="1097542" y="1574800"/>
            <a:ext cx="10703934" cy="4749799"/>
          </a:xfrm>
        </p:spPr>
        <p:txBody>
          <a:bodyPr vert="horz" lIns="91440" tIns="45720" rIns="91440" bIns="45720" rtlCol="0" anchor="t">
            <a:noAutofit/>
          </a:bodyPr>
          <a:lstStyle/>
          <a:p>
            <a:pPr marL="229870" indent="-229870"/>
            <a:r>
              <a:rPr lang="en-US" sz="2800" i="0" dirty="0"/>
              <a:t>Collaborate with like tables in breakout rooms to compare results and build consensus.</a:t>
            </a:r>
          </a:p>
          <a:p>
            <a:pPr marL="683895" lvl="1" indent="-229870"/>
            <a:r>
              <a:rPr lang="en-US" sz="2400" i="0" dirty="0"/>
              <a:t>Strengths: Room 206A</a:t>
            </a:r>
          </a:p>
          <a:p>
            <a:pPr marL="683895" lvl="1" indent="-229870"/>
            <a:r>
              <a:rPr lang="en-US" sz="2400" i="0" dirty="0"/>
              <a:t>Weaknesses: Room 206B</a:t>
            </a:r>
          </a:p>
          <a:p>
            <a:pPr marL="683895" lvl="1" indent="-229870"/>
            <a:r>
              <a:rPr lang="en-US" sz="2400" i="0" dirty="0"/>
              <a:t>Opportunities: Room 208</a:t>
            </a:r>
          </a:p>
          <a:p>
            <a:pPr marL="683895" lvl="1" indent="-229870">
              <a:spcAft>
                <a:spcPts val="1200"/>
              </a:spcAft>
            </a:pPr>
            <a:r>
              <a:rPr lang="en-US" sz="2400" i="0" dirty="0"/>
              <a:t>Barriers: Room 209</a:t>
            </a:r>
            <a:endParaRPr lang="en-US" sz="2400" dirty="0"/>
          </a:p>
          <a:p>
            <a:r>
              <a:rPr lang="en-US" sz="2800" i="0" dirty="0"/>
              <a:t>Place a sticky note on your poster for each threat category.</a:t>
            </a:r>
          </a:p>
          <a:p>
            <a:r>
              <a:rPr lang="en-US" sz="2800" i="0" dirty="0"/>
              <a:t>Select a spokesperson to explain where you placed each threat category and why.</a:t>
            </a:r>
          </a:p>
          <a:p>
            <a:pPr lvl="1"/>
            <a:r>
              <a:rPr lang="en-US" sz="2400" i="0" dirty="0"/>
              <a:t>Consider highlighting 1 or 2 attributes that were most compelling in making your decision. </a:t>
            </a:r>
          </a:p>
          <a:p>
            <a:pPr lvl="1"/>
            <a:endParaRPr lang="en-US" sz="2800" dirty="0"/>
          </a:p>
        </p:txBody>
      </p:sp>
      <p:pic>
        <p:nvPicPr>
          <p:cNvPr id="4" name="Graphic 3" descr="Paper outline">
            <a:extLst>
              <a:ext uri="{FF2B5EF4-FFF2-40B4-BE49-F238E27FC236}">
                <a16:creationId xmlns:a16="http://schemas.microsoft.com/office/drawing/2014/main" id="{C6239945-3823-62D0-1D9E-9D75F5ABC6C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955939" y="207262"/>
            <a:ext cx="914400" cy="914400"/>
          </a:xfrm>
          <a:prstGeom prst="rect">
            <a:avLst/>
          </a:prstGeom>
        </p:spPr>
      </p:pic>
      <p:sp>
        <p:nvSpPr>
          <p:cNvPr id="5" name="TextBox 4">
            <a:extLst>
              <a:ext uri="{FF2B5EF4-FFF2-40B4-BE49-F238E27FC236}">
                <a16:creationId xmlns:a16="http://schemas.microsoft.com/office/drawing/2014/main" id="{25F16BF6-3E22-9DF6-A5CE-CC0C43C13946}"/>
              </a:ext>
            </a:extLst>
          </p:cNvPr>
          <p:cNvSpPr txBox="1"/>
          <p:nvPr/>
        </p:nvSpPr>
        <p:spPr>
          <a:xfrm>
            <a:off x="11239780" y="433629"/>
            <a:ext cx="335691" cy="461665"/>
          </a:xfrm>
          <a:prstGeom prst="rect">
            <a:avLst/>
          </a:prstGeom>
          <a:noFill/>
        </p:spPr>
        <p:txBody>
          <a:bodyPr wrap="square" rtlCol="0">
            <a:spAutoFit/>
          </a:bodyPr>
          <a:lstStyle/>
          <a:p>
            <a:pPr algn="l"/>
            <a:r>
              <a:rPr lang="en-US" sz="2400" b="1" dirty="0">
                <a:solidFill>
                  <a:srgbClr val="1F5DAA"/>
                </a:solidFill>
              </a:rPr>
              <a:t>5</a:t>
            </a:r>
          </a:p>
        </p:txBody>
      </p:sp>
    </p:spTree>
    <p:extLst>
      <p:ext uri="{BB962C8B-B14F-4D97-AF65-F5344CB8AC3E}">
        <p14:creationId xmlns:p14="http://schemas.microsoft.com/office/powerpoint/2010/main" val="401315212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7D0BFF-5108-4F8A-9A14-65986289C506}"/>
              </a:ext>
            </a:extLst>
          </p:cNvPr>
          <p:cNvSpPr>
            <a:spLocks noGrp="1"/>
          </p:cNvSpPr>
          <p:nvPr>
            <p:ph type="ctrTitle"/>
          </p:nvPr>
        </p:nvSpPr>
        <p:spPr>
          <a:xfrm>
            <a:off x="1169652" y="1789124"/>
            <a:ext cx="9606116" cy="1465013"/>
          </a:xfrm>
        </p:spPr>
        <p:txBody>
          <a:bodyPr>
            <a:normAutofit fontScale="90000"/>
          </a:bodyPr>
          <a:lstStyle/>
          <a:p>
            <a:br>
              <a:rPr lang="en-US" sz="6600"/>
            </a:br>
            <a:r>
              <a:rPr lang="en-US" sz="6600"/>
              <a:t>INPO Resilience Summit</a:t>
            </a:r>
            <a:endParaRPr lang="en-US" sz="4000">
              <a:solidFill>
                <a:srgbClr val="0070C0"/>
              </a:solidFill>
            </a:endParaRPr>
          </a:p>
        </p:txBody>
      </p:sp>
      <p:sp>
        <p:nvSpPr>
          <p:cNvPr id="3" name="Subtitle 2">
            <a:extLst>
              <a:ext uri="{FF2B5EF4-FFF2-40B4-BE49-F238E27FC236}">
                <a16:creationId xmlns:a16="http://schemas.microsoft.com/office/drawing/2014/main" id="{33103212-F889-488E-A82F-D104924B0E69}"/>
              </a:ext>
            </a:extLst>
          </p:cNvPr>
          <p:cNvSpPr>
            <a:spLocks noGrp="1"/>
          </p:cNvSpPr>
          <p:nvPr>
            <p:ph type="subTitle" idx="1"/>
          </p:nvPr>
        </p:nvSpPr>
        <p:spPr>
          <a:xfrm>
            <a:off x="1169652" y="3272117"/>
            <a:ext cx="9606116" cy="1655762"/>
          </a:xfrm>
        </p:spPr>
        <p:txBody>
          <a:bodyPr>
            <a:normAutofit lnSpcReduction="10000"/>
          </a:bodyPr>
          <a:lstStyle/>
          <a:p>
            <a:r>
              <a:rPr lang="en-US" sz="3200">
                <a:solidFill>
                  <a:srgbClr val="0070C0"/>
                </a:solidFill>
              </a:rPr>
              <a:t>Thomas J. Galloway, Sr.</a:t>
            </a:r>
          </a:p>
          <a:p>
            <a:r>
              <a:rPr lang="en-US" sz="3200">
                <a:solidFill>
                  <a:srgbClr val="0070C0"/>
                </a:solidFill>
              </a:rPr>
              <a:t>NATF President &amp; CEO</a:t>
            </a:r>
          </a:p>
          <a:p>
            <a:r>
              <a:rPr lang="en-US" sz="3200">
                <a:solidFill>
                  <a:srgbClr val="0070C0"/>
                </a:solidFill>
              </a:rPr>
              <a:t>July 10, 2024</a:t>
            </a:r>
          </a:p>
        </p:txBody>
      </p:sp>
      <p:sp>
        <p:nvSpPr>
          <p:cNvPr id="4" name="TextBox 3">
            <a:extLst>
              <a:ext uri="{FF2B5EF4-FFF2-40B4-BE49-F238E27FC236}">
                <a16:creationId xmlns:a16="http://schemas.microsoft.com/office/drawing/2014/main" id="{C85FB37E-0078-4EA6-ABA5-975CC49D454A}"/>
              </a:ext>
            </a:extLst>
          </p:cNvPr>
          <p:cNvSpPr txBox="1"/>
          <p:nvPr/>
        </p:nvSpPr>
        <p:spPr>
          <a:xfrm>
            <a:off x="1292942" y="5434488"/>
            <a:ext cx="9606116" cy="646331"/>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a:ln>
                  <a:noFill/>
                </a:ln>
                <a:solidFill>
                  <a:prstClr val="black"/>
                </a:solidFill>
                <a:effectLst/>
                <a:uLnTx/>
                <a:uFillTx/>
                <a:latin typeface="Calibri" panose="020F0502020204030204"/>
                <a:ea typeface="+mn-ea"/>
                <a:cs typeface="+mn-cs"/>
              </a:rPr>
              <a:t>Open Distribution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900" b="0" i="0" u="none" strike="noStrike" kern="1200" cap="none" spc="0" normalizeH="0" baseline="0" noProof="0">
                <a:ln>
                  <a:noFill/>
                </a:ln>
                <a:solidFill>
                  <a:prstClr val="black"/>
                </a:solidFill>
                <a:effectLst/>
                <a:uLnTx/>
                <a:uFillTx/>
                <a:latin typeface="Calibri" panose="020F0502020204030204"/>
                <a:ea typeface="+mn-ea"/>
                <a:cs typeface="+mn-cs"/>
              </a:rPr>
              <a:t>Copyright © 2024 North American Transmission Forum (“NATF”). All rights reserved. Not for sale or commercial use. The NATF makes no and hereby disclaims all representations or warranties, either express or implied, relating to the content, including as to the accuracy or completeness of the information. No liability is assumed by the NATF for any damages arising directly or indirectly from the content or by the use or application thereof. Use of the content constitutes agreement to defend, indemnify, and hold the NATF harmless from and against all claims arising from such use. </a:t>
            </a:r>
            <a:endParaRPr kumimoji="0" lang="en-CA" sz="900" b="0" i="0" u="none" strike="noStrike" kern="1200" cap="none" spc="0" normalizeH="0" baseline="0" noProof="0">
              <a:ln>
                <a:noFill/>
              </a:ln>
              <a:solidFill>
                <a:prstClr val="black"/>
              </a:solidFill>
              <a:effectLst/>
              <a:uLnTx/>
              <a:uFillTx/>
              <a:latin typeface="Cambria"/>
              <a:ea typeface="Times New Roman"/>
              <a:cs typeface="Times New Roman"/>
            </a:endParaRPr>
          </a:p>
        </p:txBody>
      </p:sp>
      <p:pic>
        <p:nvPicPr>
          <p:cNvPr id="2055" name="Picture 19">
            <a:extLst>
              <a:ext uri="{FF2B5EF4-FFF2-40B4-BE49-F238E27FC236}">
                <a16:creationId xmlns:a16="http://schemas.microsoft.com/office/drawing/2014/main" id="{2E3BCCEF-CB52-48E8-9BC6-6BA3D5CA322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p:blipFill>
        <p:spPr bwMode="auto">
          <a:xfrm>
            <a:off x="1292942" y="473488"/>
            <a:ext cx="2622710" cy="71362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8889807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FABB95-BD86-F74C-66D4-9150DE61B372}"/>
              </a:ext>
            </a:extLst>
          </p:cNvPr>
          <p:cNvSpPr>
            <a:spLocks noGrp="1"/>
          </p:cNvSpPr>
          <p:nvPr>
            <p:ph type="title"/>
          </p:nvPr>
        </p:nvSpPr>
        <p:spPr>
          <a:xfrm>
            <a:off x="1097541" y="2628782"/>
            <a:ext cx="10003268" cy="1600438"/>
          </a:xfrm>
        </p:spPr>
        <p:txBody>
          <a:bodyPr/>
          <a:lstStyle/>
          <a:p>
            <a:pPr>
              <a:lnSpc>
                <a:spcPct val="100000"/>
              </a:lnSpc>
              <a:spcAft>
                <a:spcPts val="600"/>
              </a:spcAft>
            </a:pPr>
            <a:r>
              <a:rPr lang="en-US" b="0"/>
              <a:t>Principles SWOB Analysis:</a:t>
            </a:r>
            <a:br>
              <a:rPr lang="en-US"/>
            </a:br>
            <a:r>
              <a:rPr lang="en-US" sz="5400"/>
              <a:t>Discussion &amp; Action Planning</a:t>
            </a:r>
            <a:endParaRPr lang="en-US"/>
          </a:p>
        </p:txBody>
      </p:sp>
      <p:pic>
        <p:nvPicPr>
          <p:cNvPr id="3" name="Graphic 2" descr="Paper outline">
            <a:extLst>
              <a:ext uri="{FF2B5EF4-FFF2-40B4-BE49-F238E27FC236}">
                <a16:creationId xmlns:a16="http://schemas.microsoft.com/office/drawing/2014/main" id="{2489868F-AD7C-2A15-ACE3-AE1E7C4564C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955939" y="207262"/>
            <a:ext cx="914400" cy="914400"/>
          </a:xfrm>
          <a:prstGeom prst="rect">
            <a:avLst/>
          </a:prstGeom>
        </p:spPr>
      </p:pic>
      <p:sp>
        <p:nvSpPr>
          <p:cNvPr id="4" name="TextBox 3">
            <a:extLst>
              <a:ext uri="{FF2B5EF4-FFF2-40B4-BE49-F238E27FC236}">
                <a16:creationId xmlns:a16="http://schemas.microsoft.com/office/drawing/2014/main" id="{C3695263-17FE-12A7-E1F2-A895B0B3FF93}"/>
              </a:ext>
            </a:extLst>
          </p:cNvPr>
          <p:cNvSpPr txBox="1"/>
          <p:nvPr/>
        </p:nvSpPr>
        <p:spPr>
          <a:xfrm>
            <a:off x="11239780" y="433629"/>
            <a:ext cx="335691" cy="461665"/>
          </a:xfrm>
          <a:prstGeom prst="rect">
            <a:avLst/>
          </a:prstGeom>
          <a:noFill/>
        </p:spPr>
        <p:txBody>
          <a:bodyPr wrap="square" rtlCol="0">
            <a:spAutoFit/>
          </a:bodyPr>
          <a:lstStyle/>
          <a:p>
            <a:pPr algn="l"/>
            <a:r>
              <a:rPr lang="en-US" sz="2400" b="1" dirty="0">
                <a:solidFill>
                  <a:srgbClr val="1F5DAA"/>
                </a:solidFill>
              </a:rPr>
              <a:t>6</a:t>
            </a:r>
          </a:p>
        </p:txBody>
      </p:sp>
    </p:spTree>
    <p:extLst>
      <p:ext uri="{BB962C8B-B14F-4D97-AF65-F5344CB8AC3E}">
        <p14:creationId xmlns:p14="http://schemas.microsoft.com/office/powerpoint/2010/main" val="31172044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9CD063EE-AEF3-A638-79DE-82692A99143F}"/>
              </a:ext>
            </a:extLst>
          </p:cNvPr>
          <p:cNvSpPr>
            <a:spLocks noGrp="1"/>
          </p:cNvSpPr>
          <p:nvPr>
            <p:ph sz="quarter" idx="14"/>
          </p:nvPr>
        </p:nvSpPr>
        <p:spPr>
          <a:xfrm>
            <a:off x="0" y="2470151"/>
            <a:ext cx="11246177" cy="1200329"/>
          </a:xfrm>
        </p:spPr>
        <p:txBody>
          <a:bodyPr/>
          <a:lstStyle/>
          <a:p>
            <a:pPr algn="ctr"/>
            <a:r>
              <a:rPr lang="en-US"/>
              <a:t>Keynote</a:t>
            </a:r>
          </a:p>
        </p:txBody>
      </p:sp>
      <p:sp>
        <p:nvSpPr>
          <p:cNvPr id="5" name="TextBox 2">
            <a:extLst>
              <a:ext uri="{FF2B5EF4-FFF2-40B4-BE49-F238E27FC236}">
                <a16:creationId xmlns:a16="http://schemas.microsoft.com/office/drawing/2014/main" id="{D523793D-A683-6520-5D86-B1D4AF082548}"/>
              </a:ext>
            </a:extLst>
          </p:cNvPr>
          <p:cNvSpPr txBox="1"/>
          <p:nvPr/>
        </p:nvSpPr>
        <p:spPr>
          <a:xfrm>
            <a:off x="5067471" y="3921674"/>
            <a:ext cx="6305335" cy="1077218"/>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22943">
              <a:buClr>
                <a:srgbClr val="032C5D"/>
              </a:buClr>
              <a:defRPr/>
            </a:pPr>
            <a:r>
              <a:rPr lang="en-US" sz="2400" b="1">
                <a:solidFill>
                  <a:srgbClr val="4F3F7D"/>
                </a:solidFill>
                <a:latin typeface="Segoe UI"/>
              </a:rPr>
              <a:t>Kimberly Cook-Nelson</a:t>
            </a:r>
          </a:p>
          <a:p>
            <a:pPr defTabSz="822943">
              <a:buClr>
                <a:srgbClr val="032C5D"/>
              </a:buClr>
              <a:defRPr/>
            </a:pPr>
            <a:r>
              <a:rPr lang="en-US" sz="2000">
                <a:solidFill>
                  <a:srgbClr val="4F3F7D"/>
                </a:solidFill>
                <a:latin typeface="Segoe UI"/>
              </a:rPr>
              <a:t>Executive Vice President and Chief Nuclear Officer </a:t>
            </a:r>
          </a:p>
          <a:p>
            <a:pPr defTabSz="822943">
              <a:buClr>
                <a:srgbClr val="032C5D"/>
              </a:buClr>
              <a:defRPr/>
            </a:pPr>
            <a:r>
              <a:rPr lang="en-US" sz="2000">
                <a:solidFill>
                  <a:srgbClr val="4F3F7D"/>
                </a:solidFill>
                <a:latin typeface="Segoe UI"/>
              </a:rPr>
              <a:t>Entergy Nuclear </a:t>
            </a:r>
          </a:p>
        </p:txBody>
      </p:sp>
    </p:spTree>
    <p:extLst>
      <p:ext uri="{BB962C8B-B14F-4D97-AF65-F5344CB8AC3E}">
        <p14:creationId xmlns:p14="http://schemas.microsoft.com/office/powerpoint/2010/main" val="63138842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Rectangle 13">
            <a:extLst>
              <a:ext uri="{FF2B5EF4-FFF2-40B4-BE49-F238E27FC236}">
                <a16:creationId xmlns:a16="http://schemas.microsoft.com/office/drawing/2014/main" id="{F516EE0C-E8AB-1556-6097-E7D1159D46D4}"/>
              </a:ext>
            </a:extLst>
          </p:cNvPr>
          <p:cNvSpPr/>
          <p:nvPr/>
        </p:nvSpPr>
        <p:spPr>
          <a:xfrm>
            <a:off x="-8489" y="0"/>
            <a:ext cx="12192000" cy="6848906"/>
          </a:xfrm>
          <a:prstGeom prst="rect">
            <a:avLst/>
          </a:prstGeom>
          <a:solidFill>
            <a:schemeClr val="tx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sp>
        <p:nvSpPr>
          <p:cNvPr id="4" name="Subtitle 3">
            <a:extLst>
              <a:ext uri="{FF2B5EF4-FFF2-40B4-BE49-F238E27FC236}">
                <a16:creationId xmlns:a16="http://schemas.microsoft.com/office/drawing/2014/main" id="{EB71D3DD-DF73-734E-A2D8-9B7D1A2E1F4A}"/>
              </a:ext>
            </a:extLst>
          </p:cNvPr>
          <p:cNvSpPr>
            <a:spLocks noGrp="1"/>
          </p:cNvSpPr>
          <p:nvPr>
            <p:ph type="subTitle" idx="1"/>
          </p:nvPr>
        </p:nvSpPr>
        <p:spPr/>
        <p:txBody>
          <a:bodyPr>
            <a:normAutofit/>
          </a:bodyPr>
          <a:lstStyle/>
          <a:p>
            <a:pPr>
              <a:lnSpc>
                <a:spcPct val="150000"/>
              </a:lnSpc>
            </a:pPr>
            <a:r>
              <a:rPr lang="en-US" sz="1700"/>
              <a:t>Kimberly Cook-Nelson</a:t>
            </a:r>
            <a:br>
              <a:rPr lang="en-US" sz="1700"/>
            </a:br>
            <a:r>
              <a:rPr lang="en-US" sz="1700" b="0"/>
              <a:t>Executive Vice President and Chief Nuclear Officer Entergy</a:t>
            </a:r>
          </a:p>
        </p:txBody>
      </p:sp>
      <p:sp>
        <p:nvSpPr>
          <p:cNvPr id="5" name="Text Placeholder 4">
            <a:extLst>
              <a:ext uri="{FF2B5EF4-FFF2-40B4-BE49-F238E27FC236}">
                <a16:creationId xmlns:a16="http://schemas.microsoft.com/office/drawing/2014/main" id="{F915E782-2A56-1E49-ABB9-C101C394DFB1}"/>
              </a:ext>
            </a:extLst>
          </p:cNvPr>
          <p:cNvSpPr>
            <a:spLocks noGrp="1"/>
          </p:cNvSpPr>
          <p:nvPr>
            <p:ph type="body" sz="half" idx="2"/>
          </p:nvPr>
        </p:nvSpPr>
        <p:spPr>
          <a:xfrm>
            <a:off x="557784" y="2134178"/>
            <a:ext cx="2767307" cy="314960"/>
          </a:xfrm>
        </p:spPr>
        <p:txBody>
          <a:bodyPr>
            <a:normAutofit/>
          </a:bodyPr>
          <a:lstStyle/>
          <a:p>
            <a:r>
              <a:rPr lang="en-US" sz="1700"/>
              <a:t>July 2024</a:t>
            </a:r>
          </a:p>
        </p:txBody>
      </p:sp>
      <p:pic>
        <p:nvPicPr>
          <p:cNvPr id="6" name="Graphic 5">
            <a:extLst>
              <a:ext uri="{FF2B5EF4-FFF2-40B4-BE49-F238E27FC236}">
                <a16:creationId xmlns:a16="http://schemas.microsoft.com/office/drawing/2014/main" id="{1DD3160C-D99E-E84C-A978-ABE81C862D27}"/>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rcRect/>
          <a:stretch/>
        </p:blipFill>
        <p:spPr>
          <a:xfrm>
            <a:off x="557784" y="649424"/>
            <a:ext cx="2104136" cy="526034"/>
          </a:xfrm>
          <a:prstGeom prst="rect">
            <a:avLst/>
          </a:prstGeom>
        </p:spPr>
      </p:pic>
      <p:pic>
        <p:nvPicPr>
          <p:cNvPr id="7" name="Picture 6" descr="A person pointing at a control panel&#10;&#10;Description automatically generated">
            <a:extLst>
              <a:ext uri="{FF2B5EF4-FFF2-40B4-BE49-F238E27FC236}">
                <a16:creationId xmlns:a16="http://schemas.microsoft.com/office/drawing/2014/main" id="{DB2B0A41-D58D-EEC6-4E2B-AAF32C7C25D2}"/>
              </a:ext>
            </a:extLst>
          </p:cNvPr>
          <p:cNvPicPr>
            <a:picLocks noChangeAspect="1"/>
          </p:cNvPicPr>
          <p:nvPr/>
        </p:nvPicPr>
        <p:blipFill rotWithShape="1">
          <a:blip r:embed="rId5" cstate="print">
            <a:extLst>
              <a:ext uri="{28A0092B-C50C-407E-A947-70E740481C1C}">
                <a14:useLocalDpi xmlns:a14="http://schemas.microsoft.com/office/drawing/2010/main"/>
              </a:ext>
            </a:extLst>
          </a:blip>
          <a:srcRect/>
          <a:stretch/>
        </p:blipFill>
        <p:spPr>
          <a:xfrm>
            <a:off x="5891841" y="9095"/>
            <a:ext cx="6300159" cy="6848905"/>
          </a:xfrm>
          <a:prstGeom prst="rect">
            <a:avLst/>
          </a:prstGeom>
        </p:spPr>
      </p:pic>
      <p:pic>
        <p:nvPicPr>
          <p:cNvPr id="2" name="Picture Placeholder 6">
            <a:extLst>
              <a:ext uri="{FF2B5EF4-FFF2-40B4-BE49-F238E27FC236}">
                <a16:creationId xmlns:a16="http://schemas.microsoft.com/office/drawing/2014/main" id="{D7639EF6-2467-282A-4B83-133EF84BF1EA}"/>
              </a:ext>
            </a:extLst>
          </p:cNvPr>
          <p:cNvPicPr>
            <a:picLocks noGrp="1" noChangeAspect="1"/>
          </p:cNvPicPr>
          <p:nvPr>
            <p:ph type="pic" sz="quarter" idx="10"/>
          </p:nvPr>
        </p:nvPicPr>
        <p:blipFill rotWithShape="1">
          <a:blip r:embed="rId6" cstate="print">
            <a:extLst>
              <a:ext uri="{28A0092B-C50C-407E-A947-70E740481C1C}">
                <a14:useLocalDpi xmlns:a14="http://schemas.microsoft.com/office/drawing/2010/main"/>
              </a:ext>
            </a:extLst>
          </a:blip>
          <a:srcRect/>
          <a:stretch/>
        </p:blipFill>
        <p:spPr>
          <a:xfrm>
            <a:off x="5983968" y="257215"/>
            <a:ext cx="5811520" cy="6226629"/>
          </a:xfrm>
        </p:spPr>
      </p:pic>
      <p:sp>
        <p:nvSpPr>
          <p:cNvPr id="3" name="Title 2">
            <a:extLst>
              <a:ext uri="{FF2B5EF4-FFF2-40B4-BE49-F238E27FC236}">
                <a16:creationId xmlns:a16="http://schemas.microsoft.com/office/drawing/2014/main" id="{B916AD66-0FDC-9B48-A609-72A7BFFC5CC8}"/>
              </a:ext>
            </a:extLst>
          </p:cNvPr>
          <p:cNvSpPr>
            <a:spLocks noGrp="1"/>
          </p:cNvSpPr>
          <p:nvPr>
            <p:ph type="ctrTitle"/>
          </p:nvPr>
        </p:nvSpPr>
        <p:spPr>
          <a:xfrm>
            <a:off x="557783" y="2552650"/>
            <a:ext cx="5765195" cy="1635760"/>
          </a:xfrm>
        </p:spPr>
        <p:txBody>
          <a:bodyPr>
            <a:normAutofit/>
          </a:bodyPr>
          <a:lstStyle/>
          <a:p>
            <a:r>
              <a:rPr lang="en-US" sz="4700"/>
              <a:t>Resiliency in Practice</a:t>
            </a:r>
          </a:p>
        </p:txBody>
      </p:sp>
      <p:pic>
        <p:nvPicPr>
          <p:cNvPr id="22" name="Picture 21">
            <a:extLst>
              <a:ext uri="{FF2B5EF4-FFF2-40B4-BE49-F238E27FC236}">
                <a16:creationId xmlns:a16="http://schemas.microsoft.com/office/drawing/2014/main" id="{A3DBF92C-B4CE-ED76-C71C-32B96A264F27}"/>
              </a:ext>
            </a:extLst>
          </p:cNvPr>
          <p:cNvPicPr>
            <a:picLocks noChangeAspect="1"/>
          </p:cNvPicPr>
          <p:nvPr/>
        </p:nvPicPr>
        <p:blipFill>
          <a:blip r:embed="rId7"/>
          <a:stretch>
            <a:fillRect/>
          </a:stretch>
        </p:blipFill>
        <p:spPr>
          <a:xfrm>
            <a:off x="5891840" y="-10886"/>
            <a:ext cx="6245352" cy="6818151"/>
          </a:xfrm>
          <a:prstGeom prst="rect">
            <a:avLst/>
          </a:prstGeom>
        </p:spPr>
      </p:pic>
    </p:spTree>
    <p:extLst>
      <p:ext uri="{BB962C8B-B14F-4D97-AF65-F5344CB8AC3E}">
        <p14:creationId xmlns:p14="http://schemas.microsoft.com/office/powerpoint/2010/main" val="2421865633"/>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ABB5D2-4427-0942-BD72-62B0DE5F327C}"/>
              </a:ext>
            </a:extLst>
          </p:cNvPr>
          <p:cNvSpPr>
            <a:spLocks noGrp="1"/>
          </p:cNvSpPr>
          <p:nvPr>
            <p:ph type="title"/>
          </p:nvPr>
        </p:nvSpPr>
        <p:spPr>
          <a:xfrm>
            <a:off x="557783" y="274638"/>
            <a:ext cx="11053191" cy="1143000"/>
          </a:xfrm>
        </p:spPr>
        <p:txBody>
          <a:bodyPr/>
          <a:lstStyle/>
          <a:p>
            <a:r>
              <a:rPr lang="en-US"/>
              <a:t>Hurricane Katrina - 2005</a:t>
            </a:r>
          </a:p>
        </p:txBody>
      </p:sp>
      <p:pic>
        <p:nvPicPr>
          <p:cNvPr id="8" name="Picture 8">
            <a:extLst>
              <a:ext uri="{FF2B5EF4-FFF2-40B4-BE49-F238E27FC236}">
                <a16:creationId xmlns:a16="http://schemas.microsoft.com/office/drawing/2014/main" id="{C9525895-1BF1-068A-08C1-397795A56054}"/>
              </a:ext>
            </a:extLst>
          </p:cNvPr>
          <p:cNvPicPr preferRelativeResize="0">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51743" y="1922389"/>
            <a:ext cx="3335610" cy="2505614"/>
          </a:xfrm>
          <a:prstGeom prst="rect">
            <a:avLst/>
          </a:prstGeom>
          <a:noFill/>
          <a:ln w="19050">
            <a:solidFill>
              <a:schemeClr val="bg2"/>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9" name="Picture 10" descr="New Orleans, post-Katrina">
            <a:extLst>
              <a:ext uri="{FF2B5EF4-FFF2-40B4-BE49-F238E27FC236}">
                <a16:creationId xmlns:a16="http://schemas.microsoft.com/office/drawing/2014/main" id="{407EA2DA-4A6E-0E72-8FC1-1E1784F79148}"/>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37775" y="1417638"/>
            <a:ext cx="3440311" cy="2544839"/>
          </a:xfrm>
          <a:prstGeom prst="rect">
            <a:avLst/>
          </a:prstGeom>
          <a:noFill/>
          <a:ln w="19050">
            <a:solidFill>
              <a:schemeClr val="bg2"/>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0" name="Picture 3">
            <a:extLst>
              <a:ext uri="{FF2B5EF4-FFF2-40B4-BE49-F238E27FC236}">
                <a16:creationId xmlns:a16="http://schemas.microsoft.com/office/drawing/2014/main" id="{06EC929C-4767-6462-6F80-F96073376C4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40891" y="1894450"/>
            <a:ext cx="3056943" cy="2293504"/>
          </a:xfrm>
          <a:prstGeom prst="rect">
            <a:avLst/>
          </a:prstGeom>
          <a:noFill/>
          <a:ln w="19050">
            <a:solidFill>
              <a:schemeClr val="bg2"/>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1" name="Picture 4">
            <a:extLst>
              <a:ext uri="{FF2B5EF4-FFF2-40B4-BE49-F238E27FC236}">
                <a16:creationId xmlns:a16="http://schemas.microsoft.com/office/drawing/2014/main" id="{DA45EF7B-751C-3069-61C9-ECCB7E04E8E7}"/>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122198" y="3826743"/>
            <a:ext cx="3265611" cy="2449208"/>
          </a:xfrm>
          <a:prstGeom prst="rect">
            <a:avLst/>
          </a:prstGeom>
          <a:noFill/>
          <a:ln w="9525">
            <a:solidFill>
              <a:schemeClr val="bg2"/>
            </a:solidFill>
            <a:miter lim="800000"/>
            <a:headEnd/>
            <a:tailEnd/>
          </a:ln>
          <a:effectLst>
            <a:outerShdw dist="35921" dir="2700000" algn="ctr" rotWithShape="0">
              <a:schemeClr val="bg2"/>
            </a:outerShdw>
          </a:effectLst>
          <a:extLst>
            <a:ext uri="{909E8E84-426E-40DD-AFC4-6F175D3DCCD1}">
              <a14:hiddenFill xmlns:a14="http://schemas.microsoft.com/office/drawing/2010/main">
                <a:solidFill>
                  <a:schemeClr val="accent1"/>
                </a:solidFill>
              </a14:hiddenFill>
            </a:ext>
          </a:extLst>
        </p:spPr>
      </p:pic>
      <p:pic>
        <p:nvPicPr>
          <p:cNvPr id="13" name="Picture 12">
            <a:extLst>
              <a:ext uri="{FF2B5EF4-FFF2-40B4-BE49-F238E27FC236}">
                <a16:creationId xmlns:a16="http://schemas.microsoft.com/office/drawing/2014/main" id="{C8866AF6-71C3-C5CC-DC64-97ABE7EC8947}"/>
              </a:ext>
            </a:extLst>
          </p:cNvPr>
          <p:cNvPicPr>
            <a:picLocks noChangeAspect="1"/>
          </p:cNvPicPr>
          <p:nvPr/>
        </p:nvPicPr>
        <p:blipFill>
          <a:blip r:embed="rId7"/>
          <a:stretch>
            <a:fillRect/>
          </a:stretch>
        </p:blipFill>
        <p:spPr>
          <a:xfrm>
            <a:off x="9348918" y="1197637"/>
            <a:ext cx="2554223" cy="2900558"/>
          </a:xfrm>
          <a:prstGeom prst="rect">
            <a:avLst/>
          </a:prstGeom>
          <a:ln w="19050">
            <a:solidFill>
              <a:schemeClr val="bg2"/>
            </a:solidFill>
          </a:ln>
          <a:effectLst>
            <a:outerShdw blurRad="50800" dist="38100" dir="2700000" algn="tl" rotWithShape="0">
              <a:prstClr val="black">
                <a:alpha val="40000"/>
              </a:prstClr>
            </a:outerShdw>
          </a:effectLst>
        </p:spPr>
      </p:pic>
      <p:pic>
        <p:nvPicPr>
          <p:cNvPr id="14" name="Picture 4">
            <a:extLst>
              <a:ext uri="{FF2B5EF4-FFF2-40B4-BE49-F238E27FC236}">
                <a16:creationId xmlns:a16="http://schemas.microsoft.com/office/drawing/2014/main" id="{B930EBC2-732D-B81B-A1B2-B5670926F5C6}"/>
              </a:ext>
            </a:extLst>
          </p:cNvPr>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057096" y="4350570"/>
            <a:ext cx="2907358" cy="1937657"/>
          </a:xfrm>
          <a:prstGeom prst="rect">
            <a:avLst/>
          </a:prstGeom>
          <a:noFill/>
          <a:ln w="19050">
            <a:solidFill>
              <a:schemeClr val="bg2"/>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5" name="Picture 5" descr="Slideshow element">
            <a:extLst>
              <a:ext uri="{FF2B5EF4-FFF2-40B4-BE49-F238E27FC236}">
                <a16:creationId xmlns:a16="http://schemas.microsoft.com/office/drawing/2014/main" id="{25B061D9-5917-FD2B-3745-556EF065A29F}"/>
              </a:ext>
            </a:extLst>
          </p:cNvPr>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148874" y="3826743"/>
            <a:ext cx="2501565" cy="2786743"/>
          </a:xfrm>
          <a:prstGeom prst="rect">
            <a:avLst/>
          </a:prstGeom>
          <a:noFill/>
          <a:ln w="19050">
            <a:solidFill>
              <a:schemeClr val="bg2"/>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6" name="Picture 6">
            <a:extLst>
              <a:ext uri="{FF2B5EF4-FFF2-40B4-BE49-F238E27FC236}">
                <a16:creationId xmlns:a16="http://schemas.microsoft.com/office/drawing/2014/main" id="{26824EC2-105E-A645-1526-118032BFC613}"/>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24253" y="3864865"/>
            <a:ext cx="2657066" cy="1987399"/>
          </a:xfrm>
          <a:prstGeom prst="rect">
            <a:avLst/>
          </a:prstGeom>
          <a:noFill/>
          <a:ln w="19050">
            <a:solidFill>
              <a:schemeClr val="bg2"/>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74115571"/>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4">
            <a:extLst>
              <a:ext uri="{FF2B5EF4-FFF2-40B4-BE49-F238E27FC236}">
                <a16:creationId xmlns:a16="http://schemas.microsoft.com/office/drawing/2014/main" id="{D2DC988D-29A5-2EC3-15C8-0EE94FB3E92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478485" y="3145971"/>
            <a:ext cx="3523414" cy="2642561"/>
          </a:xfrm>
          <a:prstGeom prst="rect">
            <a:avLst/>
          </a:prstGeom>
          <a:noFill/>
          <a:ln w="19050">
            <a:solidFill>
              <a:srgbClr val="FF1A58"/>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7" name="Picture 5">
            <a:extLst>
              <a:ext uri="{FF2B5EF4-FFF2-40B4-BE49-F238E27FC236}">
                <a16:creationId xmlns:a16="http://schemas.microsoft.com/office/drawing/2014/main" id="{FAE44715-929A-B075-7382-652A0C1D00FC}"/>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474810" y="1454773"/>
            <a:ext cx="3406446" cy="2554835"/>
          </a:xfrm>
          <a:prstGeom prst="rect">
            <a:avLst/>
          </a:prstGeom>
          <a:noFill/>
          <a:ln w="19050">
            <a:solidFill>
              <a:srgbClr val="FF1A58"/>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10ABB5D2-4427-0942-BD72-62B0DE5F327C}"/>
              </a:ext>
            </a:extLst>
          </p:cNvPr>
          <p:cNvSpPr>
            <a:spLocks noGrp="1"/>
          </p:cNvSpPr>
          <p:nvPr>
            <p:ph type="title"/>
          </p:nvPr>
        </p:nvSpPr>
        <p:spPr>
          <a:xfrm>
            <a:off x="557783" y="274638"/>
            <a:ext cx="11053191" cy="1143000"/>
          </a:xfrm>
        </p:spPr>
        <p:txBody>
          <a:bodyPr/>
          <a:lstStyle/>
          <a:p>
            <a:r>
              <a:rPr lang="en-US"/>
              <a:t>Hurricane Katrina - 2005</a:t>
            </a:r>
          </a:p>
        </p:txBody>
      </p:sp>
      <p:pic>
        <p:nvPicPr>
          <p:cNvPr id="3" name="Picture 10">
            <a:extLst>
              <a:ext uri="{FF2B5EF4-FFF2-40B4-BE49-F238E27FC236}">
                <a16:creationId xmlns:a16="http://schemas.microsoft.com/office/drawing/2014/main" id="{AA8938C5-EF33-4C6B-8C41-75B190A223C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779626" y="1182667"/>
            <a:ext cx="3073429" cy="2305274"/>
          </a:xfrm>
          <a:prstGeom prst="rect">
            <a:avLst/>
          </a:prstGeom>
          <a:noFill/>
          <a:ln w="19050">
            <a:solidFill>
              <a:srgbClr val="FF1A58"/>
            </a:solidFill>
            <a:miter lim="800000"/>
            <a:headEnd/>
            <a:tailEnd/>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 name="Picture 3">
            <a:extLst>
              <a:ext uri="{FF2B5EF4-FFF2-40B4-BE49-F238E27FC236}">
                <a16:creationId xmlns:a16="http://schemas.microsoft.com/office/drawing/2014/main" id="{E55C1D34-7C5C-4C6A-91B7-F962E1E15DFC}"/>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4641319" y="3487941"/>
            <a:ext cx="3406446" cy="2554835"/>
          </a:xfrm>
          <a:prstGeom prst="rect">
            <a:avLst/>
          </a:prstGeom>
          <a:noFill/>
          <a:ln w="19050">
            <a:solidFill>
              <a:srgbClr val="FF1A58"/>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8" name="Picture 5">
            <a:extLst>
              <a:ext uri="{FF2B5EF4-FFF2-40B4-BE49-F238E27FC236}">
                <a16:creationId xmlns:a16="http://schemas.microsoft.com/office/drawing/2014/main" id="{CFD685BD-C60E-B086-87ED-80C3F71021A5}"/>
              </a:ext>
            </a:extLst>
          </p:cNvPr>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1600200" y="1334255"/>
            <a:ext cx="3309257" cy="2206171"/>
          </a:xfrm>
          <a:prstGeom prst="rect">
            <a:avLst/>
          </a:prstGeom>
          <a:noFill/>
          <a:ln w="19050">
            <a:solidFill>
              <a:srgbClr val="FF1A58"/>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9" name="Picture 4">
            <a:extLst>
              <a:ext uri="{FF2B5EF4-FFF2-40B4-BE49-F238E27FC236}">
                <a16:creationId xmlns:a16="http://schemas.microsoft.com/office/drawing/2014/main" id="{07A184A3-7FF7-979C-01BB-1B75281A0F42}"/>
              </a:ext>
            </a:extLst>
          </p:cNvPr>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52536" y="3540426"/>
            <a:ext cx="3406447" cy="2271749"/>
          </a:xfrm>
          <a:prstGeom prst="rect">
            <a:avLst/>
          </a:prstGeom>
          <a:noFill/>
          <a:ln w="19050">
            <a:solidFill>
              <a:srgbClr val="FF1A58"/>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859803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a:extLst>
              <a:ext uri="{FF2B5EF4-FFF2-40B4-BE49-F238E27FC236}">
                <a16:creationId xmlns:a16="http://schemas.microsoft.com/office/drawing/2014/main" id="{183892B0-4394-83AF-1570-8C93E6D33B4C}"/>
              </a:ext>
            </a:extLst>
          </p:cNvPr>
          <p:cNvPicPr>
            <a:picLocks noChangeAspect="1"/>
          </p:cNvPicPr>
          <p:nvPr/>
        </p:nvPicPr>
        <p:blipFill>
          <a:blip r:embed="rId2"/>
          <a:stretch>
            <a:fillRect/>
          </a:stretch>
        </p:blipFill>
        <p:spPr>
          <a:xfrm>
            <a:off x="6483488" y="2144840"/>
            <a:ext cx="5218504" cy="3372717"/>
          </a:xfrm>
          <a:prstGeom prst="rect">
            <a:avLst/>
          </a:prstGeom>
          <a:ln w="19050">
            <a:solidFill>
              <a:schemeClr val="bg2"/>
            </a:solidFill>
          </a:ln>
          <a:effectLst>
            <a:outerShdw blurRad="50800" dist="38100" dir="2700000" algn="tl" rotWithShape="0">
              <a:prstClr val="black">
                <a:alpha val="40000"/>
              </a:prstClr>
            </a:outerShdw>
          </a:effectLst>
        </p:spPr>
      </p:pic>
      <p:pic>
        <p:nvPicPr>
          <p:cNvPr id="9" name="Picture 8">
            <a:extLst>
              <a:ext uri="{FF2B5EF4-FFF2-40B4-BE49-F238E27FC236}">
                <a16:creationId xmlns:a16="http://schemas.microsoft.com/office/drawing/2014/main" id="{F19665E0-7116-AA7D-11FA-56A396D60D02}"/>
              </a:ext>
            </a:extLst>
          </p:cNvPr>
          <p:cNvPicPr>
            <a:picLocks noChangeAspect="1"/>
          </p:cNvPicPr>
          <p:nvPr/>
        </p:nvPicPr>
        <p:blipFill>
          <a:blip r:embed="rId3"/>
          <a:stretch>
            <a:fillRect/>
          </a:stretch>
        </p:blipFill>
        <p:spPr>
          <a:xfrm>
            <a:off x="3813313" y="1342188"/>
            <a:ext cx="4400044" cy="2956919"/>
          </a:xfrm>
          <a:prstGeom prst="rect">
            <a:avLst/>
          </a:prstGeom>
          <a:ln w="19050">
            <a:solidFill>
              <a:schemeClr val="bg2"/>
            </a:solidFill>
          </a:ln>
          <a:effectLst>
            <a:outerShdw blurRad="50800" dist="38100" dir="2700000" algn="tl" rotWithShape="0">
              <a:prstClr val="black">
                <a:alpha val="40000"/>
              </a:prstClr>
            </a:outerShdw>
          </a:effectLst>
        </p:spPr>
      </p:pic>
      <p:sp>
        <p:nvSpPr>
          <p:cNvPr id="2" name="Title 1">
            <a:extLst>
              <a:ext uri="{FF2B5EF4-FFF2-40B4-BE49-F238E27FC236}">
                <a16:creationId xmlns:a16="http://schemas.microsoft.com/office/drawing/2014/main" id="{03D8FD89-2E4A-5248-5BB8-F9C4F323B925}"/>
              </a:ext>
            </a:extLst>
          </p:cNvPr>
          <p:cNvSpPr>
            <a:spLocks noGrp="1"/>
          </p:cNvSpPr>
          <p:nvPr>
            <p:ph type="title"/>
          </p:nvPr>
        </p:nvSpPr>
        <p:spPr/>
        <p:txBody>
          <a:bodyPr/>
          <a:lstStyle/>
          <a:p>
            <a:r>
              <a:rPr lang="en-US"/>
              <a:t>Hurricane Gustav - 2008</a:t>
            </a:r>
          </a:p>
        </p:txBody>
      </p:sp>
      <p:pic>
        <p:nvPicPr>
          <p:cNvPr id="5" name="Picture 4">
            <a:extLst>
              <a:ext uri="{FF2B5EF4-FFF2-40B4-BE49-F238E27FC236}">
                <a16:creationId xmlns:a16="http://schemas.microsoft.com/office/drawing/2014/main" id="{B5CD3CB4-EB36-DA55-B55F-48EBB206DB18}"/>
              </a:ext>
            </a:extLst>
          </p:cNvPr>
          <p:cNvPicPr>
            <a:picLocks noChangeAspect="1"/>
          </p:cNvPicPr>
          <p:nvPr/>
        </p:nvPicPr>
        <p:blipFill>
          <a:blip r:embed="rId4"/>
          <a:stretch>
            <a:fillRect/>
          </a:stretch>
        </p:blipFill>
        <p:spPr>
          <a:xfrm>
            <a:off x="415697" y="1334180"/>
            <a:ext cx="4400043" cy="2889477"/>
          </a:xfrm>
          <a:prstGeom prst="rect">
            <a:avLst/>
          </a:prstGeom>
          <a:ln w="19050">
            <a:solidFill>
              <a:schemeClr val="bg2"/>
            </a:solidFill>
          </a:ln>
          <a:effectLst>
            <a:outerShdw blurRad="50800" dist="38100" dir="2700000" algn="tl" rotWithShape="0">
              <a:prstClr val="black">
                <a:alpha val="40000"/>
              </a:prstClr>
            </a:outerShdw>
          </a:effectLst>
        </p:spPr>
      </p:pic>
      <p:pic>
        <p:nvPicPr>
          <p:cNvPr id="7" name="Picture 6">
            <a:extLst>
              <a:ext uri="{FF2B5EF4-FFF2-40B4-BE49-F238E27FC236}">
                <a16:creationId xmlns:a16="http://schemas.microsoft.com/office/drawing/2014/main" id="{DBA125AA-352A-9807-7C17-158963D789A6}"/>
              </a:ext>
            </a:extLst>
          </p:cNvPr>
          <p:cNvPicPr>
            <a:picLocks noChangeAspect="1"/>
          </p:cNvPicPr>
          <p:nvPr/>
        </p:nvPicPr>
        <p:blipFill>
          <a:blip r:embed="rId5"/>
          <a:stretch>
            <a:fillRect/>
          </a:stretch>
        </p:blipFill>
        <p:spPr>
          <a:xfrm>
            <a:off x="1306286" y="3643896"/>
            <a:ext cx="4281806" cy="2828084"/>
          </a:xfrm>
          <a:prstGeom prst="rect">
            <a:avLst/>
          </a:prstGeom>
          <a:ln w="19050">
            <a:solidFill>
              <a:schemeClr val="bg2"/>
            </a:solidFill>
          </a:ln>
          <a:effectLst>
            <a:outerShdw blurRad="50800" dist="38100" dir="2700000" algn="tl" rotWithShape="0">
              <a:prstClr val="black">
                <a:alpha val="40000"/>
              </a:prstClr>
            </a:outerShdw>
          </a:effectLst>
        </p:spPr>
      </p:pic>
      <p:pic>
        <p:nvPicPr>
          <p:cNvPr id="11" name="Picture 10">
            <a:extLst>
              <a:ext uri="{FF2B5EF4-FFF2-40B4-BE49-F238E27FC236}">
                <a16:creationId xmlns:a16="http://schemas.microsoft.com/office/drawing/2014/main" id="{432855C8-D12D-560C-8C87-C6BA4FF96375}"/>
              </a:ext>
            </a:extLst>
          </p:cNvPr>
          <p:cNvPicPr>
            <a:picLocks noChangeAspect="1"/>
          </p:cNvPicPr>
          <p:nvPr/>
        </p:nvPicPr>
        <p:blipFill>
          <a:blip r:embed="rId6"/>
          <a:stretch>
            <a:fillRect/>
          </a:stretch>
        </p:blipFill>
        <p:spPr>
          <a:xfrm>
            <a:off x="4692696" y="3640586"/>
            <a:ext cx="4068401" cy="2821633"/>
          </a:xfrm>
          <a:prstGeom prst="rect">
            <a:avLst/>
          </a:prstGeom>
          <a:ln w="19050">
            <a:solidFill>
              <a:schemeClr val="bg2"/>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688967632"/>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ABB5D2-4427-0942-BD72-62B0DE5F327C}"/>
              </a:ext>
            </a:extLst>
          </p:cNvPr>
          <p:cNvSpPr>
            <a:spLocks noGrp="1"/>
          </p:cNvSpPr>
          <p:nvPr>
            <p:ph type="title"/>
          </p:nvPr>
        </p:nvSpPr>
        <p:spPr/>
        <p:txBody>
          <a:bodyPr/>
          <a:lstStyle/>
          <a:p>
            <a:r>
              <a:rPr lang="en-US"/>
              <a:t>Hurricane timeline  - Waterford</a:t>
            </a:r>
          </a:p>
        </p:txBody>
      </p:sp>
      <p:grpSp>
        <p:nvGrpSpPr>
          <p:cNvPr id="60" name="Group 59">
            <a:extLst>
              <a:ext uri="{FF2B5EF4-FFF2-40B4-BE49-F238E27FC236}">
                <a16:creationId xmlns:a16="http://schemas.microsoft.com/office/drawing/2014/main" id="{9FD75AEC-C161-B5E1-5CC5-734FBCF4F5EF}"/>
              </a:ext>
            </a:extLst>
          </p:cNvPr>
          <p:cNvGrpSpPr/>
          <p:nvPr/>
        </p:nvGrpSpPr>
        <p:grpSpPr>
          <a:xfrm>
            <a:off x="358260" y="2392415"/>
            <a:ext cx="12044121" cy="1918236"/>
            <a:chOff x="466437" y="3450252"/>
            <a:chExt cx="12044121" cy="1918236"/>
          </a:xfrm>
        </p:grpSpPr>
        <p:grpSp>
          <p:nvGrpSpPr>
            <p:cNvPr id="27" name="Group 26">
              <a:extLst>
                <a:ext uri="{FF2B5EF4-FFF2-40B4-BE49-F238E27FC236}">
                  <a16:creationId xmlns:a16="http://schemas.microsoft.com/office/drawing/2014/main" id="{D810B8C0-7881-DB1B-5D9D-F2A8E530B03B}"/>
                </a:ext>
              </a:extLst>
            </p:cNvPr>
            <p:cNvGrpSpPr/>
            <p:nvPr/>
          </p:nvGrpSpPr>
          <p:grpSpPr>
            <a:xfrm>
              <a:off x="466437" y="4841608"/>
              <a:ext cx="11144537" cy="526880"/>
              <a:chOff x="466437" y="3724013"/>
              <a:chExt cx="11144537" cy="526880"/>
            </a:xfrm>
          </p:grpSpPr>
          <p:cxnSp>
            <p:nvCxnSpPr>
              <p:cNvPr id="5" name="Straight Connector 4">
                <a:extLst>
                  <a:ext uri="{FF2B5EF4-FFF2-40B4-BE49-F238E27FC236}">
                    <a16:creationId xmlns:a16="http://schemas.microsoft.com/office/drawing/2014/main" id="{94C4CE4A-F5E9-C0E2-122E-C2E64A76B077}"/>
                  </a:ext>
                </a:extLst>
              </p:cNvPr>
              <p:cNvCxnSpPr>
                <a:cxnSpLocks/>
              </p:cNvCxnSpPr>
              <p:nvPr/>
            </p:nvCxnSpPr>
            <p:spPr>
              <a:xfrm>
                <a:off x="601685" y="3724013"/>
                <a:ext cx="11009289" cy="7478"/>
              </a:xfrm>
              <a:prstGeom prst="line">
                <a:avLst/>
              </a:prstGeom>
              <a:ln>
                <a:solidFill>
                  <a:schemeClr val="bg2"/>
                </a:solidFill>
              </a:ln>
              <a:effectLst/>
            </p:spPr>
            <p:style>
              <a:lnRef idx="2">
                <a:schemeClr val="accent1"/>
              </a:lnRef>
              <a:fillRef idx="0">
                <a:schemeClr val="accent1"/>
              </a:fillRef>
              <a:effectRef idx="1">
                <a:schemeClr val="accent1"/>
              </a:effectRef>
              <a:fontRef idx="minor">
                <a:schemeClr val="tx1"/>
              </a:fontRef>
            </p:style>
          </p:cxnSp>
          <p:sp>
            <p:nvSpPr>
              <p:cNvPr id="8" name="TextBox 7">
                <a:extLst>
                  <a:ext uri="{FF2B5EF4-FFF2-40B4-BE49-F238E27FC236}">
                    <a16:creationId xmlns:a16="http://schemas.microsoft.com/office/drawing/2014/main" id="{62927A60-48B6-63BD-C701-93F2DA2469DA}"/>
                  </a:ext>
                </a:extLst>
              </p:cNvPr>
              <p:cNvSpPr txBox="1"/>
              <p:nvPr/>
            </p:nvSpPr>
            <p:spPr>
              <a:xfrm>
                <a:off x="466437" y="3943116"/>
                <a:ext cx="595745" cy="307777"/>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000000"/>
                    </a:solidFill>
                    <a:effectLst/>
                    <a:uLnTx/>
                    <a:uFillTx/>
                    <a:latin typeface="Arial" panose="020B0604020202020204"/>
                    <a:ea typeface="+mn-ea"/>
                    <a:cs typeface="+mn-cs"/>
                  </a:rPr>
                  <a:t>2005</a:t>
                </a:r>
                <a:endParaRPr kumimoji="0" lang="en-US" sz="1800" b="1"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9" name="TextBox 8">
                <a:extLst>
                  <a:ext uri="{FF2B5EF4-FFF2-40B4-BE49-F238E27FC236}">
                    <a16:creationId xmlns:a16="http://schemas.microsoft.com/office/drawing/2014/main" id="{8A881E7C-4A26-26EC-2BB9-93A7AE9D6589}"/>
                  </a:ext>
                </a:extLst>
              </p:cNvPr>
              <p:cNvSpPr txBox="1"/>
              <p:nvPr/>
            </p:nvSpPr>
            <p:spPr>
              <a:xfrm>
                <a:off x="1045895" y="3943116"/>
                <a:ext cx="595745" cy="307777"/>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a:ea typeface="+mn-ea"/>
                    <a:cs typeface="+mn-cs"/>
                  </a:rPr>
                  <a:t>2006</a:t>
                </a:r>
                <a:endParaRPr kumimoji="0" lang="en-US" sz="180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10" name="TextBox 9">
                <a:extLst>
                  <a:ext uri="{FF2B5EF4-FFF2-40B4-BE49-F238E27FC236}">
                    <a16:creationId xmlns:a16="http://schemas.microsoft.com/office/drawing/2014/main" id="{B9AF8B2F-E7A6-026D-971A-C663B5A33501}"/>
                  </a:ext>
                </a:extLst>
              </p:cNvPr>
              <p:cNvSpPr txBox="1"/>
              <p:nvPr/>
            </p:nvSpPr>
            <p:spPr>
              <a:xfrm>
                <a:off x="1625353" y="3943116"/>
                <a:ext cx="595745" cy="307777"/>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a:ea typeface="+mn-ea"/>
                    <a:cs typeface="+mn-cs"/>
                  </a:rPr>
                  <a:t>2007</a:t>
                </a:r>
                <a:endParaRPr kumimoji="0" lang="en-US" sz="180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11" name="TextBox 10">
                <a:extLst>
                  <a:ext uri="{FF2B5EF4-FFF2-40B4-BE49-F238E27FC236}">
                    <a16:creationId xmlns:a16="http://schemas.microsoft.com/office/drawing/2014/main" id="{7AAECD3B-55C2-E093-7B83-157A139378EE}"/>
                  </a:ext>
                </a:extLst>
              </p:cNvPr>
              <p:cNvSpPr txBox="1"/>
              <p:nvPr/>
            </p:nvSpPr>
            <p:spPr>
              <a:xfrm>
                <a:off x="2204811" y="3943116"/>
                <a:ext cx="595745" cy="307777"/>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000000"/>
                    </a:solidFill>
                    <a:effectLst/>
                    <a:uLnTx/>
                    <a:uFillTx/>
                    <a:latin typeface="Arial" panose="020B0604020202020204"/>
                    <a:ea typeface="+mn-ea"/>
                    <a:cs typeface="+mn-cs"/>
                  </a:rPr>
                  <a:t>2008</a:t>
                </a:r>
                <a:endParaRPr kumimoji="0" lang="en-US" sz="1800" b="1"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12" name="TextBox 11">
                <a:extLst>
                  <a:ext uri="{FF2B5EF4-FFF2-40B4-BE49-F238E27FC236}">
                    <a16:creationId xmlns:a16="http://schemas.microsoft.com/office/drawing/2014/main" id="{71BFD08B-348C-ACAC-3291-DFB6C215FD7B}"/>
                  </a:ext>
                </a:extLst>
              </p:cNvPr>
              <p:cNvSpPr txBox="1"/>
              <p:nvPr/>
            </p:nvSpPr>
            <p:spPr>
              <a:xfrm>
                <a:off x="2784269" y="3943116"/>
                <a:ext cx="595745" cy="307777"/>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a:ea typeface="+mn-ea"/>
                    <a:cs typeface="+mn-cs"/>
                  </a:rPr>
                  <a:t>2009</a:t>
                </a:r>
                <a:endParaRPr kumimoji="0" lang="en-US" sz="180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13" name="TextBox 12">
                <a:extLst>
                  <a:ext uri="{FF2B5EF4-FFF2-40B4-BE49-F238E27FC236}">
                    <a16:creationId xmlns:a16="http://schemas.microsoft.com/office/drawing/2014/main" id="{04F23C53-5ED9-9471-0516-3C7E61B3BA45}"/>
                  </a:ext>
                </a:extLst>
              </p:cNvPr>
              <p:cNvSpPr txBox="1"/>
              <p:nvPr/>
            </p:nvSpPr>
            <p:spPr>
              <a:xfrm>
                <a:off x="3363727" y="3943116"/>
                <a:ext cx="595745" cy="307777"/>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a:ea typeface="+mn-ea"/>
                    <a:cs typeface="+mn-cs"/>
                  </a:rPr>
                  <a:t>2010</a:t>
                </a:r>
                <a:endParaRPr kumimoji="0" lang="en-US" sz="180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15" name="TextBox 14">
                <a:extLst>
                  <a:ext uri="{FF2B5EF4-FFF2-40B4-BE49-F238E27FC236}">
                    <a16:creationId xmlns:a16="http://schemas.microsoft.com/office/drawing/2014/main" id="{7982B233-4608-6C20-B000-8B7CFBBA8ECC}"/>
                  </a:ext>
                </a:extLst>
              </p:cNvPr>
              <p:cNvSpPr txBox="1"/>
              <p:nvPr/>
            </p:nvSpPr>
            <p:spPr>
              <a:xfrm>
                <a:off x="3943185" y="3943116"/>
                <a:ext cx="595745" cy="307777"/>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a:ea typeface="+mn-ea"/>
                    <a:cs typeface="+mn-cs"/>
                  </a:rPr>
                  <a:t>2011</a:t>
                </a:r>
                <a:endParaRPr kumimoji="0" lang="en-US" sz="180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16" name="TextBox 15">
                <a:extLst>
                  <a:ext uri="{FF2B5EF4-FFF2-40B4-BE49-F238E27FC236}">
                    <a16:creationId xmlns:a16="http://schemas.microsoft.com/office/drawing/2014/main" id="{6F4B18E8-CFD8-F20F-B1DD-585D6184BB37}"/>
                  </a:ext>
                </a:extLst>
              </p:cNvPr>
              <p:cNvSpPr txBox="1"/>
              <p:nvPr/>
            </p:nvSpPr>
            <p:spPr>
              <a:xfrm>
                <a:off x="4503981" y="3943116"/>
                <a:ext cx="595745" cy="307777"/>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000000"/>
                    </a:solidFill>
                    <a:effectLst/>
                    <a:uLnTx/>
                    <a:uFillTx/>
                    <a:latin typeface="Arial" panose="020B0604020202020204"/>
                    <a:ea typeface="+mn-ea"/>
                    <a:cs typeface="+mn-cs"/>
                  </a:rPr>
                  <a:t>2012</a:t>
                </a:r>
                <a:endParaRPr kumimoji="0" lang="en-US" sz="1800" b="1"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17" name="TextBox 16">
                <a:extLst>
                  <a:ext uri="{FF2B5EF4-FFF2-40B4-BE49-F238E27FC236}">
                    <a16:creationId xmlns:a16="http://schemas.microsoft.com/office/drawing/2014/main" id="{4F1E3869-A6E7-8250-4F93-242A4F080D4F}"/>
                  </a:ext>
                </a:extLst>
              </p:cNvPr>
              <p:cNvSpPr txBox="1"/>
              <p:nvPr/>
            </p:nvSpPr>
            <p:spPr>
              <a:xfrm>
                <a:off x="5102101" y="3943116"/>
                <a:ext cx="595745" cy="307777"/>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a:ea typeface="+mn-ea"/>
                    <a:cs typeface="+mn-cs"/>
                  </a:rPr>
                  <a:t>2013</a:t>
                </a:r>
                <a:endParaRPr kumimoji="0" lang="en-US" sz="180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18" name="TextBox 17">
                <a:extLst>
                  <a:ext uri="{FF2B5EF4-FFF2-40B4-BE49-F238E27FC236}">
                    <a16:creationId xmlns:a16="http://schemas.microsoft.com/office/drawing/2014/main" id="{37282E07-DA6C-A592-4A9B-C23BCFCCF922}"/>
                  </a:ext>
                </a:extLst>
              </p:cNvPr>
              <p:cNvSpPr txBox="1"/>
              <p:nvPr/>
            </p:nvSpPr>
            <p:spPr>
              <a:xfrm>
                <a:off x="5681559" y="3943116"/>
                <a:ext cx="595745" cy="307777"/>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a:ea typeface="+mn-ea"/>
                    <a:cs typeface="+mn-cs"/>
                  </a:rPr>
                  <a:t>2014</a:t>
                </a:r>
                <a:endParaRPr kumimoji="0" lang="en-US" sz="180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19" name="TextBox 18">
                <a:extLst>
                  <a:ext uri="{FF2B5EF4-FFF2-40B4-BE49-F238E27FC236}">
                    <a16:creationId xmlns:a16="http://schemas.microsoft.com/office/drawing/2014/main" id="{44CB32E8-A742-F116-6E6C-2F0A5BC7B440}"/>
                  </a:ext>
                </a:extLst>
              </p:cNvPr>
              <p:cNvSpPr txBox="1"/>
              <p:nvPr/>
            </p:nvSpPr>
            <p:spPr>
              <a:xfrm>
                <a:off x="6261017" y="3943116"/>
                <a:ext cx="595745" cy="307777"/>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a:ea typeface="+mn-ea"/>
                    <a:cs typeface="+mn-cs"/>
                  </a:rPr>
                  <a:t>2015</a:t>
                </a:r>
                <a:endParaRPr kumimoji="0" lang="en-US" sz="180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20" name="TextBox 19">
                <a:extLst>
                  <a:ext uri="{FF2B5EF4-FFF2-40B4-BE49-F238E27FC236}">
                    <a16:creationId xmlns:a16="http://schemas.microsoft.com/office/drawing/2014/main" id="{D34BFAFD-765F-D584-F0C1-81F3EB907D72}"/>
                  </a:ext>
                </a:extLst>
              </p:cNvPr>
              <p:cNvSpPr txBox="1"/>
              <p:nvPr/>
            </p:nvSpPr>
            <p:spPr>
              <a:xfrm>
                <a:off x="6840475" y="3943116"/>
                <a:ext cx="595745" cy="307777"/>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a:ea typeface="+mn-ea"/>
                    <a:cs typeface="+mn-cs"/>
                  </a:rPr>
                  <a:t>2016</a:t>
                </a:r>
                <a:endParaRPr kumimoji="0" lang="en-US" sz="180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21" name="TextBox 20">
                <a:extLst>
                  <a:ext uri="{FF2B5EF4-FFF2-40B4-BE49-F238E27FC236}">
                    <a16:creationId xmlns:a16="http://schemas.microsoft.com/office/drawing/2014/main" id="{80D7E534-C5A7-F53D-3980-844C59B993D1}"/>
                  </a:ext>
                </a:extLst>
              </p:cNvPr>
              <p:cNvSpPr txBox="1"/>
              <p:nvPr/>
            </p:nvSpPr>
            <p:spPr>
              <a:xfrm>
                <a:off x="7419933" y="3943116"/>
                <a:ext cx="595745" cy="307777"/>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a:ea typeface="+mn-ea"/>
                    <a:cs typeface="+mn-cs"/>
                  </a:rPr>
                  <a:t>2017</a:t>
                </a:r>
                <a:endParaRPr kumimoji="0" lang="en-US" sz="180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22" name="TextBox 21">
                <a:extLst>
                  <a:ext uri="{FF2B5EF4-FFF2-40B4-BE49-F238E27FC236}">
                    <a16:creationId xmlns:a16="http://schemas.microsoft.com/office/drawing/2014/main" id="{44EFC0B0-3917-728E-2EAC-90FEF698AECC}"/>
                  </a:ext>
                </a:extLst>
              </p:cNvPr>
              <p:cNvSpPr txBox="1"/>
              <p:nvPr/>
            </p:nvSpPr>
            <p:spPr>
              <a:xfrm>
                <a:off x="7999391" y="3943116"/>
                <a:ext cx="595745" cy="307777"/>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a:ea typeface="+mn-ea"/>
                    <a:cs typeface="+mn-cs"/>
                  </a:rPr>
                  <a:t>2018</a:t>
                </a:r>
                <a:endParaRPr kumimoji="0" lang="en-US" sz="1800" b="0"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23" name="TextBox 22">
                <a:extLst>
                  <a:ext uri="{FF2B5EF4-FFF2-40B4-BE49-F238E27FC236}">
                    <a16:creationId xmlns:a16="http://schemas.microsoft.com/office/drawing/2014/main" id="{EC0B7309-33C2-633E-4E42-16DB6FC02021}"/>
                  </a:ext>
                </a:extLst>
              </p:cNvPr>
              <p:cNvSpPr txBox="1"/>
              <p:nvPr/>
            </p:nvSpPr>
            <p:spPr>
              <a:xfrm>
                <a:off x="8578850" y="3943116"/>
                <a:ext cx="595745" cy="307777"/>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000000"/>
                    </a:solidFill>
                    <a:effectLst/>
                    <a:uLnTx/>
                    <a:uFillTx/>
                    <a:latin typeface="Arial" panose="020B0604020202020204"/>
                    <a:ea typeface="+mn-ea"/>
                    <a:cs typeface="+mn-cs"/>
                  </a:rPr>
                  <a:t>2019</a:t>
                </a:r>
                <a:endParaRPr kumimoji="0" lang="en-US" sz="1800" b="1"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24" name="TextBox 23">
                <a:extLst>
                  <a:ext uri="{FF2B5EF4-FFF2-40B4-BE49-F238E27FC236}">
                    <a16:creationId xmlns:a16="http://schemas.microsoft.com/office/drawing/2014/main" id="{D41A37FD-2A21-059D-DB66-4E965AF98B8E}"/>
                  </a:ext>
                </a:extLst>
              </p:cNvPr>
              <p:cNvSpPr txBox="1"/>
              <p:nvPr/>
            </p:nvSpPr>
            <p:spPr>
              <a:xfrm>
                <a:off x="9629210" y="3943116"/>
                <a:ext cx="595745" cy="307777"/>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000000"/>
                    </a:solidFill>
                    <a:effectLst/>
                    <a:uLnTx/>
                    <a:uFillTx/>
                    <a:latin typeface="Arial" panose="020B0604020202020204"/>
                    <a:ea typeface="+mn-ea"/>
                    <a:cs typeface="+mn-cs"/>
                  </a:rPr>
                  <a:t>2020</a:t>
                </a:r>
                <a:endParaRPr kumimoji="0" lang="en-US" sz="1800" b="1" i="0" u="none" strike="noStrike" kern="1200" cap="none" spc="0" normalizeH="0" baseline="0" noProof="0">
                  <a:ln>
                    <a:noFill/>
                  </a:ln>
                  <a:solidFill>
                    <a:srgbClr val="000000"/>
                  </a:solidFill>
                  <a:effectLst/>
                  <a:uLnTx/>
                  <a:uFillTx/>
                  <a:latin typeface="Arial" panose="020B0604020202020204"/>
                  <a:ea typeface="+mn-ea"/>
                  <a:cs typeface="+mn-cs"/>
                </a:endParaRPr>
              </a:p>
            </p:txBody>
          </p:sp>
          <p:sp>
            <p:nvSpPr>
              <p:cNvPr id="25" name="TextBox 24">
                <a:extLst>
                  <a:ext uri="{FF2B5EF4-FFF2-40B4-BE49-F238E27FC236}">
                    <a16:creationId xmlns:a16="http://schemas.microsoft.com/office/drawing/2014/main" id="{76311E1B-AFD3-36F1-CD28-1DC349F4D8E9}"/>
                  </a:ext>
                </a:extLst>
              </p:cNvPr>
              <p:cNvSpPr txBox="1"/>
              <p:nvPr/>
            </p:nvSpPr>
            <p:spPr>
              <a:xfrm>
                <a:off x="10670310" y="3943116"/>
                <a:ext cx="595745" cy="307777"/>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1" i="0" u="none" strike="noStrike" kern="1200" cap="none" spc="0" normalizeH="0" baseline="0" noProof="0">
                    <a:ln>
                      <a:noFill/>
                    </a:ln>
                    <a:solidFill>
                      <a:srgbClr val="000000"/>
                    </a:solidFill>
                    <a:effectLst/>
                    <a:uLnTx/>
                    <a:uFillTx/>
                    <a:latin typeface="Arial" panose="020B0604020202020204"/>
                    <a:ea typeface="+mn-ea"/>
                    <a:cs typeface="+mn-cs"/>
                  </a:rPr>
                  <a:t>2021</a:t>
                </a:r>
                <a:endParaRPr kumimoji="0" lang="en-US" sz="1800" b="1" i="0" u="none" strike="noStrike" kern="1200" cap="none" spc="0" normalizeH="0" baseline="0" noProof="0">
                  <a:ln>
                    <a:noFill/>
                  </a:ln>
                  <a:solidFill>
                    <a:srgbClr val="000000"/>
                  </a:solidFill>
                  <a:effectLst/>
                  <a:uLnTx/>
                  <a:uFillTx/>
                  <a:latin typeface="Arial" panose="020B0604020202020204"/>
                  <a:ea typeface="+mn-ea"/>
                  <a:cs typeface="+mn-cs"/>
                </a:endParaRPr>
              </a:p>
            </p:txBody>
          </p:sp>
        </p:grpSp>
        <p:grpSp>
          <p:nvGrpSpPr>
            <p:cNvPr id="35" name="Group 34">
              <a:extLst>
                <a:ext uri="{FF2B5EF4-FFF2-40B4-BE49-F238E27FC236}">
                  <a16:creationId xmlns:a16="http://schemas.microsoft.com/office/drawing/2014/main" id="{3910CC9A-5F21-0D68-019C-E7A9EB33D019}"/>
                </a:ext>
              </a:extLst>
            </p:cNvPr>
            <p:cNvGrpSpPr/>
            <p:nvPr/>
          </p:nvGrpSpPr>
          <p:grpSpPr>
            <a:xfrm>
              <a:off x="601685" y="4294376"/>
              <a:ext cx="380135" cy="554710"/>
              <a:chOff x="754785" y="4294376"/>
              <a:chExt cx="380135" cy="554710"/>
            </a:xfrm>
          </p:grpSpPr>
          <p:cxnSp>
            <p:nvCxnSpPr>
              <p:cNvPr id="28" name="Straight Connector 27">
                <a:extLst>
                  <a:ext uri="{FF2B5EF4-FFF2-40B4-BE49-F238E27FC236}">
                    <a16:creationId xmlns:a16="http://schemas.microsoft.com/office/drawing/2014/main" id="{86F8D5D4-2658-E094-A9EF-4D55F02F62AA}"/>
                  </a:ext>
                </a:extLst>
              </p:cNvPr>
              <p:cNvCxnSpPr>
                <a:cxnSpLocks/>
              </p:cNvCxnSpPr>
              <p:nvPr/>
            </p:nvCxnSpPr>
            <p:spPr>
              <a:xfrm flipV="1">
                <a:off x="764309" y="4294376"/>
                <a:ext cx="0" cy="554710"/>
              </a:xfrm>
              <a:prstGeom prst="line">
                <a:avLst/>
              </a:prstGeom>
              <a:ln>
                <a:solidFill>
                  <a:schemeClr val="bg2"/>
                </a:solidFill>
              </a:ln>
              <a:effectLst/>
            </p:spPr>
            <p:style>
              <a:lnRef idx="2">
                <a:schemeClr val="accent1"/>
              </a:lnRef>
              <a:fillRef idx="0">
                <a:schemeClr val="accent1"/>
              </a:fillRef>
              <a:effectRef idx="1">
                <a:schemeClr val="accent1"/>
              </a:effectRef>
              <a:fontRef idx="minor">
                <a:schemeClr val="tx1"/>
              </a:fontRef>
            </p:style>
          </p:cxnSp>
          <p:cxnSp>
            <p:nvCxnSpPr>
              <p:cNvPr id="33" name="Straight Connector 32">
                <a:extLst>
                  <a:ext uri="{FF2B5EF4-FFF2-40B4-BE49-F238E27FC236}">
                    <a16:creationId xmlns:a16="http://schemas.microsoft.com/office/drawing/2014/main" id="{7CE5A022-BC0F-9250-4B41-A36074D23A79}"/>
                  </a:ext>
                </a:extLst>
              </p:cNvPr>
              <p:cNvCxnSpPr>
                <a:cxnSpLocks/>
              </p:cNvCxnSpPr>
              <p:nvPr/>
            </p:nvCxnSpPr>
            <p:spPr>
              <a:xfrm>
                <a:off x="754785" y="4304179"/>
                <a:ext cx="380135" cy="0"/>
              </a:xfrm>
              <a:prstGeom prst="line">
                <a:avLst/>
              </a:prstGeom>
              <a:ln>
                <a:solidFill>
                  <a:schemeClr val="bg2"/>
                </a:solidFill>
              </a:ln>
              <a:effectLst/>
            </p:spPr>
            <p:style>
              <a:lnRef idx="2">
                <a:schemeClr val="accent1"/>
              </a:lnRef>
              <a:fillRef idx="0">
                <a:schemeClr val="accent1"/>
              </a:fillRef>
              <a:effectRef idx="1">
                <a:schemeClr val="accent1"/>
              </a:effectRef>
              <a:fontRef idx="minor">
                <a:schemeClr val="tx1"/>
              </a:fontRef>
            </p:style>
          </p:cxnSp>
        </p:grpSp>
        <p:sp>
          <p:nvSpPr>
            <p:cNvPr id="36" name="TextBox 35">
              <a:extLst>
                <a:ext uri="{FF2B5EF4-FFF2-40B4-BE49-F238E27FC236}">
                  <a16:creationId xmlns:a16="http://schemas.microsoft.com/office/drawing/2014/main" id="{EFBDD3C4-0CA2-9552-00AA-07060D3DC459}"/>
                </a:ext>
              </a:extLst>
            </p:cNvPr>
            <p:cNvSpPr txBox="1"/>
            <p:nvPr/>
          </p:nvSpPr>
          <p:spPr>
            <a:xfrm>
              <a:off x="536574" y="3675147"/>
              <a:ext cx="1859561" cy="523220"/>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a:ea typeface="+mn-ea"/>
                  <a:cs typeface="+mn-cs"/>
                </a:rPr>
                <a:t>Katrina (Cat 5)</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a:ea typeface="+mn-ea"/>
                  <a:cs typeface="+mn-cs"/>
                </a:rPr>
                <a:t>Rita (Cat 3)</a:t>
              </a:r>
              <a:endParaRPr kumimoji="0" lang="en-US" sz="1800" b="0" i="0" u="none" strike="noStrike" kern="1200" cap="none" spc="0" normalizeH="0" baseline="0" noProof="0">
                <a:ln>
                  <a:noFill/>
                </a:ln>
                <a:solidFill>
                  <a:srgbClr val="000000"/>
                </a:solidFill>
                <a:effectLst/>
                <a:uLnTx/>
                <a:uFillTx/>
                <a:latin typeface="Arial" panose="020B0604020202020204"/>
                <a:ea typeface="+mn-ea"/>
                <a:cs typeface="+mn-cs"/>
              </a:endParaRPr>
            </a:p>
          </p:txBody>
        </p:sp>
        <p:grpSp>
          <p:nvGrpSpPr>
            <p:cNvPr id="37" name="Group 36">
              <a:extLst>
                <a:ext uri="{FF2B5EF4-FFF2-40B4-BE49-F238E27FC236}">
                  <a16:creationId xmlns:a16="http://schemas.microsoft.com/office/drawing/2014/main" id="{EC513470-2538-69AE-49F7-0B314C184781}"/>
                </a:ext>
              </a:extLst>
            </p:cNvPr>
            <p:cNvGrpSpPr/>
            <p:nvPr/>
          </p:nvGrpSpPr>
          <p:grpSpPr>
            <a:xfrm>
              <a:off x="2354848" y="4287167"/>
              <a:ext cx="380135" cy="554710"/>
              <a:chOff x="754785" y="4294376"/>
              <a:chExt cx="380135" cy="554710"/>
            </a:xfrm>
          </p:grpSpPr>
          <p:cxnSp>
            <p:nvCxnSpPr>
              <p:cNvPr id="38" name="Straight Connector 37">
                <a:extLst>
                  <a:ext uri="{FF2B5EF4-FFF2-40B4-BE49-F238E27FC236}">
                    <a16:creationId xmlns:a16="http://schemas.microsoft.com/office/drawing/2014/main" id="{0222D26E-9031-FBC3-F9D6-989EB34A719B}"/>
                  </a:ext>
                </a:extLst>
              </p:cNvPr>
              <p:cNvCxnSpPr>
                <a:cxnSpLocks/>
              </p:cNvCxnSpPr>
              <p:nvPr/>
            </p:nvCxnSpPr>
            <p:spPr>
              <a:xfrm flipV="1">
                <a:off x="764309" y="4294376"/>
                <a:ext cx="0" cy="554710"/>
              </a:xfrm>
              <a:prstGeom prst="line">
                <a:avLst/>
              </a:prstGeom>
              <a:ln>
                <a:solidFill>
                  <a:schemeClr val="bg2"/>
                </a:solidFill>
              </a:ln>
              <a:effectLst/>
            </p:spPr>
            <p:style>
              <a:lnRef idx="2">
                <a:schemeClr val="accent1"/>
              </a:lnRef>
              <a:fillRef idx="0">
                <a:schemeClr val="accent1"/>
              </a:fillRef>
              <a:effectRef idx="1">
                <a:schemeClr val="accent1"/>
              </a:effectRef>
              <a:fontRef idx="minor">
                <a:schemeClr val="tx1"/>
              </a:fontRef>
            </p:style>
          </p:cxnSp>
          <p:cxnSp>
            <p:nvCxnSpPr>
              <p:cNvPr id="39" name="Straight Connector 38">
                <a:extLst>
                  <a:ext uri="{FF2B5EF4-FFF2-40B4-BE49-F238E27FC236}">
                    <a16:creationId xmlns:a16="http://schemas.microsoft.com/office/drawing/2014/main" id="{1DF0B113-C543-4EEA-B0B3-0AF8A3AE5DA5}"/>
                  </a:ext>
                </a:extLst>
              </p:cNvPr>
              <p:cNvCxnSpPr>
                <a:cxnSpLocks/>
              </p:cNvCxnSpPr>
              <p:nvPr/>
            </p:nvCxnSpPr>
            <p:spPr>
              <a:xfrm>
                <a:off x="754785" y="4304179"/>
                <a:ext cx="380135" cy="0"/>
              </a:xfrm>
              <a:prstGeom prst="line">
                <a:avLst/>
              </a:prstGeom>
              <a:ln>
                <a:solidFill>
                  <a:schemeClr val="bg2"/>
                </a:solidFill>
              </a:ln>
              <a:effectLst/>
            </p:spPr>
            <p:style>
              <a:lnRef idx="2">
                <a:schemeClr val="accent1"/>
              </a:lnRef>
              <a:fillRef idx="0">
                <a:schemeClr val="accent1"/>
              </a:fillRef>
              <a:effectRef idx="1">
                <a:schemeClr val="accent1"/>
              </a:effectRef>
              <a:fontRef idx="minor">
                <a:schemeClr val="tx1"/>
              </a:fontRef>
            </p:style>
          </p:cxnSp>
        </p:grpSp>
        <p:sp>
          <p:nvSpPr>
            <p:cNvPr id="40" name="TextBox 39">
              <a:extLst>
                <a:ext uri="{FF2B5EF4-FFF2-40B4-BE49-F238E27FC236}">
                  <a16:creationId xmlns:a16="http://schemas.microsoft.com/office/drawing/2014/main" id="{E2DBA66A-DF10-02D2-E218-6976EBDF98C8}"/>
                </a:ext>
              </a:extLst>
            </p:cNvPr>
            <p:cNvSpPr txBox="1"/>
            <p:nvPr/>
          </p:nvSpPr>
          <p:spPr>
            <a:xfrm>
              <a:off x="2154095" y="3890590"/>
              <a:ext cx="1859561" cy="307777"/>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a:ea typeface="+mn-ea"/>
                  <a:cs typeface="+mn-cs"/>
                </a:rPr>
                <a:t>Gustav (Cat 2)</a:t>
              </a:r>
              <a:endParaRPr kumimoji="0" lang="en-US" sz="1800" b="0" i="0" u="none" strike="noStrike" kern="1200" cap="none" spc="0" normalizeH="0" baseline="0" noProof="0">
                <a:ln>
                  <a:noFill/>
                </a:ln>
                <a:solidFill>
                  <a:srgbClr val="000000"/>
                </a:solidFill>
                <a:effectLst/>
                <a:uLnTx/>
                <a:uFillTx/>
                <a:latin typeface="Arial" panose="020B0604020202020204"/>
                <a:ea typeface="+mn-ea"/>
                <a:cs typeface="+mn-cs"/>
              </a:endParaRPr>
            </a:p>
          </p:txBody>
        </p:sp>
        <p:grpSp>
          <p:nvGrpSpPr>
            <p:cNvPr id="41" name="Group 40">
              <a:extLst>
                <a:ext uri="{FF2B5EF4-FFF2-40B4-BE49-F238E27FC236}">
                  <a16:creationId xmlns:a16="http://schemas.microsoft.com/office/drawing/2014/main" id="{8709DE68-BBDB-1E7D-3762-E936E8F769AF}"/>
                </a:ext>
              </a:extLst>
            </p:cNvPr>
            <p:cNvGrpSpPr/>
            <p:nvPr/>
          </p:nvGrpSpPr>
          <p:grpSpPr>
            <a:xfrm>
              <a:off x="4646865" y="4286898"/>
              <a:ext cx="380135" cy="554710"/>
              <a:chOff x="754785" y="4294376"/>
              <a:chExt cx="380135" cy="554710"/>
            </a:xfrm>
          </p:grpSpPr>
          <p:cxnSp>
            <p:nvCxnSpPr>
              <p:cNvPr id="42" name="Straight Connector 41">
                <a:extLst>
                  <a:ext uri="{FF2B5EF4-FFF2-40B4-BE49-F238E27FC236}">
                    <a16:creationId xmlns:a16="http://schemas.microsoft.com/office/drawing/2014/main" id="{B0865240-0F28-5D2C-691E-7FBF8A63237C}"/>
                  </a:ext>
                </a:extLst>
              </p:cNvPr>
              <p:cNvCxnSpPr>
                <a:cxnSpLocks/>
              </p:cNvCxnSpPr>
              <p:nvPr/>
            </p:nvCxnSpPr>
            <p:spPr>
              <a:xfrm flipV="1">
                <a:off x="764309" y="4294376"/>
                <a:ext cx="0" cy="554710"/>
              </a:xfrm>
              <a:prstGeom prst="line">
                <a:avLst/>
              </a:prstGeom>
              <a:ln>
                <a:solidFill>
                  <a:schemeClr val="bg2"/>
                </a:solidFill>
              </a:ln>
              <a:effectLst/>
            </p:spPr>
            <p:style>
              <a:lnRef idx="2">
                <a:schemeClr val="accent1"/>
              </a:lnRef>
              <a:fillRef idx="0">
                <a:schemeClr val="accent1"/>
              </a:fillRef>
              <a:effectRef idx="1">
                <a:schemeClr val="accent1"/>
              </a:effectRef>
              <a:fontRef idx="minor">
                <a:schemeClr val="tx1"/>
              </a:fontRef>
            </p:style>
          </p:cxnSp>
          <p:cxnSp>
            <p:nvCxnSpPr>
              <p:cNvPr id="43" name="Straight Connector 42">
                <a:extLst>
                  <a:ext uri="{FF2B5EF4-FFF2-40B4-BE49-F238E27FC236}">
                    <a16:creationId xmlns:a16="http://schemas.microsoft.com/office/drawing/2014/main" id="{1529E589-8333-CED7-27F2-85D0685AEED4}"/>
                  </a:ext>
                </a:extLst>
              </p:cNvPr>
              <p:cNvCxnSpPr>
                <a:cxnSpLocks/>
              </p:cNvCxnSpPr>
              <p:nvPr/>
            </p:nvCxnSpPr>
            <p:spPr>
              <a:xfrm>
                <a:off x="754785" y="4304179"/>
                <a:ext cx="380135" cy="0"/>
              </a:xfrm>
              <a:prstGeom prst="line">
                <a:avLst/>
              </a:prstGeom>
              <a:ln>
                <a:solidFill>
                  <a:schemeClr val="bg2"/>
                </a:solidFill>
              </a:ln>
              <a:effectLst/>
            </p:spPr>
            <p:style>
              <a:lnRef idx="2">
                <a:schemeClr val="accent1"/>
              </a:lnRef>
              <a:fillRef idx="0">
                <a:schemeClr val="accent1"/>
              </a:fillRef>
              <a:effectRef idx="1">
                <a:schemeClr val="accent1"/>
              </a:effectRef>
              <a:fontRef idx="minor">
                <a:schemeClr val="tx1"/>
              </a:fontRef>
            </p:style>
          </p:cxnSp>
        </p:grpSp>
        <p:sp>
          <p:nvSpPr>
            <p:cNvPr id="44" name="TextBox 43">
              <a:extLst>
                <a:ext uri="{FF2B5EF4-FFF2-40B4-BE49-F238E27FC236}">
                  <a16:creationId xmlns:a16="http://schemas.microsoft.com/office/drawing/2014/main" id="{775A9A04-D518-DBE9-0B90-F7B3A3CA9258}"/>
                </a:ext>
              </a:extLst>
            </p:cNvPr>
            <p:cNvSpPr txBox="1"/>
            <p:nvPr/>
          </p:nvSpPr>
          <p:spPr>
            <a:xfrm>
              <a:off x="4278154" y="3890321"/>
              <a:ext cx="1859561" cy="307777"/>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a:ea typeface="+mn-ea"/>
                  <a:cs typeface="+mn-cs"/>
                </a:rPr>
                <a:t>Isaac (Cat1)</a:t>
              </a:r>
              <a:endParaRPr kumimoji="0" lang="en-US" sz="1800" b="0" i="0" u="none" strike="noStrike" kern="1200" cap="none" spc="0" normalizeH="0" baseline="0" noProof="0">
                <a:ln>
                  <a:noFill/>
                </a:ln>
                <a:solidFill>
                  <a:srgbClr val="000000"/>
                </a:solidFill>
                <a:effectLst/>
                <a:uLnTx/>
                <a:uFillTx/>
                <a:latin typeface="Arial" panose="020B0604020202020204"/>
                <a:ea typeface="+mn-ea"/>
                <a:cs typeface="+mn-cs"/>
              </a:endParaRPr>
            </a:p>
          </p:txBody>
        </p:sp>
        <p:grpSp>
          <p:nvGrpSpPr>
            <p:cNvPr id="45" name="Group 44">
              <a:extLst>
                <a:ext uri="{FF2B5EF4-FFF2-40B4-BE49-F238E27FC236}">
                  <a16:creationId xmlns:a16="http://schemas.microsoft.com/office/drawing/2014/main" id="{281650B3-07BC-0E5C-0DF7-D9D6FE660D84}"/>
                </a:ext>
              </a:extLst>
            </p:cNvPr>
            <p:cNvGrpSpPr/>
            <p:nvPr/>
          </p:nvGrpSpPr>
          <p:grpSpPr>
            <a:xfrm>
              <a:off x="8712820" y="4275941"/>
              <a:ext cx="380135" cy="554710"/>
              <a:chOff x="754785" y="4294376"/>
              <a:chExt cx="380135" cy="554710"/>
            </a:xfrm>
          </p:grpSpPr>
          <p:cxnSp>
            <p:nvCxnSpPr>
              <p:cNvPr id="46" name="Straight Connector 45">
                <a:extLst>
                  <a:ext uri="{FF2B5EF4-FFF2-40B4-BE49-F238E27FC236}">
                    <a16:creationId xmlns:a16="http://schemas.microsoft.com/office/drawing/2014/main" id="{ED7B06EE-A27C-30D6-CDC0-0F7252751AD7}"/>
                  </a:ext>
                </a:extLst>
              </p:cNvPr>
              <p:cNvCxnSpPr>
                <a:cxnSpLocks/>
              </p:cNvCxnSpPr>
              <p:nvPr/>
            </p:nvCxnSpPr>
            <p:spPr>
              <a:xfrm flipV="1">
                <a:off x="764309" y="4294376"/>
                <a:ext cx="0" cy="554710"/>
              </a:xfrm>
              <a:prstGeom prst="line">
                <a:avLst/>
              </a:prstGeom>
              <a:ln>
                <a:solidFill>
                  <a:schemeClr val="bg2"/>
                </a:solidFill>
              </a:ln>
              <a:effectLst/>
            </p:spPr>
            <p:style>
              <a:lnRef idx="2">
                <a:schemeClr val="accent1"/>
              </a:lnRef>
              <a:fillRef idx="0">
                <a:schemeClr val="accent1"/>
              </a:fillRef>
              <a:effectRef idx="1">
                <a:schemeClr val="accent1"/>
              </a:effectRef>
              <a:fontRef idx="minor">
                <a:schemeClr val="tx1"/>
              </a:fontRef>
            </p:style>
          </p:cxnSp>
          <p:cxnSp>
            <p:nvCxnSpPr>
              <p:cNvPr id="47" name="Straight Connector 46">
                <a:extLst>
                  <a:ext uri="{FF2B5EF4-FFF2-40B4-BE49-F238E27FC236}">
                    <a16:creationId xmlns:a16="http://schemas.microsoft.com/office/drawing/2014/main" id="{B9B5912A-0456-67F9-2A78-3FB6E1388353}"/>
                  </a:ext>
                </a:extLst>
              </p:cNvPr>
              <p:cNvCxnSpPr>
                <a:cxnSpLocks/>
              </p:cNvCxnSpPr>
              <p:nvPr/>
            </p:nvCxnSpPr>
            <p:spPr>
              <a:xfrm>
                <a:off x="754785" y="4304179"/>
                <a:ext cx="380135" cy="0"/>
              </a:xfrm>
              <a:prstGeom prst="line">
                <a:avLst/>
              </a:prstGeom>
              <a:ln>
                <a:solidFill>
                  <a:schemeClr val="bg2"/>
                </a:solidFill>
              </a:ln>
              <a:effectLst/>
            </p:spPr>
            <p:style>
              <a:lnRef idx="2">
                <a:schemeClr val="accent1"/>
              </a:lnRef>
              <a:fillRef idx="0">
                <a:schemeClr val="accent1"/>
              </a:fillRef>
              <a:effectRef idx="1">
                <a:schemeClr val="accent1"/>
              </a:effectRef>
              <a:fontRef idx="minor">
                <a:schemeClr val="tx1"/>
              </a:fontRef>
            </p:style>
          </p:cxnSp>
        </p:grpSp>
        <p:sp>
          <p:nvSpPr>
            <p:cNvPr id="48" name="TextBox 47">
              <a:extLst>
                <a:ext uri="{FF2B5EF4-FFF2-40B4-BE49-F238E27FC236}">
                  <a16:creationId xmlns:a16="http://schemas.microsoft.com/office/drawing/2014/main" id="{9F12A73F-53D2-CD9B-FC12-AC5DD712C0A1}"/>
                </a:ext>
              </a:extLst>
            </p:cNvPr>
            <p:cNvSpPr txBox="1"/>
            <p:nvPr/>
          </p:nvSpPr>
          <p:spPr>
            <a:xfrm>
              <a:off x="8316116" y="3879364"/>
              <a:ext cx="1859561" cy="307777"/>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a:ea typeface="+mn-ea"/>
                  <a:cs typeface="+mn-cs"/>
                </a:rPr>
                <a:t>Barry (Cat 1)</a:t>
              </a:r>
              <a:endParaRPr kumimoji="0" lang="en-US" sz="1800" b="0" i="0" u="none" strike="noStrike" kern="1200" cap="none" spc="0" normalizeH="0" baseline="0" noProof="0">
                <a:ln>
                  <a:noFill/>
                </a:ln>
                <a:solidFill>
                  <a:srgbClr val="000000"/>
                </a:solidFill>
                <a:effectLst/>
                <a:uLnTx/>
                <a:uFillTx/>
                <a:latin typeface="Arial" panose="020B0604020202020204"/>
                <a:ea typeface="+mn-ea"/>
                <a:cs typeface="+mn-cs"/>
              </a:endParaRPr>
            </a:p>
          </p:txBody>
        </p:sp>
        <p:grpSp>
          <p:nvGrpSpPr>
            <p:cNvPr id="49" name="Group 48">
              <a:extLst>
                <a:ext uri="{FF2B5EF4-FFF2-40B4-BE49-F238E27FC236}">
                  <a16:creationId xmlns:a16="http://schemas.microsoft.com/office/drawing/2014/main" id="{2D73E5B3-AD39-0FC9-7067-BB3CDBF4FCA6}"/>
                </a:ext>
              </a:extLst>
            </p:cNvPr>
            <p:cNvGrpSpPr/>
            <p:nvPr/>
          </p:nvGrpSpPr>
          <p:grpSpPr>
            <a:xfrm>
              <a:off x="9802502" y="4282147"/>
              <a:ext cx="380135" cy="554710"/>
              <a:chOff x="754785" y="4294376"/>
              <a:chExt cx="380135" cy="554710"/>
            </a:xfrm>
          </p:grpSpPr>
          <p:cxnSp>
            <p:nvCxnSpPr>
              <p:cNvPr id="50" name="Straight Connector 49">
                <a:extLst>
                  <a:ext uri="{FF2B5EF4-FFF2-40B4-BE49-F238E27FC236}">
                    <a16:creationId xmlns:a16="http://schemas.microsoft.com/office/drawing/2014/main" id="{005E3AA3-ED7D-918F-176A-F9B0C945D685}"/>
                  </a:ext>
                </a:extLst>
              </p:cNvPr>
              <p:cNvCxnSpPr>
                <a:cxnSpLocks/>
              </p:cNvCxnSpPr>
              <p:nvPr/>
            </p:nvCxnSpPr>
            <p:spPr>
              <a:xfrm flipV="1">
                <a:off x="764309" y="4294376"/>
                <a:ext cx="0" cy="554710"/>
              </a:xfrm>
              <a:prstGeom prst="line">
                <a:avLst/>
              </a:prstGeom>
              <a:ln>
                <a:solidFill>
                  <a:schemeClr val="bg2"/>
                </a:solidFill>
              </a:ln>
              <a:effectLst/>
            </p:spPr>
            <p:style>
              <a:lnRef idx="2">
                <a:schemeClr val="accent1"/>
              </a:lnRef>
              <a:fillRef idx="0">
                <a:schemeClr val="accent1"/>
              </a:fillRef>
              <a:effectRef idx="1">
                <a:schemeClr val="accent1"/>
              </a:effectRef>
              <a:fontRef idx="minor">
                <a:schemeClr val="tx1"/>
              </a:fontRef>
            </p:style>
          </p:cxnSp>
          <p:cxnSp>
            <p:nvCxnSpPr>
              <p:cNvPr id="51" name="Straight Connector 50">
                <a:extLst>
                  <a:ext uri="{FF2B5EF4-FFF2-40B4-BE49-F238E27FC236}">
                    <a16:creationId xmlns:a16="http://schemas.microsoft.com/office/drawing/2014/main" id="{C5D846C8-8411-02F6-6AC6-6204BC0F57BD}"/>
                  </a:ext>
                </a:extLst>
              </p:cNvPr>
              <p:cNvCxnSpPr>
                <a:cxnSpLocks/>
              </p:cNvCxnSpPr>
              <p:nvPr/>
            </p:nvCxnSpPr>
            <p:spPr>
              <a:xfrm>
                <a:off x="754785" y="4304179"/>
                <a:ext cx="380135" cy="0"/>
              </a:xfrm>
              <a:prstGeom prst="line">
                <a:avLst/>
              </a:prstGeom>
              <a:ln>
                <a:solidFill>
                  <a:schemeClr val="bg2"/>
                </a:solidFill>
              </a:ln>
              <a:effectLst/>
            </p:spPr>
            <p:style>
              <a:lnRef idx="2">
                <a:schemeClr val="accent1"/>
              </a:lnRef>
              <a:fillRef idx="0">
                <a:schemeClr val="accent1"/>
              </a:fillRef>
              <a:effectRef idx="1">
                <a:schemeClr val="accent1"/>
              </a:effectRef>
              <a:fontRef idx="minor">
                <a:schemeClr val="tx1"/>
              </a:fontRef>
            </p:style>
          </p:cxnSp>
        </p:grpSp>
        <p:sp>
          <p:nvSpPr>
            <p:cNvPr id="52" name="TextBox 51">
              <a:extLst>
                <a:ext uri="{FF2B5EF4-FFF2-40B4-BE49-F238E27FC236}">
                  <a16:creationId xmlns:a16="http://schemas.microsoft.com/office/drawing/2014/main" id="{EB48EF54-DDE7-3B46-6E39-8E5B0EEF2531}"/>
                </a:ext>
              </a:extLst>
            </p:cNvPr>
            <p:cNvSpPr txBox="1"/>
            <p:nvPr/>
          </p:nvSpPr>
          <p:spPr>
            <a:xfrm>
              <a:off x="9489777" y="3450252"/>
              <a:ext cx="1859561" cy="738664"/>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a:ea typeface="+mn-ea"/>
                  <a:cs typeface="+mn-cs"/>
                </a:rPr>
                <a:t>Laura (Cat 4)</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a:ea typeface="+mn-ea"/>
                  <a:cs typeface="+mn-cs"/>
                </a:rPr>
                <a:t>Delta (Cat 2)</a:t>
              </a:r>
            </a:p>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a:ea typeface="+mn-ea"/>
                  <a:cs typeface="+mn-cs"/>
                </a:rPr>
                <a:t>Zeta (Cat 3)</a:t>
              </a:r>
              <a:endParaRPr kumimoji="0" lang="en-US" sz="1800" b="0" i="0" u="none" strike="noStrike" kern="1200" cap="none" spc="0" normalizeH="0" baseline="0" noProof="0">
                <a:ln>
                  <a:noFill/>
                </a:ln>
                <a:solidFill>
                  <a:srgbClr val="000000"/>
                </a:solidFill>
                <a:effectLst/>
                <a:uLnTx/>
                <a:uFillTx/>
                <a:latin typeface="Arial" panose="020B0604020202020204"/>
                <a:ea typeface="+mn-ea"/>
                <a:cs typeface="+mn-cs"/>
              </a:endParaRPr>
            </a:p>
          </p:txBody>
        </p:sp>
        <p:grpSp>
          <p:nvGrpSpPr>
            <p:cNvPr id="53" name="Group 52">
              <a:extLst>
                <a:ext uri="{FF2B5EF4-FFF2-40B4-BE49-F238E27FC236}">
                  <a16:creationId xmlns:a16="http://schemas.microsoft.com/office/drawing/2014/main" id="{A6BA4A1E-C737-BBA9-8672-88825FB848E2}"/>
                </a:ext>
              </a:extLst>
            </p:cNvPr>
            <p:cNvGrpSpPr/>
            <p:nvPr/>
          </p:nvGrpSpPr>
          <p:grpSpPr>
            <a:xfrm>
              <a:off x="10814426" y="4287167"/>
              <a:ext cx="380135" cy="554710"/>
              <a:chOff x="754785" y="4294376"/>
              <a:chExt cx="380135" cy="554710"/>
            </a:xfrm>
          </p:grpSpPr>
          <p:cxnSp>
            <p:nvCxnSpPr>
              <p:cNvPr id="54" name="Straight Connector 53">
                <a:extLst>
                  <a:ext uri="{FF2B5EF4-FFF2-40B4-BE49-F238E27FC236}">
                    <a16:creationId xmlns:a16="http://schemas.microsoft.com/office/drawing/2014/main" id="{20FC0279-9944-DB04-17A6-1C1B31D0C072}"/>
                  </a:ext>
                </a:extLst>
              </p:cNvPr>
              <p:cNvCxnSpPr>
                <a:cxnSpLocks/>
              </p:cNvCxnSpPr>
              <p:nvPr/>
            </p:nvCxnSpPr>
            <p:spPr>
              <a:xfrm flipV="1">
                <a:off x="764309" y="4294376"/>
                <a:ext cx="0" cy="554710"/>
              </a:xfrm>
              <a:prstGeom prst="line">
                <a:avLst/>
              </a:prstGeom>
              <a:ln>
                <a:solidFill>
                  <a:schemeClr val="bg2"/>
                </a:solidFill>
              </a:ln>
              <a:effectLst/>
            </p:spPr>
            <p:style>
              <a:lnRef idx="2">
                <a:schemeClr val="accent1"/>
              </a:lnRef>
              <a:fillRef idx="0">
                <a:schemeClr val="accent1"/>
              </a:fillRef>
              <a:effectRef idx="1">
                <a:schemeClr val="accent1"/>
              </a:effectRef>
              <a:fontRef idx="minor">
                <a:schemeClr val="tx1"/>
              </a:fontRef>
            </p:style>
          </p:cxnSp>
          <p:cxnSp>
            <p:nvCxnSpPr>
              <p:cNvPr id="55" name="Straight Connector 54">
                <a:extLst>
                  <a:ext uri="{FF2B5EF4-FFF2-40B4-BE49-F238E27FC236}">
                    <a16:creationId xmlns:a16="http://schemas.microsoft.com/office/drawing/2014/main" id="{BD2261CA-8C9E-2909-3767-9F980A370A0F}"/>
                  </a:ext>
                </a:extLst>
              </p:cNvPr>
              <p:cNvCxnSpPr>
                <a:cxnSpLocks/>
              </p:cNvCxnSpPr>
              <p:nvPr/>
            </p:nvCxnSpPr>
            <p:spPr>
              <a:xfrm>
                <a:off x="754785" y="4304179"/>
                <a:ext cx="380135" cy="0"/>
              </a:xfrm>
              <a:prstGeom prst="line">
                <a:avLst/>
              </a:prstGeom>
              <a:ln>
                <a:solidFill>
                  <a:schemeClr val="bg2"/>
                </a:solidFill>
              </a:ln>
              <a:effectLst/>
            </p:spPr>
            <p:style>
              <a:lnRef idx="2">
                <a:schemeClr val="accent1"/>
              </a:lnRef>
              <a:fillRef idx="0">
                <a:schemeClr val="accent1"/>
              </a:fillRef>
              <a:effectRef idx="1">
                <a:schemeClr val="accent1"/>
              </a:effectRef>
              <a:fontRef idx="minor">
                <a:schemeClr val="tx1"/>
              </a:fontRef>
            </p:style>
          </p:cxnSp>
        </p:grpSp>
        <p:sp>
          <p:nvSpPr>
            <p:cNvPr id="56" name="TextBox 55">
              <a:extLst>
                <a:ext uri="{FF2B5EF4-FFF2-40B4-BE49-F238E27FC236}">
                  <a16:creationId xmlns:a16="http://schemas.microsoft.com/office/drawing/2014/main" id="{F3E05A53-5B56-803C-CC36-48EED98A6398}"/>
                </a:ext>
              </a:extLst>
            </p:cNvPr>
            <p:cNvSpPr txBox="1"/>
            <p:nvPr/>
          </p:nvSpPr>
          <p:spPr>
            <a:xfrm>
              <a:off x="10650997" y="3890590"/>
              <a:ext cx="1859561" cy="307777"/>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a:ln>
                    <a:noFill/>
                  </a:ln>
                  <a:solidFill>
                    <a:srgbClr val="000000"/>
                  </a:solidFill>
                  <a:effectLst/>
                  <a:uLnTx/>
                  <a:uFillTx/>
                  <a:latin typeface="Arial" panose="020B0604020202020204"/>
                  <a:ea typeface="+mn-ea"/>
                  <a:cs typeface="+mn-cs"/>
                  <a:hlinkClick r:id="rId3"/>
                </a:rPr>
                <a:t>Ida (Cat 4)</a:t>
              </a:r>
              <a:endParaRPr kumimoji="0" lang="en-US" sz="1800" b="0" i="0" u="none" strike="noStrike" kern="1200" cap="none" spc="0" normalizeH="0" baseline="0" noProof="0">
                <a:ln>
                  <a:noFill/>
                </a:ln>
                <a:solidFill>
                  <a:srgbClr val="000000"/>
                </a:solidFill>
                <a:effectLst/>
                <a:uLnTx/>
                <a:uFillTx/>
                <a:latin typeface="Arial" panose="020B0604020202020204"/>
                <a:ea typeface="+mn-ea"/>
                <a:cs typeface="+mn-cs"/>
              </a:endParaRPr>
            </a:p>
          </p:txBody>
        </p:sp>
      </p:grpSp>
    </p:spTree>
    <p:extLst>
      <p:ext uri="{BB962C8B-B14F-4D97-AF65-F5344CB8AC3E}">
        <p14:creationId xmlns:p14="http://schemas.microsoft.com/office/powerpoint/2010/main" val="142775306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9FD4D0EC-15FA-B2E2-9B30-EE4406AB4CA1}"/>
              </a:ext>
            </a:extLst>
          </p:cNvPr>
          <p:cNvSpPr>
            <a:spLocks noGrp="1"/>
          </p:cNvSpPr>
          <p:nvPr>
            <p:ph type="title"/>
          </p:nvPr>
        </p:nvSpPr>
        <p:spPr/>
        <p:txBody>
          <a:bodyPr/>
          <a:lstStyle/>
          <a:p>
            <a:r>
              <a:rPr lang="en-US"/>
              <a:t>Hurricane Ida - 2020</a:t>
            </a:r>
          </a:p>
        </p:txBody>
      </p:sp>
      <p:pic>
        <p:nvPicPr>
          <p:cNvPr id="6" name="Picture 5">
            <a:extLst>
              <a:ext uri="{FF2B5EF4-FFF2-40B4-BE49-F238E27FC236}">
                <a16:creationId xmlns:a16="http://schemas.microsoft.com/office/drawing/2014/main" id="{A15E69BE-A7EA-D6E1-1EBE-12C0A5874009}"/>
              </a:ext>
            </a:extLst>
          </p:cNvPr>
          <p:cNvPicPr>
            <a:picLocks noChangeAspect="1"/>
          </p:cNvPicPr>
          <p:nvPr/>
        </p:nvPicPr>
        <p:blipFill>
          <a:blip r:embed="rId2"/>
          <a:stretch>
            <a:fillRect/>
          </a:stretch>
        </p:blipFill>
        <p:spPr>
          <a:xfrm>
            <a:off x="6872287" y="316847"/>
            <a:ext cx="4991100" cy="2256490"/>
          </a:xfrm>
          <a:prstGeom prst="rect">
            <a:avLst/>
          </a:prstGeom>
          <a:ln w="19050">
            <a:solidFill>
              <a:srgbClr val="FF1A58"/>
            </a:solidFill>
          </a:ln>
          <a:effectLst>
            <a:outerShdw blurRad="50800" dist="38100" dir="2700000" algn="tl" rotWithShape="0">
              <a:prstClr val="black">
                <a:alpha val="40000"/>
              </a:prstClr>
            </a:outerShdw>
          </a:effectLst>
        </p:spPr>
      </p:pic>
      <p:pic>
        <p:nvPicPr>
          <p:cNvPr id="10" name="Picture 9">
            <a:extLst>
              <a:ext uri="{FF2B5EF4-FFF2-40B4-BE49-F238E27FC236}">
                <a16:creationId xmlns:a16="http://schemas.microsoft.com/office/drawing/2014/main" id="{2EFB298C-0974-BFDC-CEC9-56FB76FB8848}"/>
              </a:ext>
            </a:extLst>
          </p:cNvPr>
          <p:cNvPicPr>
            <a:picLocks noChangeAspect="1"/>
          </p:cNvPicPr>
          <p:nvPr/>
        </p:nvPicPr>
        <p:blipFill>
          <a:blip r:embed="rId3"/>
          <a:stretch>
            <a:fillRect/>
          </a:stretch>
        </p:blipFill>
        <p:spPr>
          <a:xfrm>
            <a:off x="7284923" y="2365410"/>
            <a:ext cx="4252912" cy="2942083"/>
          </a:xfrm>
          <a:prstGeom prst="rect">
            <a:avLst/>
          </a:prstGeom>
          <a:ln w="19050">
            <a:solidFill>
              <a:srgbClr val="FF1A58"/>
            </a:solidFill>
          </a:ln>
          <a:effectLst>
            <a:outerShdw blurRad="50800" dist="38100" dir="2700000" algn="tl" rotWithShape="0">
              <a:prstClr val="black">
                <a:alpha val="40000"/>
              </a:prstClr>
            </a:outerShdw>
          </a:effectLst>
        </p:spPr>
      </p:pic>
      <p:pic>
        <p:nvPicPr>
          <p:cNvPr id="14" name="Picture 13">
            <a:extLst>
              <a:ext uri="{FF2B5EF4-FFF2-40B4-BE49-F238E27FC236}">
                <a16:creationId xmlns:a16="http://schemas.microsoft.com/office/drawing/2014/main" id="{2C047B69-FBB4-234F-C5E7-B93AEFB84B67}"/>
              </a:ext>
            </a:extLst>
          </p:cNvPr>
          <p:cNvPicPr>
            <a:picLocks noChangeAspect="1"/>
          </p:cNvPicPr>
          <p:nvPr/>
        </p:nvPicPr>
        <p:blipFill>
          <a:blip r:embed="rId4"/>
          <a:stretch>
            <a:fillRect/>
          </a:stretch>
        </p:blipFill>
        <p:spPr>
          <a:xfrm>
            <a:off x="1818749" y="3342316"/>
            <a:ext cx="3576638" cy="3358622"/>
          </a:xfrm>
          <a:prstGeom prst="rect">
            <a:avLst/>
          </a:prstGeom>
          <a:ln w="19050">
            <a:solidFill>
              <a:srgbClr val="FF1A58"/>
            </a:solidFill>
          </a:ln>
          <a:effectLst>
            <a:outerShdw blurRad="50800" dist="38100" dir="2700000" algn="tl" rotWithShape="0">
              <a:prstClr val="black">
                <a:alpha val="40000"/>
              </a:prstClr>
            </a:outerShdw>
          </a:effectLst>
        </p:spPr>
      </p:pic>
      <p:pic>
        <p:nvPicPr>
          <p:cNvPr id="4" name="Picture 3">
            <a:extLst>
              <a:ext uri="{FF2B5EF4-FFF2-40B4-BE49-F238E27FC236}">
                <a16:creationId xmlns:a16="http://schemas.microsoft.com/office/drawing/2014/main" id="{45C5D1D4-5E04-D8A9-57D8-23C85602C5DB}"/>
              </a:ext>
            </a:extLst>
          </p:cNvPr>
          <p:cNvPicPr>
            <a:picLocks noChangeAspect="1"/>
          </p:cNvPicPr>
          <p:nvPr/>
        </p:nvPicPr>
        <p:blipFill>
          <a:blip r:embed="rId5"/>
          <a:stretch>
            <a:fillRect/>
          </a:stretch>
        </p:blipFill>
        <p:spPr>
          <a:xfrm>
            <a:off x="328613" y="2539883"/>
            <a:ext cx="4739522" cy="2673577"/>
          </a:xfrm>
          <a:prstGeom prst="rect">
            <a:avLst/>
          </a:prstGeom>
          <a:ln w="19050">
            <a:solidFill>
              <a:srgbClr val="FF1A58"/>
            </a:solidFill>
          </a:ln>
          <a:effectLst>
            <a:outerShdw blurRad="50800" dist="38100" dir="2700000" algn="tl" rotWithShape="0">
              <a:prstClr val="black">
                <a:alpha val="40000"/>
              </a:prstClr>
            </a:outerShdw>
          </a:effectLst>
        </p:spPr>
      </p:pic>
      <p:pic>
        <p:nvPicPr>
          <p:cNvPr id="8" name="Picture 7">
            <a:extLst>
              <a:ext uri="{FF2B5EF4-FFF2-40B4-BE49-F238E27FC236}">
                <a16:creationId xmlns:a16="http://schemas.microsoft.com/office/drawing/2014/main" id="{BD9C3461-9C90-832E-725F-27D908A04931}"/>
              </a:ext>
            </a:extLst>
          </p:cNvPr>
          <p:cNvPicPr>
            <a:picLocks noChangeAspect="1"/>
          </p:cNvPicPr>
          <p:nvPr/>
        </p:nvPicPr>
        <p:blipFill>
          <a:blip r:embed="rId6"/>
          <a:stretch>
            <a:fillRect/>
          </a:stretch>
        </p:blipFill>
        <p:spPr>
          <a:xfrm>
            <a:off x="3238996" y="1264619"/>
            <a:ext cx="4565196" cy="2376484"/>
          </a:xfrm>
          <a:prstGeom prst="rect">
            <a:avLst/>
          </a:prstGeom>
          <a:ln w="19050">
            <a:solidFill>
              <a:srgbClr val="FF1A58"/>
            </a:solidFill>
          </a:ln>
          <a:effectLst>
            <a:outerShdw blurRad="50800" dist="38100" dir="2700000" algn="tl" rotWithShape="0">
              <a:prstClr val="black">
                <a:alpha val="40000"/>
              </a:prstClr>
            </a:outerShdw>
          </a:effectLst>
        </p:spPr>
      </p:pic>
      <p:pic>
        <p:nvPicPr>
          <p:cNvPr id="12" name="Picture 11">
            <a:extLst>
              <a:ext uri="{FF2B5EF4-FFF2-40B4-BE49-F238E27FC236}">
                <a16:creationId xmlns:a16="http://schemas.microsoft.com/office/drawing/2014/main" id="{DAB67A2B-0F9E-5DCE-A2AD-DB5751110854}"/>
              </a:ext>
            </a:extLst>
          </p:cNvPr>
          <p:cNvPicPr>
            <a:picLocks noChangeAspect="1"/>
          </p:cNvPicPr>
          <p:nvPr/>
        </p:nvPicPr>
        <p:blipFill>
          <a:blip r:embed="rId7"/>
          <a:stretch>
            <a:fillRect/>
          </a:stretch>
        </p:blipFill>
        <p:spPr>
          <a:xfrm>
            <a:off x="5068135" y="2987666"/>
            <a:ext cx="3220314" cy="3265489"/>
          </a:xfrm>
          <a:prstGeom prst="rect">
            <a:avLst/>
          </a:prstGeom>
          <a:ln w="19050">
            <a:solidFill>
              <a:srgbClr val="FF1A58"/>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481385228"/>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ABB5D2-4427-0942-BD72-62B0DE5F327C}"/>
              </a:ext>
            </a:extLst>
          </p:cNvPr>
          <p:cNvSpPr>
            <a:spLocks noGrp="1"/>
          </p:cNvSpPr>
          <p:nvPr>
            <p:ph type="title"/>
          </p:nvPr>
        </p:nvSpPr>
        <p:spPr>
          <a:xfrm>
            <a:off x="557783" y="274638"/>
            <a:ext cx="11053191" cy="1143000"/>
          </a:xfrm>
        </p:spPr>
        <p:txBody>
          <a:bodyPr/>
          <a:lstStyle/>
          <a:p>
            <a:r>
              <a:rPr lang="en-US"/>
              <a:t>Hurricane Ida - Waterford 3</a:t>
            </a:r>
          </a:p>
        </p:txBody>
      </p:sp>
      <p:pic>
        <p:nvPicPr>
          <p:cNvPr id="16" name="Picture 15" descr="A building under construction&#10;&#10;Description automatically generated with medium confidence">
            <a:extLst>
              <a:ext uri="{FF2B5EF4-FFF2-40B4-BE49-F238E27FC236}">
                <a16:creationId xmlns:a16="http://schemas.microsoft.com/office/drawing/2014/main" id="{A360FE74-5ECD-8ECB-B080-0D56C1F0A810}"/>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6302828" y="2416404"/>
            <a:ext cx="4773331" cy="3579998"/>
          </a:xfrm>
          <a:prstGeom prst="rect">
            <a:avLst/>
          </a:prstGeom>
          <a:ln w="19050">
            <a:solidFill>
              <a:srgbClr val="FF1A58"/>
            </a:solidFill>
          </a:ln>
          <a:effectLst>
            <a:outerShdw blurRad="50800" dist="38100" dir="2700000" algn="tl" rotWithShape="0">
              <a:prstClr val="black">
                <a:alpha val="40000"/>
              </a:prstClr>
            </a:outerShdw>
          </a:effectLst>
        </p:spPr>
      </p:pic>
      <p:pic>
        <p:nvPicPr>
          <p:cNvPr id="17" name="Picture 16" descr="A picture containing dirty&#10;&#10;Description automatically generated">
            <a:extLst>
              <a:ext uri="{FF2B5EF4-FFF2-40B4-BE49-F238E27FC236}">
                <a16:creationId xmlns:a16="http://schemas.microsoft.com/office/drawing/2014/main" id="{6CCF86DB-B53F-AA0E-A21E-1033E298216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1181154" y="2416404"/>
            <a:ext cx="4751560" cy="3563671"/>
          </a:xfrm>
          <a:prstGeom prst="rect">
            <a:avLst/>
          </a:prstGeom>
          <a:ln w="19050">
            <a:solidFill>
              <a:srgbClr val="FF1A58"/>
            </a:solidFill>
          </a:ln>
          <a:effectLst>
            <a:outerShdw blurRad="50800" dist="38100" dir="2700000" algn="tl" rotWithShape="0">
              <a:prstClr val="black">
                <a:alpha val="40000"/>
              </a:prstClr>
            </a:outerShdw>
          </a:effectLst>
        </p:spPr>
      </p:pic>
      <p:sp>
        <p:nvSpPr>
          <p:cNvPr id="3" name="TextBox 2">
            <a:extLst>
              <a:ext uri="{FF2B5EF4-FFF2-40B4-BE49-F238E27FC236}">
                <a16:creationId xmlns:a16="http://schemas.microsoft.com/office/drawing/2014/main" id="{7EF9638D-855B-AB00-21C9-6E5393F84315}"/>
              </a:ext>
            </a:extLst>
          </p:cNvPr>
          <p:cNvSpPr txBox="1"/>
          <p:nvPr/>
        </p:nvSpPr>
        <p:spPr>
          <a:xfrm>
            <a:off x="1948568" y="1852667"/>
            <a:ext cx="2902998" cy="4001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000000"/>
                </a:solidFill>
                <a:effectLst/>
                <a:uLnTx/>
                <a:uFillTx/>
                <a:latin typeface="Arial" panose="020B0604020202020204"/>
                <a:ea typeface="+mn-ea"/>
                <a:cs typeface="+mn-cs"/>
              </a:rPr>
              <a:t>West Side RCA Access</a:t>
            </a:r>
          </a:p>
        </p:txBody>
      </p:sp>
      <p:sp>
        <p:nvSpPr>
          <p:cNvPr id="4" name="TextBox 3">
            <a:extLst>
              <a:ext uri="{FF2B5EF4-FFF2-40B4-BE49-F238E27FC236}">
                <a16:creationId xmlns:a16="http://schemas.microsoft.com/office/drawing/2014/main" id="{FF95AABB-34F1-317F-2FB5-E205535076D3}"/>
              </a:ext>
            </a:extLst>
          </p:cNvPr>
          <p:cNvSpPr txBox="1"/>
          <p:nvPr/>
        </p:nvSpPr>
        <p:spPr>
          <a:xfrm>
            <a:off x="6880245" y="1852667"/>
            <a:ext cx="3204839" cy="4001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000000"/>
                </a:solidFill>
                <a:effectLst/>
                <a:uLnTx/>
                <a:uFillTx/>
                <a:latin typeface="Arial" panose="020B0604020202020204"/>
                <a:ea typeface="+mn-ea"/>
                <a:cs typeface="+mn-cs"/>
              </a:rPr>
              <a:t>Hazardous Waste Building</a:t>
            </a:r>
          </a:p>
        </p:txBody>
      </p:sp>
    </p:spTree>
    <p:extLst>
      <p:ext uri="{BB962C8B-B14F-4D97-AF65-F5344CB8AC3E}">
        <p14:creationId xmlns:p14="http://schemas.microsoft.com/office/powerpoint/2010/main" val="652520945"/>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ABB5D2-4427-0942-BD72-62B0DE5F327C}"/>
              </a:ext>
            </a:extLst>
          </p:cNvPr>
          <p:cNvSpPr>
            <a:spLocks noGrp="1"/>
          </p:cNvSpPr>
          <p:nvPr>
            <p:ph type="title"/>
          </p:nvPr>
        </p:nvSpPr>
        <p:spPr>
          <a:xfrm>
            <a:off x="557783" y="274638"/>
            <a:ext cx="11053191" cy="1143000"/>
          </a:xfrm>
        </p:spPr>
        <p:txBody>
          <a:bodyPr/>
          <a:lstStyle/>
          <a:p>
            <a:r>
              <a:rPr lang="en-US"/>
              <a:t>Hurricane Ida - Waterford 3</a:t>
            </a:r>
          </a:p>
        </p:txBody>
      </p:sp>
      <p:pic>
        <p:nvPicPr>
          <p:cNvPr id="19" name="Picture 18">
            <a:extLst>
              <a:ext uri="{FF2B5EF4-FFF2-40B4-BE49-F238E27FC236}">
                <a16:creationId xmlns:a16="http://schemas.microsoft.com/office/drawing/2014/main" id="{1ECCF2AA-B5E3-DC7C-42C7-2CE2968198AB}"/>
              </a:ext>
            </a:extLst>
          </p:cNvPr>
          <p:cNvPicPr>
            <a:picLocks noChangeAspect="1"/>
          </p:cNvPicPr>
          <p:nvPr/>
        </p:nvPicPr>
        <p:blipFill>
          <a:blip r:embed="rId3"/>
          <a:stretch>
            <a:fillRect/>
          </a:stretch>
        </p:blipFill>
        <p:spPr>
          <a:xfrm>
            <a:off x="5821739" y="2224770"/>
            <a:ext cx="2791438" cy="3721918"/>
          </a:xfrm>
          <a:prstGeom prst="rect">
            <a:avLst/>
          </a:prstGeom>
          <a:ln w="19050">
            <a:solidFill>
              <a:schemeClr val="bg2"/>
            </a:solidFill>
          </a:ln>
          <a:effectLst>
            <a:outerShdw blurRad="50800" dist="38100" dir="2700000" algn="tl" rotWithShape="0">
              <a:prstClr val="black">
                <a:alpha val="40000"/>
              </a:prstClr>
            </a:outerShdw>
          </a:effectLst>
        </p:spPr>
      </p:pic>
      <p:pic>
        <p:nvPicPr>
          <p:cNvPr id="21" name="Picture 20">
            <a:extLst>
              <a:ext uri="{FF2B5EF4-FFF2-40B4-BE49-F238E27FC236}">
                <a16:creationId xmlns:a16="http://schemas.microsoft.com/office/drawing/2014/main" id="{98A54024-CEB2-6E05-AFB2-A0226F527255}"/>
              </a:ext>
            </a:extLst>
          </p:cNvPr>
          <p:cNvPicPr>
            <a:picLocks noChangeAspect="1"/>
          </p:cNvPicPr>
          <p:nvPr/>
        </p:nvPicPr>
        <p:blipFill>
          <a:blip r:embed="rId4"/>
          <a:stretch>
            <a:fillRect/>
          </a:stretch>
        </p:blipFill>
        <p:spPr>
          <a:xfrm>
            <a:off x="8820952" y="2212642"/>
            <a:ext cx="2790022" cy="3722458"/>
          </a:xfrm>
          <a:prstGeom prst="rect">
            <a:avLst/>
          </a:prstGeom>
          <a:ln w="19050">
            <a:solidFill>
              <a:schemeClr val="bg2"/>
            </a:solidFill>
          </a:ln>
          <a:effectLst>
            <a:outerShdw blurRad="50800" dist="38100" dir="2700000" algn="tl" rotWithShape="0">
              <a:prstClr val="black">
                <a:alpha val="40000"/>
              </a:prstClr>
            </a:outerShdw>
          </a:effectLst>
        </p:spPr>
      </p:pic>
      <p:sp>
        <p:nvSpPr>
          <p:cNvPr id="20" name="TextBox 19">
            <a:extLst>
              <a:ext uri="{FF2B5EF4-FFF2-40B4-BE49-F238E27FC236}">
                <a16:creationId xmlns:a16="http://schemas.microsoft.com/office/drawing/2014/main" id="{4EE5763B-F9FA-EA5B-04EE-96CE4E321278}"/>
              </a:ext>
            </a:extLst>
          </p:cNvPr>
          <p:cNvSpPr txBox="1"/>
          <p:nvPr/>
        </p:nvSpPr>
        <p:spPr>
          <a:xfrm>
            <a:off x="5824981" y="5475165"/>
            <a:ext cx="2219417" cy="369332"/>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1800" b="0" i="0" u="none" strike="noStrike" kern="1200" cap="none" spc="0" normalizeH="0" baseline="0" noProof="0">
                <a:ln>
                  <a:noFill/>
                </a:ln>
                <a:solidFill>
                  <a:srgbClr val="FFFFFF"/>
                </a:solidFill>
                <a:effectLst/>
                <a:uLnTx/>
                <a:uFillTx/>
                <a:latin typeface="Arial" panose="020B0604020202020204"/>
                <a:ea typeface="+mn-ea"/>
                <a:cs typeface="+mn-cs"/>
              </a:rPr>
              <a:t>4” standing water</a:t>
            </a:r>
          </a:p>
        </p:txBody>
      </p:sp>
      <p:sp>
        <p:nvSpPr>
          <p:cNvPr id="22" name="TextBox 21">
            <a:extLst>
              <a:ext uri="{FF2B5EF4-FFF2-40B4-BE49-F238E27FC236}">
                <a16:creationId xmlns:a16="http://schemas.microsoft.com/office/drawing/2014/main" id="{E0709603-A089-2AA8-E5A1-0E586E2054AD}"/>
              </a:ext>
            </a:extLst>
          </p:cNvPr>
          <p:cNvSpPr txBox="1"/>
          <p:nvPr/>
        </p:nvSpPr>
        <p:spPr>
          <a:xfrm>
            <a:off x="8044398" y="1677940"/>
            <a:ext cx="2867487" cy="400110"/>
          </a:xfrm>
          <a:prstGeom prst="rect">
            <a:avLst/>
          </a:prstGeom>
          <a:no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000000"/>
                </a:solidFill>
                <a:effectLst/>
                <a:uLnTx/>
                <a:uFillTx/>
                <a:latin typeface="Arial" panose="020B0604020202020204"/>
                <a:ea typeface="+mn-ea"/>
                <a:cs typeface="+mn-cs"/>
              </a:rPr>
              <a:t>Warehouse</a:t>
            </a:r>
          </a:p>
        </p:txBody>
      </p:sp>
      <p:sp>
        <p:nvSpPr>
          <p:cNvPr id="23" name="TextBox 22">
            <a:extLst>
              <a:ext uri="{FF2B5EF4-FFF2-40B4-BE49-F238E27FC236}">
                <a16:creationId xmlns:a16="http://schemas.microsoft.com/office/drawing/2014/main" id="{C9A30174-3A05-6453-5112-5CFC0BA55B3A}"/>
              </a:ext>
            </a:extLst>
          </p:cNvPr>
          <p:cNvSpPr txBox="1"/>
          <p:nvPr/>
        </p:nvSpPr>
        <p:spPr>
          <a:xfrm>
            <a:off x="376138" y="1677940"/>
            <a:ext cx="5237825" cy="40011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000000"/>
                </a:solidFill>
                <a:effectLst/>
                <a:uLnTx/>
                <a:uFillTx/>
                <a:latin typeface="Arial" panose="020B0604020202020204"/>
                <a:ea typeface="+mn-ea"/>
                <a:cs typeface="+mn-cs"/>
              </a:rPr>
              <a:t>Low Level Rad Waste Storage Facility</a:t>
            </a:r>
          </a:p>
        </p:txBody>
      </p:sp>
      <p:pic>
        <p:nvPicPr>
          <p:cNvPr id="25" name="Picture 24">
            <a:extLst>
              <a:ext uri="{FF2B5EF4-FFF2-40B4-BE49-F238E27FC236}">
                <a16:creationId xmlns:a16="http://schemas.microsoft.com/office/drawing/2014/main" id="{7EAD00CA-FB08-04DB-B185-3FDBEEB1A6C8}"/>
              </a:ext>
            </a:extLst>
          </p:cNvPr>
          <p:cNvPicPr>
            <a:picLocks noChangeAspect="1"/>
          </p:cNvPicPr>
          <p:nvPr/>
        </p:nvPicPr>
        <p:blipFill>
          <a:blip r:embed="rId5"/>
          <a:stretch>
            <a:fillRect/>
          </a:stretch>
        </p:blipFill>
        <p:spPr>
          <a:xfrm>
            <a:off x="292553" y="2237621"/>
            <a:ext cx="5237825" cy="3392185"/>
          </a:xfrm>
          <a:prstGeom prst="rect">
            <a:avLst/>
          </a:prstGeom>
          <a:ln w="19050">
            <a:solidFill>
              <a:schemeClr val="bg2"/>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250817424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E26C982-B2AA-52FA-3C12-2E079647BA8E}"/>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3BBADF13-C0A1-D865-19F6-A26429E90B27}"/>
              </a:ext>
            </a:extLst>
          </p:cNvPr>
          <p:cNvSpPr>
            <a:spLocks noGrp="1"/>
          </p:cNvSpPr>
          <p:nvPr>
            <p:ph type="title"/>
          </p:nvPr>
        </p:nvSpPr>
        <p:spPr/>
        <p:txBody>
          <a:bodyPr/>
          <a:lstStyle/>
          <a:p>
            <a:r>
              <a:rPr lang="en-US"/>
              <a:t>NATF Membership, Mission, Methods</a:t>
            </a:r>
          </a:p>
        </p:txBody>
      </p:sp>
      <p:sp>
        <p:nvSpPr>
          <p:cNvPr id="3" name="Footer Placeholder 2">
            <a:extLst>
              <a:ext uri="{FF2B5EF4-FFF2-40B4-BE49-F238E27FC236}">
                <a16:creationId xmlns:a16="http://schemas.microsoft.com/office/drawing/2014/main" id="{EE2AC9C5-1367-B780-89D7-36500EE9E44A}"/>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a:ln>
                  <a:noFill/>
                </a:ln>
                <a:solidFill>
                  <a:prstClr val="black"/>
                </a:solidFill>
                <a:effectLst/>
                <a:uLnTx/>
                <a:uFillTx/>
                <a:latin typeface="Calibri" panose="020F0502020204030204"/>
                <a:ea typeface="+mn-ea"/>
                <a:cs typeface="+mn-cs"/>
              </a:rPr>
              <a:t>Open Distribution</a:t>
            </a:r>
          </a:p>
        </p:txBody>
      </p:sp>
      <p:sp>
        <p:nvSpPr>
          <p:cNvPr id="4" name="Slide Number Placeholder 3">
            <a:extLst>
              <a:ext uri="{FF2B5EF4-FFF2-40B4-BE49-F238E27FC236}">
                <a16:creationId xmlns:a16="http://schemas.microsoft.com/office/drawing/2014/main" id="{8042EFC5-95F5-9C57-3631-2F6B3C1FED2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16051F-4359-496E-92A0-5D913EDCCF5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Content Placeholder 4">
            <a:extLst>
              <a:ext uri="{FF2B5EF4-FFF2-40B4-BE49-F238E27FC236}">
                <a16:creationId xmlns:a16="http://schemas.microsoft.com/office/drawing/2014/main" id="{96DDEA6A-E795-729C-7B21-CA81E4CD2859}"/>
              </a:ext>
            </a:extLst>
          </p:cNvPr>
          <p:cNvSpPr>
            <a:spLocks noGrp="1"/>
          </p:cNvSpPr>
          <p:nvPr>
            <p:ph idx="1"/>
          </p:nvPr>
        </p:nvSpPr>
        <p:spPr>
          <a:xfrm>
            <a:off x="676656" y="1825625"/>
            <a:ext cx="5419344" cy="4351338"/>
          </a:xfrm>
        </p:spPr>
        <p:txBody>
          <a:bodyPr>
            <a:normAutofit fontScale="85000" lnSpcReduction="10000"/>
          </a:bodyPr>
          <a:lstStyle/>
          <a:p>
            <a:r>
              <a:rPr lang="en-US"/>
              <a:t>Established after August 2003 Northeast blackout</a:t>
            </a:r>
          </a:p>
          <a:p>
            <a:r>
              <a:rPr lang="en-US"/>
              <a:t>199 member and affiliate utilities</a:t>
            </a:r>
          </a:p>
          <a:p>
            <a:r>
              <a:rPr lang="en-US"/>
              <a:t>&gt;85% U.S./Canadian transmission</a:t>
            </a:r>
          </a:p>
          <a:p>
            <a:pPr lvl="1"/>
            <a:r>
              <a:rPr lang="en-US"/>
              <a:t>HV Circuit miles, peak demand</a:t>
            </a:r>
          </a:p>
          <a:p>
            <a:r>
              <a:rPr lang="en-US"/>
              <a:t>Five member types</a:t>
            </a:r>
          </a:p>
          <a:p>
            <a:pPr lvl="1"/>
            <a:r>
              <a:rPr lang="en-US"/>
              <a:t>IOU</a:t>
            </a:r>
          </a:p>
          <a:p>
            <a:pPr lvl="1"/>
            <a:r>
              <a:rPr lang="en-US"/>
              <a:t>ISO/RTO</a:t>
            </a:r>
          </a:p>
          <a:p>
            <a:pPr lvl="1"/>
            <a:r>
              <a:rPr lang="en-US"/>
              <a:t>Municipalities</a:t>
            </a:r>
          </a:p>
          <a:p>
            <a:pPr lvl="1"/>
            <a:r>
              <a:rPr lang="en-US"/>
              <a:t>Co-operatives</a:t>
            </a:r>
          </a:p>
          <a:p>
            <a:pPr lvl="1"/>
            <a:r>
              <a:rPr lang="en-US"/>
              <a:t>Federal/Provincial</a:t>
            </a:r>
          </a:p>
        </p:txBody>
      </p:sp>
      <p:sp>
        <p:nvSpPr>
          <p:cNvPr id="7" name="TextBox 6">
            <a:extLst>
              <a:ext uri="{FF2B5EF4-FFF2-40B4-BE49-F238E27FC236}">
                <a16:creationId xmlns:a16="http://schemas.microsoft.com/office/drawing/2014/main" id="{D89BEC94-CDDB-2C49-C85E-128E5B084BFF}"/>
              </a:ext>
            </a:extLst>
          </p:cNvPr>
          <p:cNvSpPr txBox="1"/>
          <p:nvPr/>
        </p:nvSpPr>
        <p:spPr>
          <a:xfrm>
            <a:off x="6219290" y="1761361"/>
            <a:ext cx="5051461" cy="4524315"/>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1" u="none" strike="noStrike" kern="1200" cap="none" spc="0" normalizeH="0" baseline="0" noProof="0">
                <a:ln>
                  <a:noFill/>
                </a:ln>
                <a:solidFill>
                  <a:prstClr val="black"/>
                </a:solidFill>
                <a:effectLst/>
                <a:uLnTx/>
                <a:uFillTx/>
                <a:latin typeface="Calibri" panose="020F0502020204030204"/>
                <a:ea typeface="+mn-ea"/>
                <a:cs typeface="+mn-cs"/>
              </a:rPr>
              <a:t>NATF Mission</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prstClr val="black"/>
                </a:solidFill>
                <a:effectLst/>
                <a:uLnTx/>
                <a:uFillTx/>
                <a:latin typeface="Calibri" panose="020F0502020204030204"/>
                <a:ea typeface="+mn-ea"/>
                <a:cs typeface="+mn-cs"/>
              </a:rPr>
              <a:t>Promote excellence in the safe, reliable, secure, and resilient operation of the electric transmission system</a:t>
            </a:r>
          </a:p>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prstClr val="black"/>
              </a:solidFill>
              <a:effectLst/>
              <a:uLnTx/>
              <a:uFillTx/>
              <a:latin typeface="Calibri" panose="020F0502020204030204"/>
              <a:ea typeface="+mn-ea"/>
              <a:cs typeface="+mn-cs"/>
            </a:endParaRP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1" i="1" u="none" strike="noStrike" kern="1200" cap="none" spc="0" normalizeH="0" baseline="0" noProof="0">
                <a:ln>
                  <a:noFill/>
                </a:ln>
                <a:solidFill>
                  <a:prstClr val="black"/>
                </a:solidFill>
                <a:effectLst/>
                <a:uLnTx/>
                <a:uFillTx/>
                <a:latin typeface="Calibri" panose="020F0502020204030204"/>
                <a:ea typeface="+mn-ea"/>
                <a:cs typeface="+mn-cs"/>
              </a:rPr>
              <a:t>Methods</a:t>
            </a: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a:ln>
                  <a:noFill/>
                </a:ln>
                <a:solidFill>
                  <a:prstClr val="black"/>
                </a:solidFill>
                <a:effectLst/>
                <a:uLnTx/>
                <a:uFillTx/>
                <a:latin typeface="Calibri" panose="020F0502020204030204"/>
                <a:ea typeface="+mn-ea"/>
                <a:cs typeface="+mn-cs"/>
              </a:rPr>
              <a:t>Confidential venues to share lessons learned and best practices</a:t>
            </a:r>
          </a:p>
          <a:p>
            <a:pPr marL="1714500" marR="0" lvl="3"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a:ln>
                  <a:noFill/>
                </a:ln>
                <a:solidFill>
                  <a:prstClr val="black"/>
                </a:solidFill>
                <a:effectLst/>
                <a:uLnTx/>
                <a:uFillTx/>
                <a:latin typeface="Calibri" panose="020F0502020204030204"/>
                <a:ea typeface="+mn-ea"/>
                <a:cs typeface="+mn-cs"/>
              </a:rPr>
              <a:t>Peer Reviews</a:t>
            </a:r>
          </a:p>
          <a:p>
            <a:pPr marL="1714500" marR="0" lvl="3"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a:ln>
                  <a:noFill/>
                </a:ln>
                <a:solidFill>
                  <a:prstClr val="black"/>
                </a:solidFill>
                <a:effectLst/>
                <a:uLnTx/>
                <a:uFillTx/>
                <a:latin typeface="Calibri" panose="020F0502020204030204"/>
                <a:ea typeface="+mn-ea"/>
                <a:cs typeface="+mn-cs"/>
              </a:rPr>
              <a:t>Assistance</a:t>
            </a:r>
          </a:p>
          <a:p>
            <a:pPr marL="1714500" marR="0" lvl="3"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a:ln>
                  <a:noFill/>
                </a:ln>
                <a:solidFill>
                  <a:prstClr val="black"/>
                </a:solidFill>
                <a:effectLst/>
                <a:uLnTx/>
                <a:uFillTx/>
                <a:latin typeface="Calibri" panose="020F0502020204030204"/>
                <a:ea typeface="+mn-ea"/>
                <a:cs typeface="+mn-cs"/>
              </a:rPr>
              <a:t>Practice groups</a:t>
            </a:r>
          </a:p>
          <a:p>
            <a:pPr marL="1714500" marR="0" lvl="3" indent="-3429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a:ln>
                  <a:noFill/>
                </a:ln>
                <a:solidFill>
                  <a:prstClr val="black"/>
                </a:solidFill>
                <a:effectLst/>
                <a:uLnTx/>
                <a:uFillTx/>
                <a:latin typeface="Calibri" panose="020F0502020204030204"/>
                <a:ea typeface="+mn-ea"/>
                <a:cs typeface="+mn-cs"/>
              </a:rPr>
              <a:t>Metrics, OE </a:t>
            </a: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3076" name="Picture 4" descr="undefined">
            <a:extLst>
              <a:ext uri="{FF2B5EF4-FFF2-40B4-BE49-F238E27FC236}">
                <a16:creationId xmlns:a16="http://schemas.microsoft.com/office/drawing/2014/main" id="{194650F8-E2E7-4792-5911-4606F8031822}"/>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976104" y="294349"/>
            <a:ext cx="2011679" cy="196322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967445932"/>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3B4767F-1929-4108-9977-B4FDAD76DF19}"/>
              </a:ext>
            </a:extLst>
          </p:cNvPr>
          <p:cNvSpPr>
            <a:spLocks noGrp="1"/>
          </p:cNvSpPr>
          <p:nvPr>
            <p:ph type="title"/>
          </p:nvPr>
        </p:nvSpPr>
        <p:spPr/>
        <p:txBody>
          <a:bodyPr/>
          <a:lstStyle/>
          <a:p>
            <a:r>
              <a:rPr lang="en-US"/>
              <a:t>Hurricane Ida - Waterford 3</a:t>
            </a:r>
          </a:p>
        </p:txBody>
      </p:sp>
      <p:pic>
        <p:nvPicPr>
          <p:cNvPr id="4" name="Picture 3" descr="A picture containing wall, indoor, furniture, messy&#10;&#10;Description automatically generated">
            <a:extLst>
              <a:ext uri="{FF2B5EF4-FFF2-40B4-BE49-F238E27FC236}">
                <a16:creationId xmlns:a16="http://schemas.microsoft.com/office/drawing/2014/main" id="{AD42ECD1-107B-69D9-84B1-513D5C300AEF}"/>
              </a:ext>
            </a:extLst>
          </p:cNvPr>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7830448" y="2483757"/>
            <a:ext cx="3979652" cy="2807671"/>
          </a:xfrm>
          <a:prstGeom prst="rect">
            <a:avLst/>
          </a:prstGeom>
          <a:ln w="19050">
            <a:solidFill>
              <a:schemeClr val="bg2"/>
            </a:solidFill>
          </a:ln>
          <a:effectLst>
            <a:outerShdw blurRad="50800" dist="38100" dir="2700000" algn="tl" rotWithShape="0">
              <a:prstClr val="black">
                <a:alpha val="40000"/>
              </a:prstClr>
            </a:outerShdw>
          </a:effectLst>
        </p:spPr>
      </p:pic>
      <p:pic>
        <p:nvPicPr>
          <p:cNvPr id="5" name="Picture 4" descr="A picture containing text, indoor, several&#10;&#10;Description automatically generated">
            <a:extLst>
              <a:ext uri="{FF2B5EF4-FFF2-40B4-BE49-F238E27FC236}">
                <a16:creationId xmlns:a16="http://schemas.microsoft.com/office/drawing/2014/main" id="{4AA35D9A-CEA6-CA58-C82C-21E172EA2DE7}"/>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340021" y="2483757"/>
            <a:ext cx="3743561" cy="2807671"/>
          </a:xfrm>
          <a:prstGeom prst="rect">
            <a:avLst/>
          </a:prstGeom>
          <a:ln w="19050">
            <a:solidFill>
              <a:schemeClr val="bg2"/>
            </a:solidFill>
          </a:ln>
          <a:effectLst>
            <a:outerShdw blurRad="50800" dist="38100" dir="2700000" algn="tl" rotWithShape="0">
              <a:prstClr val="black">
                <a:alpha val="40000"/>
              </a:prstClr>
            </a:outerShdw>
          </a:effectLst>
        </p:spPr>
      </p:pic>
      <p:pic>
        <p:nvPicPr>
          <p:cNvPr id="8" name="Picture 7">
            <a:extLst>
              <a:ext uri="{FF2B5EF4-FFF2-40B4-BE49-F238E27FC236}">
                <a16:creationId xmlns:a16="http://schemas.microsoft.com/office/drawing/2014/main" id="{D8D3A1FE-0371-B40E-E476-1694C084F274}"/>
              </a:ext>
            </a:extLst>
          </p:cNvPr>
          <p:cNvPicPr>
            <a:picLocks noChangeAspect="1"/>
          </p:cNvPicPr>
          <p:nvPr/>
        </p:nvPicPr>
        <p:blipFill>
          <a:blip r:embed="rId4"/>
          <a:stretch>
            <a:fillRect/>
          </a:stretch>
        </p:blipFill>
        <p:spPr>
          <a:xfrm>
            <a:off x="4285892" y="2483757"/>
            <a:ext cx="3323142" cy="2807671"/>
          </a:xfrm>
          <a:prstGeom prst="rect">
            <a:avLst/>
          </a:prstGeom>
          <a:ln w="19050">
            <a:solidFill>
              <a:schemeClr val="bg2"/>
            </a:solidFill>
          </a:ln>
          <a:effectLst>
            <a:outerShdw blurRad="50800" dist="38100" dir="2700000" algn="tl" rotWithShape="0">
              <a:prstClr val="black">
                <a:alpha val="40000"/>
              </a:prstClr>
            </a:outerShdw>
          </a:effectLst>
        </p:spPr>
      </p:pic>
      <p:sp>
        <p:nvSpPr>
          <p:cNvPr id="10" name="TextBox 9">
            <a:extLst>
              <a:ext uri="{FF2B5EF4-FFF2-40B4-BE49-F238E27FC236}">
                <a16:creationId xmlns:a16="http://schemas.microsoft.com/office/drawing/2014/main" id="{8753DF87-3A0B-660C-045E-DAF901E2F578}"/>
              </a:ext>
            </a:extLst>
          </p:cNvPr>
          <p:cNvSpPr txBox="1"/>
          <p:nvPr/>
        </p:nvSpPr>
        <p:spPr>
          <a:xfrm>
            <a:off x="3637186" y="1786236"/>
            <a:ext cx="6096000" cy="400110"/>
          </a:xfrm>
          <a:prstGeom prst="rect">
            <a:avLst/>
          </a:prstGeom>
          <a:noFill/>
        </p:spPr>
        <p:txBody>
          <a:bodyPr wrap="square">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a:ln>
                  <a:noFill/>
                </a:ln>
                <a:solidFill>
                  <a:srgbClr val="000000"/>
                </a:solidFill>
                <a:effectLst/>
                <a:uLnTx/>
                <a:uFillTx/>
                <a:latin typeface="Arial" panose="020B0604020202020204"/>
                <a:ea typeface="+mn-ea"/>
                <a:cs typeface="+mn-cs"/>
              </a:rPr>
              <a:t>Maintenance Service Building and Annex</a:t>
            </a:r>
          </a:p>
        </p:txBody>
      </p:sp>
    </p:spTree>
    <p:extLst>
      <p:ext uri="{BB962C8B-B14F-4D97-AF65-F5344CB8AC3E}">
        <p14:creationId xmlns:p14="http://schemas.microsoft.com/office/powerpoint/2010/main" val="2612123636"/>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a:extLst>
              <a:ext uri="{FF2B5EF4-FFF2-40B4-BE49-F238E27FC236}">
                <a16:creationId xmlns:a16="http://schemas.microsoft.com/office/drawing/2014/main" id="{001172B2-A1BF-2C75-EF33-49C77E5A1090}"/>
              </a:ext>
            </a:extLst>
          </p:cNvPr>
          <p:cNvPicPr>
            <a:picLocks noChangeAspect="1"/>
          </p:cNvPicPr>
          <p:nvPr/>
        </p:nvPicPr>
        <p:blipFill>
          <a:blip r:embed="rId3"/>
          <a:stretch>
            <a:fillRect/>
          </a:stretch>
        </p:blipFill>
        <p:spPr>
          <a:xfrm>
            <a:off x="4018261" y="1553451"/>
            <a:ext cx="4610100" cy="2286000"/>
          </a:xfrm>
          <a:prstGeom prst="rect">
            <a:avLst/>
          </a:prstGeom>
          <a:ln w="19050">
            <a:solidFill>
              <a:schemeClr val="bg2"/>
            </a:solidFill>
          </a:ln>
          <a:effectLst>
            <a:outerShdw blurRad="50800" dist="38100" dir="2700000" algn="tl" rotWithShape="0">
              <a:prstClr val="black">
                <a:alpha val="40000"/>
              </a:prstClr>
            </a:outerShdw>
          </a:effectLst>
        </p:spPr>
      </p:pic>
      <p:sp>
        <p:nvSpPr>
          <p:cNvPr id="2" name="Title 1">
            <a:extLst>
              <a:ext uri="{FF2B5EF4-FFF2-40B4-BE49-F238E27FC236}">
                <a16:creationId xmlns:a16="http://schemas.microsoft.com/office/drawing/2014/main" id="{10ABB5D2-4427-0942-BD72-62B0DE5F327C}"/>
              </a:ext>
            </a:extLst>
          </p:cNvPr>
          <p:cNvSpPr>
            <a:spLocks noGrp="1"/>
          </p:cNvSpPr>
          <p:nvPr>
            <p:ph type="title"/>
          </p:nvPr>
        </p:nvSpPr>
        <p:spPr>
          <a:xfrm>
            <a:off x="557783" y="274638"/>
            <a:ext cx="11053191" cy="1143000"/>
          </a:xfrm>
        </p:spPr>
        <p:txBody>
          <a:bodyPr/>
          <a:lstStyle/>
          <a:p>
            <a:r>
              <a:rPr lang="en-US"/>
              <a:t>Hurricane Ida  - response</a:t>
            </a:r>
          </a:p>
        </p:txBody>
      </p:sp>
      <p:pic>
        <p:nvPicPr>
          <p:cNvPr id="4" name="Picture 3">
            <a:extLst>
              <a:ext uri="{FF2B5EF4-FFF2-40B4-BE49-F238E27FC236}">
                <a16:creationId xmlns:a16="http://schemas.microsoft.com/office/drawing/2014/main" id="{9997AFAE-EC86-D071-F92A-FDCAC8D34AC5}"/>
              </a:ext>
            </a:extLst>
          </p:cNvPr>
          <p:cNvPicPr>
            <a:picLocks noChangeAspect="1"/>
          </p:cNvPicPr>
          <p:nvPr/>
        </p:nvPicPr>
        <p:blipFill>
          <a:blip r:embed="rId4"/>
          <a:stretch>
            <a:fillRect/>
          </a:stretch>
        </p:blipFill>
        <p:spPr>
          <a:xfrm>
            <a:off x="7861532" y="779888"/>
            <a:ext cx="3013206" cy="3059563"/>
          </a:xfrm>
          <a:prstGeom prst="rect">
            <a:avLst/>
          </a:prstGeom>
          <a:ln w="19050">
            <a:solidFill>
              <a:schemeClr val="bg2"/>
            </a:solidFill>
          </a:ln>
          <a:effectLst>
            <a:outerShdw blurRad="50800" dist="38100" dir="2700000" algn="tl" rotWithShape="0">
              <a:prstClr val="black">
                <a:alpha val="40000"/>
              </a:prstClr>
            </a:outerShdw>
          </a:effectLst>
        </p:spPr>
      </p:pic>
      <p:pic>
        <p:nvPicPr>
          <p:cNvPr id="12" name="Picture 11">
            <a:extLst>
              <a:ext uri="{FF2B5EF4-FFF2-40B4-BE49-F238E27FC236}">
                <a16:creationId xmlns:a16="http://schemas.microsoft.com/office/drawing/2014/main" id="{3EC03E85-6685-39FD-6DD7-A1A33D7CF8AF}"/>
              </a:ext>
            </a:extLst>
          </p:cNvPr>
          <p:cNvPicPr>
            <a:picLocks noChangeAspect="1"/>
          </p:cNvPicPr>
          <p:nvPr/>
        </p:nvPicPr>
        <p:blipFill>
          <a:blip r:embed="rId5"/>
          <a:stretch>
            <a:fillRect/>
          </a:stretch>
        </p:blipFill>
        <p:spPr>
          <a:xfrm>
            <a:off x="200145" y="3853436"/>
            <a:ext cx="3544987" cy="2035735"/>
          </a:xfrm>
          <a:prstGeom prst="rect">
            <a:avLst/>
          </a:prstGeom>
          <a:ln w="19050">
            <a:solidFill>
              <a:schemeClr val="bg2"/>
            </a:solidFill>
          </a:ln>
          <a:effectLst>
            <a:outerShdw blurRad="50800" dist="38100" dir="2700000" algn="tl" rotWithShape="0">
              <a:prstClr val="black">
                <a:alpha val="40000"/>
              </a:prstClr>
            </a:outerShdw>
          </a:effectLst>
        </p:spPr>
      </p:pic>
      <p:pic>
        <p:nvPicPr>
          <p:cNvPr id="8" name="Picture 7">
            <a:extLst>
              <a:ext uri="{FF2B5EF4-FFF2-40B4-BE49-F238E27FC236}">
                <a16:creationId xmlns:a16="http://schemas.microsoft.com/office/drawing/2014/main" id="{18C2D8AA-7F93-9310-75A7-A4CBA9ECA278}"/>
              </a:ext>
            </a:extLst>
          </p:cNvPr>
          <p:cNvPicPr>
            <a:picLocks noChangeAspect="1"/>
          </p:cNvPicPr>
          <p:nvPr/>
        </p:nvPicPr>
        <p:blipFill>
          <a:blip r:embed="rId6"/>
          <a:stretch>
            <a:fillRect/>
          </a:stretch>
        </p:blipFill>
        <p:spPr>
          <a:xfrm>
            <a:off x="200145" y="1539466"/>
            <a:ext cx="4644630" cy="2299985"/>
          </a:xfrm>
          <a:prstGeom prst="rect">
            <a:avLst/>
          </a:prstGeom>
          <a:ln w="19050">
            <a:solidFill>
              <a:schemeClr val="bg2"/>
            </a:solidFill>
          </a:ln>
          <a:effectLst>
            <a:outerShdw blurRad="50800" dist="38100" dir="2700000" algn="tl" rotWithShape="0">
              <a:prstClr val="black">
                <a:alpha val="40000"/>
              </a:prstClr>
            </a:outerShdw>
          </a:effectLst>
        </p:spPr>
      </p:pic>
      <p:pic>
        <p:nvPicPr>
          <p:cNvPr id="16" name="Picture 15">
            <a:extLst>
              <a:ext uri="{FF2B5EF4-FFF2-40B4-BE49-F238E27FC236}">
                <a16:creationId xmlns:a16="http://schemas.microsoft.com/office/drawing/2014/main" id="{18CA57E7-6B70-EF1B-85D5-29A491556B69}"/>
              </a:ext>
            </a:extLst>
          </p:cNvPr>
          <p:cNvPicPr>
            <a:picLocks noChangeAspect="1"/>
          </p:cNvPicPr>
          <p:nvPr/>
        </p:nvPicPr>
        <p:blipFill>
          <a:blip r:embed="rId7"/>
          <a:stretch>
            <a:fillRect/>
          </a:stretch>
        </p:blipFill>
        <p:spPr>
          <a:xfrm>
            <a:off x="3492968" y="3769556"/>
            <a:ext cx="3521086" cy="2631923"/>
          </a:xfrm>
          <a:prstGeom prst="rect">
            <a:avLst/>
          </a:prstGeom>
          <a:ln w="19050">
            <a:solidFill>
              <a:schemeClr val="bg2"/>
            </a:solidFill>
          </a:ln>
          <a:effectLst>
            <a:outerShdw blurRad="50800" dist="38100" dir="2700000" algn="tl" rotWithShape="0">
              <a:prstClr val="black">
                <a:alpha val="40000"/>
              </a:prstClr>
            </a:outerShdw>
          </a:effectLst>
        </p:spPr>
      </p:pic>
      <p:pic>
        <p:nvPicPr>
          <p:cNvPr id="18" name="Picture 17">
            <a:extLst>
              <a:ext uri="{FF2B5EF4-FFF2-40B4-BE49-F238E27FC236}">
                <a16:creationId xmlns:a16="http://schemas.microsoft.com/office/drawing/2014/main" id="{E6A996CC-7338-0255-756E-1CC0A83E1895}"/>
              </a:ext>
            </a:extLst>
          </p:cNvPr>
          <p:cNvPicPr>
            <a:picLocks noChangeAspect="1"/>
          </p:cNvPicPr>
          <p:nvPr/>
        </p:nvPicPr>
        <p:blipFill>
          <a:blip r:embed="rId8"/>
          <a:stretch>
            <a:fillRect/>
          </a:stretch>
        </p:blipFill>
        <p:spPr>
          <a:xfrm>
            <a:off x="6814033" y="3572014"/>
            <a:ext cx="5113351" cy="2439397"/>
          </a:xfrm>
          <a:prstGeom prst="rect">
            <a:avLst/>
          </a:prstGeom>
          <a:ln w="19050">
            <a:solidFill>
              <a:schemeClr val="bg2"/>
            </a:solidFill>
          </a:ln>
          <a:effectLst>
            <a:outerShdw blurRad="50800" dist="38100" dir="2700000" algn="tl" rotWithShape="0">
              <a:prstClr val="black">
                <a:alpha val="40000"/>
              </a:prstClr>
            </a:outerShdw>
          </a:effectLst>
        </p:spPr>
      </p:pic>
      <p:pic>
        <p:nvPicPr>
          <p:cNvPr id="6" name="Picture 5">
            <a:extLst>
              <a:ext uri="{FF2B5EF4-FFF2-40B4-BE49-F238E27FC236}">
                <a16:creationId xmlns:a16="http://schemas.microsoft.com/office/drawing/2014/main" id="{B5E65B75-83B4-C3AE-8381-CCE46F29C59C}"/>
              </a:ext>
            </a:extLst>
          </p:cNvPr>
          <p:cNvPicPr>
            <a:picLocks noChangeAspect="1"/>
          </p:cNvPicPr>
          <p:nvPr/>
        </p:nvPicPr>
        <p:blipFill>
          <a:blip r:embed="rId9"/>
          <a:stretch>
            <a:fillRect/>
          </a:stretch>
        </p:blipFill>
        <p:spPr>
          <a:xfrm>
            <a:off x="6154775" y="3394937"/>
            <a:ext cx="3521085" cy="2793549"/>
          </a:xfrm>
          <a:prstGeom prst="rect">
            <a:avLst/>
          </a:prstGeom>
          <a:ln w="19050">
            <a:solidFill>
              <a:schemeClr val="bg2"/>
            </a:solidFill>
          </a:ln>
          <a:effectLst>
            <a:outerShdw blurRad="50800" dist="38100" dir="2700000" algn="tl" rotWithShape="0">
              <a:prstClr val="black">
                <a:alpha val="40000"/>
              </a:prstClr>
            </a:outerShdw>
          </a:effectLst>
        </p:spPr>
      </p:pic>
    </p:spTree>
    <p:extLst>
      <p:ext uri="{BB962C8B-B14F-4D97-AF65-F5344CB8AC3E}">
        <p14:creationId xmlns:p14="http://schemas.microsoft.com/office/powerpoint/2010/main" val="357040422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0ABB5D2-4427-0942-BD72-62B0DE5F327C}"/>
              </a:ext>
            </a:extLst>
          </p:cNvPr>
          <p:cNvSpPr>
            <a:spLocks noGrp="1"/>
          </p:cNvSpPr>
          <p:nvPr>
            <p:ph type="title"/>
          </p:nvPr>
        </p:nvSpPr>
        <p:spPr/>
        <p:txBody>
          <a:bodyPr/>
          <a:lstStyle/>
          <a:p>
            <a:r>
              <a:rPr lang="en-US"/>
              <a:t>The Resiliency Model</a:t>
            </a:r>
          </a:p>
        </p:txBody>
      </p:sp>
      <p:pic>
        <p:nvPicPr>
          <p:cNvPr id="12" name="Content Placeholder 11" descr="A diagram of a plan&#10;&#10;Description automatically generated">
            <a:extLst>
              <a:ext uri="{FF2B5EF4-FFF2-40B4-BE49-F238E27FC236}">
                <a16:creationId xmlns:a16="http://schemas.microsoft.com/office/drawing/2014/main" id="{9152EADA-9AB5-2CF3-80D7-1E395F5F6681}"/>
              </a:ext>
            </a:extLst>
          </p:cNvPr>
          <p:cNvPicPr>
            <a:picLocks noGrp="1" noChangeAspect="1"/>
          </p:cNvPicPr>
          <p:nvPr>
            <p:ph sz="half" idx="1"/>
          </p:nvPr>
        </p:nvPicPr>
        <p:blipFill>
          <a:blip r:embed="rId3" cstate="print">
            <a:extLst>
              <a:ext uri="{28A0092B-C50C-407E-A947-70E740481C1C}">
                <a14:useLocalDpi xmlns:a14="http://schemas.microsoft.com/office/drawing/2010/main" val="0"/>
              </a:ext>
            </a:extLst>
          </a:blip>
          <a:stretch>
            <a:fillRect/>
          </a:stretch>
        </p:blipFill>
        <p:spPr>
          <a:xfrm>
            <a:off x="1087021" y="1692275"/>
            <a:ext cx="4198184" cy="4433888"/>
          </a:xfrm>
          <a:prstGeom prst="rect">
            <a:avLst/>
          </a:prstGeom>
        </p:spPr>
      </p:pic>
      <p:sp>
        <p:nvSpPr>
          <p:cNvPr id="14" name="Content Placeholder 13">
            <a:extLst>
              <a:ext uri="{FF2B5EF4-FFF2-40B4-BE49-F238E27FC236}">
                <a16:creationId xmlns:a16="http://schemas.microsoft.com/office/drawing/2014/main" id="{A0727DFE-70EE-7177-C187-43C8E108AE64}"/>
              </a:ext>
            </a:extLst>
          </p:cNvPr>
          <p:cNvSpPr>
            <a:spLocks noGrp="1"/>
          </p:cNvSpPr>
          <p:nvPr>
            <p:ph sz="half" idx="2"/>
          </p:nvPr>
        </p:nvSpPr>
        <p:spPr>
          <a:xfrm>
            <a:off x="5647182" y="2279471"/>
            <a:ext cx="5257800" cy="4434840"/>
          </a:xfrm>
        </p:spPr>
        <p:txBody>
          <a:bodyPr>
            <a:normAutofit fontScale="77500" lnSpcReduction="20000"/>
          </a:bodyPr>
          <a:lstStyle/>
          <a:p>
            <a:pPr marL="461963" indent="-227013">
              <a:lnSpc>
                <a:spcPct val="115000"/>
              </a:lnSpc>
              <a:spcAft>
                <a:spcPts val="960"/>
              </a:spcAft>
              <a:buFont typeface="+mj-lt"/>
              <a:buAutoNum type="alphaUcPeriod"/>
            </a:pPr>
            <a:r>
              <a:rPr lang="en-US" sz="1600" b="1">
                <a:latin typeface="Segoe UI" panose="020B0502040204020203" pitchFamily="34" charset="0"/>
                <a:ea typeface="Calibri" panose="020F0502020204030204" pitchFamily="34" charset="0"/>
                <a:cs typeface="Times New Roman" panose="02020603050405020304" pitchFamily="18" charset="0"/>
              </a:rPr>
              <a:t> </a:t>
            </a:r>
            <a:r>
              <a:rPr lang="en-US" sz="1600">
                <a:latin typeface="Segoe UI" panose="020B0502040204020203" pitchFamily="34" charset="0"/>
                <a:ea typeface="Calibri" panose="020F0502020204030204" pitchFamily="34" charset="0"/>
                <a:cs typeface="Times New Roman" panose="02020603050405020304" pitchFamily="18" charset="0"/>
              </a:rPr>
              <a:t>Develop and maintain </a:t>
            </a:r>
            <a:r>
              <a:rPr lang="en-US" sz="1600" b="1">
                <a:latin typeface="Segoe UI" panose="020B0502040204020203" pitchFamily="34" charset="0"/>
                <a:ea typeface="Calibri" panose="020F0502020204030204" pitchFamily="34" charset="0"/>
                <a:cs typeface="Times New Roman" panose="02020603050405020304" pitchFamily="18" charset="0"/>
              </a:rPr>
              <a:t>Plans</a:t>
            </a:r>
            <a:r>
              <a:rPr lang="en-US" sz="1600">
                <a:latin typeface="Segoe UI" panose="020B0502040204020203" pitchFamily="34" charset="0"/>
                <a:ea typeface="Calibri" panose="020F0502020204030204" pitchFamily="34" charset="0"/>
                <a:cs typeface="Times New Roman" panose="02020603050405020304" pitchFamily="18" charset="0"/>
              </a:rPr>
              <a:t> to improve physical robustness to absorb</a:t>
            </a:r>
            <a:r>
              <a:rPr lang="en-US" sz="1600" b="1">
                <a:latin typeface="Segoe UI" panose="020B0502040204020203" pitchFamily="34" charset="0"/>
                <a:ea typeface="Calibri" panose="020F0502020204030204" pitchFamily="34" charset="0"/>
                <a:cs typeface="Times New Roman" panose="02020603050405020304" pitchFamily="18" charset="0"/>
              </a:rPr>
              <a:t> </a:t>
            </a:r>
            <a:r>
              <a:rPr lang="en-US" sz="1600">
                <a:latin typeface="Segoe UI" panose="020B0502040204020203" pitchFamily="34" charset="0"/>
                <a:ea typeface="Calibri" panose="020F0502020204030204" pitchFamily="34" charset="0"/>
                <a:cs typeface="Times New Roman" panose="02020603050405020304" pitchFamily="18" charset="0"/>
              </a:rPr>
              <a:t>and</a:t>
            </a:r>
            <a:r>
              <a:rPr lang="en-US" sz="1600" b="1">
                <a:latin typeface="Segoe UI" panose="020B0502040204020203" pitchFamily="34" charset="0"/>
                <a:ea typeface="Calibri" panose="020F0502020204030204" pitchFamily="34" charset="0"/>
                <a:cs typeface="Times New Roman" panose="02020603050405020304" pitchFamily="18" charset="0"/>
              </a:rPr>
              <a:t>  </a:t>
            </a:r>
            <a:r>
              <a:rPr lang="en-US" sz="1600">
                <a:latin typeface="Segoe UI" panose="020B0502040204020203" pitchFamily="34" charset="0"/>
                <a:ea typeface="Calibri" panose="020F0502020204030204" pitchFamily="34" charset="0"/>
                <a:cs typeface="Times New Roman" panose="02020603050405020304" pitchFamily="18" charset="0"/>
              </a:rPr>
              <a:t>organizational readiness to </a:t>
            </a:r>
            <a:r>
              <a:rPr lang="en-US" sz="1600">
                <a:latin typeface="Segoe UI" panose="020B0502040204020203" pitchFamily="34" charset="0"/>
                <a:ea typeface="Calibri" panose="020F0502020204030204" pitchFamily="34" charset="0"/>
                <a:cs typeface="Segoe UI" panose="020B0502040204020203" pitchFamily="34" charset="0"/>
              </a:rPr>
              <a:t>respond</a:t>
            </a:r>
            <a:r>
              <a:rPr lang="en-US" sz="1600" b="1">
                <a:latin typeface="Segoe UI" panose="020B0502040204020203" pitchFamily="34" charset="0"/>
                <a:ea typeface="Calibri" panose="020F0502020204030204" pitchFamily="34" charset="0"/>
                <a:cs typeface="Segoe UI" panose="020B0502040204020203" pitchFamily="34" charset="0"/>
              </a:rPr>
              <a:t> </a:t>
            </a:r>
            <a:r>
              <a:rPr lang="en-US" sz="1600">
                <a:latin typeface="Segoe UI" panose="020B0502040204020203" pitchFamily="34" charset="0"/>
                <a:ea typeface="Calibri" panose="020F0502020204030204" pitchFamily="34" charset="0"/>
                <a:cs typeface="Segoe UI" panose="020B0502040204020203" pitchFamily="34" charset="0"/>
              </a:rPr>
              <a:t>to credible external threats.  </a:t>
            </a:r>
            <a:endParaRPr lang="en-US" sz="1600">
              <a:latin typeface="Segoe UI" panose="020B0502040204020203" pitchFamily="34" charset="0"/>
              <a:ea typeface="Calibri" panose="020F0502020204030204" pitchFamily="34" charset="0"/>
              <a:cs typeface="Times New Roman" panose="02020603050405020304" pitchFamily="18" charset="0"/>
            </a:endParaRPr>
          </a:p>
          <a:p>
            <a:pPr marL="461963" indent="-227013">
              <a:lnSpc>
                <a:spcPct val="115000"/>
              </a:lnSpc>
              <a:spcAft>
                <a:spcPts val="960"/>
              </a:spcAft>
              <a:buFont typeface="+mj-lt"/>
              <a:buAutoNum type="alphaUcPeriod"/>
            </a:pPr>
            <a:r>
              <a:rPr lang="en-US" sz="1600" b="1">
                <a:latin typeface="Segoe UI" panose="020B0502040204020203" pitchFamily="34" charset="0"/>
                <a:ea typeface="Times New Roman" panose="02020603050405020304" pitchFamily="18" charset="0"/>
                <a:cs typeface="Segoe UI" panose="020B0502040204020203" pitchFamily="34" charset="0"/>
              </a:rPr>
              <a:t> Prepare</a:t>
            </a:r>
            <a:r>
              <a:rPr lang="en-US" sz="1600">
                <a:latin typeface="Segoe UI" panose="020B0502040204020203" pitchFamily="34" charset="0"/>
                <a:ea typeface="Times New Roman" panose="02020603050405020304" pitchFamily="18" charset="0"/>
                <a:cs typeface="Segoe UI" panose="020B0502040204020203" pitchFamily="34" charset="0"/>
              </a:rPr>
              <a:t> for external events by increasing the physical capability to absorb impacts and the organizational readiness to respond.</a:t>
            </a:r>
            <a:endParaRPr lang="en-US" sz="1600" b="1">
              <a:latin typeface="Segoe UI" panose="020B0502040204020203" pitchFamily="34" charset="0"/>
              <a:ea typeface="Calibri" panose="020F0502020204030204" pitchFamily="34" charset="0"/>
              <a:cs typeface="Times New Roman" panose="02020603050405020304" pitchFamily="18" charset="0"/>
            </a:endParaRPr>
          </a:p>
          <a:p>
            <a:pPr marL="461963" indent="-227013">
              <a:lnSpc>
                <a:spcPct val="115000"/>
              </a:lnSpc>
              <a:spcAft>
                <a:spcPts val="960"/>
              </a:spcAft>
              <a:buFont typeface="+mj-lt"/>
              <a:buAutoNum type="alphaUcPeriod"/>
            </a:pPr>
            <a:r>
              <a:rPr lang="en-US" sz="1600" b="1">
                <a:latin typeface="Segoe UI" panose="020B0502040204020203" pitchFamily="34" charset="0"/>
                <a:ea typeface="Calibri" panose="020F0502020204030204" pitchFamily="34" charset="0"/>
                <a:cs typeface="Times New Roman" panose="02020603050405020304" pitchFamily="18" charset="0"/>
              </a:rPr>
              <a:t> </a:t>
            </a:r>
            <a:r>
              <a:rPr lang="en-US" sz="1600">
                <a:latin typeface="Segoe UI" panose="020B0502040204020203" pitchFamily="34" charset="0"/>
                <a:ea typeface="Calibri" panose="020F0502020204030204" pitchFamily="34" charset="0"/>
                <a:cs typeface="Times New Roman" panose="02020603050405020304" pitchFamily="18" charset="0"/>
              </a:rPr>
              <a:t>Maintain </a:t>
            </a:r>
            <a:r>
              <a:rPr lang="en-US" sz="1600" b="1">
                <a:latin typeface="Segoe UI" panose="020B0502040204020203" pitchFamily="34" charset="0"/>
                <a:ea typeface="Calibri" panose="020F0502020204030204" pitchFamily="34" charset="0"/>
                <a:cs typeface="Times New Roman" panose="02020603050405020304" pitchFamily="18" charset="0"/>
              </a:rPr>
              <a:t>Situational Awareness</a:t>
            </a:r>
            <a:r>
              <a:rPr lang="en-US" sz="1600">
                <a:latin typeface="Segoe UI" panose="020B0502040204020203" pitchFamily="34" charset="0"/>
                <a:ea typeface="Calibri" panose="020F0502020204030204" pitchFamily="34" charset="0"/>
                <a:cs typeface="Times New Roman" panose="02020603050405020304" pitchFamily="18" charset="0"/>
              </a:rPr>
              <a:t> of real-time information and future projections to adapt</a:t>
            </a:r>
            <a:r>
              <a:rPr lang="en-US" sz="1600" i="1">
                <a:latin typeface="Segoe UI" panose="020B0502040204020203" pitchFamily="34" charset="0"/>
                <a:ea typeface="Calibri" panose="020F0502020204030204" pitchFamily="34" charset="0"/>
                <a:cs typeface="Times New Roman" panose="02020603050405020304" pitchFamily="18" charset="0"/>
              </a:rPr>
              <a:t> </a:t>
            </a:r>
            <a:r>
              <a:rPr lang="en-US" sz="1600">
                <a:latin typeface="Segoe UI" panose="020B0502040204020203" pitchFamily="34" charset="0"/>
                <a:ea typeface="Calibri" panose="020F0502020204030204" pitchFamily="34" charset="0"/>
                <a:cs typeface="Times New Roman" panose="02020603050405020304" pitchFamily="18" charset="0"/>
              </a:rPr>
              <a:t>plans and preparations.</a:t>
            </a:r>
          </a:p>
          <a:p>
            <a:pPr marL="461963" indent="-227013">
              <a:lnSpc>
                <a:spcPct val="115000"/>
              </a:lnSpc>
              <a:spcAft>
                <a:spcPts val="960"/>
              </a:spcAft>
              <a:buFont typeface="+mj-lt"/>
              <a:buAutoNum type="alphaUcPeriod"/>
            </a:pPr>
            <a:r>
              <a:rPr lang="en-US" sz="1600" b="1">
                <a:latin typeface="Segoe UI" panose="020B0502040204020203" pitchFamily="34" charset="0"/>
                <a:ea typeface="Calibri" panose="020F0502020204030204" pitchFamily="34" charset="0"/>
                <a:cs typeface="Times New Roman" panose="02020603050405020304" pitchFamily="18" charset="0"/>
              </a:rPr>
              <a:t> Anticipate</a:t>
            </a:r>
            <a:r>
              <a:rPr lang="en-US" sz="1600">
                <a:latin typeface="Segoe UI" panose="020B0502040204020203" pitchFamily="34" charset="0"/>
                <a:ea typeface="Calibri" panose="020F0502020204030204" pitchFamily="34" charset="0"/>
                <a:cs typeface="Times New Roman" panose="02020603050405020304" pitchFamily="18" charset="0"/>
              </a:rPr>
              <a:t> and mitigate impending and emerging challenges to continuously position the plant and organization for the best outcomes.  </a:t>
            </a:r>
          </a:p>
          <a:p>
            <a:pPr marL="461963" indent="-227013">
              <a:lnSpc>
                <a:spcPct val="115000"/>
              </a:lnSpc>
              <a:spcAft>
                <a:spcPts val="960"/>
              </a:spcAft>
              <a:buFont typeface="+mj-lt"/>
              <a:buAutoNum type="alphaUcPeriod"/>
            </a:pPr>
            <a:r>
              <a:rPr lang="en-US" sz="1600" b="1">
                <a:latin typeface="Segoe UI" panose="020B0502040204020203" pitchFamily="34" charset="0"/>
                <a:ea typeface="Calibri" panose="020F0502020204030204" pitchFamily="34" charset="0"/>
                <a:cs typeface="Segoe UI" panose="020B0502040204020203" pitchFamily="34" charset="0"/>
              </a:rPr>
              <a:t> Absorb and Respond</a:t>
            </a:r>
            <a:r>
              <a:rPr lang="en-US" sz="1600">
                <a:latin typeface="Segoe UI" panose="020B0502040204020203" pitchFamily="34" charset="0"/>
                <a:ea typeface="Calibri" panose="020F0502020204030204" pitchFamily="34" charset="0"/>
                <a:cs typeface="Segoe UI" panose="020B0502040204020203" pitchFamily="34" charset="0"/>
              </a:rPr>
              <a:t> to event impacts to maintain continuity of operations without challenging nuclear safety. </a:t>
            </a:r>
            <a:endParaRPr lang="en-US" sz="1600">
              <a:latin typeface="Segoe UI" panose="020B0502040204020203" pitchFamily="34" charset="0"/>
              <a:ea typeface="Calibri" panose="020F0502020204030204" pitchFamily="34" charset="0"/>
              <a:cs typeface="Times New Roman" panose="02020603050405020304" pitchFamily="18" charset="0"/>
            </a:endParaRPr>
          </a:p>
          <a:p>
            <a:pPr marL="461963" indent="-227013">
              <a:lnSpc>
                <a:spcPct val="115000"/>
              </a:lnSpc>
              <a:spcAft>
                <a:spcPts val="960"/>
              </a:spcAft>
              <a:buFont typeface="+mj-lt"/>
              <a:buAutoNum type="alphaUcPeriod"/>
            </a:pPr>
            <a:r>
              <a:rPr lang="en-US" sz="1600" b="1">
                <a:latin typeface="Segoe UI" panose="020B0502040204020203" pitchFamily="34" charset="0"/>
                <a:ea typeface="Calibri" panose="020F0502020204030204" pitchFamily="34" charset="0"/>
                <a:cs typeface="Times New Roman" panose="02020603050405020304" pitchFamily="18" charset="0"/>
              </a:rPr>
              <a:t> Recover </a:t>
            </a:r>
            <a:r>
              <a:rPr lang="en-US" sz="1600">
                <a:latin typeface="Segoe UI" panose="020B0502040204020203" pitchFamily="34" charset="0"/>
                <a:ea typeface="Calibri" panose="020F0502020204030204" pitchFamily="34" charset="0"/>
                <a:cs typeface="Times New Roman" panose="02020603050405020304" pitchFamily="18" charset="0"/>
              </a:rPr>
              <a:t>from external events by restoring stable plant conditions and  operating margins and re-establishing readiness to respond. </a:t>
            </a:r>
            <a:r>
              <a:rPr lang="en-US" sz="1600" b="1">
                <a:latin typeface="Segoe UI" panose="020B0502040204020203" pitchFamily="34" charset="0"/>
                <a:ea typeface="Calibri" panose="020F0502020204030204" pitchFamily="34" charset="0"/>
                <a:cs typeface="Times New Roman" panose="02020603050405020304" pitchFamily="18" charset="0"/>
              </a:rPr>
              <a:t>  </a:t>
            </a:r>
            <a:r>
              <a:rPr lang="en-US" sz="1600">
                <a:latin typeface="Segoe UI" panose="020B0502040204020203" pitchFamily="34" charset="0"/>
                <a:ea typeface="Calibri" panose="020F0502020204030204" pitchFamily="34" charset="0"/>
                <a:cs typeface="Times New Roman" panose="02020603050405020304" pitchFamily="18" charset="0"/>
              </a:rPr>
              <a:t>  </a:t>
            </a:r>
          </a:p>
          <a:p>
            <a:pPr marL="461963" indent="-227013">
              <a:lnSpc>
                <a:spcPct val="115000"/>
              </a:lnSpc>
              <a:spcAft>
                <a:spcPts val="1600"/>
              </a:spcAft>
              <a:buFont typeface="+mj-lt"/>
              <a:buAutoNum type="alphaUcPeriod"/>
            </a:pPr>
            <a:r>
              <a:rPr lang="en-US" sz="1600" b="1">
                <a:latin typeface="Segoe UI" panose="020B0502040204020203" pitchFamily="34" charset="0"/>
                <a:ea typeface="Calibri" panose="020F0502020204030204" pitchFamily="34" charset="0"/>
                <a:cs typeface="Times New Roman" panose="02020603050405020304" pitchFamily="18" charset="0"/>
              </a:rPr>
              <a:t> Adapt </a:t>
            </a:r>
            <a:r>
              <a:rPr lang="en-US" sz="1600">
                <a:latin typeface="Segoe UI" panose="020B0502040204020203" pitchFamily="34" charset="0"/>
                <a:ea typeface="Calibri" panose="020F0502020204030204" pitchFamily="34" charset="0"/>
                <a:cs typeface="Times New Roman" panose="02020603050405020304" pitchFamily="18" charset="0"/>
              </a:rPr>
              <a:t>plans and preparations to strengthen the capability to absorb and respond to external threats.     </a:t>
            </a:r>
          </a:p>
          <a:p>
            <a:endParaRPr lang="en-US"/>
          </a:p>
        </p:txBody>
      </p:sp>
      <p:sp>
        <p:nvSpPr>
          <p:cNvPr id="15" name="TextBox 14">
            <a:extLst>
              <a:ext uri="{FF2B5EF4-FFF2-40B4-BE49-F238E27FC236}">
                <a16:creationId xmlns:a16="http://schemas.microsoft.com/office/drawing/2014/main" id="{4D7E28C9-307A-34FE-65A1-42B30BA578F1}"/>
              </a:ext>
            </a:extLst>
          </p:cNvPr>
          <p:cNvSpPr txBox="1"/>
          <p:nvPr/>
        </p:nvSpPr>
        <p:spPr>
          <a:xfrm>
            <a:off x="6096000" y="1704197"/>
            <a:ext cx="4360164" cy="461665"/>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2400" b="1" i="0" u="none" strike="noStrike" kern="1200" cap="none" spc="0" normalizeH="0" baseline="0" noProof="0">
                <a:ln>
                  <a:noFill/>
                </a:ln>
                <a:solidFill>
                  <a:srgbClr val="395829"/>
                </a:solidFill>
                <a:effectLst/>
                <a:uLnTx/>
                <a:uFillTx/>
                <a:latin typeface="Arial" panose="020B0604020202020204"/>
                <a:ea typeface="+mn-ea"/>
                <a:cs typeface="+mn-cs"/>
              </a:rPr>
              <a:t>The Resiliency Principles</a:t>
            </a:r>
          </a:p>
        </p:txBody>
      </p:sp>
      <p:sp>
        <p:nvSpPr>
          <p:cNvPr id="16" name="TextBox 15">
            <a:extLst>
              <a:ext uri="{FF2B5EF4-FFF2-40B4-BE49-F238E27FC236}">
                <a16:creationId xmlns:a16="http://schemas.microsoft.com/office/drawing/2014/main" id="{FE5013F2-FDAA-921A-75A7-4A04DEAD341F}"/>
              </a:ext>
            </a:extLst>
          </p:cNvPr>
          <p:cNvSpPr txBox="1"/>
          <p:nvPr/>
        </p:nvSpPr>
        <p:spPr>
          <a:xfrm>
            <a:off x="10036629" y="5987143"/>
            <a:ext cx="2013857" cy="727168"/>
          </a:xfrm>
          <a:prstGeom prst="rect">
            <a:avLst/>
          </a:prstGeom>
          <a:solidFill>
            <a:schemeClr val="bg1"/>
          </a:solidFill>
        </p:spPr>
        <p:txBody>
          <a:bodyPr wrap="square" rtlCol="0">
            <a:spAutoFit/>
          </a:bodyPr>
          <a:lstStyle/>
          <a:p>
            <a:pPr marL="0" marR="0" lvl="0" indent="0" algn="l"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000000"/>
              </a:solidFill>
              <a:effectLst/>
              <a:uLnTx/>
              <a:uFillTx/>
              <a:latin typeface="Arial" panose="020B0604020202020204"/>
              <a:ea typeface="+mn-ea"/>
              <a:cs typeface="+mn-cs"/>
            </a:endParaRPr>
          </a:p>
        </p:txBody>
      </p:sp>
    </p:spTree>
    <p:extLst>
      <p:ext uri="{BB962C8B-B14F-4D97-AF65-F5344CB8AC3E}">
        <p14:creationId xmlns:p14="http://schemas.microsoft.com/office/powerpoint/2010/main" val="145563640"/>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19C7C3-929C-AE44-917D-DF8F9E17E954}"/>
              </a:ext>
            </a:extLst>
          </p:cNvPr>
          <p:cNvSpPr>
            <a:spLocks noGrp="1"/>
          </p:cNvSpPr>
          <p:nvPr>
            <p:ph type="ctrTitle"/>
          </p:nvPr>
        </p:nvSpPr>
        <p:spPr>
          <a:xfrm>
            <a:off x="7718240" y="2808096"/>
            <a:ext cx="3609975" cy="1241628"/>
          </a:xfrm>
        </p:spPr>
        <p:txBody>
          <a:bodyPr>
            <a:normAutofit fontScale="90000"/>
          </a:bodyPr>
          <a:lstStyle/>
          <a:p>
            <a:r>
              <a:rPr lang="en-US" sz="4800">
                <a:latin typeface="Proxima Nova" panose="02000506030000020004" pitchFamily="2" charset="0"/>
              </a:rPr>
              <a:t>Questions?</a:t>
            </a:r>
            <a:br>
              <a:rPr lang="en-US" sz="4800">
                <a:latin typeface="Proxima Nova" panose="02000506030000020004" pitchFamily="2" charset="0"/>
              </a:rPr>
            </a:br>
            <a:r>
              <a:rPr lang="en-US" sz="4800">
                <a:latin typeface="Proxima Nova" panose="02000506030000020004" pitchFamily="2" charset="0"/>
              </a:rPr>
              <a:t>Feedback?</a:t>
            </a:r>
          </a:p>
        </p:txBody>
      </p:sp>
      <p:sp>
        <p:nvSpPr>
          <p:cNvPr id="22" name="Rectangle 21">
            <a:extLst>
              <a:ext uri="{FF2B5EF4-FFF2-40B4-BE49-F238E27FC236}">
                <a16:creationId xmlns:a16="http://schemas.microsoft.com/office/drawing/2014/main" id="{312661C4-4907-FE40-90CC-E3FA6C2D22CF}"/>
              </a:ext>
            </a:extLst>
          </p:cNvPr>
          <p:cNvSpPr/>
          <p:nvPr/>
        </p:nvSpPr>
        <p:spPr>
          <a:xfrm>
            <a:off x="6854455" y="5515897"/>
            <a:ext cx="5337546" cy="1342103"/>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4572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Arial" panose="020B0604020202020204"/>
              <a:ea typeface="+mn-ea"/>
              <a:cs typeface="+mn-cs"/>
            </a:endParaRPr>
          </a:p>
        </p:txBody>
      </p:sp>
      <p:pic>
        <p:nvPicPr>
          <p:cNvPr id="4" name="Picture 3" descr="Logo&#10;&#10;Description automatically generated with low confidence">
            <a:extLst>
              <a:ext uri="{FF2B5EF4-FFF2-40B4-BE49-F238E27FC236}">
                <a16:creationId xmlns:a16="http://schemas.microsoft.com/office/drawing/2014/main" id="{828C37C4-425E-4B46-88B8-90C9449DF1B8}"/>
              </a:ext>
            </a:extLst>
          </p:cNvPr>
          <p:cNvPicPr>
            <a:picLocks noChangeAspect="1"/>
          </p:cNvPicPr>
          <p:nvPr/>
        </p:nvPicPr>
        <p:blipFill>
          <a:blip r:embed="rId3"/>
          <a:stretch>
            <a:fillRect/>
          </a:stretch>
        </p:blipFill>
        <p:spPr>
          <a:xfrm>
            <a:off x="10084526" y="6027514"/>
            <a:ext cx="1759131" cy="766354"/>
          </a:xfrm>
          <a:prstGeom prst="rect">
            <a:avLst/>
          </a:prstGeom>
        </p:spPr>
      </p:pic>
      <p:pic>
        <p:nvPicPr>
          <p:cNvPr id="3" name="Picture 2">
            <a:extLst>
              <a:ext uri="{FF2B5EF4-FFF2-40B4-BE49-F238E27FC236}">
                <a16:creationId xmlns:a16="http://schemas.microsoft.com/office/drawing/2014/main" id="{C45DF2C8-4EB1-BDB4-7B9C-4F74FB484F97}"/>
              </a:ext>
            </a:extLst>
          </p:cNvPr>
          <p:cNvPicPr>
            <a:picLocks noChangeAspect="1"/>
          </p:cNvPicPr>
          <p:nvPr/>
        </p:nvPicPr>
        <p:blipFill>
          <a:blip r:embed="rId4"/>
          <a:stretch>
            <a:fillRect/>
          </a:stretch>
        </p:blipFill>
        <p:spPr>
          <a:xfrm>
            <a:off x="0" y="19834"/>
            <a:ext cx="6245352" cy="6818151"/>
          </a:xfrm>
          <a:prstGeom prst="rect">
            <a:avLst/>
          </a:prstGeom>
        </p:spPr>
      </p:pic>
      <p:pic>
        <p:nvPicPr>
          <p:cNvPr id="5" name="Graphic 4" descr="Paper outline">
            <a:extLst>
              <a:ext uri="{FF2B5EF4-FFF2-40B4-BE49-F238E27FC236}">
                <a16:creationId xmlns:a16="http://schemas.microsoft.com/office/drawing/2014/main" id="{AD4332C7-1AF9-A8B5-39E0-F6EB67B0E393}"/>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0955939" y="207262"/>
            <a:ext cx="914400" cy="914400"/>
          </a:xfrm>
          <a:prstGeom prst="rect">
            <a:avLst/>
          </a:prstGeom>
        </p:spPr>
      </p:pic>
      <p:sp>
        <p:nvSpPr>
          <p:cNvPr id="6" name="TextBox 5">
            <a:extLst>
              <a:ext uri="{FF2B5EF4-FFF2-40B4-BE49-F238E27FC236}">
                <a16:creationId xmlns:a16="http://schemas.microsoft.com/office/drawing/2014/main" id="{BDBD55A3-709A-3A61-C931-13C43D0F26DC}"/>
              </a:ext>
            </a:extLst>
          </p:cNvPr>
          <p:cNvSpPr txBox="1"/>
          <p:nvPr/>
        </p:nvSpPr>
        <p:spPr>
          <a:xfrm>
            <a:off x="11239780" y="433629"/>
            <a:ext cx="335691" cy="461665"/>
          </a:xfrm>
          <a:prstGeom prst="rect">
            <a:avLst/>
          </a:prstGeom>
          <a:noFill/>
        </p:spPr>
        <p:txBody>
          <a:bodyPr wrap="square" rtlCol="0">
            <a:spAutoFit/>
          </a:bodyPr>
          <a:lstStyle/>
          <a:p>
            <a:pPr algn="l"/>
            <a:r>
              <a:rPr lang="en-US" sz="2400" b="1" dirty="0">
                <a:solidFill>
                  <a:srgbClr val="1F5DAA"/>
                </a:solidFill>
              </a:rPr>
              <a:t>7</a:t>
            </a:r>
          </a:p>
        </p:txBody>
      </p:sp>
    </p:spTree>
    <p:extLst>
      <p:ext uri="{BB962C8B-B14F-4D97-AF65-F5344CB8AC3E}">
        <p14:creationId xmlns:p14="http://schemas.microsoft.com/office/powerpoint/2010/main" val="108142856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27A4EB0-B2C0-150A-1884-E30A38624064}"/>
              </a:ext>
            </a:extLst>
          </p:cNvPr>
          <p:cNvSpPr>
            <a:spLocks noGrp="1"/>
          </p:cNvSpPr>
          <p:nvPr>
            <p:ph sz="quarter" idx="14"/>
          </p:nvPr>
        </p:nvSpPr>
        <p:spPr>
          <a:xfrm>
            <a:off x="2727076" y="2073864"/>
            <a:ext cx="7795348" cy="3139321"/>
          </a:xfrm>
        </p:spPr>
        <p:txBody>
          <a:bodyPr/>
          <a:lstStyle/>
          <a:p>
            <a:r>
              <a:rPr lang="en-US"/>
              <a:t>Applying the Principles </a:t>
            </a:r>
          </a:p>
          <a:p>
            <a:pPr algn="r"/>
            <a:r>
              <a:rPr lang="en-US" sz="6000" b="0"/>
              <a:t>Case Studies</a:t>
            </a:r>
          </a:p>
        </p:txBody>
      </p:sp>
    </p:spTree>
    <p:extLst>
      <p:ext uri="{BB962C8B-B14F-4D97-AF65-F5344CB8AC3E}">
        <p14:creationId xmlns:p14="http://schemas.microsoft.com/office/powerpoint/2010/main" val="8515183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4BB15C-D9C1-A1EB-35BA-DEF6DED460EF}"/>
              </a:ext>
            </a:extLst>
          </p:cNvPr>
          <p:cNvSpPr>
            <a:spLocks noGrp="1"/>
          </p:cNvSpPr>
          <p:nvPr>
            <p:ph type="title"/>
          </p:nvPr>
        </p:nvSpPr>
        <p:spPr/>
        <p:txBody>
          <a:bodyPr/>
          <a:lstStyle/>
          <a:p>
            <a:r>
              <a:rPr lang="en-US">
                <a:gradFill flip="none">
                  <a:gsLst>
                    <a:gs pos="0">
                      <a:srgbClr val="9B243E"/>
                    </a:gs>
                    <a:gs pos="50000">
                      <a:srgbClr val="4F3F7D"/>
                    </a:gs>
                    <a:gs pos="100000">
                      <a:srgbClr val="005ABB"/>
                    </a:gs>
                  </a:gsLst>
                  <a:lin ang="0" scaled="1"/>
                  <a:tileRect/>
                </a:gradFill>
              </a:rPr>
              <a:t>Activity Instructions (Part 1)</a:t>
            </a:r>
            <a:endParaRPr lang="en-US"/>
          </a:p>
        </p:txBody>
      </p:sp>
      <p:sp>
        <p:nvSpPr>
          <p:cNvPr id="3" name="Content Placeholder 2">
            <a:extLst>
              <a:ext uri="{FF2B5EF4-FFF2-40B4-BE49-F238E27FC236}">
                <a16:creationId xmlns:a16="http://schemas.microsoft.com/office/drawing/2014/main" id="{40F07F23-A08F-BB62-A113-A5B3574A888A}"/>
              </a:ext>
            </a:extLst>
          </p:cNvPr>
          <p:cNvSpPr>
            <a:spLocks noGrp="1"/>
          </p:cNvSpPr>
          <p:nvPr>
            <p:ph idx="1"/>
          </p:nvPr>
        </p:nvSpPr>
        <p:spPr>
          <a:xfrm>
            <a:off x="1097542" y="1414816"/>
            <a:ext cx="10703934" cy="4909783"/>
          </a:xfrm>
        </p:spPr>
        <p:txBody>
          <a:bodyPr vert="horz" lIns="91440" tIns="45720" rIns="91440" bIns="45720" rtlCol="0" anchor="t">
            <a:noAutofit/>
          </a:bodyPr>
          <a:lstStyle/>
          <a:p>
            <a:pPr marL="229870" indent="-229870">
              <a:lnSpc>
                <a:spcPct val="100000"/>
              </a:lnSpc>
              <a:spcAft>
                <a:spcPts val="600"/>
              </a:spcAft>
            </a:pPr>
            <a:r>
              <a:rPr lang="en-US" sz="2400" i="0" dirty="0"/>
              <a:t>Read the case study provided. </a:t>
            </a:r>
            <a:endParaRPr lang="en-US" sz="2400" dirty="0">
              <a:cs typeface="Segoe UI"/>
            </a:endParaRPr>
          </a:p>
          <a:p>
            <a:pPr marL="229870" indent="-229870">
              <a:spcAft>
                <a:spcPts val="600"/>
              </a:spcAft>
            </a:pPr>
            <a:r>
              <a:rPr lang="en-US" sz="2400" i="0" dirty="0"/>
              <a:t>At your table, select 2 principles that would be most helpful for your client.</a:t>
            </a:r>
            <a:endParaRPr lang="en-US" sz="2400" i="0" dirty="0">
              <a:cs typeface="Segoe UI"/>
            </a:endParaRPr>
          </a:p>
          <a:p>
            <a:pPr marL="682625" lvl="1" indent="-277813">
              <a:spcAft>
                <a:spcPts val="600"/>
              </a:spcAft>
            </a:pPr>
            <a:r>
              <a:rPr lang="en-US" sz="2400" i="0" dirty="0"/>
              <a:t>Use INPO 24-003 as a guide.</a:t>
            </a:r>
            <a:endParaRPr lang="en-US" sz="2400" i="0" dirty="0">
              <a:cs typeface="Segoe UI"/>
            </a:endParaRPr>
          </a:p>
          <a:p>
            <a:pPr marL="682625" lvl="1" indent="-277813"/>
            <a:r>
              <a:rPr lang="en-US" sz="2400" i="0" dirty="0">
                <a:cs typeface="Segoe UI"/>
              </a:rPr>
              <a:t>Choose 1 principle from Plan, Prepare, Situational Awareness </a:t>
            </a:r>
            <a:r>
              <a:rPr lang="en-US" sz="2400" i="0" u="sng" dirty="0">
                <a:cs typeface="Segoe UI"/>
              </a:rPr>
              <a:t>AND</a:t>
            </a:r>
            <a:r>
              <a:rPr lang="en-US" sz="2400" i="0" dirty="0">
                <a:cs typeface="Segoe UI"/>
              </a:rPr>
              <a:t> choose 1 principle from Anticipate, Absorb &amp; Respond, Recover. </a:t>
            </a:r>
          </a:p>
          <a:p>
            <a:pPr marL="1482725" lvl="2">
              <a:buFont typeface="Stencil" panose="040409050D0802020404" pitchFamily="82" charset="0"/>
              <a:buChar char="&gt;"/>
            </a:pPr>
            <a:r>
              <a:rPr lang="en-US" sz="2400" i="0" dirty="0">
                <a:cs typeface="Segoe UI"/>
              </a:rPr>
              <a:t>Incorporate the Adapt principle in your answer as appropriate. </a:t>
            </a:r>
          </a:p>
          <a:p>
            <a:pPr marL="229870"/>
            <a:r>
              <a:rPr lang="en-US" sz="2400" i="0" dirty="0"/>
              <a:t>Reminders:</a:t>
            </a:r>
          </a:p>
          <a:p>
            <a:pPr marL="683895" lvl="1"/>
            <a:r>
              <a:rPr lang="en-US" sz="2400" i="0" dirty="0"/>
              <a:t>Leverage the group’s knowledge, experience and perceptions – there are no wrong answers!</a:t>
            </a:r>
            <a:endParaRPr lang="en-US" sz="2400" i="0" dirty="0">
              <a:cs typeface="Segoe UI"/>
            </a:endParaRPr>
          </a:p>
          <a:p>
            <a:pPr marL="683895" lvl="1" indent="-229870"/>
            <a:r>
              <a:rPr lang="en-US" sz="2400" i="0" dirty="0"/>
              <a:t>Keep in mind </a:t>
            </a:r>
            <a:r>
              <a:rPr lang="en-US" sz="2400" i="0" u="sng" dirty="0"/>
              <a:t>physical</a:t>
            </a:r>
            <a:r>
              <a:rPr lang="en-US" sz="2400" i="0" dirty="0"/>
              <a:t> and </a:t>
            </a:r>
            <a:r>
              <a:rPr lang="en-US" sz="2400" i="0" u="sng" dirty="0"/>
              <a:t>organizational</a:t>
            </a:r>
            <a:r>
              <a:rPr lang="en-US" sz="2400" i="0" dirty="0"/>
              <a:t> aspects. </a:t>
            </a:r>
            <a:endParaRPr lang="en-US" sz="2400" i="0" dirty="0">
              <a:cs typeface="Segoe UI"/>
            </a:endParaRPr>
          </a:p>
          <a:p>
            <a:pPr marL="454025" lvl="1" indent="0">
              <a:buNone/>
            </a:pPr>
            <a:endParaRPr lang="en-US" sz="2400" i="0" dirty="0">
              <a:cs typeface="Segoe UI"/>
            </a:endParaRPr>
          </a:p>
        </p:txBody>
      </p:sp>
      <p:pic>
        <p:nvPicPr>
          <p:cNvPr id="4" name="Graphic 3" descr="Paper outline">
            <a:extLst>
              <a:ext uri="{FF2B5EF4-FFF2-40B4-BE49-F238E27FC236}">
                <a16:creationId xmlns:a16="http://schemas.microsoft.com/office/drawing/2014/main" id="{3DA743F8-7FC6-D946-E112-D72D1E04C6A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955939" y="207262"/>
            <a:ext cx="914400" cy="914400"/>
          </a:xfrm>
          <a:prstGeom prst="rect">
            <a:avLst/>
          </a:prstGeom>
        </p:spPr>
      </p:pic>
      <p:sp>
        <p:nvSpPr>
          <p:cNvPr id="5" name="TextBox 4">
            <a:extLst>
              <a:ext uri="{FF2B5EF4-FFF2-40B4-BE49-F238E27FC236}">
                <a16:creationId xmlns:a16="http://schemas.microsoft.com/office/drawing/2014/main" id="{9920E702-C2E2-BA44-1CEB-A9064DE521FE}"/>
              </a:ext>
            </a:extLst>
          </p:cNvPr>
          <p:cNvSpPr txBox="1"/>
          <p:nvPr/>
        </p:nvSpPr>
        <p:spPr>
          <a:xfrm>
            <a:off x="11239780" y="433629"/>
            <a:ext cx="335691" cy="461665"/>
          </a:xfrm>
          <a:prstGeom prst="rect">
            <a:avLst/>
          </a:prstGeom>
          <a:noFill/>
        </p:spPr>
        <p:txBody>
          <a:bodyPr wrap="square" rtlCol="0">
            <a:spAutoFit/>
          </a:bodyPr>
          <a:lstStyle/>
          <a:p>
            <a:pPr algn="l"/>
            <a:r>
              <a:rPr lang="en-US" sz="2400" b="1" dirty="0">
                <a:solidFill>
                  <a:srgbClr val="1F5DAA"/>
                </a:solidFill>
              </a:rPr>
              <a:t>9</a:t>
            </a:r>
          </a:p>
        </p:txBody>
      </p:sp>
    </p:spTree>
    <p:extLst>
      <p:ext uri="{BB962C8B-B14F-4D97-AF65-F5344CB8AC3E}">
        <p14:creationId xmlns:p14="http://schemas.microsoft.com/office/powerpoint/2010/main" val="307336240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4BB15C-D9C1-A1EB-35BA-DEF6DED460EF}"/>
              </a:ext>
            </a:extLst>
          </p:cNvPr>
          <p:cNvSpPr>
            <a:spLocks noGrp="1"/>
          </p:cNvSpPr>
          <p:nvPr>
            <p:ph type="title"/>
          </p:nvPr>
        </p:nvSpPr>
        <p:spPr/>
        <p:txBody>
          <a:bodyPr/>
          <a:lstStyle/>
          <a:p>
            <a:r>
              <a:rPr lang="en-US" dirty="0">
                <a:gradFill flip="none">
                  <a:gsLst>
                    <a:gs pos="0">
                      <a:srgbClr val="9B243E"/>
                    </a:gs>
                    <a:gs pos="50000">
                      <a:srgbClr val="4F3F7D"/>
                    </a:gs>
                    <a:gs pos="100000">
                      <a:srgbClr val="005ABB"/>
                    </a:gs>
                  </a:gsLst>
                  <a:lin ang="0" scaled="1"/>
                  <a:tileRect/>
                </a:gradFill>
              </a:rPr>
              <a:t>Activity Instructions (Part 2)</a:t>
            </a:r>
            <a:endParaRPr lang="en-US" dirty="0"/>
          </a:p>
        </p:txBody>
      </p:sp>
      <p:sp>
        <p:nvSpPr>
          <p:cNvPr id="3" name="Content Placeholder 2">
            <a:extLst>
              <a:ext uri="{FF2B5EF4-FFF2-40B4-BE49-F238E27FC236}">
                <a16:creationId xmlns:a16="http://schemas.microsoft.com/office/drawing/2014/main" id="{40F07F23-A08F-BB62-A113-A5B3574A888A}"/>
              </a:ext>
            </a:extLst>
          </p:cNvPr>
          <p:cNvSpPr>
            <a:spLocks noGrp="1"/>
          </p:cNvSpPr>
          <p:nvPr>
            <p:ph idx="1"/>
          </p:nvPr>
        </p:nvSpPr>
        <p:spPr>
          <a:xfrm>
            <a:off x="1097542" y="1574800"/>
            <a:ext cx="10703934" cy="4749799"/>
          </a:xfrm>
        </p:spPr>
        <p:txBody>
          <a:bodyPr vert="horz" lIns="91440" tIns="45720" rIns="91440" bIns="45720" rtlCol="0" anchor="t">
            <a:noAutofit/>
          </a:bodyPr>
          <a:lstStyle/>
          <a:p>
            <a:pPr marL="229870" indent="-229870">
              <a:spcAft>
                <a:spcPts val="600"/>
              </a:spcAft>
            </a:pPr>
            <a:r>
              <a:rPr lang="en-US" sz="2800" i="0"/>
              <a:t>Collaborate</a:t>
            </a:r>
            <a:r>
              <a:rPr lang="en-US" sz="2800" i="0">
                <a:cs typeface="Segoe UI"/>
              </a:rPr>
              <a:t> with like tables in breakout rooms to compare results and </a:t>
            </a:r>
            <a:r>
              <a:rPr lang="en-US" sz="2800" i="0"/>
              <a:t>select the 1 principle that will be most valuable to your client.</a:t>
            </a:r>
            <a:endParaRPr lang="en-US" sz="2800" i="0">
              <a:solidFill>
                <a:srgbClr val="000000"/>
              </a:solidFill>
              <a:cs typeface="Segoe UI"/>
            </a:endParaRPr>
          </a:p>
          <a:p>
            <a:pPr marL="683895" lvl="1" indent="-229870">
              <a:buFont typeface="Calibri" panose="020B0604020202020204" pitchFamily="34" charset="0"/>
            </a:pPr>
            <a:r>
              <a:rPr lang="en-US" sz="2400" i="0">
                <a:cs typeface="Segoe UI"/>
              </a:rPr>
              <a:t>Wildfire: Room 206A</a:t>
            </a:r>
            <a:endParaRPr lang="en-US" sz="2400" i="0">
              <a:solidFill>
                <a:srgbClr val="000000"/>
              </a:solidFill>
              <a:cs typeface="Segoe UI"/>
            </a:endParaRPr>
          </a:p>
          <a:p>
            <a:pPr marL="683895" lvl="1" indent="-229870">
              <a:buFont typeface="Calibri" panose="020B0604020202020204" pitchFamily="34" charset="0"/>
              <a:buChar char="−"/>
            </a:pPr>
            <a:r>
              <a:rPr lang="en-US" sz="2400" i="0">
                <a:cs typeface="Segoe UI"/>
              </a:rPr>
              <a:t>Road Washout: Room 206B</a:t>
            </a:r>
            <a:endParaRPr lang="en-US" sz="2400" i="0">
              <a:solidFill>
                <a:srgbClr val="000000"/>
              </a:solidFill>
              <a:cs typeface="Segoe UI"/>
            </a:endParaRPr>
          </a:p>
          <a:p>
            <a:pPr marL="683895" lvl="1" indent="-229870">
              <a:buFont typeface="Calibri" panose="020B0604020202020204" pitchFamily="34" charset="0"/>
            </a:pPr>
            <a:r>
              <a:rPr lang="en-US" sz="2400" i="0"/>
              <a:t>Supply Chain: Room 208</a:t>
            </a:r>
            <a:endParaRPr lang="en-US" sz="2400" i="0">
              <a:solidFill>
                <a:srgbClr val="000000"/>
              </a:solidFill>
              <a:cs typeface="Segoe UI"/>
            </a:endParaRPr>
          </a:p>
          <a:p>
            <a:pPr marL="683895" lvl="1" indent="-229870">
              <a:spcAft>
                <a:spcPts val="1200"/>
              </a:spcAft>
              <a:buFont typeface="Calibri" panose="020B0604020202020204" pitchFamily="34" charset="0"/>
              <a:buChar char="−"/>
            </a:pPr>
            <a:r>
              <a:rPr lang="en-US" sz="2400" i="0"/>
              <a:t>Cyber Attack: Room 209</a:t>
            </a:r>
            <a:endParaRPr lang="en-US" sz="2400" i="0">
              <a:solidFill>
                <a:srgbClr val="000000"/>
              </a:solidFill>
              <a:cs typeface="Segoe UI"/>
            </a:endParaRPr>
          </a:p>
          <a:p>
            <a:pPr marL="229870" indent="-229870">
              <a:spcAft>
                <a:spcPts val="600"/>
              </a:spcAft>
            </a:pPr>
            <a:r>
              <a:rPr lang="en-US" sz="2800" i="0"/>
              <a:t>Select a spokesperson to explain which principle you selected and why.</a:t>
            </a:r>
            <a:endParaRPr lang="en-US" sz="2800" i="0">
              <a:solidFill>
                <a:srgbClr val="000000"/>
              </a:solidFill>
              <a:cs typeface="Segoe UI"/>
            </a:endParaRPr>
          </a:p>
          <a:p>
            <a:pPr marL="683895" lvl="1">
              <a:buFont typeface="Calibri" panose="020B0604020202020204" pitchFamily="34" charset="0"/>
            </a:pPr>
            <a:r>
              <a:rPr lang="en-US" sz="2400" i="0"/>
              <a:t>Consider highlighting 1 or 2 attributes that were most compelling in making your decision.</a:t>
            </a:r>
            <a:endParaRPr lang="en-US"/>
          </a:p>
        </p:txBody>
      </p:sp>
      <p:pic>
        <p:nvPicPr>
          <p:cNvPr id="8" name="Graphic 7" descr="Paper outline">
            <a:extLst>
              <a:ext uri="{FF2B5EF4-FFF2-40B4-BE49-F238E27FC236}">
                <a16:creationId xmlns:a16="http://schemas.microsoft.com/office/drawing/2014/main" id="{33EB18AA-050D-992A-959E-99211E31417C}"/>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955939" y="207262"/>
            <a:ext cx="914400" cy="914400"/>
          </a:xfrm>
          <a:prstGeom prst="rect">
            <a:avLst/>
          </a:prstGeom>
        </p:spPr>
      </p:pic>
      <p:sp>
        <p:nvSpPr>
          <p:cNvPr id="9" name="TextBox 8">
            <a:extLst>
              <a:ext uri="{FF2B5EF4-FFF2-40B4-BE49-F238E27FC236}">
                <a16:creationId xmlns:a16="http://schemas.microsoft.com/office/drawing/2014/main" id="{1DBC8139-C8DE-1522-7A7F-2BD404D85082}"/>
              </a:ext>
            </a:extLst>
          </p:cNvPr>
          <p:cNvSpPr txBox="1"/>
          <p:nvPr/>
        </p:nvSpPr>
        <p:spPr>
          <a:xfrm>
            <a:off x="11239780" y="433629"/>
            <a:ext cx="335691" cy="461665"/>
          </a:xfrm>
          <a:prstGeom prst="rect">
            <a:avLst/>
          </a:prstGeom>
          <a:noFill/>
        </p:spPr>
        <p:txBody>
          <a:bodyPr wrap="square" rtlCol="0">
            <a:spAutoFit/>
          </a:bodyPr>
          <a:lstStyle/>
          <a:p>
            <a:pPr algn="l"/>
            <a:r>
              <a:rPr lang="en-US" sz="2400" b="1" dirty="0">
                <a:solidFill>
                  <a:srgbClr val="1F5DAA"/>
                </a:solidFill>
              </a:rPr>
              <a:t>9</a:t>
            </a:r>
          </a:p>
        </p:txBody>
      </p:sp>
    </p:spTree>
    <p:extLst>
      <p:ext uri="{BB962C8B-B14F-4D97-AF65-F5344CB8AC3E}">
        <p14:creationId xmlns:p14="http://schemas.microsoft.com/office/powerpoint/2010/main" val="385107626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FABB95-BD86-F74C-66D4-9150DE61B372}"/>
              </a:ext>
            </a:extLst>
          </p:cNvPr>
          <p:cNvSpPr>
            <a:spLocks noGrp="1"/>
          </p:cNvSpPr>
          <p:nvPr>
            <p:ph type="title"/>
          </p:nvPr>
        </p:nvSpPr>
        <p:spPr>
          <a:xfrm>
            <a:off x="1097541" y="2628782"/>
            <a:ext cx="10003268" cy="1600438"/>
          </a:xfrm>
        </p:spPr>
        <p:txBody>
          <a:bodyPr/>
          <a:lstStyle/>
          <a:p>
            <a:pPr>
              <a:lnSpc>
                <a:spcPct val="100000"/>
              </a:lnSpc>
              <a:spcAft>
                <a:spcPts val="600"/>
              </a:spcAft>
            </a:pPr>
            <a:r>
              <a:rPr lang="en-US" b="0" dirty="0"/>
              <a:t>Case Studies :</a:t>
            </a:r>
            <a:br>
              <a:rPr lang="en-US" dirty="0"/>
            </a:br>
            <a:r>
              <a:rPr lang="en-US" sz="5400" dirty="0"/>
              <a:t>Discussion &amp; Action Planning</a:t>
            </a:r>
            <a:endParaRPr lang="en-US" dirty="0"/>
          </a:p>
        </p:txBody>
      </p:sp>
      <p:pic>
        <p:nvPicPr>
          <p:cNvPr id="3" name="Graphic 2" descr="Paper outline">
            <a:extLst>
              <a:ext uri="{FF2B5EF4-FFF2-40B4-BE49-F238E27FC236}">
                <a16:creationId xmlns:a16="http://schemas.microsoft.com/office/drawing/2014/main" id="{2489868F-AD7C-2A15-ACE3-AE1E7C4564C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955939" y="207262"/>
            <a:ext cx="914400" cy="914400"/>
          </a:xfrm>
          <a:prstGeom prst="rect">
            <a:avLst/>
          </a:prstGeom>
        </p:spPr>
      </p:pic>
      <p:sp>
        <p:nvSpPr>
          <p:cNvPr id="4" name="TextBox 3">
            <a:extLst>
              <a:ext uri="{FF2B5EF4-FFF2-40B4-BE49-F238E27FC236}">
                <a16:creationId xmlns:a16="http://schemas.microsoft.com/office/drawing/2014/main" id="{C3695263-17FE-12A7-E1F2-A895B0B3FF93}"/>
              </a:ext>
            </a:extLst>
          </p:cNvPr>
          <p:cNvSpPr txBox="1"/>
          <p:nvPr/>
        </p:nvSpPr>
        <p:spPr>
          <a:xfrm>
            <a:off x="11103373" y="433629"/>
            <a:ext cx="619532" cy="461665"/>
          </a:xfrm>
          <a:prstGeom prst="rect">
            <a:avLst/>
          </a:prstGeom>
          <a:noFill/>
        </p:spPr>
        <p:txBody>
          <a:bodyPr wrap="square" rtlCol="0">
            <a:spAutoFit/>
          </a:bodyPr>
          <a:lstStyle/>
          <a:p>
            <a:pPr algn="l"/>
            <a:r>
              <a:rPr lang="en-US" sz="2400" b="1" dirty="0">
                <a:solidFill>
                  <a:srgbClr val="1F5DAA"/>
                </a:solidFill>
              </a:rPr>
              <a:t>10</a:t>
            </a:r>
          </a:p>
        </p:txBody>
      </p:sp>
    </p:spTree>
    <p:extLst>
      <p:ext uri="{BB962C8B-B14F-4D97-AF65-F5344CB8AC3E}">
        <p14:creationId xmlns:p14="http://schemas.microsoft.com/office/powerpoint/2010/main" val="251868542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9DE2237B-C5E4-F27B-1361-995AC4C9B9DF}"/>
              </a:ext>
            </a:extLst>
          </p:cNvPr>
          <p:cNvGraphicFramePr>
            <a:graphicFrameLocks noChangeAspect="1"/>
          </p:cNvGraphicFramePr>
          <p:nvPr>
            <p:custDataLst>
              <p:tags r:id="rId1"/>
            </p:custDataLst>
          </p:nvPr>
        </p:nvGraphicFramePr>
        <p:xfrm>
          <a:off x="611030" y="344330"/>
          <a:ext cx="1429" cy="1429"/>
        </p:xfrm>
        <a:graphic>
          <a:graphicData uri="http://schemas.openxmlformats.org/presentationml/2006/ole">
            <mc:AlternateContent xmlns:mc="http://schemas.openxmlformats.org/markup-compatibility/2006">
              <mc:Choice xmlns:v="urn:schemas-microsoft-com:vml" Requires="v">
                <p:oleObj name="think-cell Slide" r:id="rId4" imgW="306" imgH="308" progId="TCLayout.ActiveDocument.1">
                  <p:embed/>
                </p:oleObj>
              </mc:Choice>
              <mc:Fallback>
                <p:oleObj name="think-cell Slide" r:id="rId4" imgW="306" imgH="308" progId="TCLayout.ActiveDocument.1">
                  <p:embed/>
                  <p:pic>
                    <p:nvPicPr>
                      <p:cNvPr id="2" name="Object 1" hidden="1">
                        <a:extLst>
                          <a:ext uri="{FF2B5EF4-FFF2-40B4-BE49-F238E27FC236}">
                            <a16:creationId xmlns:a16="http://schemas.microsoft.com/office/drawing/2014/main" id="{9DE2237B-C5E4-F27B-1361-995AC4C9B9DF}"/>
                          </a:ext>
                        </a:extLst>
                      </p:cNvPr>
                      <p:cNvPicPr/>
                      <p:nvPr/>
                    </p:nvPicPr>
                    <p:blipFill>
                      <a:blip r:embed="rId5"/>
                      <a:stretch>
                        <a:fillRect/>
                      </a:stretch>
                    </p:blipFill>
                    <p:spPr>
                      <a:xfrm>
                        <a:off x="611030" y="344330"/>
                        <a:ext cx="1429" cy="1429"/>
                      </a:xfrm>
                      <a:prstGeom prst="rect">
                        <a:avLst/>
                      </a:prstGeom>
                    </p:spPr>
                  </p:pic>
                </p:oleObj>
              </mc:Fallback>
            </mc:AlternateContent>
          </a:graphicData>
        </a:graphic>
      </p:graphicFrame>
      <p:sp>
        <p:nvSpPr>
          <p:cNvPr id="17" name="Content Placeholder 16">
            <a:extLst>
              <a:ext uri="{FF2B5EF4-FFF2-40B4-BE49-F238E27FC236}">
                <a16:creationId xmlns:a16="http://schemas.microsoft.com/office/drawing/2014/main" id="{F76985BC-DC58-3EF5-25A6-BDD823C75021}"/>
              </a:ext>
            </a:extLst>
          </p:cNvPr>
          <p:cNvSpPr>
            <a:spLocks noGrp="1"/>
          </p:cNvSpPr>
          <p:nvPr>
            <p:ph sz="quarter" idx="14"/>
          </p:nvPr>
        </p:nvSpPr>
        <p:spPr>
          <a:xfrm>
            <a:off x="1514901" y="2761860"/>
            <a:ext cx="9753793" cy="1962076"/>
          </a:xfrm>
        </p:spPr>
        <p:txBody>
          <a:bodyPr/>
          <a:lstStyle/>
          <a:p>
            <a:r>
              <a:rPr lang="en-US"/>
              <a:t>Resiliency Summit</a:t>
            </a:r>
          </a:p>
          <a:p>
            <a:pPr algn="ctr"/>
            <a:r>
              <a:rPr lang="en-US" sz="5000"/>
              <a:t>					     </a:t>
            </a:r>
            <a:r>
              <a:rPr lang="en-US" sz="5500"/>
              <a:t>Day 2</a:t>
            </a:r>
          </a:p>
        </p:txBody>
      </p:sp>
    </p:spTree>
    <p:extLst>
      <p:ext uri="{BB962C8B-B14F-4D97-AF65-F5344CB8AC3E}">
        <p14:creationId xmlns:p14="http://schemas.microsoft.com/office/powerpoint/2010/main" val="491908460"/>
      </p:ext>
    </p:extLst>
  </p:cSld>
  <p:clrMapOvr>
    <a:masterClrMapping/>
  </p:clrMapOvr>
  <mc:AlternateContent xmlns:mc="http://schemas.openxmlformats.org/markup-compatibility/2006" xmlns:p14="http://schemas.microsoft.com/office/powerpoint/2010/main">
    <mc:Choice Requires="p14">
      <p:transition p14:dur="350">
        <p:fade/>
      </p:transition>
    </mc:Choice>
    <mc:Fallback xmlns="">
      <p:transition>
        <p:fade/>
      </p:transition>
    </mc:Fallback>
  </mc:AlternateContent>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Content Placeholder 3">
            <a:extLst>
              <a:ext uri="{FF2B5EF4-FFF2-40B4-BE49-F238E27FC236}">
                <a16:creationId xmlns:a16="http://schemas.microsoft.com/office/drawing/2014/main" id="{9CD063EE-AEF3-A638-79DE-82692A99143F}"/>
              </a:ext>
            </a:extLst>
          </p:cNvPr>
          <p:cNvSpPr>
            <a:spLocks noGrp="1"/>
          </p:cNvSpPr>
          <p:nvPr>
            <p:ph sz="quarter" idx="14"/>
          </p:nvPr>
        </p:nvSpPr>
        <p:spPr>
          <a:xfrm>
            <a:off x="1140643" y="2088011"/>
            <a:ext cx="9368133" cy="1920526"/>
          </a:xfrm>
        </p:spPr>
        <p:txBody>
          <a:bodyPr/>
          <a:lstStyle/>
          <a:p>
            <a:r>
              <a:rPr lang="en-US" sz="6600"/>
              <a:t>Resiliency Principles 					Implementation</a:t>
            </a:r>
            <a:endParaRPr lang="en-US"/>
          </a:p>
        </p:txBody>
      </p:sp>
      <p:sp>
        <p:nvSpPr>
          <p:cNvPr id="5" name="TextBox 2">
            <a:extLst>
              <a:ext uri="{FF2B5EF4-FFF2-40B4-BE49-F238E27FC236}">
                <a16:creationId xmlns:a16="http://schemas.microsoft.com/office/drawing/2014/main" id="{D523793D-A683-6520-5D86-B1D4AF082548}"/>
              </a:ext>
            </a:extLst>
          </p:cNvPr>
          <p:cNvSpPr txBox="1"/>
          <p:nvPr/>
        </p:nvSpPr>
        <p:spPr>
          <a:xfrm>
            <a:off x="1888303" y="4179974"/>
            <a:ext cx="5622947" cy="861774"/>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22943">
              <a:buClr>
                <a:srgbClr val="032C5D"/>
              </a:buClr>
              <a:defRPr/>
            </a:pPr>
            <a:r>
              <a:rPr lang="en-US" b="1">
                <a:solidFill>
                  <a:srgbClr val="4F3F7D"/>
                </a:solidFill>
                <a:latin typeface="Segoe UI"/>
              </a:rPr>
              <a:t>Lisa Hilbert</a:t>
            </a:r>
          </a:p>
          <a:p>
            <a:pPr defTabSz="822943">
              <a:buClr>
                <a:srgbClr val="032C5D"/>
              </a:buClr>
              <a:defRPr/>
            </a:pPr>
            <a:r>
              <a:rPr lang="en-US" sz="1600">
                <a:solidFill>
                  <a:srgbClr val="4F3F7D"/>
                </a:solidFill>
                <a:latin typeface="Segoe UI"/>
              </a:rPr>
              <a:t>Site Vice President </a:t>
            </a:r>
          </a:p>
          <a:p>
            <a:pPr defTabSz="822943">
              <a:buClr>
                <a:srgbClr val="032C5D"/>
              </a:buClr>
              <a:defRPr/>
            </a:pPr>
            <a:r>
              <a:rPr lang="en-US" sz="1600">
                <a:solidFill>
                  <a:srgbClr val="4F3F7D"/>
                </a:solidFill>
                <a:latin typeface="Segoe UI"/>
              </a:rPr>
              <a:t>North Anna </a:t>
            </a:r>
          </a:p>
        </p:txBody>
      </p:sp>
      <p:sp>
        <p:nvSpPr>
          <p:cNvPr id="6" name="TextBox 2">
            <a:extLst>
              <a:ext uri="{FF2B5EF4-FFF2-40B4-BE49-F238E27FC236}">
                <a16:creationId xmlns:a16="http://schemas.microsoft.com/office/drawing/2014/main" id="{D523793D-A683-6520-5D86-B1D4AF082548}"/>
              </a:ext>
            </a:extLst>
          </p:cNvPr>
          <p:cNvSpPr txBox="1"/>
          <p:nvPr/>
        </p:nvSpPr>
        <p:spPr>
          <a:xfrm>
            <a:off x="5727946" y="4179974"/>
            <a:ext cx="4549393" cy="861774"/>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22943">
              <a:buClr>
                <a:srgbClr val="032C5D"/>
              </a:buClr>
              <a:defRPr/>
            </a:pPr>
            <a:r>
              <a:rPr lang="en-US" b="1">
                <a:solidFill>
                  <a:srgbClr val="4F3F7D"/>
                </a:solidFill>
                <a:latin typeface="Segoe UI"/>
              </a:rPr>
              <a:t>John Krakuszeski</a:t>
            </a:r>
          </a:p>
          <a:p>
            <a:pPr defTabSz="822943">
              <a:buClr>
                <a:srgbClr val="032C5D"/>
              </a:buClr>
              <a:defRPr/>
            </a:pPr>
            <a:r>
              <a:rPr lang="en-US" sz="1600">
                <a:solidFill>
                  <a:srgbClr val="4F3F7D"/>
                </a:solidFill>
                <a:latin typeface="Segoe UI"/>
              </a:rPr>
              <a:t>Site Vice President</a:t>
            </a:r>
          </a:p>
          <a:p>
            <a:pPr defTabSz="822943">
              <a:buClr>
                <a:srgbClr val="032C5D"/>
              </a:buClr>
              <a:defRPr/>
            </a:pPr>
            <a:r>
              <a:rPr lang="en-US" sz="1600">
                <a:solidFill>
                  <a:srgbClr val="4F3F7D"/>
                </a:solidFill>
                <a:latin typeface="Segoe UI"/>
              </a:rPr>
              <a:t>Brunswick</a:t>
            </a:r>
          </a:p>
        </p:txBody>
      </p:sp>
      <p:sp>
        <p:nvSpPr>
          <p:cNvPr id="2" name="TextBox 2">
            <a:extLst>
              <a:ext uri="{FF2B5EF4-FFF2-40B4-BE49-F238E27FC236}">
                <a16:creationId xmlns:a16="http://schemas.microsoft.com/office/drawing/2014/main" id="{33321CF2-CEE3-6B3D-DDB0-E56AA6524AA2}"/>
              </a:ext>
            </a:extLst>
          </p:cNvPr>
          <p:cNvSpPr txBox="1"/>
          <p:nvPr/>
        </p:nvSpPr>
        <p:spPr>
          <a:xfrm>
            <a:off x="1888304" y="5287717"/>
            <a:ext cx="3639468" cy="1107996"/>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22943">
              <a:buClr>
                <a:srgbClr val="032C5D"/>
              </a:buClr>
              <a:defRPr/>
            </a:pPr>
            <a:r>
              <a:rPr lang="en-US" b="1">
                <a:solidFill>
                  <a:srgbClr val="4F3F7D"/>
                </a:solidFill>
                <a:latin typeface="Segoe UI"/>
              </a:rPr>
              <a:t>Mark Newcomer</a:t>
            </a:r>
          </a:p>
          <a:p>
            <a:pPr defTabSz="822943">
              <a:buClr>
                <a:srgbClr val="032C5D"/>
              </a:buClr>
              <a:defRPr/>
            </a:pPr>
            <a:r>
              <a:rPr lang="en-US" sz="1600">
                <a:solidFill>
                  <a:srgbClr val="4F3F7D"/>
                </a:solidFill>
                <a:latin typeface="Segoe UI"/>
              </a:rPr>
              <a:t>Sr. Vice President, Engineering and Technical Services </a:t>
            </a:r>
          </a:p>
          <a:p>
            <a:pPr defTabSz="822943">
              <a:buClr>
                <a:srgbClr val="032C5D"/>
              </a:buClr>
              <a:defRPr/>
            </a:pPr>
            <a:r>
              <a:rPr lang="en-US" sz="1600">
                <a:solidFill>
                  <a:srgbClr val="4F3F7D"/>
                </a:solidFill>
                <a:latin typeface="Segoe UI"/>
              </a:rPr>
              <a:t>Constellation </a:t>
            </a:r>
          </a:p>
        </p:txBody>
      </p:sp>
      <p:sp>
        <p:nvSpPr>
          <p:cNvPr id="3" name="TextBox 2">
            <a:extLst>
              <a:ext uri="{FF2B5EF4-FFF2-40B4-BE49-F238E27FC236}">
                <a16:creationId xmlns:a16="http://schemas.microsoft.com/office/drawing/2014/main" id="{9ACC887F-6475-FD06-3A4E-425CCDBD48F4}"/>
              </a:ext>
            </a:extLst>
          </p:cNvPr>
          <p:cNvSpPr txBox="1"/>
          <p:nvPr/>
        </p:nvSpPr>
        <p:spPr>
          <a:xfrm>
            <a:off x="5727947" y="5287717"/>
            <a:ext cx="4153468" cy="1107996"/>
          </a:xfrm>
          <a:prstGeom prst="rect">
            <a:avLst/>
          </a:prstGeom>
          <a:noFill/>
        </p:spPr>
        <p:txBody>
          <a:bodyPr wrap="square">
            <a:spAutoFit/>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defTabSz="822943">
              <a:buClr>
                <a:srgbClr val="032C5D"/>
              </a:buClr>
              <a:defRPr/>
            </a:pPr>
            <a:r>
              <a:rPr lang="en-US" b="1">
                <a:solidFill>
                  <a:srgbClr val="4F3F7D"/>
                </a:solidFill>
                <a:latin typeface="Segoe UI"/>
              </a:rPr>
              <a:t>Terry Rothmaier</a:t>
            </a:r>
          </a:p>
          <a:p>
            <a:pPr defTabSz="822943">
              <a:buClr>
                <a:srgbClr val="032C5D"/>
              </a:buClr>
              <a:defRPr/>
            </a:pPr>
            <a:r>
              <a:rPr lang="en-US" sz="1600">
                <a:solidFill>
                  <a:srgbClr val="4F3F7D"/>
                </a:solidFill>
                <a:latin typeface="Segoe UI"/>
              </a:rPr>
              <a:t>Sr. Vice President, Governance Oversight Assessment Learning  </a:t>
            </a:r>
          </a:p>
          <a:p>
            <a:pPr defTabSz="822943">
              <a:buClr>
                <a:srgbClr val="032C5D"/>
              </a:buClr>
              <a:defRPr/>
            </a:pPr>
            <a:r>
              <a:rPr lang="en-US" sz="1600">
                <a:solidFill>
                  <a:srgbClr val="4F3F7D"/>
                </a:solidFill>
                <a:latin typeface="Segoe UI"/>
              </a:rPr>
              <a:t>Bruce </a:t>
            </a:r>
          </a:p>
        </p:txBody>
      </p:sp>
      <p:pic>
        <p:nvPicPr>
          <p:cNvPr id="7" name="Graphic 6" descr="Paper outline">
            <a:extLst>
              <a:ext uri="{FF2B5EF4-FFF2-40B4-BE49-F238E27FC236}">
                <a16:creationId xmlns:a16="http://schemas.microsoft.com/office/drawing/2014/main" id="{5A771803-C4EE-AE4F-CC17-58B4ADC22FDB}"/>
              </a:ext>
            </a:extLst>
          </p:cNvPr>
          <p:cNvPicPr>
            <a:picLocks noChangeAspect="1"/>
          </p:cNvPicPr>
          <p:nvPr/>
        </p:nvPicPr>
        <p:blipFill>
          <a:blip r:embed="rId2">
            <a:extLst>
              <a:ext uri="{28A0092B-C50C-407E-A947-70E740481C1C}">
                <a14:useLocalDpi xmlns:a14="http://schemas.microsoft.com/office/drawing/2010/main" val="0"/>
              </a:ext>
              <a:ext uri="{96DAC541-7B7A-43D3-8B79-37D633B846F1}">
                <asvg:svgBlip xmlns:asvg="http://schemas.microsoft.com/office/drawing/2016/SVG/main" r:embed="rId3"/>
              </a:ext>
            </a:extLst>
          </a:blip>
          <a:stretch>
            <a:fillRect/>
          </a:stretch>
        </p:blipFill>
        <p:spPr>
          <a:xfrm>
            <a:off x="10955939" y="207262"/>
            <a:ext cx="914400" cy="914400"/>
          </a:xfrm>
          <a:prstGeom prst="rect">
            <a:avLst/>
          </a:prstGeom>
        </p:spPr>
      </p:pic>
      <p:sp>
        <p:nvSpPr>
          <p:cNvPr id="8" name="TextBox 7">
            <a:extLst>
              <a:ext uri="{FF2B5EF4-FFF2-40B4-BE49-F238E27FC236}">
                <a16:creationId xmlns:a16="http://schemas.microsoft.com/office/drawing/2014/main" id="{467C3433-3861-922B-8B00-C15E63C73CEA}"/>
              </a:ext>
            </a:extLst>
          </p:cNvPr>
          <p:cNvSpPr txBox="1"/>
          <p:nvPr/>
        </p:nvSpPr>
        <p:spPr>
          <a:xfrm>
            <a:off x="11133043" y="493098"/>
            <a:ext cx="619532" cy="461665"/>
          </a:xfrm>
          <a:prstGeom prst="rect">
            <a:avLst/>
          </a:prstGeom>
          <a:noFill/>
        </p:spPr>
        <p:txBody>
          <a:bodyPr wrap="square" rtlCol="0">
            <a:spAutoFit/>
          </a:bodyPr>
          <a:lstStyle/>
          <a:p>
            <a:pPr algn="l"/>
            <a:r>
              <a:rPr lang="en-US" sz="2400" b="1" dirty="0">
                <a:solidFill>
                  <a:srgbClr val="1F5DAA"/>
                </a:solidFill>
              </a:rPr>
              <a:t>12</a:t>
            </a:r>
          </a:p>
        </p:txBody>
      </p:sp>
    </p:spTree>
    <p:extLst>
      <p:ext uri="{BB962C8B-B14F-4D97-AF65-F5344CB8AC3E}">
        <p14:creationId xmlns:p14="http://schemas.microsoft.com/office/powerpoint/2010/main" val="70294708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7A41F7-7C19-06CF-6D46-8A73E00ABF70}"/>
              </a:ext>
            </a:extLst>
          </p:cNvPr>
          <p:cNvSpPr>
            <a:spLocks noGrp="1"/>
          </p:cNvSpPr>
          <p:nvPr>
            <p:ph type="title"/>
          </p:nvPr>
        </p:nvSpPr>
        <p:spPr/>
        <p:txBody>
          <a:bodyPr/>
          <a:lstStyle/>
          <a:p>
            <a:r>
              <a:rPr lang="en-US"/>
              <a:t>Reliability AND Resilience</a:t>
            </a:r>
          </a:p>
        </p:txBody>
      </p:sp>
      <p:sp>
        <p:nvSpPr>
          <p:cNvPr id="3" name="Footer Placeholder 2">
            <a:extLst>
              <a:ext uri="{FF2B5EF4-FFF2-40B4-BE49-F238E27FC236}">
                <a16:creationId xmlns:a16="http://schemas.microsoft.com/office/drawing/2014/main" id="{174B3F9D-2265-AA4B-9E01-9FD1DDD2C6E6}"/>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a:ln>
                  <a:noFill/>
                </a:ln>
                <a:solidFill>
                  <a:prstClr val="black"/>
                </a:solidFill>
                <a:effectLst/>
                <a:uLnTx/>
                <a:uFillTx/>
                <a:latin typeface="Calibri" panose="020F0502020204030204"/>
                <a:ea typeface="+mn-ea"/>
                <a:cs typeface="+mn-cs"/>
              </a:rPr>
              <a:t>Open Distribution</a:t>
            </a:r>
          </a:p>
        </p:txBody>
      </p:sp>
      <p:sp>
        <p:nvSpPr>
          <p:cNvPr id="4" name="Slide Number Placeholder 3">
            <a:extLst>
              <a:ext uri="{FF2B5EF4-FFF2-40B4-BE49-F238E27FC236}">
                <a16:creationId xmlns:a16="http://schemas.microsoft.com/office/drawing/2014/main" id="{10CEC740-0190-3379-A185-14DBC98A2ED2}"/>
              </a:ext>
            </a:extLst>
          </p:cNvPr>
          <p:cNvSpPr>
            <a:spLocks noGrp="1"/>
          </p:cNvSpPr>
          <p:nvPr>
            <p:ph type="sldNum" sz="quarter" idx="12"/>
          </p:nvPr>
        </p:nvSpPr>
        <p:spPr>
          <a:xfrm>
            <a:off x="8607392" y="6310312"/>
            <a:ext cx="2743200" cy="365125"/>
          </a:xfrm>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16051F-4359-496E-92A0-5D913EDCCF5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Content Placeholder 4">
            <a:extLst>
              <a:ext uri="{FF2B5EF4-FFF2-40B4-BE49-F238E27FC236}">
                <a16:creationId xmlns:a16="http://schemas.microsoft.com/office/drawing/2014/main" id="{192604D0-88D3-1CA9-C5CB-F28153596339}"/>
              </a:ext>
            </a:extLst>
          </p:cNvPr>
          <p:cNvSpPr>
            <a:spLocks noGrp="1"/>
          </p:cNvSpPr>
          <p:nvPr>
            <p:ph idx="1"/>
          </p:nvPr>
        </p:nvSpPr>
        <p:spPr>
          <a:xfrm>
            <a:off x="335280" y="1637117"/>
            <a:ext cx="5073073" cy="4351338"/>
          </a:xfrm>
        </p:spPr>
        <p:txBody>
          <a:bodyPr/>
          <a:lstStyle/>
          <a:p>
            <a:r>
              <a:rPr lang="en-US"/>
              <a:t>Northeast Blackout (2003)</a:t>
            </a:r>
          </a:p>
          <a:p>
            <a:pPr marL="457200" lvl="1" indent="0">
              <a:buNone/>
            </a:pPr>
            <a:r>
              <a:rPr lang="en-US" i="1">
                <a:solidFill>
                  <a:schemeClr val="accent1"/>
                </a:solidFill>
              </a:rPr>
              <a:t>Trees, tools, training</a:t>
            </a:r>
            <a:endParaRPr lang="en-US">
              <a:solidFill>
                <a:schemeClr val="accent1"/>
              </a:solidFill>
            </a:endParaRPr>
          </a:p>
          <a:p>
            <a:pPr lvl="1"/>
            <a:r>
              <a:rPr lang="en-US"/>
              <a:t>Vegetation contact</a:t>
            </a:r>
          </a:p>
          <a:p>
            <a:pPr lvl="1"/>
            <a:r>
              <a:rPr lang="en-US"/>
              <a:t>Situational awareness issues</a:t>
            </a:r>
          </a:p>
          <a:p>
            <a:pPr lvl="1"/>
            <a:r>
              <a:rPr lang="en-US"/>
              <a:t>Operator response LTA</a:t>
            </a:r>
          </a:p>
          <a:p>
            <a:r>
              <a:rPr lang="en-US"/>
              <a:t>Mandatory and enforceable reliability standards (2007)</a:t>
            </a:r>
          </a:p>
          <a:p>
            <a:endParaRPr lang="en-US"/>
          </a:p>
        </p:txBody>
      </p:sp>
      <p:sp>
        <p:nvSpPr>
          <p:cNvPr id="7" name="TextBox 6">
            <a:extLst>
              <a:ext uri="{FF2B5EF4-FFF2-40B4-BE49-F238E27FC236}">
                <a16:creationId xmlns:a16="http://schemas.microsoft.com/office/drawing/2014/main" id="{A2CF7F6D-D8C6-BD3C-3F49-01AB06F3D074}"/>
              </a:ext>
            </a:extLst>
          </p:cNvPr>
          <p:cNvSpPr txBox="1"/>
          <p:nvPr/>
        </p:nvSpPr>
        <p:spPr>
          <a:xfrm>
            <a:off x="5513559" y="1535240"/>
            <a:ext cx="6056769" cy="4154984"/>
          </a:xfrm>
          <a:prstGeom prst="rect">
            <a:avLst/>
          </a:prstGeom>
          <a:noFill/>
        </p:spPr>
        <p:txBody>
          <a:bodyPr wrap="square" rtlCol="0">
            <a:spAutoFit/>
          </a:bodyPr>
          <a:lstStyle/>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200" b="0" i="0" u="none" strike="noStrike" kern="1200" cap="none" spc="0" normalizeH="0" baseline="0" noProof="0">
                <a:ln>
                  <a:noFill/>
                </a:ln>
                <a:solidFill>
                  <a:prstClr val="black"/>
                </a:solidFill>
                <a:effectLst/>
                <a:uLnTx/>
                <a:uFillTx/>
                <a:latin typeface="Calibri" panose="020F0502020204030204"/>
                <a:ea typeface="+mn-ea"/>
                <a:cs typeface="+mn-cs"/>
              </a:rPr>
              <a:t>Metcalf Event (2013)</a:t>
            </a:r>
          </a:p>
          <a:p>
            <a:pPr marL="914400" marR="0" lvl="1"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srgbClr val="002654"/>
                </a:solidFill>
                <a:effectLst/>
                <a:uLnTx/>
                <a:uFillTx/>
                <a:latin typeface="Calibri" panose="020F0502020204030204"/>
                <a:ea typeface="+mn-ea"/>
                <a:cs typeface="+mn-cs"/>
              </a:rPr>
              <a:t>Multi-faceted physical attack</a:t>
            </a: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200" b="0" i="0" u="none" strike="noStrike" kern="1200" cap="none" spc="0" normalizeH="0" baseline="0" noProof="0">
                <a:ln>
                  <a:noFill/>
                </a:ln>
                <a:solidFill>
                  <a:prstClr val="black"/>
                </a:solidFill>
                <a:effectLst/>
                <a:uLnTx/>
                <a:uFillTx/>
                <a:latin typeface="Calibri" panose="020F0502020204030204"/>
                <a:ea typeface="+mn-ea"/>
                <a:cs typeface="+mn-cs"/>
              </a:rPr>
              <a:t>Security landscape evolving</a:t>
            </a:r>
          </a:p>
          <a:p>
            <a:pPr marL="914400" marR="0" lvl="1"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srgbClr val="002654"/>
                </a:solidFill>
                <a:effectLst/>
                <a:uLnTx/>
                <a:uFillTx/>
                <a:latin typeface="Calibri" panose="020F0502020204030204"/>
                <a:ea typeface="+mn-ea"/>
                <a:cs typeface="+mn-cs"/>
              </a:rPr>
              <a:t>Nation-state threats, supply chain</a:t>
            </a: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3200" b="0" i="0" u="none" strike="noStrike" kern="1200" cap="none" spc="0" normalizeH="0" baseline="0" noProof="0">
                <a:ln>
                  <a:noFill/>
                </a:ln>
                <a:solidFill>
                  <a:prstClr val="black"/>
                </a:solidFill>
                <a:effectLst/>
                <a:uLnTx/>
                <a:uFillTx/>
                <a:latin typeface="Calibri" panose="020F0502020204030204"/>
                <a:ea typeface="+mn-ea"/>
                <a:cs typeface="+mn-cs"/>
              </a:rPr>
              <a:t>Extreme weather</a:t>
            </a:r>
          </a:p>
          <a:p>
            <a:pPr marL="914400" marR="0" lvl="1"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srgbClr val="002654"/>
                </a:solidFill>
                <a:effectLst/>
                <a:uLnTx/>
                <a:uFillTx/>
                <a:latin typeface="Calibri" panose="020F0502020204030204"/>
                <a:ea typeface="+mn-ea"/>
                <a:cs typeface="+mn-cs"/>
              </a:rPr>
              <a:t>Causes to most significant events</a:t>
            </a:r>
          </a:p>
          <a:p>
            <a:pPr marL="914400" marR="0" lvl="1"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srgbClr val="002654"/>
                </a:solidFill>
                <a:effectLst/>
                <a:uLnTx/>
                <a:uFillTx/>
                <a:latin typeface="Calibri" panose="020F0502020204030204"/>
                <a:ea typeface="+mn-ea"/>
                <a:cs typeface="+mn-cs"/>
              </a:rPr>
              <a:t>Wildfire, drought, temp. extremes </a:t>
            </a:r>
          </a:p>
          <a:p>
            <a:pPr marL="914400" marR="0" lvl="1"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srgbClr val="002654"/>
                </a:solidFill>
                <a:effectLst/>
                <a:uLnTx/>
                <a:uFillTx/>
                <a:latin typeface="Calibri" panose="020F0502020204030204"/>
                <a:ea typeface="+mn-ea"/>
                <a:cs typeface="+mn-cs"/>
              </a:rPr>
              <a:t>Hurricanes, tornados, flood</a:t>
            </a: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prstClr val="black"/>
                </a:solidFill>
                <a:effectLst/>
                <a:uLnTx/>
                <a:uFillTx/>
                <a:latin typeface="Calibri" panose="020F0502020204030204"/>
                <a:ea typeface="+mn-ea"/>
                <a:cs typeface="+mn-cs"/>
              </a:rPr>
              <a:t>GMD/EMP</a:t>
            </a:r>
          </a:p>
        </p:txBody>
      </p:sp>
      <p:pic>
        <p:nvPicPr>
          <p:cNvPr id="1026" name="Picture 4">
            <a:extLst>
              <a:ext uri="{FF2B5EF4-FFF2-40B4-BE49-F238E27FC236}">
                <a16:creationId xmlns:a16="http://schemas.microsoft.com/office/drawing/2014/main" id="{307B3516-DB39-09D8-E49C-4D28FDA57276}"/>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435030" y="136525"/>
            <a:ext cx="2682917" cy="15541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 name="TextBox 5">
            <a:extLst>
              <a:ext uri="{FF2B5EF4-FFF2-40B4-BE49-F238E27FC236}">
                <a16:creationId xmlns:a16="http://schemas.microsoft.com/office/drawing/2014/main" id="{0EA98310-B59E-61C5-1364-07E921703B49}"/>
              </a:ext>
            </a:extLst>
          </p:cNvPr>
          <p:cNvSpPr txBox="1"/>
          <p:nvPr/>
        </p:nvSpPr>
        <p:spPr>
          <a:xfrm>
            <a:off x="3001979" y="5703925"/>
            <a:ext cx="4539557" cy="861774"/>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3200" b="0" i="1" u="none" strike="noStrike" kern="1200" cap="none" spc="0" normalizeH="0" baseline="0" noProof="0">
                <a:ln>
                  <a:noFill/>
                </a:ln>
                <a:solidFill>
                  <a:srgbClr val="FF0000"/>
                </a:solidFill>
                <a:effectLst/>
                <a:uLnTx/>
                <a:uFillTx/>
                <a:latin typeface="Calibri" panose="020F0502020204030204"/>
                <a:ea typeface="+mn-ea"/>
                <a:cs typeface="+mn-cs"/>
              </a:rPr>
              <a:t>Grid Transformation</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32808217"/>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27A4EB0-B2C0-150A-1884-E30A38624064}"/>
              </a:ext>
            </a:extLst>
          </p:cNvPr>
          <p:cNvSpPr>
            <a:spLocks noGrp="1"/>
          </p:cNvSpPr>
          <p:nvPr>
            <p:ph sz="quarter" idx="14"/>
          </p:nvPr>
        </p:nvSpPr>
        <p:spPr>
          <a:xfrm>
            <a:off x="2208461" y="2044546"/>
            <a:ext cx="9269306" cy="3416320"/>
          </a:xfrm>
        </p:spPr>
        <p:txBody>
          <a:bodyPr/>
          <a:lstStyle/>
          <a:p>
            <a:r>
              <a:rPr lang="en-US"/>
              <a:t>Building a Resiliency Strategy</a:t>
            </a:r>
          </a:p>
        </p:txBody>
      </p:sp>
    </p:spTree>
    <p:extLst>
      <p:ext uri="{BB962C8B-B14F-4D97-AF65-F5344CB8AC3E}">
        <p14:creationId xmlns:p14="http://schemas.microsoft.com/office/powerpoint/2010/main" val="169478048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4BB15C-D9C1-A1EB-35BA-DEF6DED460EF}"/>
              </a:ext>
            </a:extLst>
          </p:cNvPr>
          <p:cNvSpPr>
            <a:spLocks noGrp="1"/>
          </p:cNvSpPr>
          <p:nvPr>
            <p:ph type="title"/>
          </p:nvPr>
        </p:nvSpPr>
        <p:spPr>
          <a:xfrm>
            <a:off x="984420" y="863914"/>
            <a:ext cx="10703934" cy="701731"/>
          </a:xfrm>
        </p:spPr>
        <p:txBody>
          <a:bodyPr/>
          <a:lstStyle/>
          <a:p>
            <a:r>
              <a:rPr lang="en-US"/>
              <a:t>Activity Instructions</a:t>
            </a:r>
          </a:p>
        </p:txBody>
      </p:sp>
      <p:sp>
        <p:nvSpPr>
          <p:cNvPr id="3" name="Content Placeholder 2">
            <a:extLst>
              <a:ext uri="{FF2B5EF4-FFF2-40B4-BE49-F238E27FC236}">
                <a16:creationId xmlns:a16="http://schemas.microsoft.com/office/drawing/2014/main" id="{40F07F23-A08F-BB62-A113-A5B3574A888A}"/>
              </a:ext>
            </a:extLst>
          </p:cNvPr>
          <p:cNvSpPr>
            <a:spLocks noGrp="1"/>
          </p:cNvSpPr>
          <p:nvPr>
            <p:ph idx="1"/>
          </p:nvPr>
        </p:nvSpPr>
        <p:spPr>
          <a:xfrm>
            <a:off x="1097541" y="1735334"/>
            <a:ext cx="10703934" cy="4749799"/>
          </a:xfrm>
        </p:spPr>
        <p:txBody>
          <a:bodyPr vert="horz" lIns="91440" tIns="45720" rIns="91440" bIns="45720" rtlCol="0" anchor="t">
            <a:noAutofit/>
          </a:bodyPr>
          <a:lstStyle/>
          <a:p>
            <a:pPr marL="0" indent="0">
              <a:buNone/>
            </a:pPr>
            <a:r>
              <a:rPr lang="en-US" sz="2800" dirty="0"/>
              <a:t>Experts are predicting the next pandemic will occur in the next 3-5 years. Considering the expected organizational and physical impacts to your station or utility, how would you strengthen your threat-specific strategy? </a:t>
            </a:r>
          </a:p>
          <a:p>
            <a:pPr marL="0" indent="0">
              <a:buNone/>
            </a:pPr>
            <a:endParaRPr lang="en-US" sz="2400" b="1" i="0" dirty="0">
              <a:cs typeface="Segoe UI"/>
            </a:endParaRPr>
          </a:p>
          <a:p>
            <a:pPr marL="457200" indent="-457200">
              <a:buFont typeface="+mj-lt"/>
              <a:buAutoNum type="arabicPeriod"/>
            </a:pPr>
            <a:r>
              <a:rPr lang="en-US" sz="2400" i="0" dirty="0"/>
              <a:t>Individually, identify 1 idea for your assigned Resiliency Principle and write it on a sticky note.</a:t>
            </a:r>
          </a:p>
          <a:p>
            <a:pPr marL="457200" indent="-457200">
              <a:buFont typeface="+mj-lt"/>
              <a:buAutoNum type="arabicPeriod"/>
            </a:pPr>
            <a:r>
              <a:rPr lang="en-US" sz="2400" i="0" dirty="0"/>
              <a:t>At your table, share and discuss each person’s sticky notes. Pick the top two ideas at your table – revisions are allowed!</a:t>
            </a:r>
          </a:p>
          <a:p>
            <a:pPr marL="457200" indent="-457200">
              <a:buFont typeface="+mj-lt"/>
              <a:buAutoNum type="arabicPeriod"/>
            </a:pPr>
            <a:r>
              <a:rPr lang="en-US" sz="2400" i="0" dirty="0"/>
              <a:t>Bin your 2 sticky notes on the associated flip charts in the front of the room.</a:t>
            </a:r>
          </a:p>
          <a:p>
            <a:pPr marL="911225" lvl="1" indent="-457200">
              <a:buFont typeface="Arial" panose="020B0604020202020204" pitchFamily="34" charset="0"/>
              <a:buChar char="•"/>
            </a:pPr>
            <a:endParaRPr lang="en-US" sz="2400" i="0" dirty="0"/>
          </a:p>
          <a:p>
            <a:pPr marL="683895" lvl="1"/>
            <a:endParaRPr lang="en-US" sz="2400" dirty="0">
              <a:cs typeface="Segoe UI"/>
            </a:endParaRPr>
          </a:p>
        </p:txBody>
      </p:sp>
      <p:pic>
        <p:nvPicPr>
          <p:cNvPr id="6" name="Graphic 5" descr="Paper outline">
            <a:extLst>
              <a:ext uri="{FF2B5EF4-FFF2-40B4-BE49-F238E27FC236}">
                <a16:creationId xmlns:a16="http://schemas.microsoft.com/office/drawing/2014/main" id="{0D481A9C-4122-5470-19FA-BE65A102F2C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955939" y="207262"/>
            <a:ext cx="914400" cy="914400"/>
          </a:xfrm>
          <a:prstGeom prst="rect">
            <a:avLst/>
          </a:prstGeom>
        </p:spPr>
      </p:pic>
      <p:sp>
        <p:nvSpPr>
          <p:cNvPr id="7" name="TextBox 6">
            <a:extLst>
              <a:ext uri="{FF2B5EF4-FFF2-40B4-BE49-F238E27FC236}">
                <a16:creationId xmlns:a16="http://schemas.microsoft.com/office/drawing/2014/main" id="{83E5F10F-2B2B-6502-5CB8-48DE269D11B0}"/>
              </a:ext>
            </a:extLst>
          </p:cNvPr>
          <p:cNvSpPr txBox="1"/>
          <p:nvPr/>
        </p:nvSpPr>
        <p:spPr>
          <a:xfrm>
            <a:off x="11159815" y="494170"/>
            <a:ext cx="619532" cy="461665"/>
          </a:xfrm>
          <a:prstGeom prst="rect">
            <a:avLst/>
          </a:prstGeom>
          <a:noFill/>
        </p:spPr>
        <p:txBody>
          <a:bodyPr wrap="square" rtlCol="0">
            <a:spAutoFit/>
          </a:bodyPr>
          <a:lstStyle/>
          <a:p>
            <a:pPr algn="l"/>
            <a:r>
              <a:rPr lang="en-US" sz="2400" b="1" dirty="0">
                <a:solidFill>
                  <a:srgbClr val="1F5DAA"/>
                </a:solidFill>
              </a:rPr>
              <a:t>13</a:t>
            </a:r>
          </a:p>
        </p:txBody>
      </p:sp>
    </p:spTree>
    <p:extLst>
      <p:ext uri="{BB962C8B-B14F-4D97-AF65-F5344CB8AC3E}">
        <p14:creationId xmlns:p14="http://schemas.microsoft.com/office/powerpoint/2010/main" val="372426613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FABB95-BD86-F74C-66D4-9150DE61B372}"/>
              </a:ext>
            </a:extLst>
          </p:cNvPr>
          <p:cNvSpPr>
            <a:spLocks noGrp="1"/>
          </p:cNvSpPr>
          <p:nvPr>
            <p:ph type="title"/>
          </p:nvPr>
        </p:nvSpPr>
        <p:spPr>
          <a:xfrm>
            <a:off x="1097541" y="2628782"/>
            <a:ext cx="10003268" cy="1600438"/>
          </a:xfrm>
        </p:spPr>
        <p:txBody>
          <a:bodyPr/>
          <a:lstStyle/>
          <a:p>
            <a:pPr>
              <a:lnSpc>
                <a:spcPct val="100000"/>
              </a:lnSpc>
              <a:spcAft>
                <a:spcPts val="600"/>
              </a:spcAft>
            </a:pPr>
            <a:r>
              <a:rPr lang="en-US" b="0" dirty="0"/>
              <a:t>Building a Strategy:</a:t>
            </a:r>
            <a:br>
              <a:rPr lang="en-US" dirty="0"/>
            </a:br>
            <a:r>
              <a:rPr lang="en-US" sz="5400" dirty="0"/>
              <a:t>Discussion &amp; Action Planning</a:t>
            </a:r>
            <a:endParaRPr lang="en-US" dirty="0"/>
          </a:p>
        </p:txBody>
      </p:sp>
      <p:pic>
        <p:nvPicPr>
          <p:cNvPr id="3" name="Graphic 2" descr="Paper outline">
            <a:extLst>
              <a:ext uri="{FF2B5EF4-FFF2-40B4-BE49-F238E27FC236}">
                <a16:creationId xmlns:a16="http://schemas.microsoft.com/office/drawing/2014/main" id="{2489868F-AD7C-2A15-ACE3-AE1E7C4564C7}"/>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955939" y="207262"/>
            <a:ext cx="914400" cy="914400"/>
          </a:xfrm>
          <a:prstGeom prst="rect">
            <a:avLst/>
          </a:prstGeom>
        </p:spPr>
      </p:pic>
      <p:sp>
        <p:nvSpPr>
          <p:cNvPr id="4" name="TextBox 3">
            <a:extLst>
              <a:ext uri="{FF2B5EF4-FFF2-40B4-BE49-F238E27FC236}">
                <a16:creationId xmlns:a16="http://schemas.microsoft.com/office/drawing/2014/main" id="{C3695263-17FE-12A7-E1F2-A895B0B3FF93}"/>
              </a:ext>
            </a:extLst>
          </p:cNvPr>
          <p:cNvSpPr txBox="1"/>
          <p:nvPr/>
        </p:nvSpPr>
        <p:spPr>
          <a:xfrm>
            <a:off x="11103373" y="433629"/>
            <a:ext cx="619532" cy="461665"/>
          </a:xfrm>
          <a:prstGeom prst="rect">
            <a:avLst/>
          </a:prstGeom>
          <a:noFill/>
        </p:spPr>
        <p:txBody>
          <a:bodyPr wrap="square" rtlCol="0">
            <a:spAutoFit/>
          </a:bodyPr>
          <a:lstStyle/>
          <a:p>
            <a:pPr algn="l"/>
            <a:r>
              <a:rPr lang="en-US" sz="2400" b="1" dirty="0">
                <a:solidFill>
                  <a:srgbClr val="1F5DAA"/>
                </a:solidFill>
              </a:rPr>
              <a:t>14</a:t>
            </a:r>
          </a:p>
        </p:txBody>
      </p:sp>
    </p:spTree>
    <p:extLst>
      <p:ext uri="{BB962C8B-B14F-4D97-AF65-F5344CB8AC3E}">
        <p14:creationId xmlns:p14="http://schemas.microsoft.com/office/powerpoint/2010/main" val="339913881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049F8A-368A-A281-8B8C-E437B00B2ED4}"/>
              </a:ext>
            </a:extLst>
          </p:cNvPr>
          <p:cNvSpPr>
            <a:spLocks noGrp="1"/>
          </p:cNvSpPr>
          <p:nvPr>
            <p:ph type="title"/>
          </p:nvPr>
        </p:nvSpPr>
        <p:spPr>
          <a:xfrm>
            <a:off x="7283412" y="2464432"/>
            <a:ext cx="4272481" cy="1920526"/>
          </a:xfrm>
        </p:spPr>
        <p:txBody>
          <a:bodyPr/>
          <a:lstStyle/>
          <a:p>
            <a:r>
              <a:rPr lang="en-US" sz="6600">
                <a:gradFill flip="none">
                  <a:gsLst>
                    <a:gs pos="0">
                      <a:srgbClr val="9B243E"/>
                    </a:gs>
                    <a:gs pos="50000">
                      <a:srgbClr val="4F3F7D"/>
                    </a:gs>
                    <a:gs pos="100000">
                      <a:srgbClr val="005ABB"/>
                    </a:gs>
                  </a:gsLst>
                  <a:lin ang="0" scaled="1"/>
                  <a:tileRect/>
                </a:gradFill>
                <a:cs typeface="Segoe UI"/>
              </a:rPr>
              <a:t>Action Planning</a:t>
            </a:r>
            <a:endParaRPr lang="en-US" sz="6600"/>
          </a:p>
        </p:txBody>
      </p:sp>
      <p:pic>
        <p:nvPicPr>
          <p:cNvPr id="6" name="Picture Placeholder 5" descr="Colorful patterned shapes">
            <a:extLst>
              <a:ext uri="{FF2B5EF4-FFF2-40B4-BE49-F238E27FC236}">
                <a16:creationId xmlns:a16="http://schemas.microsoft.com/office/drawing/2014/main" id="{A9B03808-D52F-6761-A17D-7C25ECF09A01}"/>
              </a:ext>
            </a:extLst>
          </p:cNvPr>
          <p:cNvPicPr>
            <a:picLocks noGrp="1" noChangeAspect="1"/>
          </p:cNvPicPr>
          <p:nvPr>
            <p:ph type="pic" sz="quarter" idx="10"/>
          </p:nvPr>
        </p:nvPicPr>
        <p:blipFill>
          <a:blip r:embed="rId3" cstate="print">
            <a:extLst>
              <a:ext uri="{28A0092B-C50C-407E-A947-70E740481C1C}">
                <a14:useLocalDpi xmlns:a14="http://schemas.microsoft.com/office/drawing/2010/main" val="0"/>
              </a:ext>
            </a:extLst>
          </a:blip>
          <a:srcRect l="11078" r="11078"/>
          <a:stretch/>
        </p:blipFill>
        <p:spPr>
          <a:xfrm>
            <a:off x="636107" y="781968"/>
            <a:ext cx="6141112" cy="5285455"/>
          </a:xfrm>
        </p:spPr>
      </p:pic>
      <p:pic>
        <p:nvPicPr>
          <p:cNvPr id="3" name="Graphic 2" descr="Paper outline">
            <a:extLst>
              <a:ext uri="{FF2B5EF4-FFF2-40B4-BE49-F238E27FC236}">
                <a16:creationId xmlns:a16="http://schemas.microsoft.com/office/drawing/2014/main" id="{2A446B46-3A5B-80BF-C3AE-5DAA7B9DFE4B}"/>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a:off x="10955939" y="207262"/>
            <a:ext cx="914400" cy="914400"/>
          </a:xfrm>
          <a:prstGeom prst="rect">
            <a:avLst/>
          </a:prstGeom>
        </p:spPr>
      </p:pic>
      <p:sp>
        <p:nvSpPr>
          <p:cNvPr id="4" name="TextBox 3">
            <a:extLst>
              <a:ext uri="{FF2B5EF4-FFF2-40B4-BE49-F238E27FC236}">
                <a16:creationId xmlns:a16="http://schemas.microsoft.com/office/drawing/2014/main" id="{380E5831-743D-A051-5BE0-D5A96DB4547B}"/>
              </a:ext>
            </a:extLst>
          </p:cNvPr>
          <p:cNvSpPr txBox="1"/>
          <p:nvPr/>
        </p:nvSpPr>
        <p:spPr>
          <a:xfrm>
            <a:off x="11136623" y="377019"/>
            <a:ext cx="619532" cy="707886"/>
          </a:xfrm>
          <a:prstGeom prst="rect">
            <a:avLst/>
          </a:prstGeom>
          <a:noFill/>
        </p:spPr>
        <p:txBody>
          <a:bodyPr wrap="square" rtlCol="0">
            <a:spAutoFit/>
          </a:bodyPr>
          <a:lstStyle/>
          <a:p>
            <a:pPr algn="l"/>
            <a:r>
              <a:rPr lang="en-US" sz="2000" b="1" dirty="0">
                <a:solidFill>
                  <a:srgbClr val="1F5DAA"/>
                </a:solidFill>
              </a:rPr>
              <a:t>1516</a:t>
            </a:r>
          </a:p>
        </p:txBody>
      </p:sp>
    </p:spTree>
    <p:extLst>
      <p:ext uri="{BB962C8B-B14F-4D97-AF65-F5344CB8AC3E}">
        <p14:creationId xmlns:p14="http://schemas.microsoft.com/office/powerpoint/2010/main" val="297490788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F27A4EB0-B2C0-150A-1884-E30A38624064}"/>
              </a:ext>
            </a:extLst>
          </p:cNvPr>
          <p:cNvSpPr>
            <a:spLocks noGrp="1"/>
          </p:cNvSpPr>
          <p:nvPr>
            <p:ph sz="quarter" idx="14"/>
          </p:nvPr>
        </p:nvSpPr>
        <p:spPr>
          <a:xfrm>
            <a:off x="0" y="3152542"/>
            <a:ext cx="12192000" cy="1200329"/>
          </a:xfrm>
        </p:spPr>
        <p:txBody>
          <a:bodyPr/>
          <a:lstStyle/>
          <a:p>
            <a:pPr algn="ctr"/>
            <a:r>
              <a:rPr lang="en-US"/>
              <a:t>Next Steps</a:t>
            </a:r>
          </a:p>
        </p:txBody>
      </p:sp>
    </p:spTree>
    <p:extLst>
      <p:ext uri="{BB962C8B-B14F-4D97-AF65-F5344CB8AC3E}">
        <p14:creationId xmlns:p14="http://schemas.microsoft.com/office/powerpoint/2010/main" val="22728154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AAB2292F-35E9-624C-0155-0A8C67094BB0}"/>
              </a:ext>
            </a:extLst>
          </p:cNvPr>
          <p:cNvSpPr>
            <a:spLocks noGrp="1"/>
          </p:cNvSpPr>
          <p:nvPr>
            <p:ph type="sldNum" sz="quarter" idx="12"/>
          </p:nvPr>
        </p:nvSpPr>
        <p:spPr/>
        <p:txBody>
          <a:bodyPr/>
          <a:lstStyle/>
          <a:p>
            <a:fld id="{953989FF-9763-4C25-98BB-0D5AFC50A802}" type="slidenum">
              <a:rPr lang="en-US" smtClean="0"/>
              <a:pPr/>
              <a:t>75</a:t>
            </a:fld>
            <a:endParaRPr lang="en-US"/>
          </a:p>
        </p:txBody>
      </p:sp>
      <p:sp>
        <p:nvSpPr>
          <p:cNvPr id="3" name="Title 2">
            <a:extLst>
              <a:ext uri="{FF2B5EF4-FFF2-40B4-BE49-F238E27FC236}">
                <a16:creationId xmlns:a16="http://schemas.microsoft.com/office/drawing/2014/main" id="{68F74F94-5B74-68C0-02D0-54B93629511A}"/>
              </a:ext>
            </a:extLst>
          </p:cNvPr>
          <p:cNvSpPr>
            <a:spLocks noGrp="1"/>
          </p:cNvSpPr>
          <p:nvPr>
            <p:ph type="title"/>
          </p:nvPr>
        </p:nvSpPr>
        <p:spPr>
          <a:xfrm>
            <a:off x="839096" y="133957"/>
            <a:ext cx="11493334" cy="1202255"/>
          </a:xfrm>
        </p:spPr>
        <p:txBody>
          <a:bodyPr>
            <a:noAutofit/>
          </a:bodyPr>
          <a:lstStyle/>
          <a:p>
            <a:pPr>
              <a:lnSpc>
                <a:spcPts val="6100"/>
              </a:lnSpc>
              <a:spcAft>
                <a:spcPts val="600"/>
              </a:spcAft>
            </a:pPr>
            <a:r>
              <a:rPr lang="en-US" sz="5000">
                <a:gradFill flip="none">
                  <a:gsLst>
                    <a:gs pos="0">
                      <a:srgbClr val="9B243E"/>
                    </a:gs>
                    <a:gs pos="50000">
                      <a:srgbClr val="4F3F7D"/>
                    </a:gs>
                    <a:gs pos="100000">
                      <a:srgbClr val="005ABB"/>
                    </a:gs>
                  </a:gsLst>
                  <a:lin ang="0" scaled="1"/>
                  <a:tileRect/>
                </a:gradFill>
              </a:rPr>
              <a:t>INPO’s 2030 Resiliency Strategy</a:t>
            </a:r>
            <a:endParaRPr lang="en-US" sz="5000">
              <a:gradFill flip="none">
                <a:gsLst>
                  <a:gs pos="0">
                    <a:srgbClr val="9B243E"/>
                  </a:gs>
                  <a:gs pos="50000">
                    <a:srgbClr val="4F3F7D"/>
                  </a:gs>
                  <a:gs pos="100000">
                    <a:srgbClr val="005ABB"/>
                  </a:gs>
                </a:gsLst>
                <a:lin ang="0" scaled="1"/>
                <a:tileRect/>
              </a:gradFill>
              <a:cs typeface="Segoe UI"/>
            </a:endParaRPr>
          </a:p>
        </p:txBody>
      </p:sp>
      <p:sp>
        <p:nvSpPr>
          <p:cNvPr id="4" name="Content Placeholder 3">
            <a:extLst>
              <a:ext uri="{FF2B5EF4-FFF2-40B4-BE49-F238E27FC236}">
                <a16:creationId xmlns:a16="http://schemas.microsoft.com/office/drawing/2014/main" id="{0C644ADA-5A99-4D58-6DD1-EDF32C012425}"/>
              </a:ext>
            </a:extLst>
          </p:cNvPr>
          <p:cNvSpPr>
            <a:spLocks noGrp="1"/>
          </p:cNvSpPr>
          <p:nvPr>
            <p:ph idx="1"/>
          </p:nvPr>
        </p:nvSpPr>
        <p:spPr>
          <a:xfrm>
            <a:off x="1959020" y="1502638"/>
            <a:ext cx="10015369" cy="5294975"/>
          </a:xfrm>
        </p:spPr>
        <p:txBody>
          <a:bodyPr vert="horz" lIns="91440" tIns="45720" rIns="91440" bIns="45720" rtlCol="0" anchor="t">
            <a:normAutofit/>
          </a:bodyPr>
          <a:lstStyle/>
          <a:p>
            <a:pPr marL="0" indent="0">
              <a:lnSpc>
                <a:spcPct val="100000"/>
              </a:lnSpc>
              <a:spcAft>
                <a:spcPts val="1200"/>
              </a:spcAft>
              <a:buNone/>
            </a:pPr>
            <a:r>
              <a:rPr lang="en-US" sz="3200">
                <a:solidFill>
                  <a:srgbClr val="C00000"/>
                </a:solidFill>
              </a:rPr>
              <a:t>Continuously improve physical resilience.</a:t>
            </a:r>
            <a:endParaRPr lang="en-US" sz="3200">
              <a:solidFill>
                <a:srgbClr val="C00000"/>
              </a:solidFill>
              <a:cs typeface="Segoe UI"/>
            </a:endParaRPr>
          </a:p>
          <a:p>
            <a:pPr marL="0" indent="0">
              <a:lnSpc>
                <a:spcPct val="100000"/>
              </a:lnSpc>
              <a:spcAft>
                <a:spcPts val="1200"/>
              </a:spcAft>
              <a:buNone/>
            </a:pPr>
            <a:r>
              <a:rPr lang="en-US" sz="3200">
                <a:solidFill>
                  <a:srgbClr val="00438C"/>
                </a:solidFill>
              </a:rPr>
              <a:t>Optimize resiliency in the future fleet.</a:t>
            </a:r>
            <a:endParaRPr lang="en-US" sz="3200">
              <a:solidFill>
                <a:srgbClr val="00438C"/>
              </a:solidFill>
              <a:cs typeface="Segoe UI"/>
            </a:endParaRPr>
          </a:p>
          <a:p>
            <a:pPr marL="0" indent="0">
              <a:lnSpc>
                <a:spcPct val="100000"/>
              </a:lnSpc>
              <a:spcAft>
                <a:spcPts val="1200"/>
              </a:spcAft>
              <a:buNone/>
            </a:pPr>
            <a:r>
              <a:rPr lang="en-US" sz="3200">
                <a:solidFill>
                  <a:srgbClr val="C00000"/>
                </a:solidFill>
              </a:rPr>
              <a:t>Achieve uniform planning and preparation to respond.</a:t>
            </a:r>
            <a:endParaRPr lang="en-US" sz="3200">
              <a:solidFill>
                <a:srgbClr val="C00000"/>
              </a:solidFill>
              <a:cs typeface="Segoe UI"/>
            </a:endParaRPr>
          </a:p>
          <a:p>
            <a:pPr marL="0" indent="0">
              <a:lnSpc>
                <a:spcPct val="100000"/>
              </a:lnSpc>
              <a:spcAft>
                <a:spcPts val="1200"/>
              </a:spcAft>
              <a:buNone/>
            </a:pPr>
            <a:r>
              <a:rPr lang="en-US" sz="3200">
                <a:solidFill>
                  <a:srgbClr val="00438C"/>
                </a:solidFill>
              </a:rPr>
              <a:t>Ensure unity of effort across the nuclear industry.</a:t>
            </a:r>
            <a:endParaRPr lang="en-US" sz="3200">
              <a:solidFill>
                <a:srgbClr val="00438C"/>
              </a:solidFill>
              <a:cs typeface="Segoe UI"/>
            </a:endParaRPr>
          </a:p>
          <a:p>
            <a:pPr marL="0" indent="0">
              <a:lnSpc>
                <a:spcPct val="100000"/>
              </a:lnSpc>
              <a:spcAft>
                <a:spcPts val="1200"/>
              </a:spcAft>
              <a:buNone/>
            </a:pPr>
            <a:r>
              <a:rPr lang="en-US" sz="3200">
                <a:solidFill>
                  <a:srgbClr val="00438C"/>
                </a:solidFill>
              </a:rPr>
              <a:t>Leverage the IRC.</a:t>
            </a:r>
            <a:endParaRPr lang="en-US" sz="3200">
              <a:solidFill>
                <a:srgbClr val="00438C"/>
              </a:solidFill>
              <a:cs typeface="Segoe UI"/>
            </a:endParaRPr>
          </a:p>
          <a:p>
            <a:pPr marL="0" indent="0">
              <a:lnSpc>
                <a:spcPct val="100000"/>
              </a:lnSpc>
              <a:spcAft>
                <a:spcPts val="600"/>
              </a:spcAft>
              <a:buNone/>
            </a:pPr>
            <a:r>
              <a:rPr lang="en-US" sz="3200">
                <a:solidFill>
                  <a:srgbClr val="00438C"/>
                </a:solidFill>
              </a:rPr>
              <a:t>Be appropriately represented in national-level exercises.</a:t>
            </a:r>
            <a:endParaRPr lang="en-US" sz="2800">
              <a:solidFill>
                <a:srgbClr val="00438C"/>
              </a:solidFill>
            </a:endParaRPr>
          </a:p>
          <a:p>
            <a:pPr marL="0" indent="0">
              <a:spcAft>
                <a:spcPts val="600"/>
              </a:spcAft>
              <a:buNone/>
            </a:pPr>
            <a:endParaRPr lang="en-US" sz="3200">
              <a:solidFill>
                <a:schemeClr val="tx1"/>
              </a:solidFill>
            </a:endParaRPr>
          </a:p>
          <a:p>
            <a:pPr marL="229870" indent="-229870"/>
            <a:endParaRPr lang="en-US">
              <a:cs typeface="Segoe UI"/>
            </a:endParaRPr>
          </a:p>
        </p:txBody>
      </p:sp>
      <p:pic>
        <p:nvPicPr>
          <p:cNvPr id="6" name="Graphic 5" descr="Checklist with solid fill">
            <a:extLst>
              <a:ext uri="{FF2B5EF4-FFF2-40B4-BE49-F238E27FC236}">
                <a16:creationId xmlns:a16="http://schemas.microsoft.com/office/drawing/2014/main" id="{4132D2DF-8B81-EFDA-9860-36E4F24B24F3}"/>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201522" y="3070111"/>
            <a:ext cx="533846" cy="533846"/>
          </a:xfrm>
          <a:prstGeom prst="rect">
            <a:avLst/>
          </a:prstGeom>
        </p:spPr>
      </p:pic>
      <p:pic>
        <p:nvPicPr>
          <p:cNvPr id="8" name="Graphic 7" descr="Handshake with solid fill">
            <a:extLst>
              <a:ext uri="{FF2B5EF4-FFF2-40B4-BE49-F238E27FC236}">
                <a16:creationId xmlns:a16="http://schemas.microsoft.com/office/drawing/2014/main" id="{318FDD93-F9D9-B633-6898-0A245E8DE89C}"/>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128463" y="3755461"/>
            <a:ext cx="679964" cy="679964"/>
          </a:xfrm>
          <a:prstGeom prst="rect">
            <a:avLst/>
          </a:prstGeom>
        </p:spPr>
      </p:pic>
      <p:pic>
        <p:nvPicPr>
          <p:cNvPr id="10" name="Graphic 9" descr="Building Brick Wall with solid fill">
            <a:extLst>
              <a:ext uri="{FF2B5EF4-FFF2-40B4-BE49-F238E27FC236}">
                <a16:creationId xmlns:a16="http://schemas.microsoft.com/office/drawing/2014/main" id="{A31B1D96-E645-52AE-E181-0EAE8889FE53}"/>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151634" y="1459783"/>
            <a:ext cx="679964" cy="679964"/>
          </a:xfrm>
          <a:prstGeom prst="rect">
            <a:avLst/>
          </a:prstGeom>
        </p:spPr>
      </p:pic>
      <p:pic>
        <p:nvPicPr>
          <p:cNvPr id="12" name="Graphic 11" descr="Butterfly with solid fill">
            <a:extLst>
              <a:ext uri="{FF2B5EF4-FFF2-40B4-BE49-F238E27FC236}">
                <a16:creationId xmlns:a16="http://schemas.microsoft.com/office/drawing/2014/main" id="{43275EDE-4206-C618-B853-FEE4F2EF60AC}"/>
              </a:ext>
            </a:extLst>
          </p:cNvPr>
          <p:cNvPicPr>
            <a:picLocks noChangeAspect="1"/>
          </p:cNvPicPr>
          <p:nvPr/>
        </p:nvPicPr>
        <p:blipFill>
          <a:blip r:embed="rId9">
            <a:extLst>
              <a:ext uri="{28A0092B-C50C-407E-A947-70E740481C1C}">
                <a14:useLocalDpi xmlns:a14="http://schemas.microsoft.com/office/drawing/2010/main" val="0"/>
              </a:ext>
              <a:ext uri="{96DAC541-7B7A-43D3-8B79-37D633B846F1}">
                <asvg:svgBlip xmlns:asvg="http://schemas.microsoft.com/office/drawing/2016/SVG/main" r:embed="rId10"/>
              </a:ext>
            </a:extLst>
          </a:blip>
          <a:stretch>
            <a:fillRect/>
          </a:stretch>
        </p:blipFill>
        <p:spPr>
          <a:xfrm>
            <a:off x="1128463" y="2232129"/>
            <a:ext cx="679964" cy="679964"/>
          </a:xfrm>
          <a:prstGeom prst="rect">
            <a:avLst/>
          </a:prstGeom>
        </p:spPr>
      </p:pic>
      <p:pic>
        <p:nvPicPr>
          <p:cNvPr id="14" name="Graphic 13" descr="Greek Temple with solid fill">
            <a:extLst>
              <a:ext uri="{FF2B5EF4-FFF2-40B4-BE49-F238E27FC236}">
                <a16:creationId xmlns:a16="http://schemas.microsoft.com/office/drawing/2014/main" id="{EDBADAFD-02D1-56F8-6346-71D1A48DD907}"/>
              </a:ext>
            </a:extLst>
          </p:cNvPr>
          <p:cNvPicPr>
            <a:picLocks noChangeAspect="1"/>
          </p:cNvPicPr>
          <p:nvPr/>
        </p:nvPicPr>
        <p:blipFill>
          <a:blip r:embed="rId11">
            <a:extLst>
              <a:ext uri="{28A0092B-C50C-407E-A947-70E740481C1C}">
                <a14:useLocalDpi xmlns:a14="http://schemas.microsoft.com/office/drawing/2010/main" val="0"/>
              </a:ext>
              <a:ext uri="{96DAC541-7B7A-43D3-8B79-37D633B846F1}">
                <asvg:svgBlip xmlns:asvg="http://schemas.microsoft.com/office/drawing/2016/SVG/main" r:embed="rId12"/>
              </a:ext>
            </a:extLst>
          </a:blip>
          <a:stretch>
            <a:fillRect/>
          </a:stretch>
        </p:blipFill>
        <p:spPr>
          <a:xfrm>
            <a:off x="1128463" y="5419140"/>
            <a:ext cx="649422" cy="649422"/>
          </a:xfrm>
          <a:prstGeom prst="rect">
            <a:avLst/>
          </a:prstGeom>
        </p:spPr>
      </p:pic>
      <p:pic>
        <p:nvPicPr>
          <p:cNvPr id="16" name="Graphic 15" descr="Power Plant with solid fill">
            <a:extLst>
              <a:ext uri="{FF2B5EF4-FFF2-40B4-BE49-F238E27FC236}">
                <a16:creationId xmlns:a16="http://schemas.microsoft.com/office/drawing/2014/main" id="{7C050DBB-796B-1270-291D-F0F2C83395CF}"/>
              </a:ext>
            </a:extLst>
          </p:cNvPr>
          <p:cNvPicPr>
            <a:picLocks noChangeAspect="1"/>
          </p:cNvPicPr>
          <p:nvPr/>
        </p:nvPicPr>
        <p:blipFill>
          <a:blip r:embed="rId13">
            <a:extLst>
              <a:ext uri="{28A0092B-C50C-407E-A947-70E740481C1C}">
                <a14:useLocalDpi xmlns:a14="http://schemas.microsoft.com/office/drawing/2010/main" val="0"/>
              </a:ext>
              <a:ext uri="{96DAC541-7B7A-43D3-8B79-37D633B846F1}">
                <asvg:svgBlip xmlns:asvg="http://schemas.microsoft.com/office/drawing/2016/SVG/main" r:embed="rId14"/>
              </a:ext>
            </a:extLst>
          </a:blip>
          <a:stretch>
            <a:fillRect/>
          </a:stretch>
        </p:blipFill>
        <p:spPr>
          <a:xfrm>
            <a:off x="1151634" y="4508022"/>
            <a:ext cx="626251" cy="626251"/>
          </a:xfrm>
          <a:prstGeom prst="rect">
            <a:avLst/>
          </a:prstGeom>
        </p:spPr>
      </p:pic>
    </p:spTree>
    <p:extLst>
      <p:ext uri="{BB962C8B-B14F-4D97-AF65-F5344CB8AC3E}">
        <p14:creationId xmlns:p14="http://schemas.microsoft.com/office/powerpoint/2010/main" val="96059481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25CAE2-9D3F-2AF0-956A-DBAFF08F1757}"/>
              </a:ext>
            </a:extLst>
          </p:cNvPr>
          <p:cNvSpPr>
            <a:spLocks noGrp="1"/>
          </p:cNvSpPr>
          <p:nvPr>
            <p:ph type="title"/>
          </p:nvPr>
        </p:nvSpPr>
        <p:spPr>
          <a:xfrm>
            <a:off x="899578" y="988908"/>
            <a:ext cx="10703934" cy="701731"/>
          </a:xfrm>
        </p:spPr>
        <p:txBody>
          <a:bodyPr/>
          <a:lstStyle/>
          <a:p>
            <a:r>
              <a:rPr lang="en-US">
                <a:gradFill flip="none">
                  <a:gsLst>
                    <a:gs pos="0">
                      <a:srgbClr val="9B243E"/>
                    </a:gs>
                    <a:gs pos="50000">
                      <a:srgbClr val="4F3F7D"/>
                    </a:gs>
                    <a:gs pos="100000">
                      <a:srgbClr val="005ABB"/>
                    </a:gs>
                  </a:gsLst>
                  <a:lin ang="0" scaled="1"/>
                  <a:tileRect/>
                </a:gradFill>
                <a:cs typeface="Segoe UI"/>
              </a:rPr>
              <a:t>Nuclear Community</a:t>
            </a:r>
            <a:endParaRPr lang="en-US"/>
          </a:p>
        </p:txBody>
      </p:sp>
      <p:sp>
        <p:nvSpPr>
          <p:cNvPr id="3" name="Content Placeholder 2">
            <a:extLst>
              <a:ext uri="{FF2B5EF4-FFF2-40B4-BE49-F238E27FC236}">
                <a16:creationId xmlns:a16="http://schemas.microsoft.com/office/drawing/2014/main" id="{09F575E2-0BF0-78B9-2540-A0B694316257}"/>
              </a:ext>
            </a:extLst>
          </p:cNvPr>
          <p:cNvSpPr>
            <a:spLocks noGrp="1"/>
          </p:cNvSpPr>
          <p:nvPr>
            <p:ph idx="1"/>
          </p:nvPr>
        </p:nvSpPr>
        <p:spPr/>
        <p:txBody>
          <a:bodyPr vert="horz" lIns="91440" tIns="45720" rIns="91440" bIns="45720" rtlCol="0" anchor="t">
            <a:noAutofit/>
          </a:bodyPr>
          <a:lstStyle/>
          <a:p>
            <a:pPr marL="0" indent="0">
              <a:spcAft>
                <a:spcPts val="1200"/>
              </a:spcAft>
              <a:buNone/>
            </a:pPr>
            <a:r>
              <a:rPr lang="en-US" sz="2400" i="0">
                <a:cs typeface="Segoe UI"/>
              </a:rPr>
              <a:t>Resiliency Forums</a:t>
            </a:r>
          </a:p>
          <a:p>
            <a:pPr marL="229870" indent="-229870"/>
            <a:r>
              <a:rPr lang="en-US" sz="2400" i="0">
                <a:cs typeface="Segoe UI"/>
              </a:rPr>
              <a:t>INPO 24-003 Resiliency Resources (Public)</a:t>
            </a:r>
          </a:p>
          <a:p>
            <a:pPr marL="229870" indent="-229870"/>
            <a:r>
              <a:rPr lang="en-US" sz="2400" i="0">
                <a:cs typeface="Segoe UI"/>
              </a:rPr>
              <a:t>Resiliency Summit Group Members (Private)</a:t>
            </a:r>
          </a:p>
          <a:p>
            <a:pPr marL="461645" lvl="1" indent="0">
              <a:buNone/>
            </a:pPr>
            <a:endParaRPr lang="en-US">
              <a:cs typeface="Segoe UI"/>
            </a:endParaRPr>
          </a:p>
          <a:p>
            <a:pPr marL="683895" lvl="1">
              <a:buFont typeface="Courier New" panose="020B0604020202020204" pitchFamily="34" charset="0"/>
              <a:buChar char="o"/>
            </a:pPr>
            <a:endParaRPr lang="en-US">
              <a:cs typeface="Segoe UI"/>
            </a:endParaRPr>
          </a:p>
          <a:p>
            <a:pPr marL="0" indent="0">
              <a:buNone/>
            </a:pPr>
            <a:endParaRPr lang="en-US">
              <a:cs typeface="Segoe UI"/>
            </a:endParaRPr>
          </a:p>
        </p:txBody>
      </p:sp>
    </p:spTree>
    <p:extLst>
      <p:ext uri="{BB962C8B-B14F-4D97-AF65-F5344CB8AC3E}">
        <p14:creationId xmlns:p14="http://schemas.microsoft.com/office/powerpoint/2010/main" val="325116548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7.xml><?xml version="1.0" encoding="utf-8"?>
<p:sld xmlns:a="http://schemas.openxmlformats.org/drawingml/2006/main" xmlns:r="http://schemas.openxmlformats.org/officeDocument/2006/relationships" xmlns:p="http://schemas.openxmlformats.org/presentationml/2006/main">
  <p:cSld>
    <p:bg>
      <p:bgPr>
        <a:solidFill>
          <a:srgbClr val="ED7D31"/>
        </a:solidFill>
        <a:effectLst/>
      </p:bgPr>
    </p:bg>
    <p:spTree>
      <p:nvGrpSpPr>
        <p:cNvPr id="1" name=""/>
        <p:cNvGrpSpPr/>
        <p:nvPr/>
      </p:nvGrpSpPr>
      <p:grpSpPr>
        <a:xfrm>
          <a:off x="0" y="0"/>
          <a:ext cx="0" cy="0"/>
          <a:chOff x="0" y="0"/>
          <a:chExt cx="0" cy="0"/>
        </a:xfrm>
      </p:grpSpPr>
      <p:sp>
        <p:nvSpPr>
          <p:cNvPr id="4035" name="Rectangle 4034">
            <a:extLst>
              <a:ext uri="{FF2B5EF4-FFF2-40B4-BE49-F238E27FC236}">
                <a16:creationId xmlns:a16="http://schemas.microsoft.com/office/drawing/2014/main" id="{454968BE-BF1A-06EF-04A0-F14862358AEC}"/>
              </a:ext>
            </a:extLst>
          </p:cNvPr>
          <p:cNvSpPr/>
          <p:nvPr/>
        </p:nvSpPr>
        <p:spPr>
          <a:xfrm>
            <a:off x="635628" y="471340"/>
            <a:ext cx="11044182" cy="5938887"/>
          </a:xfrm>
          <a:prstGeom prst="rect">
            <a:avLst/>
          </a:prstGeom>
          <a:solidFill>
            <a:schemeClr val="bg1"/>
          </a:solidFill>
          <a:ln>
            <a:no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err="1"/>
          </a:p>
        </p:txBody>
      </p:sp>
      <p:sp>
        <p:nvSpPr>
          <p:cNvPr id="2" name="Title 1">
            <a:extLst>
              <a:ext uri="{FF2B5EF4-FFF2-40B4-BE49-F238E27FC236}">
                <a16:creationId xmlns:a16="http://schemas.microsoft.com/office/drawing/2014/main" id="{30A8E005-E0A7-B2BD-93AA-37DA16813546}"/>
              </a:ext>
            </a:extLst>
          </p:cNvPr>
          <p:cNvSpPr>
            <a:spLocks noGrp="1"/>
          </p:cNvSpPr>
          <p:nvPr>
            <p:ph type="title"/>
          </p:nvPr>
        </p:nvSpPr>
        <p:spPr>
          <a:xfrm>
            <a:off x="635628" y="591372"/>
            <a:ext cx="10703934" cy="701731"/>
          </a:xfrm>
        </p:spPr>
        <p:txBody>
          <a:bodyPr>
            <a:normAutofit fontScale="90000"/>
          </a:bodyPr>
          <a:lstStyle/>
          <a:p>
            <a:pPr algn="ctr"/>
            <a:r>
              <a:rPr lang="en-US" sz="4000">
                <a:gradFill flip="none">
                  <a:gsLst>
                    <a:gs pos="0">
                      <a:srgbClr val="9B243E"/>
                    </a:gs>
                    <a:gs pos="50000">
                      <a:srgbClr val="4F3F7D"/>
                    </a:gs>
                    <a:gs pos="100000">
                      <a:srgbClr val="005ABB"/>
                    </a:gs>
                  </a:gsLst>
                  <a:lin ang="0" scaled="1"/>
                  <a:tileRect/>
                </a:gradFill>
              </a:rPr>
              <a:t>2024-2025 Resiliency Implementation Timeline</a:t>
            </a:r>
            <a:endParaRPr lang="en-US" sz="4000"/>
          </a:p>
        </p:txBody>
      </p:sp>
      <p:graphicFrame>
        <p:nvGraphicFramePr>
          <p:cNvPr id="4058" name="Diagram 4057">
            <a:extLst>
              <a:ext uri="{FF2B5EF4-FFF2-40B4-BE49-F238E27FC236}">
                <a16:creationId xmlns:a16="http://schemas.microsoft.com/office/drawing/2014/main" id="{39CE3A67-07C0-EB40-EF93-0643B15E6A05}"/>
              </a:ext>
            </a:extLst>
          </p:cNvPr>
          <p:cNvGraphicFramePr/>
          <p:nvPr>
            <p:extLst>
              <p:ext uri="{D42A27DB-BD31-4B8C-83A1-F6EECF244321}">
                <p14:modId xmlns:p14="http://schemas.microsoft.com/office/powerpoint/2010/main" val="394310808"/>
              </p:ext>
            </p:extLst>
          </p:nvPr>
        </p:nvGraphicFramePr>
        <p:xfrm>
          <a:off x="2384981" y="5260269"/>
          <a:ext cx="8041069" cy="90242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cxnSp>
        <p:nvCxnSpPr>
          <p:cNvPr id="7" name="Straight Arrow Connector 6">
            <a:extLst>
              <a:ext uri="{FF2B5EF4-FFF2-40B4-BE49-F238E27FC236}">
                <a16:creationId xmlns:a16="http://schemas.microsoft.com/office/drawing/2014/main" id="{8A642AC0-2B36-99D9-F0CE-EB18C58044F9}"/>
              </a:ext>
            </a:extLst>
          </p:cNvPr>
          <p:cNvCxnSpPr>
            <a:cxnSpLocks/>
          </p:cNvCxnSpPr>
          <p:nvPr/>
        </p:nvCxnSpPr>
        <p:spPr>
          <a:xfrm>
            <a:off x="777033" y="1604190"/>
            <a:ext cx="10795326" cy="0"/>
          </a:xfrm>
          <a:prstGeom prst="straightConnector1">
            <a:avLst/>
          </a:prstGeom>
          <a:ln w="76200">
            <a:solidFill>
              <a:srgbClr val="004089"/>
            </a:solidFill>
            <a:tailEnd type="triangle"/>
          </a:ln>
          <a:effectLst/>
        </p:spPr>
        <p:style>
          <a:lnRef idx="1">
            <a:schemeClr val="accent1"/>
          </a:lnRef>
          <a:fillRef idx="0">
            <a:schemeClr val="accent1"/>
          </a:fillRef>
          <a:effectRef idx="0">
            <a:schemeClr val="accent1"/>
          </a:effectRef>
          <a:fontRef idx="minor">
            <a:schemeClr val="tx1"/>
          </a:fontRef>
        </p:style>
      </p:cxnSp>
      <p:sp>
        <p:nvSpPr>
          <p:cNvPr id="8" name="Oval 7">
            <a:extLst>
              <a:ext uri="{FF2B5EF4-FFF2-40B4-BE49-F238E27FC236}">
                <a16:creationId xmlns:a16="http://schemas.microsoft.com/office/drawing/2014/main" id="{EAED0332-9D35-EEC0-EAA1-CFFDC0BC9C12}"/>
              </a:ext>
            </a:extLst>
          </p:cNvPr>
          <p:cNvSpPr/>
          <p:nvPr/>
        </p:nvSpPr>
        <p:spPr>
          <a:xfrm>
            <a:off x="3954297" y="1264321"/>
            <a:ext cx="662108" cy="667039"/>
          </a:xfrm>
          <a:prstGeom prst="ellipse">
            <a:avLst/>
          </a:prstGeom>
          <a:solidFill>
            <a:srgbClr val="004089"/>
          </a:solidFill>
          <a:ln>
            <a:no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err="1"/>
          </a:p>
        </p:txBody>
      </p:sp>
      <p:sp>
        <p:nvSpPr>
          <p:cNvPr id="9" name="TextBox 8">
            <a:extLst>
              <a:ext uri="{FF2B5EF4-FFF2-40B4-BE49-F238E27FC236}">
                <a16:creationId xmlns:a16="http://schemas.microsoft.com/office/drawing/2014/main" id="{6DC06372-06F2-FDF9-47AF-7504EBFD87AB}"/>
              </a:ext>
            </a:extLst>
          </p:cNvPr>
          <p:cNvSpPr txBox="1"/>
          <p:nvPr/>
        </p:nvSpPr>
        <p:spPr>
          <a:xfrm>
            <a:off x="3860083" y="1328229"/>
            <a:ext cx="837490" cy="492443"/>
          </a:xfrm>
          <a:prstGeom prst="rect">
            <a:avLst/>
          </a:prstGeom>
          <a:noFill/>
        </p:spPr>
        <p:txBody>
          <a:bodyPr wrap="square" rtlCol="0">
            <a:spAutoFit/>
          </a:bodyPr>
          <a:lstStyle/>
          <a:p>
            <a:pPr algn="ctr"/>
            <a:r>
              <a:rPr lang="en-US" sz="1300" b="1">
                <a:solidFill>
                  <a:schemeClr val="bg1">
                    <a:lumMod val="95000"/>
                  </a:schemeClr>
                </a:solidFill>
                <a:effectLst>
                  <a:outerShdw blurRad="38100" dist="38100" dir="2700000" algn="tl">
                    <a:srgbClr val="000000">
                      <a:alpha val="43137"/>
                    </a:srgbClr>
                  </a:outerShdw>
                </a:effectLst>
              </a:rPr>
              <a:t>Dec 2024</a:t>
            </a:r>
          </a:p>
        </p:txBody>
      </p:sp>
      <p:sp>
        <p:nvSpPr>
          <p:cNvPr id="15" name="Oval 14">
            <a:extLst>
              <a:ext uri="{FF2B5EF4-FFF2-40B4-BE49-F238E27FC236}">
                <a16:creationId xmlns:a16="http://schemas.microsoft.com/office/drawing/2014/main" id="{194C7B66-7B69-6081-1E97-E0BE13FA3326}"/>
              </a:ext>
            </a:extLst>
          </p:cNvPr>
          <p:cNvSpPr/>
          <p:nvPr/>
        </p:nvSpPr>
        <p:spPr>
          <a:xfrm>
            <a:off x="1019636" y="1264321"/>
            <a:ext cx="662108" cy="667039"/>
          </a:xfrm>
          <a:prstGeom prst="ellipse">
            <a:avLst/>
          </a:prstGeom>
          <a:solidFill>
            <a:srgbClr val="004089"/>
          </a:solidFill>
          <a:ln>
            <a:no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err="1"/>
          </a:p>
        </p:txBody>
      </p:sp>
      <p:sp>
        <p:nvSpPr>
          <p:cNvPr id="16" name="TextBox 15">
            <a:extLst>
              <a:ext uri="{FF2B5EF4-FFF2-40B4-BE49-F238E27FC236}">
                <a16:creationId xmlns:a16="http://schemas.microsoft.com/office/drawing/2014/main" id="{E93F3CD6-01FF-B41B-6C61-174CFF24EF50}"/>
              </a:ext>
            </a:extLst>
          </p:cNvPr>
          <p:cNvSpPr txBox="1"/>
          <p:nvPr/>
        </p:nvSpPr>
        <p:spPr>
          <a:xfrm>
            <a:off x="925422" y="1328229"/>
            <a:ext cx="837490" cy="492443"/>
          </a:xfrm>
          <a:prstGeom prst="rect">
            <a:avLst/>
          </a:prstGeom>
          <a:noFill/>
        </p:spPr>
        <p:txBody>
          <a:bodyPr wrap="square" rtlCol="0">
            <a:spAutoFit/>
          </a:bodyPr>
          <a:lstStyle/>
          <a:p>
            <a:pPr algn="ctr"/>
            <a:r>
              <a:rPr lang="en-US" sz="1300" b="1">
                <a:solidFill>
                  <a:schemeClr val="bg1">
                    <a:lumMod val="95000"/>
                  </a:schemeClr>
                </a:solidFill>
                <a:effectLst>
                  <a:outerShdw blurRad="38100" dist="38100" dir="2700000" algn="tl">
                    <a:srgbClr val="000000">
                      <a:alpha val="43137"/>
                    </a:srgbClr>
                  </a:outerShdw>
                </a:effectLst>
              </a:rPr>
              <a:t>July 2024</a:t>
            </a:r>
          </a:p>
        </p:txBody>
      </p:sp>
      <p:sp>
        <p:nvSpPr>
          <p:cNvPr id="17" name="Oval 16">
            <a:extLst>
              <a:ext uri="{FF2B5EF4-FFF2-40B4-BE49-F238E27FC236}">
                <a16:creationId xmlns:a16="http://schemas.microsoft.com/office/drawing/2014/main" id="{359FA8B7-720B-F441-E312-7EDB886631FE}"/>
              </a:ext>
            </a:extLst>
          </p:cNvPr>
          <p:cNvSpPr/>
          <p:nvPr/>
        </p:nvSpPr>
        <p:spPr>
          <a:xfrm>
            <a:off x="6903418" y="1274594"/>
            <a:ext cx="662108" cy="667039"/>
          </a:xfrm>
          <a:prstGeom prst="ellipse">
            <a:avLst/>
          </a:prstGeom>
          <a:solidFill>
            <a:srgbClr val="004089"/>
          </a:solidFill>
          <a:ln>
            <a:no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err="1"/>
          </a:p>
        </p:txBody>
      </p:sp>
      <p:sp>
        <p:nvSpPr>
          <p:cNvPr id="18" name="TextBox 17">
            <a:extLst>
              <a:ext uri="{FF2B5EF4-FFF2-40B4-BE49-F238E27FC236}">
                <a16:creationId xmlns:a16="http://schemas.microsoft.com/office/drawing/2014/main" id="{F3525CC3-7B23-EE79-9138-2D6A1E2A1EC7}"/>
              </a:ext>
            </a:extLst>
          </p:cNvPr>
          <p:cNvSpPr txBox="1"/>
          <p:nvPr/>
        </p:nvSpPr>
        <p:spPr>
          <a:xfrm>
            <a:off x="6809204" y="1338502"/>
            <a:ext cx="837490" cy="492443"/>
          </a:xfrm>
          <a:prstGeom prst="rect">
            <a:avLst/>
          </a:prstGeom>
          <a:noFill/>
        </p:spPr>
        <p:txBody>
          <a:bodyPr wrap="square" rtlCol="0">
            <a:spAutoFit/>
          </a:bodyPr>
          <a:lstStyle/>
          <a:p>
            <a:pPr algn="ctr"/>
            <a:r>
              <a:rPr lang="en-US" sz="1300" b="1">
                <a:solidFill>
                  <a:schemeClr val="bg1">
                    <a:lumMod val="95000"/>
                  </a:schemeClr>
                </a:solidFill>
                <a:effectLst>
                  <a:outerShdw blurRad="38100" dist="38100" dir="2700000" algn="tl">
                    <a:srgbClr val="000000">
                      <a:alpha val="43137"/>
                    </a:srgbClr>
                  </a:outerShdw>
                </a:effectLst>
              </a:rPr>
              <a:t>July 2025</a:t>
            </a:r>
          </a:p>
        </p:txBody>
      </p:sp>
      <p:sp>
        <p:nvSpPr>
          <p:cNvPr id="19" name="Oval 18">
            <a:extLst>
              <a:ext uri="{FF2B5EF4-FFF2-40B4-BE49-F238E27FC236}">
                <a16:creationId xmlns:a16="http://schemas.microsoft.com/office/drawing/2014/main" id="{CDBE3CE6-8E59-F138-CB89-596A8B00BF8E}"/>
              </a:ext>
            </a:extLst>
          </p:cNvPr>
          <p:cNvSpPr/>
          <p:nvPr/>
        </p:nvSpPr>
        <p:spPr>
          <a:xfrm>
            <a:off x="10042244" y="1268793"/>
            <a:ext cx="662108" cy="667039"/>
          </a:xfrm>
          <a:prstGeom prst="ellipse">
            <a:avLst/>
          </a:prstGeom>
          <a:solidFill>
            <a:srgbClr val="004089"/>
          </a:solidFill>
          <a:ln>
            <a:no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err="1"/>
          </a:p>
        </p:txBody>
      </p:sp>
      <p:sp>
        <p:nvSpPr>
          <p:cNvPr id="20" name="TextBox 19">
            <a:extLst>
              <a:ext uri="{FF2B5EF4-FFF2-40B4-BE49-F238E27FC236}">
                <a16:creationId xmlns:a16="http://schemas.microsoft.com/office/drawing/2014/main" id="{DCB5DE17-9A7E-5ED1-48BA-F5134E753C0A}"/>
              </a:ext>
            </a:extLst>
          </p:cNvPr>
          <p:cNvSpPr txBox="1"/>
          <p:nvPr/>
        </p:nvSpPr>
        <p:spPr>
          <a:xfrm>
            <a:off x="9957457" y="1332701"/>
            <a:ext cx="837490" cy="492443"/>
          </a:xfrm>
          <a:prstGeom prst="rect">
            <a:avLst/>
          </a:prstGeom>
          <a:noFill/>
        </p:spPr>
        <p:txBody>
          <a:bodyPr wrap="square" rtlCol="0">
            <a:spAutoFit/>
          </a:bodyPr>
          <a:lstStyle/>
          <a:p>
            <a:pPr algn="ctr"/>
            <a:r>
              <a:rPr lang="en-US" sz="1300" b="1">
                <a:solidFill>
                  <a:schemeClr val="bg1">
                    <a:lumMod val="95000"/>
                  </a:schemeClr>
                </a:solidFill>
                <a:effectLst>
                  <a:outerShdw blurRad="38100" dist="38100" dir="2700000" algn="tl">
                    <a:srgbClr val="000000">
                      <a:alpha val="43137"/>
                    </a:srgbClr>
                  </a:outerShdw>
                </a:effectLst>
              </a:rPr>
              <a:t>Dec 2025</a:t>
            </a:r>
          </a:p>
        </p:txBody>
      </p:sp>
      <p:sp>
        <p:nvSpPr>
          <p:cNvPr id="22" name="TextBox 21">
            <a:extLst>
              <a:ext uri="{FF2B5EF4-FFF2-40B4-BE49-F238E27FC236}">
                <a16:creationId xmlns:a16="http://schemas.microsoft.com/office/drawing/2014/main" id="{DCE91A75-7BAD-9F40-0A94-DB75E17309F1}"/>
              </a:ext>
            </a:extLst>
          </p:cNvPr>
          <p:cNvSpPr txBox="1"/>
          <p:nvPr/>
        </p:nvSpPr>
        <p:spPr>
          <a:xfrm>
            <a:off x="4484201" y="5432988"/>
            <a:ext cx="6118833" cy="584775"/>
          </a:xfrm>
          <a:prstGeom prst="rect">
            <a:avLst/>
          </a:prstGeom>
          <a:noFill/>
        </p:spPr>
        <p:txBody>
          <a:bodyPr wrap="square" rtlCol="0">
            <a:spAutoFit/>
          </a:bodyPr>
          <a:lstStyle/>
          <a:p>
            <a:pPr marL="169863" lvl="0" indent="-169863" rtl="0">
              <a:buFont typeface="Arial" panose="020B0604020202020204" pitchFamily="34" charset="0"/>
              <a:buChar char="•"/>
            </a:pPr>
            <a:r>
              <a:rPr lang="en-US" sz="1600" baseline="0">
                <a:latin typeface="Segoe UI"/>
              </a:rPr>
              <a:t>Teaching &amp; Learning “Hands-On"  Workshops </a:t>
            </a:r>
          </a:p>
          <a:p>
            <a:pPr marL="169863" lvl="0" indent="-169863" rtl="0">
              <a:buFont typeface="Arial" panose="020B0604020202020204" pitchFamily="34" charset="0"/>
              <a:buChar char="•"/>
            </a:pPr>
            <a:r>
              <a:rPr lang="en-US" sz="1600" baseline="0">
                <a:latin typeface="Segoe UI"/>
              </a:rPr>
              <a:t>Site/Fleet Implementation Plan Reviews and Assistance</a:t>
            </a:r>
          </a:p>
        </p:txBody>
      </p:sp>
      <p:sp>
        <p:nvSpPr>
          <p:cNvPr id="23" name="TextBox 22">
            <a:extLst>
              <a:ext uri="{FF2B5EF4-FFF2-40B4-BE49-F238E27FC236}">
                <a16:creationId xmlns:a16="http://schemas.microsoft.com/office/drawing/2014/main" id="{4E62423D-D2FC-D2BC-7C43-DBA792EEB71C}"/>
              </a:ext>
            </a:extLst>
          </p:cNvPr>
          <p:cNvSpPr txBox="1"/>
          <p:nvPr/>
        </p:nvSpPr>
        <p:spPr>
          <a:xfrm>
            <a:off x="2843394" y="5403591"/>
            <a:ext cx="1599099" cy="646331"/>
          </a:xfrm>
          <a:prstGeom prst="rect">
            <a:avLst/>
          </a:prstGeom>
          <a:noFill/>
        </p:spPr>
        <p:txBody>
          <a:bodyPr wrap="square" rtlCol="0">
            <a:spAutoFit/>
          </a:bodyPr>
          <a:lstStyle/>
          <a:p>
            <a:r>
              <a:rPr lang="en-US" sz="1800" b="1" baseline="0">
                <a:solidFill>
                  <a:schemeClr val="bg1"/>
                </a:solidFill>
                <a:effectLst>
                  <a:outerShdw blurRad="38100" dist="38100" dir="2700000" algn="tl">
                    <a:srgbClr val="000000">
                      <a:alpha val="43137"/>
                    </a:srgbClr>
                  </a:outerShdw>
                </a:effectLst>
                <a:latin typeface="Segoe UI"/>
              </a:rPr>
              <a:t>Workshops &amp; Assistance</a:t>
            </a:r>
          </a:p>
        </p:txBody>
      </p:sp>
      <p:graphicFrame>
        <p:nvGraphicFramePr>
          <p:cNvPr id="25" name="Diagram 24">
            <a:extLst>
              <a:ext uri="{FF2B5EF4-FFF2-40B4-BE49-F238E27FC236}">
                <a16:creationId xmlns:a16="http://schemas.microsoft.com/office/drawing/2014/main" id="{70E33DEA-4AF8-B255-BD77-B5B56DC96609}"/>
              </a:ext>
            </a:extLst>
          </p:cNvPr>
          <p:cNvGraphicFramePr/>
          <p:nvPr>
            <p:extLst>
              <p:ext uri="{D42A27DB-BD31-4B8C-83A1-F6EECF244321}">
                <p14:modId xmlns:p14="http://schemas.microsoft.com/office/powerpoint/2010/main" val="3756355954"/>
              </p:ext>
            </p:extLst>
          </p:nvPr>
        </p:nvGraphicFramePr>
        <p:xfrm>
          <a:off x="1021505" y="3019023"/>
          <a:ext cx="9880814" cy="1126703"/>
        </p:xfrm>
        <a:graphic>
          <a:graphicData uri="http://schemas.openxmlformats.org/drawingml/2006/diagram">
            <dgm:relIds xmlns:dgm="http://schemas.openxmlformats.org/drawingml/2006/diagram" xmlns:r="http://schemas.openxmlformats.org/officeDocument/2006/relationships" r:dm="rId8" r:lo="rId9" r:qs="rId10" r:cs="rId11"/>
          </a:graphicData>
        </a:graphic>
      </p:graphicFrame>
      <p:sp>
        <p:nvSpPr>
          <p:cNvPr id="26" name="TextBox 25">
            <a:extLst>
              <a:ext uri="{FF2B5EF4-FFF2-40B4-BE49-F238E27FC236}">
                <a16:creationId xmlns:a16="http://schemas.microsoft.com/office/drawing/2014/main" id="{2A8A5DA4-7A37-4DB3-0C59-A8DE34CC2913}"/>
              </a:ext>
            </a:extLst>
          </p:cNvPr>
          <p:cNvSpPr txBox="1"/>
          <p:nvPr/>
        </p:nvSpPr>
        <p:spPr>
          <a:xfrm>
            <a:off x="3051578" y="3032319"/>
            <a:ext cx="7374472" cy="1354217"/>
          </a:xfrm>
          <a:prstGeom prst="rect">
            <a:avLst/>
          </a:prstGeom>
          <a:noFill/>
        </p:spPr>
        <p:txBody>
          <a:bodyPr wrap="square" lIns="91440" tIns="45720" rIns="91440" bIns="45720" rtlCol="0" anchor="t">
            <a:spAutoFit/>
          </a:bodyPr>
          <a:lstStyle/>
          <a:p>
            <a:pPr marL="226695" indent="-226695">
              <a:buFont typeface="Arial" panose="020B0604020202020204" pitchFamily="34" charset="0"/>
              <a:buChar char="•"/>
            </a:pPr>
            <a:r>
              <a:rPr lang="en-US" sz="1600">
                <a:latin typeface="Segoe UI"/>
              </a:rPr>
              <a:t>Webcast on specific topics starting </a:t>
            </a:r>
            <a:r>
              <a:rPr lang="en-US" sz="1600" b="1">
                <a:latin typeface="Segoe UI"/>
              </a:rPr>
              <a:t>August 13</a:t>
            </a:r>
            <a:r>
              <a:rPr lang="en-US" sz="1600">
                <a:latin typeface="Segoe UI"/>
              </a:rPr>
              <a:t>, 13:00                                        </a:t>
            </a:r>
            <a:endParaRPr lang="en-US"/>
          </a:p>
          <a:p>
            <a:pPr marL="226695" indent="-226695">
              <a:buFont typeface="Arial" panose="020B0604020202020204" pitchFamily="34" charset="0"/>
              <a:buChar char="•"/>
            </a:pPr>
            <a:r>
              <a:rPr lang="en-US" sz="1600">
                <a:latin typeface="Segoe UI"/>
              </a:rPr>
              <a:t>July 10-11 and </a:t>
            </a:r>
            <a:r>
              <a:rPr lang="en-US" sz="1600" b="1">
                <a:latin typeface="Segoe UI"/>
              </a:rPr>
              <a:t>November 13-14</a:t>
            </a:r>
            <a:r>
              <a:rPr lang="en-US" sz="1600">
                <a:latin typeface="Segoe UI"/>
              </a:rPr>
              <a:t> Resiliency Summits</a:t>
            </a:r>
            <a:endParaRPr lang="en-US" sz="1600">
              <a:latin typeface="Segoe UI"/>
              <a:cs typeface="Segoe UI"/>
            </a:endParaRPr>
          </a:p>
          <a:p>
            <a:pPr marL="226695" lvl="0" indent="-226695" rtl="0">
              <a:buFont typeface="Arial" panose="020B0604020202020204" pitchFamily="34" charset="0"/>
              <a:buChar char="•"/>
            </a:pPr>
            <a:r>
              <a:rPr lang="en-US" sz="1600">
                <a:latin typeface="Segoe UI"/>
              </a:rPr>
              <a:t>International Roadshows</a:t>
            </a:r>
            <a:endParaRPr lang="en-US" sz="1600">
              <a:latin typeface="Segoe UI"/>
              <a:cs typeface="Segoe UI"/>
            </a:endParaRPr>
          </a:p>
          <a:p>
            <a:pPr marL="226695" lvl="0" indent="-226695" rtl="0">
              <a:buFont typeface="Arial" panose="020B0604020202020204" pitchFamily="34" charset="0"/>
              <a:buChar char="•"/>
            </a:pPr>
            <a:r>
              <a:rPr lang="en-US" sz="1600">
                <a:latin typeface="Segoe UI"/>
              </a:rPr>
              <a:t>Sharing Best Practices</a:t>
            </a:r>
            <a:endParaRPr lang="en-US" sz="1600">
              <a:latin typeface="Segoe UI"/>
              <a:cs typeface="Segoe UI"/>
            </a:endParaRPr>
          </a:p>
          <a:p>
            <a:pPr marL="285750" indent="-285750" algn="l">
              <a:buFont typeface="Arial" panose="020B0604020202020204" pitchFamily="34" charset="0"/>
              <a:buChar char="•"/>
            </a:pPr>
            <a:endParaRPr lang="en-US">
              <a:solidFill>
                <a:srgbClr val="1F5DAA"/>
              </a:solidFill>
            </a:endParaRPr>
          </a:p>
        </p:txBody>
      </p:sp>
      <p:sp>
        <p:nvSpPr>
          <p:cNvPr id="27" name="TextBox 26">
            <a:extLst>
              <a:ext uri="{FF2B5EF4-FFF2-40B4-BE49-F238E27FC236}">
                <a16:creationId xmlns:a16="http://schemas.microsoft.com/office/drawing/2014/main" id="{ADE7E61A-C178-7159-8A30-2B18A4450433}"/>
              </a:ext>
            </a:extLst>
          </p:cNvPr>
          <p:cNvSpPr txBox="1"/>
          <p:nvPr/>
        </p:nvSpPr>
        <p:spPr>
          <a:xfrm>
            <a:off x="1603311" y="3245109"/>
            <a:ext cx="1599099" cy="646331"/>
          </a:xfrm>
          <a:prstGeom prst="rect">
            <a:avLst/>
          </a:prstGeom>
          <a:noFill/>
        </p:spPr>
        <p:txBody>
          <a:bodyPr wrap="square" rtlCol="0">
            <a:spAutoFit/>
          </a:bodyPr>
          <a:lstStyle/>
          <a:p>
            <a:r>
              <a:rPr lang="en-US" sz="1800" b="1" baseline="0">
                <a:solidFill>
                  <a:schemeClr val="bg1"/>
                </a:solidFill>
                <a:effectLst>
                  <a:outerShdw blurRad="38100" dist="38100" dir="2700000" algn="tl">
                    <a:srgbClr val="000000">
                      <a:alpha val="43137"/>
                    </a:srgbClr>
                  </a:outerShdw>
                </a:effectLst>
                <a:latin typeface="Segoe UI"/>
              </a:rPr>
              <a:t>Teaching &amp; Learning</a:t>
            </a:r>
          </a:p>
        </p:txBody>
      </p:sp>
      <p:graphicFrame>
        <p:nvGraphicFramePr>
          <p:cNvPr id="28" name="Diagram 27">
            <a:extLst>
              <a:ext uri="{FF2B5EF4-FFF2-40B4-BE49-F238E27FC236}">
                <a16:creationId xmlns:a16="http://schemas.microsoft.com/office/drawing/2014/main" id="{0BFEEF35-34F7-5CBB-6E15-8C89BFDB7AFC}"/>
              </a:ext>
            </a:extLst>
          </p:cNvPr>
          <p:cNvGraphicFramePr/>
          <p:nvPr>
            <p:extLst>
              <p:ext uri="{D42A27DB-BD31-4B8C-83A1-F6EECF244321}">
                <p14:modId xmlns:p14="http://schemas.microsoft.com/office/powerpoint/2010/main" val="847034517"/>
              </p:ext>
            </p:extLst>
          </p:nvPr>
        </p:nvGraphicFramePr>
        <p:xfrm>
          <a:off x="6522129" y="4247684"/>
          <a:ext cx="3512298" cy="902429"/>
        </p:xfrm>
        <a:graphic>
          <a:graphicData uri="http://schemas.openxmlformats.org/drawingml/2006/diagram">
            <dgm:relIds xmlns:dgm="http://schemas.openxmlformats.org/drawingml/2006/diagram" xmlns:r="http://schemas.openxmlformats.org/officeDocument/2006/relationships" r:dm="rId13" r:lo="rId14" r:qs="rId15" r:cs="rId16"/>
          </a:graphicData>
        </a:graphic>
      </p:graphicFrame>
      <p:sp>
        <p:nvSpPr>
          <p:cNvPr id="29" name="TextBox 28">
            <a:extLst>
              <a:ext uri="{FF2B5EF4-FFF2-40B4-BE49-F238E27FC236}">
                <a16:creationId xmlns:a16="http://schemas.microsoft.com/office/drawing/2014/main" id="{65E941CA-CA58-0C16-8298-CCA6FEBE4A19}"/>
              </a:ext>
            </a:extLst>
          </p:cNvPr>
          <p:cNvSpPr txBox="1"/>
          <p:nvPr/>
        </p:nvSpPr>
        <p:spPr>
          <a:xfrm>
            <a:off x="7042982" y="4399569"/>
            <a:ext cx="2494820" cy="584775"/>
          </a:xfrm>
          <a:prstGeom prst="rect">
            <a:avLst/>
          </a:prstGeom>
          <a:noFill/>
        </p:spPr>
        <p:txBody>
          <a:bodyPr wrap="square" lIns="91440" tIns="45720" rIns="91440" bIns="45720" rtlCol="0" anchor="t">
            <a:spAutoFit/>
          </a:bodyPr>
          <a:lstStyle/>
          <a:p>
            <a:r>
              <a:rPr lang="en-US" sz="1600" baseline="0">
                <a:latin typeface="Segoe UI"/>
              </a:rPr>
              <a:t>Pilot Evaluation Method</a:t>
            </a:r>
            <a:r>
              <a:rPr lang="en-US" sz="1600" b="1" baseline="0">
                <a:latin typeface="Segoe UI"/>
              </a:rPr>
              <a:t> </a:t>
            </a:r>
            <a:r>
              <a:rPr lang="en-US" sz="1600" baseline="0">
                <a:latin typeface="Segoe UI"/>
              </a:rPr>
              <a:t>(if necessary)</a:t>
            </a:r>
          </a:p>
        </p:txBody>
      </p:sp>
      <p:graphicFrame>
        <p:nvGraphicFramePr>
          <p:cNvPr id="30" name="Diagram 29">
            <a:extLst>
              <a:ext uri="{FF2B5EF4-FFF2-40B4-BE49-F238E27FC236}">
                <a16:creationId xmlns:a16="http://schemas.microsoft.com/office/drawing/2014/main" id="{E165B4F4-90A6-617B-8C5E-18B0F0737B7B}"/>
              </a:ext>
            </a:extLst>
          </p:cNvPr>
          <p:cNvGraphicFramePr/>
          <p:nvPr>
            <p:extLst>
              <p:ext uri="{D42A27DB-BD31-4B8C-83A1-F6EECF244321}">
                <p14:modId xmlns:p14="http://schemas.microsoft.com/office/powerpoint/2010/main" val="2822849579"/>
              </p:ext>
            </p:extLst>
          </p:nvPr>
        </p:nvGraphicFramePr>
        <p:xfrm>
          <a:off x="1080990" y="4247684"/>
          <a:ext cx="4627967" cy="902429"/>
        </p:xfrm>
        <a:graphic>
          <a:graphicData uri="http://schemas.openxmlformats.org/drawingml/2006/diagram">
            <dgm:relIds xmlns:dgm="http://schemas.openxmlformats.org/drawingml/2006/diagram" xmlns:r="http://schemas.openxmlformats.org/officeDocument/2006/relationships" r:dm="rId18" r:lo="rId19" r:qs="rId20" r:cs="rId21"/>
          </a:graphicData>
        </a:graphic>
      </p:graphicFrame>
      <p:sp>
        <p:nvSpPr>
          <p:cNvPr id="31" name="TextBox 30">
            <a:extLst>
              <a:ext uri="{FF2B5EF4-FFF2-40B4-BE49-F238E27FC236}">
                <a16:creationId xmlns:a16="http://schemas.microsoft.com/office/drawing/2014/main" id="{CD55AB7C-2F98-236A-E303-F0309D9604C2}"/>
              </a:ext>
            </a:extLst>
          </p:cNvPr>
          <p:cNvSpPr txBox="1"/>
          <p:nvPr/>
        </p:nvSpPr>
        <p:spPr>
          <a:xfrm>
            <a:off x="1606884" y="4386536"/>
            <a:ext cx="1247410" cy="646331"/>
          </a:xfrm>
          <a:prstGeom prst="rect">
            <a:avLst/>
          </a:prstGeom>
          <a:noFill/>
        </p:spPr>
        <p:txBody>
          <a:bodyPr wrap="square" rtlCol="0">
            <a:spAutoFit/>
          </a:bodyPr>
          <a:lstStyle/>
          <a:p>
            <a:r>
              <a:rPr lang="en-US" b="1" baseline="0">
                <a:solidFill>
                  <a:schemeClr val="bg1"/>
                </a:solidFill>
                <a:effectLst>
                  <a:outerShdw blurRad="38100" dist="38100" dir="2700000" algn="tl">
                    <a:srgbClr val="000000">
                      <a:alpha val="43137"/>
                    </a:srgbClr>
                  </a:outerShdw>
                </a:effectLst>
                <a:latin typeface="Segoe UI"/>
              </a:rPr>
              <a:t>Build it Together</a:t>
            </a:r>
          </a:p>
        </p:txBody>
      </p:sp>
      <p:sp>
        <p:nvSpPr>
          <p:cNvPr id="4032" name="TextBox 4031">
            <a:extLst>
              <a:ext uri="{FF2B5EF4-FFF2-40B4-BE49-F238E27FC236}">
                <a16:creationId xmlns:a16="http://schemas.microsoft.com/office/drawing/2014/main" id="{5F1E0DDF-5189-BE68-4255-E599ACE7D0B2}"/>
              </a:ext>
            </a:extLst>
          </p:cNvPr>
          <p:cNvSpPr txBox="1"/>
          <p:nvPr/>
        </p:nvSpPr>
        <p:spPr>
          <a:xfrm>
            <a:off x="2790254" y="4297343"/>
            <a:ext cx="2921550" cy="830997"/>
          </a:xfrm>
          <a:prstGeom prst="rect">
            <a:avLst/>
          </a:prstGeom>
          <a:noFill/>
        </p:spPr>
        <p:txBody>
          <a:bodyPr wrap="square" rtlCol="0">
            <a:spAutoFit/>
          </a:bodyPr>
          <a:lstStyle/>
          <a:p>
            <a:pPr marL="169863" lvl="0" indent="-169863" rtl="0">
              <a:buFont typeface="Arial" panose="020B0604020202020204" pitchFamily="34" charset="0"/>
              <a:buChar char="•"/>
            </a:pPr>
            <a:r>
              <a:rPr lang="en-US" sz="1600">
                <a:latin typeface="Segoe UI"/>
              </a:rPr>
              <a:t>Threat Strategy Template</a:t>
            </a:r>
          </a:p>
          <a:p>
            <a:pPr marL="169863" lvl="0" indent="-169863" rtl="0">
              <a:buFont typeface="Arial" panose="020B0604020202020204" pitchFamily="34" charset="0"/>
              <a:buChar char="•"/>
            </a:pPr>
            <a:r>
              <a:rPr lang="en-US" sz="1600">
                <a:latin typeface="Segoe UI"/>
              </a:rPr>
              <a:t>Common Threat Strategies</a:t>
            </a:r>
          </a:p>
          <a:p>
            <a:pPr marL="169863" lvl="0" indent="-169863" rtl="0">
              <a:buFont typeface="Arial" panose="020B0604020202020204" pitchFamily="34" charset="0"/>
              <a:buChar char="•"/>
            </a:pPr>
            <a:r>
              <a:rPr lang="en-US" sz="1600">
                <a:latin typeface="Segoe UI"/>
              </a:rPr>
              <a:t>Other?</a:t>
            </a:r>
          </a:p>
        </p:txBody>
      </p:sp>
      <p:graphicFrame>
        <p:nvGraphicFramePr>
          <p:cNvPr id="4033" name="Diagram 4032">
            <a:extLst>
              <a:ext uri="{FF2B5EF4-FFF2-40B4-BE49-F238E27FC236}">
                <a16:creationId xmlns:a16="http://schemas.microsoft.com/office/drawing/2014/main" id="{123FA98E-E45A-B4CA-BF31-4C1AE86D2414}"/>
              </a:ext>
            </a:extLst>
          </p:cNvPr>
          <p:cNvGraphicFramePr/>
          <p:nvPr>
            <p:extLst>
              <p:ext uri="{D42A27DB-BD31-4B8C-83A1-F6EECF244321}">
                <p14:modId xmlns:p14="http://schemas.microsoft.com/office/powerpoint/2010/main" val="1365475607"/>
              </p:ext>
            </p:extLst>
          </p:nvPr>
        </p:nvGraphicFramePr>
        <p:xfrm>
          <a:off x="1081982" y="2128465"/>
          <a:ext cx="3512298" cy="774963"/>
        </p:xfrm>
        <a:graphic>
          <a:graphicData uri="http://schemas.openxmlformats.org/drawingml/2006/diagram">
            <dgm:relIds xmlns:dgm="http://schemas.openxmlformats.org/drawingml/2006/diagram" xmlns:r="http://schemas.openxmlformats.org/officeDocument/2006/relationships" r:dm="rId23" r:lo="rId24" r:qs="rId25" r:cs="rId26"/>
          </a:graphicData>
        </a:graphic>
      </p:graphicFrame>
      <p:sp>
        <p:nvSpPr>
          <p:cNvPr id="4034" name="TextBox 4033">
            <a:extLst>
              <a:ext uri="{FF2B5EF4-FFF2-40B4-BE49-F238E27FC236}">
                <a16:creationId xmlns:a16="http://schemas.microsoft.com/office/drawing/2014/main" id="{EA03FEBF-0150-59D4-81EE-B8676D79F2E6}"/>
              </a:ext>
            </a:extLst>
          </p:cNvPr>
          <p:cNvSpPr txBox="1"/>
          <p:nvPr/>
        </p:nvSpPr>
        <p:spPr>
          <a:xfrm>
            <a:off x="1367572" y="2227119"/>
            <a:ext cx="3116189" cy="584775"/>
          </a:xfrm>
          <a:prstGeom prst="rect">
            <a:avLst/>
          </a:prstGeom>
          <a:noFill/>
        </p:spPr>
        <p:txBody>
          <a:bodyPr wrap="square" rtlCol="0">
            <a:spAutoFit/>
          </a:bodyPr>
          <a:lstStyle/>
          <a:p>
            <a:pPr marL="169863" lvl="0" indent="-169863" rtl="0">
              <a:buFont typeface="Arial" panose="020B0604020202020204" pitchFamily="34" charset="0"/>
              <a:buChar char="•"/>
            </a:pPr>
            <a:r>
              <a:rPr lang="en-US" sz="1600">
                <a:latin typeface="Segoe UI"/>
              </a:rPr>
              <a:t>INPO Department "How-</a:t>
            </a:r>
            <a:r>
              <a:rPr lang="en-US" sz="1600" err="1">
                <a:latin typeface="Segoe UI"/>
              </a:rPr>
              <a:t>Tos</a:t>
            </a:r>
            <a:r>
              <a:rPr lang="en-US" sz="1600">
                <a:latin typeface="Segoe UI"/>
              </a:rPr>
              <a:t>"</a:t>
            </a:r>
          </a:p>
          <a:p>
            <a:pPr marL="169863" lvl="0" indent="-169863" rtl="0">
              <a:buFont typeface="Arial" panose="020B0604020202020204" pitchFamily="34" charset="0"/>
              <a:buChar char="•"/>
            </a:pPr>
            <a:r>
              <a:rPr lang="en-US" sz="1600">
                <a:latin typeface="Segoe UI"/>
              </a:rPr>
              <a:t>Resiliency WELL Sheet</a:t>
            </a:r>
          </a:p>
        </p:txBody>
      </p:sp>
      <p:sp>
        <p:nvSpPr>
          <p:cNvPr id="4171" name="Oval 4170">
            <a:extLst>
              <a:ext uri="{FF2B5EF4-FFF2-40B4-BE49-F238E27FC236}">
                <a16:creationId xmlns:a16="http://schemas.microsoft.com/office/drawing/2014/main" id="{531387B0-3EF8-3373-5C7F-4160B85DF898}"/>
              </a:ext>
            </a:extLst>
          </p:cNvPr>
          <p:cNvSpPr/>
          <p:nvPr/>
        </p:nvSpPr>
        <p:spPr>
          <a:xfrm>
            <a:off x="8169274" y="1266820"/>
            <a:ext cx="662108" cy="667039"/>
          </a:xfrm>
          <a:prstGeom prst="ellipse">
            <a:avLst/>
          </a:prstGeom>
          <a:solidFill>
            <a:srgbClr val="004089"/>
          </a:solidFill>
          <a:ln>
            <a:noFill/>
          </a:ln>
          <a:effectLst>
            <a:outerShdw blurRad="63500" sx="102000" sy="102000" algn="ctr"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err="1"/>
          </a:p>
        </p:txBody>
      </p:sp>
      <p:sp>
        <p:nvSpPr>
          <p:cNvPr id="4197" name="TextBox 4196">
            <a:extLst>
              <a:ext uri="{FF2B5EF4-FFF2-40B4-BE49-F238E27FC236}">
                <a16:creationId xmlns:a16="http://schemas.microsoft.com/office/drawing/2014/main" id="{7FCDDDE4-256E-FCBE-0E53-C8CD61F1C2EF}"/>
              </a:ext>
            </a:extLst>
          </p:cNvPr>
          <p:cNvSpPr txBox="1"/>
          <p:nvPr/>
        </p:nvSpPr>
        <p:spPr>
          <a:xfrm>
            <a:off x="8086103" y="1363858"/>
            <a:ext cx="837490" cy="492443"/>
          </a:xfrm>
          <a:prstGeom prst="rect">
            <a:avLst/>
          </a:prstGeom>
          <a:noFill/>
        </p:spPr>
        <p:txBody>
          <a:bodyPr wrap="square" lIns="91440" tIns="45720" rIns="91440" bIns="45720" rtlCol="0" anchor="t">
            <a:spAutoFit/>
          </a:bodyPr>
          <a:lstStyle/>
          <a:p>
            <a:pPr algn="ctr"/>
            <a:r>
              <a:rPr lang="en-US" sz="1300" b="1">
                <a:solidFill>
                  <a:schemeClr val="bg1">
                    <a:lumMod val="95000"/>
                  </a:schemeClr>
                </a:solidFill>
                <a:effectLst>
                  <a:outerShdw blurRad="38100" dist="38100" dir="2700000" algn="tl">
                    <a:srgbClr val="000000">
                      <a:alpha val="43137"/>
                    </a:srgbClr>
                  </a:outerShdw>
                </a:effectLst>
              </a:rPr>
              <a:t>Sept</a:t>
            </a:r>
            <a:endParaRPr lang="en-US">
              <a:solidFill>
                <a:schemeClr val="bg1">
                  <a:lumMod val="95000"/>
                </a:schemeClr>
              </a:solidFill>
            </a:endParaRPr>
          </a:p>
          <a:p>
            <a:pPr algn="ctr"/>
            <a:r>
              <a:rPr lang="en-US" sz="1300" b="1">
                <a:solidFill>
                  <a:schemeClr val="bg1">
                    <a:lumMod val="95000"/>
                  </a:schemeClr>
                </a:solidFill>
                <a:effectLst>
                  <a:outerShdw blurRad="38100" dist="38100" dir="2700000" algn="tl">
                    <a:srgbClr val="000000">
                      <a:alpha val="43137"/>
                    </a:srgbClr>
                  </a:outerShdw>
                </a:effectLst>
              </a:rPr>
              <a:t> 2025</a:t>
            </a:r>
            <a:endParaRPr lang="en-US">
              <a:solidFill>
                <a:schemeClr val="bg1">
                  <a:lumMod val="95000"/>
                </a:schemeClr>
              </a:solidFill>
            </a:endParaRPr>
          </a:p>
        </p:txBody>
      </p:sp>
      <p:graphicFrame>
        <p:nvGraphicFramePr>
          <p:cNvPr id="3" name="Diagram 2">
            <a:extLst>
              <a:ext uri="{FF2B5EF4-FFF2-40B4-BE49-F238E27FC236}">
                <a16:creationId xmlns:a16="http://schemas.microsoft.com/office/drawing/2014/main" id="{1109C635-42EC-544D-9BDA-1264CAE6026C}"/>
              </a:ext>
            </a:extLst>
          </p:cNvPr>
          <p:cNvGraphicFramePr/>
          <p:nvPr>
            <p:extLst>
              <p:ext uri="{D42A27DB-BD31-4B8C-83A1-F6EECF244321}">
                <p14:modId xmlns:p14="http://schemas.microsoft.com/office/powerpoint/2010/main" val="3899037476"/>
              </p:ext>
            </p:extLst>
          </p:nvPr>
        </p:nvGraphicFramePr>
        <p:xfrm>
          <a:off x="8113005" y="2116608"/>
          <a:ext cx="1723511" cy="783781"/>
        </p:xfrm>
        <a:graphic>
          <a:graphicData uri="http://schemas.openxmlformats.org/drawingml/2006/diagram">
            <dgm:relIds xmlns:dgm="http://schemas.openxmlformats.org/drawingml/2006/diagram" xmlns:r="http://schemas.openxmlformats.org/officeDocument/2006/relationships" r:dm="rId28" r:lo="rId29" r:qs="rId30" r:cs="rId31"/>
          </a:graphicData>
        </a:graphic>
      </p:graphicFrame>
      <p:sp>
        <p:nvSpPr>
          <p:cNvPr id="4127" name="TextBox 4126">
            <a:extLst>
              <a:ext uri="{FF2B5EF4-FFF2-40B4-BE49-F238E27FC236}">
                <a16:creationId xmlns:a16="http://schemas.microsoft.com/office/drawing/2014/main" id="{D0ED9E52-57F6-C4DA-2CE3-FF1E72B4F8FA}"/>
              </a:ext>
            </a:extLst>
          </p:cNvPr>
          <p:cNvSpPr txBox="1"/>
          <p:nvPr/>
        </p:nvSpPr>
        <p:spPr>
          <a:xfrm>
            <a:off x="8577232" y="2121940"/>
            <a:ext cx="1422812" cy="1031051"/>
          </a:xfrm>
          <a:prstGeom prst="rect">
            <a:avLst/>
          </a:prstGeom>
          <a:noFill/>
        </p:spPr>
        <p:txBody>
          <a:bodyPr wrap="square" lIns="91440" tIns="45720" rIns="91440" bIns="45720" rtlCol="0" anchor="t">
            <a:spAutoFit/>
          </a:bodyPr>
          <a:lstStyle/>
          <a:p>
            <a:r>
              <a:rPr lang="en-US" sz="1500">
                <a:cs typeface="Segoe UI"/>
              </a:rPr>
              <a:t>INPO 24-002</a:t>
            </a:r>
          </a:p>
          <a:p>
            <a:r>
              <a:rPr lang="en-US" sz="1500">
                <a:cs typeface="Segoe UI"/>
              </a:rPr>
              <a:t>Assessments</a:t>
            </a:r>
          </a:p>
          <a:p>
            <a:r>
              <a:rPr lang="en-US" sz="1500">
                <a:cs typeface="Segoe UI"/>
              </a:rPr>
              <a:t>Due</a:t>
            </a:r>
          </a:p>
          <a:p>
            <a:endParaRPr lang="en-US" sz="1600">
              <a:cs typeface="Segoe UI"/>
            </a:endParaRPr>
          </a:p>
        </p:txBody>
      </p:sp>
      <p:sp>
        <p:nvSpPr>
          <p:cNvPr id="4" name="Star: 5 Points 3">
            <a:extLst>
              <a:ext uri="{FF2B5EF4-FFF2-40B4-BE49-F238E27FC236}">
                <a16:creationId xmlns:a16="http://schemas.microsoft.com/office/drawing/2014/main" id="{5746432C-2D45-4FFC-D3AB-74D293E28C14}"/>
              </a:ext>
            </a:extLst>
          </p:cNvPr>
          <p:cNvSpPr/>
          <p:nvPr/>
        </p:nvSpPr>
        <p:spPr>
          <a:xfrm rot="816032">
            <a:off x="8173669" y="2170059"/>
            <a:ext cx="457519" cy="453802"/>
          </a:xfrm>
          <a:prstGeom prst="star5">
            <a:avLst/>
          </a:prstGeom>
          <a:solidFill>
            <a:srgbClr val="FFFF0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US" err="1"/>
          </a:p>
        </p:txBody>
      </p:sp>
    </p:spTree>
    <p:extLst>
      <p:ext uri="{BB962C8B-B14F-4D97-AF65-F5344CB8AC3E}">
        <p14:creationId xmlns:p14="http://schemas.microsoft.com/office/powerpoint/2010/main" val="170845940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B5CF8F3-EB8B-DF2F-9BDB-A6B41B9B8351}"/>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3D80C01-38C1-F730-312B-5E44129BFFD1}"/>
              </a:ext>
            </a:extLst>
          </p:cNvPr>
          <p:cNvSpPr>
            <a:spLocks noGrp="1"/>
          </p:cNvSpPr>
          <p:nvPr>
            <p:ph type="title"/>
          </p:nvPr>
        </p:nvSpPr>
        <p:spPr>
          <a:xfrm>
            <a:off x="806293" y="1144348"/>
            <a:ext cx="11554672" cy="682171"/>
          </a:xfrm>
        </p:spPr>
        <p:txBody>
          <a:bodyPr>
            <a:noAutofit/>
          </a:bodyPr>
          <a:lstStyle/>
          <a:p>
            <a:r>
              <a:rPr lang="en-US" sz="6000"/>
              <a:t>Contacts</a:t>
            </a:r>
          </a:p>
        </p:txBody>
      </p:sp>
      <p:sp>
        <p:nvSpPr>
          <p:cNvPr id="4" name="TextBox 3">
            <a:extLst>
              <a:ext uri="{FF2B5EF4-FFF2-40B4-BE49-F238E27FC236}">
                <a16:creationId xmlns:a16="http://schemas.microsoft.com/office/drawing/2014/main" id="{C5F551E1-2508-EC4A-BBAC-6B368394F6F9}"/>
              </a:ext>
            </a:extLst>
          </p:cNvPr>
          <p:cNvSpPr txBox="1"/>
          <p:nvPr/>
        </p:nvSpPr>
        <p:spPr>
          <a:xfrm>
            <a:off x="5784912" y="2035850"/>
            <a:ext cx="5642042" cy="1192249"/>
          </a:xfrm>
          <a:prstGeom prst="rect">
            <a:avLst/>
          </a:prstGeom>
          <a:noFill/>
        </p:spPr>
        <p:txBody>
          <a:bodyPr wrap="square" rtlCol="0">
            <a:spAutoFit/>
          </a:bodyPr>
          <a:lstStyle/>
          <a:p>
            <a:pPr marL="521970" indent="0">
              <a:lnSpc>
                <a:spcPct val="114000"/>
              </a:lnSpc>
              <a:spcBef>
                <a:spcPts val="0"/>
              </a:spcBef>
              <a:spcAft>
                <a:spcPts val="300"/>
              </a:spcAft>
            </a:pPr>
            <a:r>
              <a:rPr lang="en-US" sz="2000" b="1" i="0">
                <a:solidFill>
                  <a:schemeClr val="accent6">
                    <a:lumMod val="75000"/>
                  </a:schemeClr>
                </a:solidFill>
                <a:cs typeface="Segoe UI"/>
              </a:rPr>
              <a:t>Scott Hawn</a:t>
            </a:r>
          </a:p>
          <a:p>
            <a:pPr marL="521970" indent="0">
              <a:lnSpc>
                <a:spcPct val="114000"/>
              </a:lnSpc>
              <a:spcBef>
                <a:spcPts val="0"/>
              </a:spcBef>
              <a:spcAft>
                <a:spcPts val="300"/>
              </a:spcAft>
            </a:pPr>
            <a:r>
              <a:rPr lang="en-US" sz="2000" i="0">
                <a:solidFill>
                  <a:schemeClr val="accent6">
                    <a:lumMod val="75000"/>
                  </a:schemeClr>
                </a:solidFill>
                <a:cs typeface="Segoe UI"/>
                <a:hlinkClick r:id="rId3">
                  <a:extLst>
                    <a:ext uri="{A12FA001-AC4F-418D-AE19-62706E023703}">
                      <ahyp:hlinkClr xmlns:ahyp="http://schemas.microsoft.com/office/drawing/2018/hyperlinkcolor" val="tx"/>
                    </a:ext>
                  </a:extLst>
                </a:hlinkClick>
              </a:rPr>
              <a:t>HawnRS@inpo.org</a:t>
            </a:r>
            <a:endParaRPr lang="en-US" sz="2000">
              <a:solidFill>
                <a:schemeClr val="accent6">
                  <a:lumMod val="75000"/>
                </a:schemeClr>
              </a:solidFill>
              <a:cs typeface="Segoe UI"/>
            </a:endParaRPr>
          </a:p>
          <a:p>
            <a:pPr marL="521970" indent="0">
              <a:lnSpc>
                <a:spcPct val="114000"/>
              </a:lnSpc>
              <a:spcBef>
                <a:spcPts val="0"/>
              </a:spcBef>
              <a:spcAft>
                <a:spcPts val="300"/>
              </a:spcAft>
            </a:pPr>
            <a:r>
              <a:rPr lang="en-US" sz="2000" i="0">
                <a:solidFill>
                  <a:schemeClr val="accent6">
                    <a:lumMod val="75000"/>
                  </a:schemeClr>
                </a:solidFill>
                <a:cs typeface="Segoe UI"/>
              </a:rPr>
              <a:t>Resiliency &amp; Climate Strategy </a:t>
            </a:r>
          </a:p>
        </p:txBody>
      </p:sp>
      <p:sp>
        <p:nvSpPr>
          <p:cNvPr id="5" name="TextBox 4">
            <a:extLst>
              <a:ext uri="{FF2B5EF4-FFF2-40B4-BE49-F238E27FC236}">
                <a16:creationId xmlns:a16="http://schemas.microsoft.com/office/drawing/2014/main" id="{87A25193-3D5A-4AB8-9B4F-5FEBA11AA2E3}"/>
              </a:ext>
            </a:extLst>
          </p:cNvPr>
          <p:cNvSpPr txBox="1"/>
          <p:nvPr/>
        </p:nvSpPr>
        <p:spPr>
          <a:xfrm>
            <a:off x="5784911" y="3405025"/>
            <a:ext cx="5459323" cy="1192249"/>
          </a:xfrm>
          <a:prstGeom prst="rect">
            <a:avLst/>
          </a:prstGeom>
          <a:noFill/>
        </p:spPr>
        <p:txBody>
          <a:bodyPr wrap="square" rtlCol="0">
            <a:spAutoFit/>
          </a:bodyPr>
          <a:lstStyle/>
          <a:p>
            <a:pPr marL="521970" indent="0">
              <a:lnSpc>
                <a:spcPct val="114000"/>
              </a:lnSpc>
              <a:spcBef>
                <a:spcPts val="0"/>
              </a:spcBef>
              <a:spcAft>
                <a:spcPts val="300"/>
              </a:spcAft>
            </a:pPr>
            <a:r>
              <a:rPr lang="en-US" sz="2000" b="1" i="0">
                <a:solidFill>
                  <a:schemeClr val="accent6">
                    <a:lumMod val="75000"/>
                  </a:schemeClr>
                </a:solidFill>
                <a:cs typeface="Segoe UI"/>
              </a:rPr>
              <a:t>Martin Nganga</a:t>
            </a:r>
          </a:p>
          <a:p>
            <a:pPr marL="521970" indent="0">
              <a:lnSpc>
                <a:spcPct val="114000"/>
              </a:lnSpc>
              <a:spcBef>
                <a:spcPts val="0"/>
              </a:spcBef>
              <a:spcAft>
                <a:spcPts val="300"/>
              </a:spcAft>
            </a:pPr>
            <a:r>
              <a:rPr lang="en-US" sz="2000" i="0">
                <a:solidFill>
                  <a:srgbClr val="002060"/>
                </a:solidFill>
                <a:cs typeface="Segoe UI"/>
                <a:hlinkClick r:id="rId4">
                  <a:extLst>
                    <a:ext uri="{A12FA001-AC4F-418D-AE19-62706E023703}">
                      <ahyp:hlinkClr xmlns:ahyp="http://schemas.microsoft.com/office/drawing/2018/hyperlinkcolor" val="tx"/>
                    </a:ext>
                  </a:extLst>
                </a:hlinkClick>
              </a:rPr>
              <a:t>NgangaAW@inpo.org</a:t>
            </a:r>
            <a:endParaRPr lang="en-US" sz="2000">
              <a:solidFill>
                <a:srgbClr val="002060"/>
              </a:solidFill>
              <a:cs typeface="Segoe UI"/>
            </a:endParaRPr>
          </a:p>
          <a:p>
            <a:pPr marL="521970" indent="0">
              <a:lnSpc>
                <a:spcPct val="114000"/>
              </a:lnSpc>
              <a:spcBef>
                <a:spcPts val="0"/>
              </a:spcBef>
              <a:spcAft>
                <a:spcPts val="300"/>
              </a:spcAft>
            </a:pPr>
            <a:r>
              <a:rPr lang="en-US" sz="2000" i="0">
                <a:solidFill>
                  <a:schemeClr val="accent6">
                    <a:lumMod val="75000"/>
                  </a:schemeClr>
                </a:solidFill>
                <a:cs typeface="Segoe UI"/>
              </a:rPr>
              <a:t>Climate </a:t>
            </a:r>
            <a:r>
              <a:rPr lang="en-US" sz="2000">
                <a:solidFill>
                  <a:schemeClr val="accent6">
                    <a:lumMod val="75000"/>
                  </a:schemeClr>
                </a:solidFill>
                <a:cs typeface="Segoe UI"/>
              </a:rPr>
              <a:t>Assessments &amp; </a:t>
            </a:r>
            <a:r>
              <a:rPr lang="en-US" sz="2000" i="0">
                <a:solidFill>
                  <a:schemeClr val="accent6">
                    <a:lumMod val="75000"/>
                  </a:schemeClr>
                </a:solidFill>
                <a:cs typeface="Segoe UI"/>
              </a:rPr>
              <a:t>Working Group</a:t>
            </a:r>
          </a:p>
        </p:txBody>
      </p:sp>
      <p:sp>
        <p:nvSpPr>
          <p:cNvPr id="6" name="TextBox 5">
            <a:extLst>
              <a:ext uri="{FF2B5EF4-FFF2-40B4-BE49-F238E27FC236}">
                <a16:creationId xmlns:a16="http://schemas.microsoft.com/office/drawing/2014/main" id="{5F799791-9FCC-C8E9-2264-865F4051A358}"/>
              </a:ext>
            </a:extLst>
          </p:cNvPr>
          <p:cNvSpPr txBox="1"/>
          <p:nvPr/>
        </p:nvSpPr>
        <p:spPr>
          <a:xfrm>
            <a:off x="636677" y="3405025"/>
            <a:ext cx="5009979" cy="1192249"/>
          </a:xfrm>
          <a:prstGeom prst="rect">
            <a:avLst/>
          </a:prstGeom>
          <a:noFill/>
        </p:spPr>
        <p:txBody>
          <a:bodyPr wrap="square" rtlCol="0">
            <a:spAutoFit/>
          </a:bodyPr>
          <a:lstStyle/>
          <a:p>
            <a:pPr marL="521970" indent="0">
              <a:lnSpc>
                <a:spcPct val="114000"/>
              </a:lnSpc>
              <a:spcBef>
                <a:spcPts val="0"/>
              </a:spcBef>
              <a:spcAft>
                <a:spcPts val="300"/>
              </a:spcAft>
            </a:pPr>
            <a:r>
              <a:rPr lang="en-US" sz="2000" b="1" i="0">
                <a:solidFill>
                  <a:schemeClr val="accent6">
                    <a:lumMod val="75000"/>
                  </a:schemeClr>
                </a:solidFill>
                <a:cs typeface="Segoe UI"/>
              </a:rPr>
              <a:t>Genevieve Dukette</a:t>
            </a:r>
            <a:endParaRPr lang="en-US" sz="2000" b="1">
              <a:solidFill>
                <a:schemeClr val="accent6">
                  <a:lumMod val="75000"/>
                </a:schemeClr>
              </a:solidFill>
              <a:cs typeface="Segoe UI"/>
            </a:endParaRPr>
          </a:p>
          <a:p>
            <a:pPr marL="521970" indent="0">
              <a:lnSpc>
                <a:spcPct val="114000"/>
              </a:lnSpc>
              <a:spcBef>
                <a:spcPts val="0"/>
              </a:spcBef>
              <a:spcAft>
                <a:spcPts val="300"/>
              </a:spcAft>
            </a:pPr>
            <a:r>
              <a:rPr lang="en-US" sz="2000" i="0">
                <a:solidFill>
                  <a:schemeClr val="accent6">
                    <a:lumMod val="75000"/>
                  </a:schemeClr>
                </a:solidFill>
                <a:cs typeface="Segoe UI"/>
                <a:hlinkClick r:id="rId5">
                  <a:extLst>
                    <a:ext uri="{A12FA001-AC4F-418D-AE19-62706E023703}">
                      <ahyp:hlinkClr xmlns:ahyp="http://schemas.microsoft.com/office/drawing/2018/hyperlinkcolor" val="tx"/>
                    </a:ext>
                  </a:extLst>
                </a:hlinkClick>
              </a:rPr>
              <a:t>DuketteGV@inpo.org</a:t>
            </a:r>
            <a:endParaRPr lang="en-US" sz="2000">
              <a:solidFill>
                <a:schemeClr val="accent6">
                  <a:lumMod val="75000"/>
                </a:schemeClr>
              </a:solidFill>
              <a:cs typeface="Segoe UI"/>
            </a:endParaRPr>
          </a:p>
          <a:p>
            <a:pPr marL="521970" indent="0">
              <a:lnSpc>
                <a:spcPct val="114000"/>
              </a:lnSpc>
              <a:spcBef>
                <a:spcPts val="0"/>
              </a:spcBef>
              <a:spcAft>
                <a:spcPts val="300"/>
              </a:spcAft>
            </a:pPr>
            <a:r>
              <a:rPr lang="en-US" sz="2000" i="0">
                <a:solidFill>
                  <a:schemeClr val="accent6">
                    <a:lumMod val="75000"/>
                  </a:schemeClr>
                </a:solidFill>
                <a:cs typeface="Segoe UI"/>
              </a:rPr>
              <a:t>Principles Document, Change Plan</a:t>
            </a:r>
          </a:p>
        </p:txBody>
      </p:sp>
      <p:sp>
        <p:nvSpPr>
          <p:cNvPr id="9" name="TextBox 8">
            <a:extLst>
              <a:ext uri="{FF2B5EF4-FFF2-40B4-BE49-F238E27FC236}">
                <a16:creationId xmlns:a16="http://schemas.microsoft.com/office/drawing/2014/main" id="{70848302-8691-66F7-8E22-A2AEE0504F3E}"/>
              </a:ext>
            </a:extLst>
          </p:cNvPr>
          <p:cNvSpPr txBox="1"/>
          <p:nvPr/>
        </p:nvSpPr>
        <p:spPr>
          <a:xfrm>
            <a:off x="636677" y="2035850"/>
            <a:ext cx="3427378" cy="1192249"/>
          </a:xfrm>
          <a:prstGeom prst="rect">
            <a:avLst/>
          </a:prstGeom>
          <a:noFill/>
        </p:spPr>
        <p:txBody>
          <a:bodyPr wrap="square" rtlCol="0">
            <a:spAutoFit/>
          </a:bodyPr>
          <a:lstStyle/>
          <a:p>
            <a:pPr marL="521970" indent="0">
              <a:lnSpc>
                <a:spcPct val="114000"/>
              </a:lnSpc>
              <a:spcBef>
                <a:spcPts val="0"/>
              </a:spcBef>
              <a:spcAft>
                <a:spcPts val="300"/>
              </a:spcAft>
              <a:buNone/>
            </a:pPr>
            <a:r>
              <a:rPr lang="en-US" sz="2000" b="1" i="0">
                <a:solidFill>
                  <a:schemeClr val="accent6">
                    <a:lumMod val="75000"/>
                  </a:schemeClr>
                </a:solidFill>
                <a:cs typeface="Segoe UI"/>
              </a:rPr>
              <a:t>Tammy Love</a:t>
            </a:r>
          </a:p>
          <a:p>
            <a:pPr marL="521970" indent="0">
              <a:lnSpc>
                <a:spcPct val="114000"/>
              </a:lnSpc>
              <a:spcBef>
                <a:spcPts val="0"/>
              </a:spcBef>
              <a:spcAft>
                <a:spcPts val="300"/>
              </a:spcAft>
              <a:buNone/>
            </a:pPr>
            <a:r>
              <a:rPr lang="en-US" sz="2000" i="0">
                <a:solidFill>
                  <a:schemeClr val="accent6">
                    <a:lumMod val="75000"/>
                  </a:schemeClr>
                </a:solidFill>
                <a:cs typeface="Segoe UI"/>
                <a:hlinkClick r:id="rId6">
                  <a:extLst>
                    <a:ext uri="{A12FA001-AC4F-418D-AE19-62706E023703}">
                      <ahyp:hlinkClr xmlns:ahyp="http://schemas.microsoft.com/office/drawing/2018/hyperlinkcolor" val="tx"/>
                    </a:ext>
                  </a:extLst>
                </a:hlinkClick>
              </a:rPr>
              <a:t>LoveTS@inpo.org</a:t>
            </a:r>
            <a:endParaRPr lang="en-US" sz="2000">
              <a:solidFill>
                <a:schemeClr val="accent6">
                  <a:lumMod val="75000"/>
                </a:schemeClr>
              </a:solidFill>
              <a:cs typeface="Segoe UI"/>
            </a:endParaRPr>
          </a:p>
          <a:p>
            <a:pPr marL="521970" indent="0">
              <a:lnSpc>
                <a:spcPct val="114000"/>
              </a:lnSpc>
              <a:spcBef>
                <a:spcPts val="0"/>
              </a:spcBef>
              <a:spcAft>
                <a:spcPts val="300"/>
              </a:spcAft>
              <a:buNone/>
            </a:pPr>
            <a:r>
              <a:rPr lang="en-US" sz="2000" i="0">
                <a:solidFill>
                  <a:schemeClr val="accent6">
                    <a:lumMod val="75000"/>
                  </a:schemeClr>
                </a:solidFill>
                <a:cs typeface="Segoe UI"/>
              </a:rPr>
              <a:t>Executive Sponsor</a:t>
            </a:r>
          </a:p>
        </p:txBody>
      </p:sp>
      <p:sp>
        <p:nvSpPr>
          <p:cNvPr id="3" name="TextBox 2">
            <a:extLst>
              <a:ext uri="{FF2B5EF4-FFF2-40B4-BE49-F238E27FC236}">
                <a16:creationId xmlns:a16="http://schemas.microsoft.com/office/drawing/2014/main" id="{07F8FA43-DB1C-5B57-AF4B-359F64FA6716}"/>
              </a:ext>
            </a:extLst>
          </p:cNvPr>
          <p:cNvSpPr txBox="1"/>
          <p:nvPr/>
        </p:nvSpPr>
        <p:spPr>
          <a:xfrm>
            <a:off x="5784911" y="4806605"/>
            <a:ext cx="4257472" cy="1192249"/>
          </a:xfrm>
          <a:prstGeom prst="rect">
            <a:avLst/>
          </a:prstGeom>
          <a:noFill/>
        </p:spPr>
        <p:txBody>
          <a:bodyPr wrap="square" rtlCol="0">
            <a:spAutoFit/>
          </a:bodyPr>
          <a:lstStyle/>
          <a:p>
            <a:pPr marL="521970" indent="0">
              <a:lnSpc>
                <a:spcPct val="114000"/>
              </a:lnSpc>
              <a:spcBef>
                <a:spcPts val="0"/>
              </a:spcBef>
              <a:spcAft>
                <a:spcPts val="300"/>
              </a:spcAft>
            </a:pPr>
            <a:r>
              <a:rPr lang="en-US" sz="2000" b="1" i="0">
                <a:solidFill>
                  <a:schemeClr val="accent6">
                    <a:lumMod val="75000"/>
                  </a:schemeClr>
                </a:solidFill>
                <a:cs typeface="Segoe UI"/>
              </a:rPr>
              <a:t>Justin Lee</a:t>
            </a:r>
          </a:p>
          <a:p>
            <a:pPr marL="521970" indent="0">
              <a:lnSpc>
                <a:spcPct val="114000"/>
              </a:lnSpc>
              <a:spcBef>
                <a:spcPts val="0"/>
              </a:spcBef>
              <a:spcAft>
                <a:spcPts val="300"/>
              </a:spcAft>
            </a:pPr>
            <a:r>
              <a:rPr lang="en-US" sz="2000" i="0">
                <a:solidFill>
                  <a:schemeClr val="accent6">
                    <a:lumMod val="75000"/>
                  </a:schemeClr>
                </a:solidFill>
                <a:cs typeface="Segoe UI"/>
                <a:hlinkClick r:id="rId7">
                  <a:extLst>
                    <a:ext uri="{A12FA001-AC4F-418D-AE19-62706E023703}">
                      <ahyp:hlinkClr xmlns:ahyp="http://schemas.microsoft.com/office/drawing/2018/hyperlinkcolor" val="tx"/>
                    </a:ext>
                  </a:extLst>
                </a:hlinkClick>
              </a:rPr>
              <a:t>LeeJB@inpo.org</a:t>
            </a:r>
            <a:endParaRPr lang="en-US" sz="2000">
              <a:solidFill>
                <a:schemeClr val="accent6">
                  <a:lumMod val="75000"/>
                </a:schemeClr>
              </a:solidFill>
              <a:cs typeface="Segoe UI"/>
            </a:endParaRPr>
          </a:p>
          <a:p>
            <a:pPr marL="521970" indent="0">
              <a:lnSpc>
                <a:spcPct val="114000"/>
              </a:lnSpc>
              <a:spcBef>
                <a:spcPts val="0"/>
              </a:spcBef>
              <a:spcAft>
                <a:spcPts val="300"/>
              </a:spcAft>
            </a:pPr>
            <a:r>
              <a:rPr lang="en-US" sz="2000" i="0">
                <a:solidFill>
                  <a:schemeClr val="accent6">
                    <a:lumMod val="75000"/>
                  </a:schemeClr>
                </a:solidFill>
                <a:cs typeface="Segoe UI"/>
              </a:rPr>
              <a:t>Nuclear Community</a:t>
            </a:r>
          </a:p>
        </p:txBody>
      </p:sp>
    </p:spTree>
    <p:extLst>
      <p:ext uri="{BB962C8B-B14F-4D97-AF65-F5344CB8AC3E}">
        <p14:creationId xmlns:p14="http://schemas.microsoft.com/office/powerpoint/2010/main" val="251717527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Content Placeholder 1">
            <a:extLst>
              <a:ext uri="{FF2B5EF4-FFF2-40B4-BE49-F238E27FC236}">
                <a16:creationId xmlns:a16="http://schemas.microsoft.com/office/drawing/2014/main" id="{CCCA3EF0-3D80-22EA-E665-2F0C33FB78FA}"/>
              </a:ext>
            </a:extLst>
          </p:cNvPr>
          <p:cNvSpPr>
            <a:spLocks noGrp="1"/>
          </p:cNvSpPr>
          <p:nvPr>
            <p:ph sz="quarter" idx="14"/>
          </p:nvPr>
        </p:nvSpPr>
        <p:spPr>
          <a:xfrm>
            <a:off x="0" y="2828835"/>
            <a:ext cx="12192000" cy="1200329"/>
          </a:xfrm>
        </p:spPr>
        <p:txBody>
          <a:bodyPr/>
          <a:lstStyle/>
          <a:p>
            <a:pPr algn="ctr"/>
            <a:r>
              <a:rPr lang="en-US"/>
              <a:t>Closing</a:t>
            </a:r>
          </a:p>
        </p:txBody>
      </p:sp>
    </p:spTree>
    <p:extLst>
      <p:ext uri="{BB962C8B-B14F-4D97-AF65-F5344CB8AC3E}">
        <p14:creationId xmlns:p14="http://schemas.microsoft.com/office/powerpoint/2010/main" val="97217477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E7D1693-8567-8488-D5FA-313045B52A7E}"/>
              </a:ext>
            </a:extLst>
          </p:cNvPr>
          <p:cNvSpPr>
            <a:spLocks noGrp="1"/>
          </p:cNvSpPr>
          <p:nvPr>
            <p:ph type="title"/>
          </p:nvPr>
        </p:nvSpPr>
        <p:spPr/>
        <p:txBody>
          <a:bodyPr/>
          <a:lstStyle/>
          <a:p>
            <a:r>
              <a:rPr lang="en-US"/>
              <a:t>Grid Transformation</a:t>
            </a:r>
          </a:p>
        </p:txBody>
      </p:sp>
      <p:sp>
        <p:nvSpPr>
          <p:cNvPr id="3" name="Footer Placeholder 2">
            <a:extLst>
              <a:ext uri="{FF2B5EF4-FFF2-40B4-BE49-F238E27FC236}">
                <a16:creationId xmlns:a16="http://schemas.microsoft.com/office/drawing/2014/main" id="{EAD294B9-7149-CA3C-01F8-049AF023FB77}"/>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a:ln>
                  <a:noFill/>
                </a:ln>
                <a:solidFill>
                  <a:prstClr val="black"/>
                </a:solidFill>
                <a:effectLst/>
                <a:uLnTx/>
                <a:uFillTx/>
                <a:latin typeface="Calibri" panose="020F0502020204030204"/>
                <a:ea typeface="+mn-ea"/>
                <a:cs typeface="+mn-cs"/>
              </a:rPr>
              <a:t>Open Distribution</a:t>
            </a:r>
          </a:p>
        </p:txBody>
      </p:sp>
      <p:sp>
        <p:nvSpPr>
          <p:cNvPr id="4" name="Slide Number Placeholder 3">
            <a:extLst>
              <a:ext uri="{FF2B5EF4-FFF2-40B4-BE49-F238E27FC236}">
                <a16:creationId xmlns:a16="http://schemas.microsoft.com/office/drawing/2014/main" id="{A1072AE9-0801-01F6-2730-BE487429681F}"/>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16051F-4359-496E-92A0-5D913EDCCF5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pic>
        <p:nvPicPr>
          <p:cNvPr id="6" name="Content Placeholder 7">
            <a:extLst>
              <a:ext uri="{FF2B5EF4-FFF2-40B4-BE49-F238E27FC236}">
                <a16:creationId xmlns:a16="http://schemas.microsoft.com/office/drawing/2014/main" id="{EA0D7C70-20AC-D37D-206E-96DD85BDC7E5}"/>
              </a:ext>
            </a:extLst>
          </p:cNvPr>
          <p:cNvPicPr>
            <a:picLocks noGrp="1" noChangeAspect="1"/>
          </p:cNvPicPr>
          <p:nvPr>
            <p:ph idx="1"/>
          </p:nvPr>
        </p:nvPicPr>
        <p:blipFill>
          <a:blip r:embed="rId2"/>
          <a:stretch>
            <a:fillRect/>
          </a:stretch>
        </p:blipFill>
        <p:spPr>
          <a:xfrm>
            <a:off x="7296910" y="3045225"/>
            <a:ext cx="4227575" cy="2943863"/>
          </a:xfrm>
          <a:prstGeom prst="rect">
            <a:avLst/>
          </a:prstGeom>
        </p:spPr>
      </p:pic>
      <p:sp>
        <p:nvSpPr>
          <p:cNvPr id="5" name="TextBox 4">
            <a:extLst>
              <a:ext uri="{FF2B5EF4-FFF2-40B4-BE49-F238E27FC236}">
                <a16:creationId xmlns:a16="http://schemas.microsoft.com/office/drawing/2014/main" id="{985FC281-1DA2-2248-8B77-63567B942A19}"/>
              </a:ext>
            </a:extLst>
          </p:cNvPr>
          <p:cNvSpPr txBox="1"/>
          <p:nvPr/>
        </p:nvSpPr>
        <p:spPr>
          <a:xfrm>
            <a:off x="349575" y="1489273"/>
            <a:ext cx="8103475" cy="5293757"/>
          </a:xfrm>
          <a:prstGeom prst="rect">
            <a:avLst/>
          </a:prstGeom>
          <a:noFill/>
        </p:spPr>
        <p:txBody>
          <a:bodyPr wrap="square" rtlCol="0">
            <a:spAutoFit/>
          </a:bodyPr>
          <a:lstStyle/>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prstClr val="black"/>
                </a:solidFill>
                <a:effectLst/>
                <a:uLnTx/>
                <a:uFillTx/>
                <a:latin typeface="Calibri" panose="020F0502020204030204"/>
                <a:ea typeface="+mn-ea"/>
                <a:cs typeface="+mn-cs"/>
              </a:rPr>
              <a:t>Electrification (data-centers and EVs)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prstClr val="black"/>
                </a:solidFill>
                <a:effectLst/>
                <a:uLnTx/>
                <a:uFillTx/>
                <a:latin typeface="Calibri" panose="020F0502020204030204"/>
                <a:ea typeface="+mn-ea"/>
                <a:cs typeface="+mn-cs"/>
              </a:rPr>
              <a:t>Use of artificial intelligence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prstClr val="black"/>
                </a:solidFill>
                <a:effectLst/>
                <a:uLnTx/>
                <a:uFillTx/>
                <a:latin typeface="Calibri" panose="020F0502020204030204"/>
                <a:ea typeface="+mn-ea"/>
                <a:cs typeface="+mn-cs"/>
              </a:rPr>
              <a:t>Decarbonization – push for renewables</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a:ln>
                  <a:noFill/>
                </a:ln>
                <a:solidFill>
                  <a:prstClr val="black"/>
                </a:solidFill>
                <a:effectLst/>
                <a:uLnTx/>
                <a:uFillTx/>
                <a:latin typeface="Calibri" panose="020F0502020204030204"/>
                <a:ea typeface="+mn-ea"/>
                <a:cs typeface="+mn-cs"/>
              </a:rPr>
              <a:t>Variable generation impacts grid operations</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a:ln>
                  <a:noFill/>
                </a:ln>
                <a:solidFill>
                  <a:prstClr val="black"/>
                </a:solidFill>
                <a:effectLst/>
                <a:uLnTx/>
                <a:uFillTx/>
                <a:latin typeface="Calibri" panose="020F0502020204030204"/>
                <a:ea typeface="+mn-ea"/>
                <a:cs typeface="+mn-cs"/>
              </a:rPr>
              <a:t>Less inertia/frequency control</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a:ln>
                  <a:noFill/>
                </a:ln>
                <a:solidFill>
                  <a:prstClr val="black"/>
                </a:solidFill>
                <a:effectLst/>
                <a:uLnTx/>
                <a:uFillTx/>
                <a:latin typeface="Calibri" panose="020F0502020204030204"/>
                <a:ea typeface="+mn-ea"/>
                <a:cs typeface="+mn-cs"/>
              </a:rPr>
              <a:t>New/unrecognized operating characteristics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prstClr val="black"/>
                </a:solidFill>
                <a:effectLst/>
                <a:uLnTx/>
                <a:uFillTx/>
                <a:latin typeface="Calibri" panose="020F0502020204030204"/>
                <a:ea typeface="+mn-ea"/>
                <a:cs typeface="+mn-cs"/>
              </a:rPr>
              <a:t>Natural gas generation – JIT fuel supply</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prstClr val="black"/>
                </a:solidFill>
                <a:effectLst/>
                <a:uLnTx/>
                <a:uFillTx/>
                <a:latin typeface="Calibri" panose="020F0502020204030204"/>
                <a:ea typeface="+mn-ea"/>
                <a:cs typeface="+mn-cs"/>
              </a:rPr>
              <a:t>Cross-sector interdependence</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prstClr val="black"/>
                </a:solidFill>
                <a:effectLst/>
                <a:uLnTx/>
                <a:uFillTx/>
                <a:latin typeface="Calibri" panose="020F0502020204030204"/>
                <a:ea typeface="+mn-ea"/>
                <a:cs typeface="+mn-cs"/>
              </a:rPr>
              <a:t>Changes in daily; seasonal load peaks</a:t>
            </a: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0" i="0" u="none" strike="noStrike" kern="1200" cap="none" spc="0" normalizeH="0" baseline="0" noProof="0">
                <a:ln>
                  <a:noFill/>
                </a:ln>
                <a:solidFill>
                  <a:prstClr val="black"/>
                </a:solidFill>
                <a:effectLst/>
                <a:uLnTx/>
                <a:uFillTx/>
                <a:latin typeface="Calibri" panose="020F0502020204030204"/>
                <a:ea typeface="+mn-ea"/>
                <a:cs typeface="+mn-cs"/>
              </a:rPr>
              <a:t>Need transmission to connect source to load</a:t>
            </a:r>
          </a:p>
          <a:p>
            <a:pPr marL="742950" marR="0" lvl="1"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400" b="0" i="0" u="none" strike="noStrike" kern="1200" cap="none" spc="0" normalizeH="0" baseline="0" noProof="0">
                <a:ln>
                  <a:noFill/>
                </a:ln>
                <a:solidFill>
                  <a:prstClr val="black"/>
                </a:solidFill>
                <a:effectLst/>
                <a:uLnTx/>
                <a:uFillTx/>
                <a:latin typeface="Calibri" panose="020F0502020204030204"/>
                <a:ea typeface="+mn-ea"/>
                <a:cs typeface="+mn-cs"/>
              </a:rPr>
              <a:t>New transmission build; GETs</a:t>
            </a:r>
          </a:p>
          <a:p>
            <a:pPr marL="457200" marR="0" lvl="1" indent="0" algn="l"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a:ln>
                <a:noFill/>
              </a:ln>
              <a:solidFill>
                <a:prstClr val="black"/>
              </a:solidFill>
              <a:effectLst/>
              <a:uLnTx/>
              <a:uFillTx/>
              <a:latin typeface="Calibri" panose="020F0502020204030204"/>
              <a:ea typeface="+mn-ea"/>
              <a:cs typeface="+mn-cs"/>
            </a:endParaRPr>
          </a:p>
          <a:p>
            <a:pPr marL="285750" marR="0" lvl="0" indent="-2857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1800" b="0" i="0" u="none" strike="noStrike" kern="1200" cap="none" spc="0" normalizeH="0" baseline="0" noProof="0">
              <a:ln>
                <a:noFill/>
              </a:ln>
              <a:solidFill>
                <a:prstClr val="black"/>
              </a:solidFill>
              <a:effectLst/>
              <a:uLnTx/>
              <a:uFillTx/>
              <a:latin typeface="Calibri" panose="020F0502020204030204"/>
              <a:ea typeface="+mn-ea"/>
              <a:cs typeface="+mn-cs"/>
            </a:endParaRPr>
          </a:p>
        </p:txBody>
      </p:sp>
      <p:pic>
        <p:nvPicPr>
          <p:cNvPr id="2050" name="Picture 2" descr="Image result for Wind Power. Size: 238 x 150. Source: springpowerandgas.us">
            <a:extLst>
              <a:ext uri="{FF2B5EF4-FFF2-40B4-BE49-F238E27FC236}">
                <a16:creationId xmlns:a16="http://schemas.microsoft.com/office/drawing/2014/main" id="{723B652B-7F1D-B42B-9558-5760B54D27E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710484" y="619125"/>
            <a:ext cx="3400425" cy="214312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06914823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Content Placeholder 6" descr="A diagram of a risk factor&#10;&#10;Description automatically generated with medium confidence">
            <a:extLst>
              <a:ext uri="{FF2B5EF4-FFF2-40B4-BE49-F238E27FC236}">
                <a16:creationId xmlns:a16="http://schemas.microsoft.com/office/drawing/2014/main" id="{CB06635E-26FE-80F4-8FD3-7C96CC69AF0E}"/>
              </a:ext>
            </a:extLst>
          </p:cNvPr>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050100" y="334376"/>
            <a:ext cx="10091799" cy="5772233"/>
          </a:xfrm>
        </p:spPr>
      </p:pic>
      <p:sp>
        <p:nvSpPr>
          <p:cNvPr id="4" name="Slide Number Placeholder 3">
            <a:extLst>
              <a:ext uri="{FF2B5EF4-FFF2-40B4-BE49-F238E27FC236}">
                <a16:creationId xmlns:a16="http://schemas.microsoft.com/office/drawing/2014/main" id="{0F2E8226-0BC3-365D-9FF8-F4F7D085E160}"/>
              </a:ext>
            </a:extLst>
          </p:cNvPr>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C316051F-4359-496E-92A0-5D913EDCCF56}" type="slidenum">
              <a:rPr kumimoji="0" lang="en-US"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tint val="75000"/>
                </a:prstClr>
              </a:solidFill>
              <a:effectLst/>
              <a:uLnTx/>
              <a:uFillTx/>
              <a:latin typeface="Calibri" panose="020F0502020204030204"/>
              <a:ea typeface="+mn-ea"/>
              <a:cs typeface="+mn-cs"/>
            </a:endParaRPr>
          </a:p>
        </p:txBody>
      </p:sp>
      <p:sp>
        <p:nvSpPr>
          <p:cNvPr id="5" name="Footer Placeholder 4">
            <a:extLst>
              <a:ext uri="{FF2B5EF4-FFF2-40B4-BE49-F238E27FC236}">
                <a16:creationId xmlns:a16="http://schemas.microsoft.com/office/drawing/2014/main" id="{D19DC913-2B52-F5D8-32C4-A258E33604BB}"/>
              </a:ext>
            </a:extLst>
          </p:cNvPr>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900" b="1" i="0" u="none" strike="noStrike" kern="1200" cap="none" spc="0" normalizeH="0" baseline="0" noProof="0">
                <a:ln>
                  <a:noFill/>
                </a:ln>
                <a:solidFill>
                  <a:prstClr val="black"/>
                </a:solidFill>
                <a:effectLst/>
                <a:uLnTx/>
                <a:uFillTx/>
                <a:latin typeface="Calibri" panose="020F0502020204030204"/>
                <a:ea typeface="+mn-ea"/>
                <a:cs typeface="+mn-cs"/>
              </a:rPr>
              <a:t>Open Distribution</a:t>
            </a:r>
          </a:p>
        </p:txBody>
      </p:sp>
    </p:spTree>
    <p:extLst>
      <p:ext uri="{BB962C8B-B14F-4D97-AF65-F5344CB8AC3E}">
        <p14:creationId xmlns:p14="http://schemas.microsoft.com/office/powerpoint/2010/main" val="364365296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Color Slide Titles (Maroon-Blue)">
  <a:themeElements>
    <a:clrScheme name="Custom 51">
      <a:dk1>
        <a:sysClr val="windowText" lastClr="000000"/>
      </a:dk1>
      <a:lt1>
        <a:sysClr val="window" lastClr="FFFFFF"/>
      </a:lt1>
      <a:dk2>
        <a:srgbClr val="44546A"/>
      </a:dk2>
      <a:lt2>
        <a:srgbClr val="E7E6E6"/>
      </a:lt2>
      <a:accent1>
        <a:srgbClr val="005ABB"/>
      </a:accent1>
      <a:accent2>
        <a:srgbClr val="C94D00"/>
      </a:accent2>
      <a:accent3>
        <a:srgbClr val="642566"/>
      </a:accent3>
      <a:accent4>
        <a:srgbClr val="9B243E"/>
      </a:accent4>
      <a:accent5>
        <a:srgbClr val="006544"/>
      </a:accent5>
      <a:accent6>
        <a:srgbClr val="003479"/>
      </a:accent6>
      <a:hlink>
        <a:srgbClr val="0563C1"/>
      </a:hlink>
      <a:folHlink>
        <a:srgbClr val="954F72"/>
      </a:folHlink>
    </a:clrScheme>
    <a:fontScheme name="Custom 14">
      <a:majorFont>
        <a:latin typeface="Segoe UI"/>
        <a:ea typeface=""/>
        <a:cs typeface=""/>
      </a:majorFont>
      <a:minorFont>
        <a:latin typeface="Segoe U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ln>
          <a:noFill/>
        </a:ln>
      </a:spPr>
      <a:bodyPr rtlCol="0" anchor="ctr"/>
      <a:lstStyle>
        <a:defPPr algn="ctr">
          <a:defRPr dirty="0" err="1" smtClean="0"/>
        </a:defPPr>
      </a:lstStyle>
      <a:style>
        <a:lnRef idx="2">
          <a:schemeClr val="accent1">
            <a:shade val="15000"/>
          </a:schemeClr>
        </a:lnRef>
        <a:fillRef idx="1">
          <a:schemeClr val="accent1"/>
        </a:fillRef>
        <a:effectRef idx="0">
          <a:schemeClr val="accent1"/>
        </a:effectRef>
        <a:fontRef idx="minor">
          <a:schemeClr val="lt1"/>
        </a:fontRef>
      </a:style>
    </a:spDef>
    <a:txDef>
      <a:spPr>
        <a:noFill/>
      </a:spPr>
      <a:bodyPr wrap="none" rtlCol="0">
        <a:spAutoFit/>
      </a:bodyPr>
      <a:lstStyle>
        <a:defPPr algn="l">
          <a:defRPr dirty="0" err="1" smtClean="0">
            <a:solidFill>
              <a:srgbClr val="1F5DAA"/>
            </a:solidFill>
          </a:defRPr>
        </a:defPPr>
      </a:lstStyle>
    </a:txDef>
  </a:objectDefaults>
  <a:extraClrSchemeLst/>
  <a:extLst>
    <a:ext uri="{05A4C25C-085E-4340-85A3-A5531E510DB2}">
      <thm15:themeFamily xmlns:thm15="http://schemas.microsoft.com/office/thememl/2012/main" name="2024 Hex Widescreen" id="{FE0889F8-45BA-4B81-A4D9-6EC0F1E37C55}" vid="{730B1817-4DCA-442F-89B8-B8BACA4F421F}"/>
    </a:ext>
  </a:extLst>
</a:theme>
</file>

<file path=ppt/theme/theme10.xml><?xml version="1.0" encoding="utf-8"?>
<a:theme xmlns:a="http://schemas.openxmlformats.org/drawingml/2006/main" name="TVA_Corp_and_Event_Template_16x9_Sept 2020">
  <a:themeElements>
    <a:clrScheme name="Custom 1">
      <a:dk1>
        <a:sysClr val="windowText" lastClr="000000"/>
      </a:dk1>
      <a:lt1>
        <a:sysClr val="window" lastClr="FFFFFF"/>
      </a:lt1>
      <a:dk2>
        <a:srgbClr val="1C3D6E"/>
      </a:dk2>
      <a:lt2>
        <a:srgbClr val="7F7F7F"/>
      </a:lt2>
      <a:accent1>
        <a:srgbClr val="1C3D6E"/>
      </a:accent1>
      <a:accent2>
        <a:srgbClr val="457EAF"/>
      </a:accent2>
      <a:accent3>
        <a:srgbClr val="6A9033"/>
      </a:accent3>
      <a:accent4>
        <a:srgbClr val="E56027"/>
      </a:accent4>
      <a:accent5>
        <a:srgbClr val="2B9198"/>
      </a:accent5>
      <a:accent6>
        <a:srgbClr val="2F2F2E"/>
      </a:accent6>
      <a:hlink>
        <a:srgbClr val="003A70"/>
      </a:hlink>
      <a:folHlink>
        <a:srgbClr val="E56027"/>
      </a:folHlink>
    </a:clrScheme>
    <a:fontScheme name="Custom 1">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bg2"/>
        </a:solidFill>
        <a:ln w="38100" cap="flat" cmpd="sng" algn="ctr">
          <a:noFill/>
          <a:prstDash val="solid"/>
        </a:ln>
        <a:effectLst/>
      </a:spPr>
      <a:bodyPr vert="horz" lIns="91440" tIns="91440" rIns="91440" bIns="91440" rtlCol="0" anchor="ctr"/>
      <a:lstStyle>
        <a:defPPr marL="0" marR="0" indent="0" algn="ctr" defTabSz="914400" eaLnBrk="1" fontAlgn="auto" latinLnBrk="0" hangingPunct="1">
          <a:lnSpc>
            <a:spcPts val="1720"/>
          </a:lnSpc>
          <a:spcBef>
            <a:spcPts val="0"/>
          </a:spcBef>
          <a:spcAft>
            <a:spcPts val="0"/>
          </a:spcAft>
          <a:buClr>
            <a:srgbClr val="FFFFFF"/>
          </a:buClr>
          <a:buSzTx/>
          <a:buFontTx/>
          <a:buNone/>
          <a:tabLst/>
          <a:defRPr kumimoji="0" sz="1200" b="0" i="0" u="none" strike="noStrike" kern="0" cap="none" spc="0" normalizeH="0" baseline="0" noProof="0" dirty="0" smtClean="0">
            <a:ln>
              <a:noFill/>
            </a:ln>
            <a:solidFill>
              <a:schemeClr val="accent3"/>
            </a:solidFill>
            <a:effectLst/>
            <a:uLnTx/>
            <a:uFillTx/>
            <a:latin typeface="Calibri"/>
            <a:ea typeface="+mn-ea"/>
            <a:cs typeface="Arial Unicode MS" pitchFamily="34" charset="-128"/>
          </a:defRPr>
        </a:defPPr>
      </a:lstStyle>
    </a:spDef>
    <a:lnDef>
      <a:spPr>
        <a:effectLst/>
      </a:spPr>
      <a:bodyPr/>
      <a:lstStyle/>
      <a:style>
        <a:lnRef idx="2">
          <a:schemeClr val="accent1"/>
        </a:lnRef>
        <a:fillRef idx="0">
          <a:schemeClr val="accent1"/>
        </a:fillRef>
        <a:effectRef idx="1">
          <a:schemeClr val="accent1"/>
        </a:effectRef>
        <a:fontRef idx="minor">
          <a:schemeClr val="tx1"/>
        </a:fontRef>
      </a:style>
    </a:lnDef>
    <a:txDef>
      <a:spPr>
        <a:noFill/>
      </a:spPr>
      <a:bodyPr wrap="square" tIns="91440" bIns="91440" rtlCol="0" anchor="t" anchorCtr="0">
        <a:noAutofit/>
      </a:bodyPr>
      <a:lstStyle>
        <a:defPPr algn="l">
          <a:defRPr sz="1200" dirty="0" err="1" smtClean="0"/>
        </a:defPPr>
      </a:lstStyle>
    </a:txDef>
  </a:objectDefaults>
  <a:extraClrSchemeLst/>
  <a:extLst>
    <a:ext uri="{05A4C25C-085E-4340-85A3-A5531E510DB2}">
      <thm15:themeFamily xmlns:thm15="http://schemas.microsoft.com/office/thememl/2012/main" name="Presentation28" id="{B33BB4AB-5C8D-6C46-B8A8-B4A56461EF2C}" vid="{B8E81722-472D-AF4F-87B8-376E351E3EC6}"/>
    </a:ext>
  </a:extLst>
</a:theme>
</file>

<file path=ppt/theme/theme11.xml><?xml version="1.0" encoding="utf-8"?>
<a:theme xmlns:a="http://schemas.openxmlformats.org/drawingml/2006/main" name="Closing">
  <a:themeElements>
    <a:clrScheme name="TVA Corp Color Palette 2020">
      <a:dk1>
        <a:sysClr val="windowText" lastClr="000000"/>
      </a:dk1>
      <a:lt1>
        <a:sysClr val="window" lastClr="FFFFFF"/>
      </a:lt1>
      <a:dk2>
        <a:srgbClr val="003A70"/>
      </a:dk2>
      <a:lt2>
        <a:srgbClr val="7F7F7F"/>
      </a:lt2>
      <a:accent1>
        <a:srgbClr val="003A70"/>
      </a:accent1>
      <a:accent2>
        <a:srgbClr val="447DAE"/>
      </a:accent2>
      <a:accent3>
        <a:srgbClr val="6A9033"/>
      </a:accent3>
      <a:accent4>
        <a:srgbClr val="E56027"/>
      </a:accent4>
      <a:accent5>
        <a:srgbClr val="2C9199"/>
      </a:accent5>
      <a:accent6>
        <a:srgbClr val="2F2F2E"/>
      </a:accent6>
      <a:hlink>
        <a:srgbClr val="003A70"/>
      </a:hlink>
      <a:folHlink>
        <a:srgbClr val="E56027"/>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tx2"/>
        </a:solidFill>
        <a:ln w="38100" cap="flat" cmpd="sng" algn="ctr">
          <a:noFill/>
          <a:prstDash val="solid"/>
        </a:ln>
        <a:effectLst/>
      </a:spPr>
      <a:bodyPr vert="horz" lIns="91440" tIns="91440" rIns="91440" bIns="91440" rtlCol="0" anchor="ctr"/>
      <a:lstStyle>
        <a:defPPr marL="0" marR="0" indent="0" algn="ctr" defTabSz="914400" eaLnBrk="1" fontAlgn="auto" latinLnBrk="0" hangingPunct="1">
          <a:lnSpc>
            <a:spcPts val="1720"/>
          </a:lnSpc>
          <a:spcBef>
            <a:spcPts val="0"/>
          </a:spcBef>
          <a:spcAft>
            <a:spcPts val="0"/>
          </a:spcAft>
          <a:buClr>
            <a:srgbClr val="FFFFFF"/>
          </a:buClr>
          <a:buSzTx/>
          <a:buFontTx/>
          <a:buNone/>
          <a:tabLst/>
          <a:defRPr kumimoji="0" sz="1200" b="0" i="0" u="none" strike="noStrike" kern="0" cap="none" spc="0" normalizeH="0" baseline="0" noProof="0" dirty="0" smtClean="0">
            <a:ln>
              <a:noFill/>
            </a:ln>
            <a:solidFill>
              <a:srgbClr val="FFFFFF"/>
            </a:solidFill>
            <a:effectLst/>
            <a:uLnTx/>
            <a:uFillTx/>
            <a:latin typeface="Calibri"/>
            <a:ea typeface="+mn-ea"/>
            <a:cs typeface="Arial Unicode MS" pitchFamily="34" charset="-128"/>
          </a:defRPr>
        </a:defPPr>
      </a:lstStyle>
    </a:spDef>
    <a:lnDef>
      <a:spPr/>
      <a:bodyPr/>
      <a:lstStyle/>
      <a:style>
        <a:lnRef idx="2">
          <a:schemeClr val="accent1"/>
        </a:lnRef>
        <a:fillRef idx="0">
          <a:schemeClr val="accent1"/>
        </a:fillRef>
        <a:effectRef idx="1">
          <a:schemeClr val="accent1"/>
        </a:effectRef>
        <a:fontRef idx="minor">
          <a:schemeClr val="tx1"/>
        </a:fontRef>
      </a:style>
    </a:lnDef>
    <a:txDef>
      <a:spPr>
        <a:solidFill>
          <a:schemeClr val="tx2"/>
        </a:solidFill>
      </a:spPr>
      <a:bodyPr wrap="none" tIns="91440" bIns="91440" rtlCol="0" anchor="ctr" anchorCtr="0">
        <a:noAutofit/>
      </a:bodyPr>
      <a:lstStyle>
        <a:defPPr algn="ctr">
          <a:defRPr sz="1200" dirty="0" err="1" smtClean="0"/>
        </a:defPPr>
      </a:lstStyle>
    </a:txDef>
  </a:objectDefaults>
  <a:extraClrSchemeLst/>
  <a:extLst>
    <a:ext uri="{05A4C25C-085E-4340-85A3-A5531E510DB2}">
      <thm15:themeFamily xmlns:thm15="http://schemas.microsoft.com/office/thememl/2012/main" name="Presentation28" id="{B33BB4AB-5C8D-6C46-B8A8-B4A56461EF2C}" vid="{7CBCFF78-6905-634B-9CE7-33D08AA9C21E}"/>
    </a:ext>
  </a:extLst>
</a:theme>
</file>

<file path=ppt/theme/theme1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Presentation - Open Distribution - Supply Chain (NATF Developed)" id="{8D327F10-8AE7-452E-81CF-A7F0D6F43638}" vid="{2B58C1B3-4786-46E9-9B37-99C2E3DF79A0}"/>
    </a:ext>
  </a:extLst>
</a:theme>
</file>

<file path=ppt/theme/theme3.xml><?xml version="1.0" encoding="utf-8"?>
<a:theme xmlns:a="http://schemas.openxmlformats.org/drawingml/2006/main" name="EPRI 2023 Standard Template - LIGHT">
  <a:themeElements>
    <a:clrScheme name="Custom 2">
      <a:dk1>
        <a:srgbClr val="000000"/>
      </a:dk1>
      <a:lt1>
        <a:srgbClr val="FFFFFF"/>
      </a:lt1>
      <a:dk2>
        <a:srgbClr val="0043C8"/>
      </a:dk2>
      <a:lt2>
        <a:srgbClr val="929292"/>
      </a:lt2>
      <a:accent1>
        <a:srgbClr val="00B0F0"/>
      </a:accent1>
      <a:accent2>
        <a:srgbClr val="287A3D"/>
      </a:accent2>
      <a:accent3>
        <a:srgbClr val="F27B04"/>
      </a:accent3>
      <a:accent4>
        <a:srgbClr val="0070C0"/>
      </a:accent4>
      <a:accent5>
        <a:srgbClr val="C54343"/>
      </a:accent5>
      <a:accent6>
        <a:srgbClr val="2FC7C3"/>
      </a:accent6>
      <a:hlink>
        <a:srgbClr val="0070C0"/>
      </a:hlink>
      <a:folHlink>
        <a:srgbClr val="E05428"/>
      </a:folHlink>
    </a:clrScheme>
    <a:fontScheme name="EPRI 2019 PP Font Theme">
      <a:majorFont>
        <a:latin typeface="Century Gothic"/>
        <a:ea typeface=""/>
        <a:cs typeface=""/>
      </a:majorFont>
      <a:minorFont>
        <a:latin typeface="Calibri"/>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chemeClr val="bg1"/>
        </a:solidFill>
        <a:ln w="9525" cap="flat" cmpd="sng" algn="ctr">
          <a:solidFill>
            <a:schemeClr val="tx1"/>
          </a:solidFill>
          <a:prstDash val="solid"/>
          <a:round/>
          <a:headEnd type="none" w="med" len="med"/>
          <a:tailEnd type="none" w="med" len="med"/>
        </a:ln>
        <a:effectLst/>
      </a:spPr>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defPPr marR="0" algn="ctr" defTabSz="914400" rtl="0" eaLnBrk="0" fontAlgn="base" latinLnBrk="0" hangingPunct="0">
          <a:lnSpc>
            <a:spcPct val="100000"/>
          </a:lnSpc>
          <a:spcBef>
            <a:spcPts val="0"/>
          </a:spcBef>
          <a:spcAft>
            <a:spcPct val="0"/>
          </a:spcAft>
          <a:buClrTx/>
          <a:buSzTx/>
          <a:buFontTx/>
          <a:buNone/>
          <a:tabLst/>
          <a:defRPr kumimoji="0" sz="1800" b="0" i="0" u="none" strike="noStrike" cap="none" normalizeH="0" baseline="0" dirty="0">
            <a:ln>
              <a:noFill/>
            </a:ln>
            <a:solidFill>
              <a:schemeClr val="tx1"/>
            </a:solidFill>
            <a:effectLst/>
            <a:latin typeface="+mn-lt"/>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ctr" anchorCtr="0" compatLnSpc="1">
        <a:prstTxWarp prst="textNoShape">
          <a:avLst/>
        </a:prstTxWarp>
      </a:bodyPr>
      <a:lstStyle>
        <a:defPPr marL="219075" marR="0" indent="-219075" algn="ctr" defTabSz="914400" rtl="0" eaLnBrk="0" fontAlgn="base" latinLnBrk="0" hangingPunct="0">
          <a:lnSpc>
            <a:spcPct val="100000"/>
          </a:lnSpc>
          <a:spcBef>
            <a:spcPct val="50000"/>
          </a:spcBef>
          <a:spcAft>
            <a:spcPct val="0"/>
          </a:spcAft>
          <a:buClrTx/>
          <a:buSzTx/>
          <a:buFontTx/>
          <a:buNone/>
          <a:tabLst/>
          <a:defRPr kumimoji="0" lang="en-US" sz="1600" b="0" i="0" u="none" strike="noStrike" cap="none" normalizeH="0" baseline="0" smtClean="0">
            <a:ln>
              <a:noFill/>
            </a:ln>
            <a:solidFill>
              <a:srgbClr val="000000"/>
            </a:solidFill>
            <a:effectLst/>
            <a:latin typeface="Arial" charset="0"/>
          </a:defRPr>
        </a:defPPr>
      </a:lstStyle>
    </a:lnDef>
    <a:txDef>
      <a:spPr>
        <a:noFill/>
      </a:spPr>
      <a:bodyPr wrap="square" rtlCol="0">
        <a:spAutoFit/>
      </a:bodyPr>
      <a:lstStyle>
        <a:defPPr algn="l">
          <a:spcBef>
            <a:spcPts val="0"/>
          </a:spcBef>
          <a:defRPr sz="1800" dirty="0" smtClean="0">
            <a:solidFill>
              <a:schemeClr val="tx1"/>
            </a:solidFill>
            <a:latin typeface="+mn-lt"/>
          </a:defRPr>
        </a:defPPr>
      </a:lstStyle>
    </a:txDef>
  </a:objectDefaults>
  <a:extraClrSchemeLst>
    <a:extraClrScheme>
      <a:clrScheme name="blank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blank 13">
        <a:dk1>
          <a:srgbClr val="000000"/>
        </a:dk1>
        <a:lt1>
          <a:srgbClr val="FFFFFF"/>
        </a:lt1>
        <a:dk2>
          <a:srgbClr val="0013C5"/>
        </a:dk2>
        <a:lt2>
          <a:srgbClr val="B2B2B2"/>
        </a:lt2>
        <a:accent1>
          <a:srgbClr val="B04359"/>
        </a:accent1>
        <a:accent2>
          <a:srgbClr val="006699"/>
        </a:accent2>
        <a:accent3>
          <a:srgbClr val="FFFFFF"/>
        </a:accent3>
        <a:accent4>
          <a:srgbClr val="000000"/>
        </a:accent4>
        <a:accent5>
          <a:srgbClr val="D4B0B5"/>
        </a:accent5>
        <a:accent6>
          <a:srgbClr val="005C8A"/>
        </a:accent6>
        <a:hlink>
          <a:srgbClr val="FFA432"/>
        </a:hlink>
        <a:folHlink>
          <a:srgbClr val="4FE37C"/>
        </a:folHlink>
      </a:clrScheme>
      <a:clrMap bg1="lt1" tx1="dk1" bg2="lt2" tx2="dk2" accent1="accent1" accent2="accent2" accent3="accent3" accent4="accent4" accent5="accent5" accent6="accent6" hlink="hlink" folHlink="folHlink"/>
    </a:extraClrScheme>
    <a:extraClrScheme>
      <a:clrScheme name="blank 14">
        <a:dk1>
          <a:srgbClr val="000000"/>
        </a:dk1>
        <a:lt1>
          <a:srgbClr val="FFFFFF"/>
        </a:lt1>
        <a:dk2>
          <a:srgbClr val="0013C5"/>
        </a:dk2>
        <a:lt2>
          <a:srgbClr val="B2B2B2"/>
        </a:lt2>
        <a:accent1>
          <a:srgbClr val="A50021"/>
        </a:accent1>
        <a:accent2>
          <a:srgbClr val="006699"/>
        </a:accent2>
        <a:accent3>
          <a:srgbClr val="FFFFFF"/>
        </a:accent3>
        <a:accent4>
          <a:srgbClr val="000000"/>
        </a:accent4>
        <a:accent5>
          <a:srgbClr val="CFAAAB"/>
        </a:accent5>
        <a:accent6>
          <a:srgbClr val="005C8A"/>
        </a:accent6>
        <a:hlink>
          <a:srgbClr val="FFA432"/>
        </a:hlink>
        <a:folHlink>
          <a:srgbClr val="4FE37C"/>
        </a:folHlink>
      </a:clrScheme>
      <a:clrMap bg1="lt1" tx1="dk1" bg2="lt2" tx2="dk2" accent1="accent1" accent2="accent2" accent3="accent3" accent4="accent4" accent5="accent5" accent6="accent6" hlink="hlink" folHlink="folHlink"/>
    </a:extraClrScheme>
    <a:extraClrScheme>
      <a:clrScheme name="blank 15">
        <a:dk1>
          <a:srgbClr val="000000"/>
        </a:dk1>
        <a:lt1>
          <a:srgbClr val="FFFFFF"/>
        </a:lt1>
        <a:dk2>
          <a:srgbClr val="0013C5"/>
        </a:dk2>
        <a:lt2>
          <a:srgbClr val="B2B2B2"/>
        </a:lt2>
        <a:accent1>
          <a:srgbClr val="A50021"/>
        </a:accent1>
        <a:accent2>
          <a:srgbClr val="006699"/>
        </a:accent2>
        <a:accent3>
          <a:srgbClr val="FFFFFF"/>
        </a:accent3>
        <a:accent4>
          <a:srgbClr val="000000"/>
        </a:accent4>
        <a:accent5>
          <a:srgbClr val="CFAAAB"/>
        </a:accent5>
        <a:accent6>
          <a:srgbClr val="005C8A"/>
        </a:accent6>
        <a:hlink>
          <a:srgbClr val="FF9933"/>
        </a:hlink>
        <a:folHlink>
          <a:srgbClr val="4FE37C"/>
        </a:folHlink>
      </a:clrScheme>
      <a:clrMap bg1="lt1" tx1="dk1" bg2="lt2" tx2="dk2" accent1="accent1" accent2="accent2" accent3="accent3" accent4="accent4" accent5="accent5" accent6="accent6" hlink="hlink" folHlink="folHlink"/>
    </a:extraClrScheme>
    <a:extraClrScheme>
      <a:clrScheme name="blank 16">
        <a:dk1>
          <a:srgbClr val="000000"/>
        </a:dk1>
        <a:lt1>
          <a:srgbClr val="FFFFFF"/>
        </a:lt1>
        <a:dk2>
          <a:srgbClr val="0013C5"/>
        </a:dk2>
        <a:lt2>
          <a:srgbClr val="B2B2B2"/>
        </a:lt2>
        <a:accent1>
          <a:srgbClr val="A50021"/>
        </a:accent1>
        <a:accent2>
          <a:srgbClr val="006699"/>
        </a:accent2>
        <a:accent3>
          <a:srgbClr val="FFFFFF"/>
        </a:accent3>
        <a:accent4>
          <a:srgbClr val="000000"/>
        </a:accent4>
        <a:accent5>
          <a:srgbClr val="CFAAAB"/>
        </a:accent5>
        <a:accent6>
          <a:srgbClr val="005C8A"/>
        </a:accent6>
        <a:hlink>
          <a:srgbClr val="FF9933"/>
        </a:hlink>
        <a:folHlink>
          <a:srgbClr val="33CC33"/>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2024 PowerPoint Template" id="{BAD0C39C-88D1-E545-B98C-9361D1DE0E19}" vid="{B05EE2FC-3A29-4B40-8905-505DF6E83E62}"/>
    </a:ext>
  </a:extLst>
</a:theme>
</file>

<file path=ppt/theme/theme4.xml><?xml version="1.0" encoding="utf-8"?>
<a:theme xmlns:a="http://schemas.openxmlformats.org/drawingml/2006/main" name="NEI_Light_Wide">
  <a:themeElements>
    <a:clrScheme name="NEI Light PowerPoint Presentation">
      <a:dk1>
        <a:srgbClr val="67757D"/>
      </a:dk1>
      <a:lt1>
        <a:srgbClr val="989EA2"/>
      </a:lt1>
      <a:dk2>
        <a:srgbClr val="1F6EB7"/>
      </a:dk2>
      <a:lt2>
        <a:srgbClr val="179CD6"/>
      </a:lt2>
      <a:accent1>
        <a:srgbClr val="3DC2CF"/>
      </a:accent1>
      <a:accent2>
        <a:srgbClr val="3DBC95"/>
      </a:accent2>
      <a:accent3>
        <a:srgbClr val="7EC563"/>
      </a:accent3>
      <a:accent4>
        <a:srgbClr val="143862"/>
      </a:accent4>
      <a:accent5>
        <a:srgbClr val="FFFFFF"/>
      </a:accent5>
      <a:accent6>
        <a:srgbClr val="F79646"/>
      </a:accent6>
      <a:hlink>
        <a:srgbClr val="444444"/>
      </a:hlink>
      <a:folHlink>
        <a:srgbClr val="FFFFF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5.xml><?xml version="1.0" encoding="utf-8"?>
<a:theme xmlns:a="http://schemas.openxmlformats.org/drawingml/2006/main" name="5_NEI_Light_Wide_2019">
  <a:themeElements>
    <a:clrScheme name="NEI Light PowerPoint Presentation">
      <a:dk1>
        <a:srgbClr val="67757D"/>
      </a:dk1>
      <a:lt1>
        <a:srgbClr val="989EA2"/>
      </a:lt1>
      <a:dk2>
        <a:srgbClr val="1F6EB7"/>
      </a:dk2>
      <a:lt2>
        <a:srgbClr val="179CD6"/>
      </a:lt2>
      <a:accent1>
        <a:srgbClr val="3DC2CF"/>
      </a:accent1>
      <a:accent2>
        <a:srgbClr val="3DBC95"/>
      </a:accent2>
      <a:accent3>
        <a:srgbClr val="7EC563"/>
      </a:accent3>
      <a:accent4>
        <a:srgbClr val="143862"/>
      </a:accent4>
      <a:accent5>
        <a:srgbClr val="FFFFFF"/>
      </a:accent5>
      <a:accent6>
        <a:srgbClr val="F79646"/>
      </a:accent6>
      <a:hlink>
        <a:srgbClr val="444444"/>
      </a:hlink>
      <a:folHlink>
        <a:srgbClr val="FFFFF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6.xml><?xml version="1.0" encoding="utf-8"?>
<a:theme xmlns:a="http://schemas.openxmlformats.org/drawingml/2006/main" name="2_NEI_Light_Wide">
  <a:themeElements>
    <a:clrScheme name="NEI Light PowerPoint Presentation">
      <a:dk1>
        <a:srgbClr val="67757D"/>
      </a:dk1>
      <a:lt1>
        <a:srgbClr val="989EA2"/>
      </a:lt1>
      <a:dk2>
        <a:srgbClr val="1F6EB7"/>
      </a:dk2>
      <a:lt2>
        <a:srgbClr val="179CD6"/>
      </a:lt2>
      <a:accent1>
        <a:srgbClr val="3DC2CF"/>
      </a:accent1>
      <a:accent2>
        <a:srgbClr val="3DBC95"/>
      </a:accent2>
      <a:accent3>
        <a:srgbClr val="7EC563"/>
      </a:accent3>
      <a:accent4>
        <a:srgbClr val="143862"/>
      </a:accent4>
      <a:accent5>
        <a:srgbClr val="FFFFFF"/>
      </a:accent5>
      <a:accent6>
        <a:srgbClr val="F79646"/>
      </a:accent6>
      <a:hlink>
        <a:srgbClr val="444444"/>
      </a:hlink>
      <a:folHlink>
        <a:srgbClr val="FFFFFF"/>
      </a:folHlink>
    </a:clrScheme>
    <a:fontScheme name="Office Classic 2">
      <a:maj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Arial"/>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7.xml><?xml version="1.0" encoding="utf-8"?>
<a:theme xmlns:a="http://schemas.openxmlformats.org/drawingml/2006/main" name="2_Entergy template">
  <a:themeElements>
    <a:clrScheme name="Entergy">
      <a:dk1>
        <a:srgbClr val="000000"/>
      </a:dk1>
      <a:lt1>
        <a:srgbClr val="FFFFFF"/>
      </a:lt1>
      <a:dk2>
        <a:srgbClr val="8026FF"/>
      </a:dk2>
      <a:lt2>
        <a:srgbClr val="FF1A58"/>
      </a:lt2>
      <a:accent1>
        <a:srgbClr val="6E6E6E"/>
      </a:accent1>
      <a:accent2>
        <a:srgbClr val="00598A"/>
      </a:accent2>
      <a:accent3>
        <a:srgbClr val="0091DA"/>
      </a:accent3>
      <a:accent4>
        <a:srgbClr val="00C1C6"/>
      </a:accent4>
      <a:accent5>
        <a:srgbClr val="4FB947"/>
      </a:accent5>
      <a:accent6>
        <a:srgbClr val="FF831C"/>
      </a:accent6>
      <a:hlink>
        <a:srgbClr val="0091DA"/>
      </a:hlink>
      <a:folHlink>
        <a:srgbClr val="402491"/>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custClrLst>
    <a:custClr name="Gray">
      <a:srgbClr val="B0B0B0"/>
    </a:custClr>
    <a:custClr name="Dark Red">
      <a:srgbClr val="AD0047"/>
    </a:custClr>
    <a:custClr name="Dark Violet">
      <a:srgbClr val="402491"/>
    </a:custClr>
  </a:custClrLst>
  <a:extLst>
    <a:ext uri="{05A4C25C-085E-4340-85A3-A5531E510DB2}">
      <thm15:themeFamily xmlns:thm15="http://schemas.microsoft.com/office/thememl/2012/main" name="ETR_2022PPTemplate" id="{7CE7FD77-73CA-F742-8648-4E4913FD8BEC}" vid="{2C55C176-1422-1441-8774-B764859799AD}"/>
    </a:ext>
  </a:extLst>
</a:theme>
</file>

<file path=ppt/theme/theme8.xml><?xml version="1.0" encoding="utf-8"?>
<a:theme xmlns:a="http://schemas.openxmlformats.org/drawingml/2006/main" name="1_Entergy template">
  <a:themeElements>
    <a:clrScheme name="Entergy">
      <a:dk1>
        <a:srgbClr val="000000"/>
      </a:dk1>
      <a:lt1>
        <a:srgbClr val="FFFFFF"/>
      </a:lt1>
      <a:dk2>
        <a:srgbClr val="8026FF"/>
      </a:dk2>
      <a:lt2>
        <a:srgbClr val="FF1A58"/>
      </a:lt2>
      <a:accent1>
        <a:srgbClr val="6E6E6E"/>
      </a:accent1>
      <a:accent2>
        <a:srgbClr val="00598A"/>
      </a:accent2>
      <a:accent3>
        <a:srgbClr val="0091DA"/>
      </a:accent3>
      <a:accent4>
        <a:srgbClr val="00C1C6"/>
      </a:accent4>
      <a:accent5>
        <a:srgbClr val="4FB947"/>
      </a:accent5>
      <a:accent6>
        <a:srgbClr val="FF831C"/>
      </a:accent6>
      <a:hlink>
        <a:srgbClr val="0091DA"/>
      </a:hlink>
      <a:folHlink>
        <a:srgbClr val="402491"/>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custClrLst>
    <a:custClr name="Gray">
      <a:srgbClr val="B0B0B0"/>
    </a:custClr>
    <a:custClr name="Dark Red">
      <a:srgbClr val="AD0047"/>
    </a:custClr>
    <a:custClr name="Dark Violet">
      <a:srgbClr val="402491"/>
    </a:custClr>
  </a:custClrLst>
  <a:extLst>
    <a:ext uri="{05A4C25C-085E-4340-85A3-A5531E510DB2}">
      <thm15:themeFamily xmlns:thm15="http://schemas.microsoft.com/office/thememl/2012/main" name="2022 Rebranding Template (002)_KPedits" id="{3D1F44FA-A522-4A1E-8B80-E26031EF2C54}" vid="{7B9468B8-3D71-44F3-AA17-2F8C5EDD180C}"/>
    </a:ext>
  </a:extLst>
</a:theme>
</file>

<file path=ppt/theme/theme9.xml><?xml version="1.0" encoding="utf-8"?>
<a:theme xmlns:a="http://schemas.openxmlformats.org/drawingml/2006/main" name="Entergy template">
  <a:themeElements>
    <a:clrScheme name="Entergy">
      <a:dk1>
        <a:srgbClr val="000000"/>
      </a:dk1>
      <a:lt1>
        <a:srgbClr val="FFFFFF"/>
      </a:lt1>
      <a:dk2>
        <a:srgbClr val="8026FF"/>
      </a:dk2>
      <a:lt2>
        <a:srgbClr val="FF1A58"/>
      </a:lt2>
      <a:accent1>
        <a:srgbClr val="6E6E6E"/>
      </a:accent1>
      <a:accent2>
        <a:srgbClr val="00598A"/>
      </a:accent2>
      <a:accent3>
        <a:srgbClr val="0091DA"/>
      </a:accent3>
      <a:accent4>
        <a:srgbClr val="00C1C6"/>
      </a:accent4>
      <a:accent5>
        <a:srgbClr val="4FB947"/>
      </a:accent5>
      <a:accent6>
        <a:srgbClr val="FF831C"/>
      </a:accent6>
      <a:hlink>
        <a:srgbClr val="0091DA"/>
      </a:hlink>
      <a:folHlink>
        <a:srgbClr val="402491"/>
      </a:folHlink>
    </a:clrScheme>
    <a:fontScheme name="Arial">
      <a:maj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Arial" panose="020B0604020202020204"/>
        <a:ea typeface=""/>
        <a:cs typeface=""/>
        <a:font script="Jpan" typeface="ＭＳ Ｐゴシック"/>
        <a:font script="Hang" typeface="굴림"/>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chemeClr val="accent1"/>
        </a:solidFill>
        <a:ln>
          <a:noFill/>
        </a:ln>
        <a:effectLst/>
      </a:spPr>
      <a:bodyPr rtlCol="0" anchor="ctr"/>
      <a:lstStyle>
        <a:defPPr algn="ctr">
          <a:defRPr/>
        </a:defP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custClrLst>
    <a:custClr name="Gray">
      <a:srgbClr val="B0B0B0"/>
    </a:custClr>
    <a:custClr name="Dark Red">
      <a:srgbClr val="AD0047"/>
    </a:custClr>
    <a:custClr name="Dark Violet">
      <a:srgbClr val="402491"/>
    </a:custClr>
  </a:custClrLst>
  <a:extLst>
    <a:ext uri="{05A4C25C-085E-4340-85A3-A5531E510DB2}">
      <thm15:themeFamily xmlns:thm15="http://schemas.microsoft.com/office/thememl/2012/main" name="ETR_2022PPTemplate" id="{7CE7FD77-73CA-F742-8648-4E4913FD8BEC}" vid="{2C55C176-1422-1441-8774-B764859799AD}"/>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6713104A15823C4EA3E74A2481123CCB" ma:contentTypeVersion="14" ma:contentTypeDescription="Create a new document." ma:contentTypeScope="" ma:versionID="84c6b6eec706e192088a8310a9d5b641">
  <xsd:schema xmlns:xsd="http://www.w3.org/2001/XMLSchema" xmlns:xs="http://www.w3.org/2001/XMLSchema" xmlns:p="http://schemas.microsoft.com/office/2006/metadata/properties" xmlns:ns2="c9fa1438-e419-4d7b-a6f0-942407426a11" xmlns:ns3="3e6885f0-c486-4794-8242-f23ede21f946" targetNamespace="http://schemas.microsoft.com/office/2006/metadata/properties" ma:root="true" ma:fieldsID="24eb6e3bfea820b40c5d17a6f22b7360" ns2:_="" ns3:_="">
    <xsd:import namespace="c9fa1438-e419-4d7b-a6f0-942407426a11"/>
    <xsd:import namespace="3e6885f0-c486-4794-8242-f23ede21f946"/>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ObjectDetectorVersion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SearchProperties" minOccurs="0"/>
                <xsd:element ref="ns2:MediaServiceDateTaken" minOccurs="0"/>
                <xsd:element ref="ns2:MediaLengthInSecond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9fa1438-e419-4d7b-a6f0-942407426a11"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ObjectDetectorVersions" ma:index="12" nillable="true" ma:displayName="MediaServiceObjectDetectorVersions" ma:hidden="true" ma:indexed="true" ma:internalName="MediaServiceObjectDetectorVersions" ma:readOnly="true">
      <xsd:simpleType>
        <xsd:restriction base="dms:Text"/>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b77d9993-8d6a-4396-b022-3319d6926439" ma:termSetId="09814cd3-568e-fe90-9814-8d621ff8fb84" ma:anchorId="fba54fb3-c3e1-fe81-a776-ca4b69148c4d" ma:open="true" ma:isKeyword="false">
      <xsd:complexType>
        <xsd:sequence>
          <xsd:element ref="pc:Terms" minOccurs="0" maxOccurs="1"/>
        </xsd:sequence>
      </xsd:complex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element name="MediaServiceSearchProperties" ma:index="19" nillable="true" ma:displayName="MediaServiceSearchProperties" ma:hidden="true" ma:internalName="MediaServiceSearchProperties" ma:readOnly="true">
      <xsd:simpleType>
        <xsd:restriction base="dms:Note"/>
      </xsd:simpleType>
    </xsd:element>
    <xsd:element name="MediaServiceDateTaken" ma:index="20" nillable="true" ma:displayName="MediaServiceDateTaken" ma:hidden="true" ma:indexed="true" ma:internalName="MediaServiceDateTake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schema>
  <xsd:schema xmlns:xsd="http://www.w3.org/2001/XMLSchema" xmlns:xs="http://www.w3.org/2001/XMLSchema" xmlns:dms="http://schemas.microsoft.com/office/2006/documentManagement/types" xmlns:pc="http://schemas.microsoft.com/office/infopath/2007/PartnerControls" targetNamespace="3e6885f0-c486-4794-8242-f23ede21f946"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element name="TaxCatchAll" ma:index="15" nillable="true" ma:displayName="Taxonomy Catch All Column" ma:hidden="true" ma:list="{de5b0284-7e20-4091-92a2-4f789639c1e1}" ma:internalName="TaxCatchAll" ma:showField="CatchAllData" ma:web="3e6885f0-c486-4794-8242-f23ede21f94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TaxCatchAll xmlns="3e6885f0-c486-4794-8242-f23ede21f946" xsi:nil="true"/>
    <lcf76f155ced4ddcb4097134ff3c332f xmlns="c9fa1438-e419-4d7b-a6f0-942407426a11">
      <Terms xmlns="http://schemas.microsoft.com/office/infopath/2007/PartnerControls"/>
    </lcf76f155ced4ddcb4097134ff3c332f>
    <SharedWithUsers xmlns="3e6885f0-c486-4794-8242-f23ede21f946">
      <UserInfo>
        <DisplayName>Dukette, Genevieve V. (INPO)</DisplayName>
        <AccountId>21</AccountId>
        <AccountType/>
      </UserInfo>
      <UserInfo>
        <DisplayName>Freeman, Kenzie R. (INPO)</DisplayName>
        <AccountId>22</AccountId>
        <AccountType/>
      </UserInfo>
    </SharedWithUser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D8C0F7FB-EC53-4BF8-8A48-F4EED0A51518}">
  <ds:schemaRefs>
    <ds:schemaRef ds:uri="3e6885f0-c486-4794-8242-f23ede21f946"/>
    <ds:schemaRef ds:uri="c9fa1438-e419-4d7b-a6f0-942407426a11"/>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5147A652-7E50-4F12-876F-7738C3C952AF}">
  <ds:schemaRefs>
    <ds:schemaRef ds:uri="http://schemas.microsoft.com/office/2006/documentManagement/types"/>
    <ds:schemaRef ds:uri="http://schemas.microsoft.com/office/2006/metadata/properties"/>
    <ds:schemaRef ds:uri="http://purl.org/dc/elements/1.1/"/>
    <ds:schemaRef ds:uri="c9fa1438-e419-4d7b-a6f0-942407426a11"/>
    <ds:schemaRef ds:uri="http://schemas.microsoft.com/office/infopath/2007/PartnerControls"/>
    <ds:schemaRef ds:uri="http://schemas.openxmlformats.org/package/2006/metadata/core-properties"/>
    <ds:schemaRef ds:uri="http://purl.org/dc/terms/"/>
    <ds:schemaRef ds:uri="3e6885f0-c486-4794-8242-f23ede21f946"/>
    <ds:schemaRef ds:uri="http://www.w3.org/XML/1998/namespace"/>
    <ds:schemaRef ds:uri="http://purl.org/dc/dcmitype/"/>
  </ds:schemaRefs>
</ds:datastoreItem>
</file>

<file path=customXml/itemProps3.xml><?xml version="1.0" encoding="utf-8"?>
<ds:datastoreItem xmlns:ds="http://schemas.openxmlformats.org/officeDocument/2006/customXml" ds:itemID="{7ED68E3C-B668-4CAD-B8BC-FBF8A46677C8}">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2024 Hex Widescreen</Template>
  <TotalTime>79</TotalTime>
  <Words>5900</Words>
  <Application>Microsoft Office PowerPoint</Application>
  <PresentationFormat>Widescreen</PresentationFormat>
  <Paragraphs>820</Paragraphs>
  <Slides>79</Slides>
  <Notes>45</Notes>
  <HiddenSlides>0</HiddenSlides>
  <MMClips>0</MMClips>
  <ScaleCrop>false</ScaleCrop>
  <HeadingPairs>
    <vt:vector size="4" baseType="variant">
      <vt:variant>
        <vt:lpstr>Theme</vt:lpstr>
      </vt:variant>
      <vt:variant>
        <vt:i4>11</vt:i4>
      </vt:variant>
      <vt:variant>
        <vt:lpstr>Slide Titles</vt:lpstr>
      </vt:variant>
      <vt:variant>
        <vt:i4>79</vt:i4>
      </vt:variant>
    </vt:vector>
  </HeadingPairs>
  <TitlesOfParts>
    <vt:vector size="90" baseType="lpstr">
      <vt:lpstr>Color Slide Titles (Maroon-Blue)</vt:lpstr>
      <vt:lpstr>Office Theme</vt:lpstr>
      <vt:lpstr>EPRI 2023 Standard Template - LIGHT</vt:lpstr>
      <vt:lpstr>NEI_Light_Wide</vt:lpstr>
      <vt:lpstr>5_NEI_Light_Wide_2019</vt:lpstr>
      <vt:lpstr>2_NEI_Light_Wide</vt:lpstr>
      <vt:lpstr>2_Entergy template</vt:lpstr>
      <vt:lpstr>1_Entergy template</vt:lpstr>
      <vt:lpstr>Entergy template</vt:lpstr>
      <vt:lpstr>TVA_Corp_and_Event_Template_16x9_Sept 2020</vt:lpstr>
      <vt:lpstr>Closing</vt:lpstr>
      <vt:lpstr>PowerPoint Presentation</vt:lpstr>
      <vt:lpstr>PowerPoint Presentation</vt:lpstr>
      <vt:lpstr>PowerPoint Presentation</vt:lpstr>
      <vt:lpstr>PowerPoint Presentation</vt:lpstr>
      <vt:lpstr> INPO Resilience Summit</vt:lpstr>
      <vt:lpstr>NATF Membership, Mission, Methods</vt:lpstr>
      <vt:lpstr>Reliability AND Resilience</vt:lpstr>
      <vt:lpstr>Grid Transformation</vt:lpstr>
      <vt:lpstr>PowerPoint Presentation</vt:lpstr>
      <vt:lpstr>NATF Resilience Efforts</vt:lpstr>
      <vt:lpstr>Resilience - Nuclear Role</vt:lpstr>
      <vt:lpstr>PowerPoint Presentation</vt:lpstr>
      <vt:lpstr>Improving Energy Resiliency</vt:lpstr>
      <vt:lpstr>PowerPoint Presentation</vt:lpstr>
      <vt:lpstr>Climate READi Affinity Group (CRAG)</vt:lpstr>
      <vt:lpstr>Climate 101 Training Presentations</vt:lpstr>
      <vt:lpstr>Climate Risk Assessment</vt:lpstr>
      <vt:lpstr>READi Asset Vulnerability Assessments</vt:lpstr>
      <vt:lpstr>Nuclear Operational Experience for Weather</vt:lpstr>
      <vt:lpstr>PowerPoint Presentation</vt:lpstr>
      <vt:lpstr>Inventory of Adaptation Investments and Resilience Practices</vt:lpstr>
      <vt:lpstr>PowerPoint Presentation</vt:lpstr>
      <vt:lpstr>Responding to the Unexpected with FLEX</vt:lpstr>
      <vt:lpstr>PowerPoint Presentation</vt:lpstr>
      <vt:lpstr>PowerPoint Presentation</vt:lpstr>
      <vt:lpstr>PowerPoint Presentation</vt:lpstr>
      <vt:lpstr>PowerPoint Presentation</vt:lpstr>
      <vt:lpstr>PowerPoint Presentation</vt:lpstr>
      <vt:lpstr>PowerPoint Presentation</vt:lpstr>
      <vt:lpstr>Eelgrass arrives  at Browns Ferry Nuclear Plant</vt:lpstr>
      <vt:lpstr>Zostera Marina</vt:lpstr>
      <vt:lpstr>TVA River System</vt:lpstr>
      <vt:lpstr>Eelgrass</vt:lpstr>
      <vt:lpstr>Browns Ferry Intake Design </vt:lpstr>
      <vt:lpstr>Immediate actions </vt:lpstr>
      <vt:lpstr>Station Response (Adapt) – Talon Rake </vt:lpstr>
      <vt:lpstr>Additional Monitoring, Adapt </vt:lpstr>
      <vt:lpstr>Impact of a Lack of Resiliency </vt:lpstr>
      <vt:lpstr>PowerPoint Presentation</vt:lpstr>
      <vt:lpstr>PowerPoint Presentation</vt:lpstr>
      <vt:lpstr>PowerPoint Presentation</vt:lpstr>
      <vt:lpstr>The Resiliency Model</vt:lpstr>
      <vt:lpstr>PowerPoint Presentation</vt:lpstr>
      <vt:lpstr>PowerPoint Presentation</vt:lpstr>
      <vt:lpstr>4 Threat Categories</vt:lpstr>
      <vt:lpstr>Continuity of Operations and Nuclear Safety</vt:lpstr>
      <vt:lpstr>Analyzing the Principles</vt:lpstr>
      <vt:lpstr>Activity Instructions (Part 1)</vt:lpstr>
      <vt:lpstr>Activity Instructions (Part 2)</vt:lpstr>
      <vt:lpstr>Principles SWOB Analysis: Discussion &amp; Action Planning</vt:lpstr>
      <vt:lpstr>PowerPoint Presentation</vt:lpstr>
      <vt:lpstr>Resiliency in Practice</vt:lpstr>
      <vt:lpstr>Hurricane Katrina - 2005</vt:lpstr>
      <vt:lpstr>Hurricane Katrina - 2005</vt:lpstr>
      <vt:lpstr>Hurricane Gustav - 2008</vt:lpstr>
      <vt:lpstr>Hurricane timeline  - Waterford</vt:lpstr>
      <vt:lpstr>Hurricane Ida - 2020</vt:lpstr>
      <vt:lpstr>Hurricane Ida - Waterford 3</vt:lpstr>
      <vt:lpstr>Hurricane Ida - Waterford 3</vt:lpstr>
      <vt:lpstr>Hurricane Ida - Waterford 3</vt:lpstr>
      <vt:lpstr>Hurricane Ida  - response</vt:lpstr>
      <vt:lpstr>The Resiliency Model</vt:lpstr>
      <vt:lpstr>Questions? Feedback?</vt:lpstr>
      <vt:lpstr>PowerPoint Presentation</vt:lpstr>
      <vt:lpstr>Activity Instructions (Part 1)</vt:lpstr>
      <vt:lpstr>Activity Instructions (Part 2)</vt:lpstr>
      <vt:lpstr>Case Studies : Discussion &amp; Action Planning</vt:lpstr>
      <vt:lpstr>PowerPoint Presentation</vt:lpstr>
      <vt:lpstr>PowerPoint Presentation</vt:lpstr>
      <vt:lpstr>PowerPoint Presentation</vt:lpstr>
      <vt:lpstr>Activity Instructions</vt:lpstr>
      <vt:lpstr>Building a Strategy: Discussion &amp; Action Planning</vt:lpstr>
      <vt:lpstr>Action Planning</vt:lpstr>
      <vt:lpstr>PowerPoint Presentation</vt:lpstr>
      <vt:lpstr>INPO’s 2030 Resiliency Strategy</vt:lpstr>
      <vt:lpstr>Nuclear Community</vt:lpstr>
      <vt:lpstr>2024-2025 Resiliency Implementation Timeline</vt:lpstr>
      <vt:lpstr>Contacts</vt:lpstr>
      <vt:lpstr>PowerPoint Presentation</vt:lpstr>
    </vt:vector>
  </TitlesOfParts>
  <Company>INPO</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Antony Nganga</dc:creator>
  <cp:lastModifiedBy>Dukette, Genevieve V. (INPO)</cp:lastModifiedBy>
  <cp:revision>11</cp:revision>
  <cp:lastPrinted>2024-06-11T15:35:25Z</cp:lastPrinted>
  <dcterms:created xsi:type="dcterms:W3CDTF">2024-03-13T16:56:49Z</dcterms:created>
  <dcterms:modified xsi:type="dcterms:W3CDTF">2024-07-15T16:58:52Z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0x0101006713104A15823C4EA3E74A2481123CCB</vt:lpwstr>
  </property>
  <property fmtid="{D5CDD505-2E9C-101B-9397-08002B2CF9AE}" pid="3" name="MediaServiceImageTags">
    <vt:lpwstr/>
  </property>
  <property fmtid="{D5CDD505-2E9C-101B-9397-08002B2CF9AE}" pid="4" name="DepartmentManaged">
    <vt:lpwstr>307;#Communications|e3d9190b-f40d-41d8-a058-782afce85753</vt:lpwstr>
  </property>
  <property fmtid="{D5CDD505-2E9C-101B-9397-08002B2CF9AE}" pid="5" name="GenDoctype">
    <vt:lpwstr>70;#Template|ab6bd55e-f53e-4893-896c-b81dffe35e4e</vt:lpwstr>
  </property>
  <property fmtid="{D5CDD505-2E9C-101B-9397-08002B2CF9AE}" pid="6" name="_dlc_DocIdItemGuid">
    <vt:lpwstr>b55bef11-a77f-415b-9c32-dd07f8d00b87</vt:lpwstr>
  </property>
</Properties>
</file>